
<file path=[Content_Types].xml><?xml version="1.0" encoding="utf-8"?>
<Types xmlns="http://schemas.openxmlformats.org/package/2006/content-types">
  <Default Extension="bin" ContentType="application/vnd.ms-office.activeX"/>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41.jpg" ContentType="image/jpeg"/>
  <Override PartName="/ppt/activeX/activeX1.xml" ContentType="application/vnd.ms-office.activeX+xml"/>
  <Override PartName="/ppt/media/image52.jpg" ContentType="image/jpeg"/>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5.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control" Target="../activeX/activeX1.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2.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17.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29.jpg"/><Relationship Id="rId7" Type="http://schemas.openxmlformats.org/officeDocument/2006/relationships/image" Target="../media/image77.sv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3.wdp"/><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88.png"/><Relationship Id="rId5" Type="http://schemas.microsoft.com/office/2007/relationships/hdphoto" Target="../media/hdphoto24.wdp"/><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5"/>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name="TextBox1" r:id="rId1" imgW="3441600" imgH="1479600"/>
        </mc:Choice>
        <mc:Fallback>
          <p:control name="TextBox1" r:id="rId1" imgW="3441600" imgH="147960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6"/>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2"/>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3"/>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4"/>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6"/>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1584</Words>
  <Application>Microsoft Office PowerPoint</Application>
  <PresentationFormat>Widescreen</PresentationFormat>
  <Paragraphs>91</Paragraphs>
  <Slides>37</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LNTH-LuoLuoNotangYuanTi 1</vt:lpstr>
      <vt:lpstr>微软雅黑</vt:lpstr>
      <vt:lpstr>思源黑体 CN</vt:lpstr>
      <vt:lpstr>#9Slide07 SVNAdeline</vt:lpstr>
      <vt:lpstr>Aptos</vt:lpstr>
      <vt:lpstr>Aptos Display</vt:lpstr>
      <vt:lpstr>Arial</vt:lpstr>
      <vt:lpstr>Calibri</vt:lpstr>
      <vt:lpstr>Cambria</vt:lpstr>
      <vt:lpstr>SVN-Gretoon</vt:lpstr>
      <vt:lpstr>SVN-Yahoo</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2024-12-09T08:57:55Z</dcterms:created>
  <dcterms:modified xsi:type="dcterms:W3CDTF">2024-12-15T11:15:24Z</dcterms:modified>
</cp:coreProperties>
</file>