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1" r:id="rId18"/>
    <p:sldId id="312" r:id="rId19"/>
    <p:sldId id="313" r:id="rId20"/>
    <p:sldId id="314" r:id="rId21"/>
    <p:sldId id="315" r:id="rId22"/>
    <p:sldId id="316" r:id="rId23"/>
    <p:sldId id="31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60" d="100"/>
          <a:sy n="60" d="100"/>
        </p:scale>
        <p:origin x="856" y="6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round pink label with white text and a black background&#10;&#10;Description automatically generated">
            <a:extLst>
              <a:ext uri="{FF2B5EF4-FFF2-40B4-BE49-F238E27FC236}">
                <a16:creationId xmlns:a16="http://schemas.microsoft.com/office/drawing/2014/main" id="{0E90DCE7-27CA-E328-3CC8-3FDA6DFD0A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54C8C4BB-7F1A-85E7-93F9-59A227F8C6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svg"/><Relationship Id="rId21" Type="http://schemas.openxmlformats.org/officeDocument/2006/relationships/image" Target="../media/image46.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1.pn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video" Target="../media/media5.mp4"/><Relationship Id="rId16" Type="http://schemas.openxmlformats.org/officeDocument/2006/relationships/image" Target="../media/image1.png"/><Relationship Id="rId1" Type="http://schemas.microsoft.com/office/2007/relationships/media" Target="../media/media5.mp4"/><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sv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32.sv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31.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6.svg"/><Relationship Id="rId28" Type="http://schemas.openxmlformats.org/officeDocument/2006/relationships/image" Target="../media/image101.pn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35.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18.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6.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52D4630D-B4FF-9E87-1DC9-4395547EFCE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pic>
        <p:nvPicPr>
          <p:cNvPr id="21" name="Picture 20" descr="A round pink label with white text and a black background&#10;&#10;Description automatically generated">
            <a:extLst>
              <a:ext uri="{FF2B5EF4-FFF2-40B4-BE49-F238E27FC236}">
                <a16:creationId xmlns:a16="http://schemas.microsoft.com/office/drawing/2014/main" id="{E2F93A15-3FB7-740B-02F9-6767207F3BF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7508</TotalTime>
  <Words>626</Words>
  <Application>Microsoft Office PowerPoint</Application>
  <PresentationFormat>Widescreen</PresentationFormat>
  <Paragraphs>82</Paragraphs>
  <Slides>21</Slides>
  <Notes>0</Notes>
  <HiddenSlides>0</HiddenSlides>
  <MMClips>23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#9Slide07 Itim</vt:lpstr>
      <vt:lpstr>Calibri</vt:lpstr>
      <vt:lpstr>#9Slide02 Noi dung dai</vt:lpstr>
      <vt:lpstr>#9Slide07 IcielCrocante</vt:lpstr>
      <vt:lpstr>Mali</vt:lpstr>
      <vt:lpstr>Arial</vt:lpstr>
      <vt:lpstr>UTM Bienvenue</vt:lpstr>
      <vt:lpstr>SVN-Poky's</vt:lpstr>
      <vt:lpstr>#9Slide03 Quicksand Medium</vt:lpstr>
      <vt:lpstr>UTM Cookies</vt:lpstr>
      <vt:lpstr>#9Slide07 IcielCadena</vt:lpstr>
      <vt:lpstr>HP001 4 hàng</vt:lpstr>
      <vt:lpstr>Times New Roman</vt:lpstr>
      <vt:lpstr>#9Slide03 Comfortaa Bold</vt:lpstr>
      <vt:lpstr>iCiel Cadena</vt:lpstr>
      <vt:lpstr>#9Slide02 Tieu de dai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228</cp:revision>
  <dcterms:created xsi:type="dcterms:W3CDTF">2024-06-19T08:15:46Z</dcterms:created>
  <dcterms:modified xsi:type="dcterms:W3CDTF">2024-10-14T04:35:16Z</dcterms:modified>
</cp:coreProperties>
</file>