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9" r:id="rId2"/>
    <p:sldMasterId id="2147483750" r:id="rId3"/>
    <p:sldMasterId id="2147483756" r:id="rId4"/>
    <p:sldMasterId id="2147483769" r:id="rId5"/>
    <p:sldMasterId id="2147483779" r:id="rId6"/>
    <p:sldMasterId id="2147483791" r:id="rId7"/>
  </p:sldMasterIdLst>
  <p:notesMasterIdLst>
    <p:notesMasterId r:id="rId26"/>
  </p:notesMasterIdLst>
  <p:handoutMasterIdLst>
    <p:handoutMasterId r:id="rId27"/>
  </p:handoutMasterIdLst>
  <p:sldIdLst>
    <p:sldId id="263" r:id="rId8"/>
    <p:sldId id="257" r:id="rId9"/>
    <p:sldId id="258" r:id="rId10"/>
    <p:sldId id="259" r:id="rId11"/>
    <p:sldId id="260" r:id="rId12"/>
    <p:sldId id="261" r:id="rId13"/>
    <p:sldId id="262" r:id="rId14"/>
    <p:sldId id="265" r:id="rId15"/>
    <p:sldId id="2007577110" r:id="rId16"/>
    <p:sldId id="2007577111" r:id="rId17"/>
    <p:sldId id="2007577112" r:id="rId18"/>
    <p:sldId id="2007577113" r:id="rId19"/>
    <p:sldId id="2007577114" r:id="rId20"/>
    <p:sldId id="2007577115" r:id="rId21"/>
    <p:sldId id="305" r:id="rId22"/>
    <p:sldId id="306" r:id="rId23"/>
    <p:sldId id="285" r:id="rId24"/>
    <p:sldId id="26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01367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23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Bâm câu TL để chai vào thùng rác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7068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Bâm câu TL để chai vào thùng rác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924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fi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fi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fi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6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fi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fi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fi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room with shelves full of toys&#10;&#10;Description automatically generated">
            <a:extLst>
              <a:ext uri="{FF2B5EF4-FFF2-40B4-BE49-F238E27FC236}">
                <a16:creationId xmlns:a16="http://schemas.microsoft.com/office/drawing/2014/main" id="{D1B477DF-2F76-F882-FAE3-69276F52B3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Hình chữ nhật: Góc Tròn 6">
            <a:extLst>
              <a:ext uri="{FF2B5EF4-FFF2-40B4-BE49-F238E27FC236}">
                <a16:creationId xmlns:a16="http://schemas.microsoft.com/office/drawing/2014/main" id="{39461B73-FD63-3F09-FD5D-AC2B2C8C295A}"/>
              </a:ext>
            </a:extLst>
          </p:cNvPr>
          <p:cNvSpPr/>
          <p:nvPr userDrawn="1"/>
        </p:nvSpPr>
        <p:spPr>
          <a:xfrm>
            <a:off x="360482" y="356927"/>
            <a:ext cx="11471036" cy="6144146"/>
          </a:xfrm>
          <a:custGeom>
            <a:avLst/>
            <a:gdLst>
              <a:gd name="connsiteX0" fmla="*/ 0 w 11471036"/>
              <a:gd name="connsiteY0" fmla="*/ 1024045 h 6144146"/>
              <a:gd name="connsiteX1" fmla="*/ 1024045 w 11471036"/>
              <a:gd name="connsiteY1" fmla="*/ 0 h 6144146"/>
              <a:gd name="connsiteX2" fmla="*/ 10446991 w 11471036"/>
              <a:gd name="connsiteY2" fmla="*/ 0 h 6144146"/>
              <a:gd name="connsiteX3" fmla="*/ 11471036 w 11471036"/>
              <a:gd name="connsiteY3" fmla="*/ 1024045 h 6144146"/>
              <a:gd name="connsiteX4" fmla="*/ 11471036 w 11471036"/>
              <a:gd name="connsiteY4" fmla="*/ 5120101 h 6144146"/>
              <a:gd name="connsiteX5" fmla="*/ 10446991 w 11471036"/>
              <a:gd name="connsiteY5" fmla="*/ 6144146 h 6144146"/>
              <a:gd name="connsiteX6" fmla="*/ 1024045 w 11471036"/>
              <a:gd name="connsiteY6" fmla="*/ 6144146 h 6144146"/>
              <a:gd name="connsiteX7" fmla="*/ 0 w 11471036"/>
              <a:gd name="connsiteY7" fmla="*/ 5120101 h 6144146"/>
              <a:gd name="connsiteX8" fmla="*/ 0 w 11471036"/>
              <a:gd name="connsiteY8" fmla="*/ 1024045 h 614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144146" fill="none" extrusionOk="0">
                <a:moveTo>
                  <a:pt x="0" y="1024045"/>
                </a:moveTo>
                <a:cubicBezTo>
                  <a:pt x="-14456" y="459380"/>
                  <a:pt x="447665" y="61418"/>
                  <a:pt x="1024045" y="0"/>
                </a:cubicBezTo>
                <a:cubicBezTo>
                  <a:pt x="5669657" y="77600"/>
                  <a:pt x="8228950" y="-27269"/>
                  <a:pt x="10446991" y="0"/>
                </a:cubicBezTo>
                <a:cubicBezTo>
                  <a:pt x="11057670" y="-59514"/>
                  <a:pt x="11567503" y="486880"/>
                  <a:pt x="11471036" y="1024045"/>
                </a:cubicBezTo>
                <a:cubicBezTo>
                  <a:pt x="11580036" y="2739407"/>
                  <a:pt x="11392827" y="3120661"/>
                  <a:pt x="11471036" y="5120101"/>
                </a:cubicBezTo>
                <a:cubicBezTo>
                  <a:pt x="11366767" y="5644876"/>
                  <a:pt x="11002227" y="6148701"/>
                  <a:pt x="10446991" y="6144146"/>
                </a:cubicBezTo>
                <a:cubicBezTo>
                  <a:pt x="7124574" y="6193323"/>
                  <a:pt x="3857274" y="6021444"/>
                  <a:pt x="1024045" y="6144146"/>
                </a:cubicBezTo>
                <a:cubicBezTo>
                  <a:pt x="452164" y="6192662"/>
                  <a:pt x="-8814" y="5693254"/>
                  <a:pt x="0" y="5120101"/>
                </a:cubicBezTo>
                <a:cubicBezTo>
                  <a:pt x="47022" y="4257639"/>
                  <a:pt x="104569" y="2032998"/>
                  <a:pt x="0" y="1024045"/>
                </a:cubicBezTo>
                <a:close/>
              </a:path>
              <a:path w="11471036" h="6144146" stroke="0" extrusionOk="0">
                <a:moveTo>
                  <a:pt x="0" y="1024045"/>
                </a:moveTo>
                <a:cubicBezTo>
                  <a:pt x="106327" y="446327"/>
                  <a:pt x="487400" y="-1930"/>
                  <a:pt x="1024045" y="0"/>
                </a:cubicBezTo>
                <a:cubicBezTo>
                  <a:pt x="5291291" y="-129276"/>
                  <a:pt x="7355919" y="-77778"/>
                  <a:pt x="10446991" y="0"/>
                </a:cubicBezTo>
                <a:cubicBezTo>
                  <a:pt x="10990744" y="-69532"/>
                  <a:pt x="11467507" y="478831"/>
                  <a:pt x="11471036" y="1024045"/>
                </a:cubicBezTo>
                <a:cubicBezTo>
                  <a:pt x="11552635" y="3020398"/>
                  <a:pt x="11625336" y="4670010"/>
                  <a:pt x="11471036" y="5120101"/>
                </a:cubicBezTo>
                <a:cubicBezTo>
                  <a:pt x="11479014" y="5702489"/>
                  <a:pt x="10966760" y="6159710"/>
                  <a:pt x="10446991" y="6144146"/>
                </a:cubicBezTo>
                <a:cubicBezTo>
                  <a:pt x="6623347" y="6188366"/>
                  <a:pt x="2038038" y="6114764"/>
                  <a:pt x="1024045" y="6144146"/>
                </a:cubicBezTo>
                <a:cubicBezTo>
                  <a:pt x="434775" y="6053062"/>
                  <a:pt x="-82668" y="5666559"/>
                  <a:pt x="0" y="5120101"/>
                </a:cubicBezTo>
                <a:cubicBezTo>
                  <a:pt x="-159954" y="3220450"/>
                  <a:pt x="22140" y="2115979"/>
                  <a:pt x="0" y="102404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2025/8/19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2025/8/19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/>
          <p:nvPr/>
        </p:nvSpPr>
        <p:spPr>
          <a:xfrm>
            <a:off x="549850" y="436800"/>
            <a:ext cx="11092292" cy="5527597"/>
          </a:xfrm>
          <a:custGeom>
            <a:avLst/>
            <a:gdLst/>
            <a:ahLst/>
            <a:cxnLst/>
            <a:rect l="l" t="t" r="r" b="b"/>
            <a:pathLst>
              <a:path w="1695421" h="1144430" extrusionOk="0">
                <a:moveTo>
                  <a:pt x="1496" y="692981"/>
                </a:moveTo>
                <a:cubicBezTo>
                  <a:pt x="-4563" y="598651"/>
                  <a:pt x="6530" y="350896"/>
                  <a:pt x="45119" y="263744"/>
                </a:cubicBezTo>
                <a:cubicBezTo>
                  <a:pt x="136093" y="58680"/>
                  <a:pt x="323168" y="40038"/>
                  <a:pt x="422251" y="29878"/>
                </a:cubicBezTo>
                <a:cubicBezTo>
                  <a:pt x="790900" y="-7407"/>
                  <a:pt x="990186" y="-10576"/>
                  <a:pt x="1328914" y="29878"/>
                </a:cubicBezTo>
                <a:cubicBezTo>
                  <a:pt x="1448970" y="44232"/>
                  <a:pt x="1544884" y="147789"/>
                  <a:pt x="1601743" y="249762"/>
                </a:cubicBezTo>
                <a:cubicBezTo>
                  <a:pt x="1678642" y="387435"/>
                  <a:pt x="1702597" y="540488"/>
                  <a:pt x="1693556" y="696430"/>
                </a:cubicBezTo>
                <a:cubicBezTo>
                  <a:pt x="1687031" y="809774"/>
                  <a:pt x="1674913" y="935423"/>
                  <a:pt x="1590185" y="1011949"/>
                </a:cubicBezTo>
                <a:cubicBezTo>
                  <a:pt x="1529038" y="1067037"/>
                  <a:pt x="1442818" y="1083908"/>
                  <a:pt x="1360885" y="1095093"/>
                </a:cubicBezTo>
                <a:cubicBezTo>
                  <a:pt x="1059907" y="1136199"/>
                  <a:pt x="751938" y="1166586"/>
                  <a:pt x="450680" y="1125946"/>
                </a:cubicBezTo>
                <a:cubicBezTo>
                  <a:pt x="120060" y="1081298"/>
                  <a:pt x="11749" y="853490"/>
                  <a:pt x="1496" y="69298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1950450" y="305500"/>
            <a:ext cx="8291099" cy="982730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 rot="-7429286" flipH="1">
            <a:off x="11136629" y="-36628"/>
            <a:ext cx="972541" cy="718447"/>
          </a:xfrm>
          <a:custGeom>
            <a:avLst/>
            <a:gdLst/>
            <a:ahLst/>
            <a:cxnLst/>
            <a:rect l="l" t="t" r="r" b="b"/>
            <a:pathLst>
              <a:path w="535963" h="395933" extrusionOk="0">
                <a:moveTo>
                  <a:pt x="-56" y="108159"/>
                </a:moveTo>
                <a:cubicBezTo>
                  <a:pt x="7774" y="51068"/>
                  <a:pt x="53634" y="6746"/>
                  <a:pt x="110958" y="874"/>
                </a:cubicBezTo>
                <a:cubicBezTo>
                  <a:pt x="168460" y="-2025"/>
                  <a:pt x="220491" y="34793"/>
                  <a:pt x="236886" y="89983"/>
                </a:cubicBezTo>
                <a:cubicBezTo>
                  <a:pt x="242815" y="107460"/>
                  <a:pt x="240941" y="126643"/>
                  <a:pt x="231760" y="142647"/>
                </a:cubicBezTo>
                <a:cubicBezTo>
                  <a:pt x="221600" y="157654"/>
                  <a:pt x="198297" y="164366"/>
                  <a:pt x="184409" y="152621"/>
                </a:cubicBezTo>
                <a:cubicBezTo>
                  <a:pt x="170520" y="140876"/>
                  <a:pt x="173503" y="115337"/>
                  <a:pt x="184968" y="98931"/>
                </a:cubicBezTo>
                <a:cubicBezTo>
                  <a:pt x="216846" y="54749"/>
                  <a:pt x="289178" y="55775"/>
                  <a:pt x="329818" y="91941"/>
                </a:cubicBezTo>
                <a:cubicBezTo>
                  <a:pt x="370458" y="128107"/>
                  <a:pt x="382948" y="188134"/>
                  <a:pt x="375771" y="242104"/>
                </a:cubicBezTo>
                <a:cubicBezTo>
                  <a:pt x="374522" y="258313"/>
                  <a:pt x="369302" y="273967"/>
                  <a:pt x="360577" y="287684"/>
                </a:cubicBezTo>
                <a:cubicBezTo>
                  <a:pt x="351331" y="301443"/>
                  <a:pt x="335196" y="308916"/>
                  <a:pt x="318726" y="307072"/>
                </a:cubicBezTo>
                <a:cubicBezTo>
                  <a:pt x="299086" y="301835"/>
                  <a:pt x="285962" y="283346"/>
                  <a:pt x="287500" y="263076"/>
                </a:cubicBezTo>
                <a:cubicBezTo>
                  <a:pt x="289793" y="243258"/>
                  <a:pt x="300708" y="225457"/>
                  <a:pt x="317327" y="214420"/>
                </a:cubicBezTo>
                <a:cubicBezTo>
                  <a:pt x="363933" y="180491"/>
                  <a:pt x="434587" y="196337"/>
                  <a:pt x="475134" y="237630"/>
                </a:cubicBezTo>
                <a:cubicBezTo>
                  <a:pt x="515681" y="278922"/>
                  <a:pt x="531620" y="338857"/>
                  <a:pt x="535907" y="396647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 rot="-9469379">
            <a:off x="132391" y="51836"/>
            <a:ext cx="428598" cy="785508"/>
          </a:xfrm>
          <a:custGeom>
            <a:avLst/>
            <a:gdLst/>
            <a:ahLst/>
            <a:cxnLst/>
            <a:rect l="l" t="t" r="r" b="b"/>
            <a:pathLst>
              <a:path w="232781" h="426626" extrusionOk="0">
                <a:moveTo>
                  <a:pt x="232675" y="714"/>
                </a:moveTo>
                <a:cubicBezTo>
                  <a:pt x="233235" y="43777"/>
                  <a:pt x="229227" y="87773"/>
                  <a:pt x="211517" y="127108"/>
                </a:cubicBezTo>
                <a:cubicBezTo>
                  <a:pt x="193807" y="166443"/>
                  <a:pt x="160996" y="200465"/>
                  <a:pt x="119331" y="210998"/>
                </a:cubicBezTo>
                <a:cubicBezTo>
                  <a:pt x="77666" y="221531"/>
                  <a:pt x="28077" y="204753"/>
                  <a:pt x="8503" y="166350"/>
                </a:cubicBezTo>
                <a:cubicBezTo>
                  <a:pt x="-5246" y="138293"/>
                  <a:pt x="-2263" y="104933"/>
                  <a:pt x="16240" y="79757"/>
                </a:cubicBezTo>
                <a:cubicBezTo>
                  <a:pt x="35581" y="55242"/>
                  <a:pt x="66928" y="43507"/>
                  <a:pt x="97613" y="49277"/>
                </a:cubicBezTo>
                <a:cubicBezTo>
                  <a:pt x="145337" y="58598"/>
                  <a:pt x="173953" y="107813"/>
                  <a:pt x="190171" y="153673"/>
                </a:cubicBezTo>
                <a:cubicBezTo>
                  <a:pt x="221090" y="241422"/>
                  <a:pt x="229171" y="335602"/>
                  <a:pt x="213661" y="427341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 flipH="1">
            <a:off x="11373544" y="5559837"/>
            <a:ext cx="648886" cy="619436"/>
          </a:xfrm>
          <a:custGeom>
            <a:avLst/>
            <a:gdLst/>
            <a:ahLst/>
            <a:cxnLst/>
            <a:rect l="l" t="t" r="r" b="b"/>
            <a:pathLst>
              <a:path w="310101" h="296027" extrusionOk="0">
                <a:moveTo>
                  <a:pt x="28953" y="164195"/>
                </a:moveTo>
                <a:cubicBezTo>
                  <a:pt x="7235" y="135672"/>
                  <a:pt x="-9636" y="96990"/>
                  <a:pt x="6116" y="64739"/>
                </a:cubicBezTo>
                <a:cubicBezTo>
                  <a:pt x="24758" y="26895"/>
                  <a:pt x="79567" y="20836"/>
                  <a:pt x="116292" y="41436"/>
                </a:cubicBezTo>
                <a:cubicBezTo>
                  <a:pt x="153017" y="62036"/>
                  <a:pt x="175481" y="100345"/>
                  <a:pt x="196267" y="136884"/>
                </a:cubicBezTo>
                <a:cubicBezTo>
                  <a:pt x="186862" y="115660"/>
                  <a:pt x="181098" y="93000"/>
                  <a:pt x="179209" y="69865"/>
                </a:cubicBezTo>
                <a:cubicBezTo>
                  <a:pt x="177558" y="46320"/>
                  <a:pt x="187859" y="23521"/>
                  <a:pt x="206613" y="9185"/>
                </a:cubicBezTo>
                <a:cubicBezTo>
                  <a:pt x="230643" y="-4760"/>
                  <a:pt x="260992" y="-1227"/>
                  <a:pt x="281182" y="17853"/>
                </a:cubicBezTo>
                <a:cubicBezTo>
                  <a:pt x="300495" y="36934"/>
                  <a:pt x="310944" y="63238"/>
                  <a:pt x="309984" y="90372"/>
                </a:cubicBezTo>
                <a:cubicBezTo>
                  <a:pt x="308838" y="117235"/>
                  <a:pt x="302937" y="143679"/>
                  <a:pt x="292554" y="168482"/>
                </a:cubicBezTo>
                <a:cubicBezTo>
                  <a:pt x="277640" y="208377"/>
                  <a:pt x="226187" y="296741"/>
                  <a:pt x="226187" y="296741"/>
                </a:cubicBezTo>
                <a:cubicBezTo>
                  <a:pt x="226187" y="296741"/>
                  <a:pt x="159821" y="264583"/>
                  <a:pt x="131951" y="250135"/>
                </a:cubicBezTo>
                <a:cubicBezTo>
                  <a:pt x="91697" y="229443"/>
                  <a:pt x="56523" y="200090"/>
                  <a:pt x="28953" y="164195"/>
                </a:cubicBezTo>
                <a:close/>
              </a:path>
            </a:pathLst>
          </a:custGeom>
          <a:solidFill>
            <a:schemeClr val="accent5"/>
          </a:solidFill>
          <a:ln w="9525" cap="rnd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11416219" y="5559837"/>
            <a:ext cx="648886" cy="619436"/>
          </a:xfrm>
          <a:custGeom>
            <a:avLst/>
            <a:gdLst/>
            <a:ahLst/>
            <a:cxnLst/>
            <a:rect l="l" t="t" r="r" b="b"/>
            <a:pathLst>
              <a:path w="310101" h="296027" extrusionOk="0">
                <a:moveTo>
                  <a:pt x="28953" y="164195"/>
                </a:moveTo>
                <a:cubicBezTo>
                  <a:pt x="7235" y="135672"/>
                  <a:pt x="-9636" y="96990"/>
                  <a:pt x="6116" y="64739"/>
                </a:cubicBezTo>
                <a:cubicBezTo>
                  <a:pt x="24758" y="26895"/>
                  <a:pt x="79567" y="20836"/>
                  <a:pt x="116292" y="41436"/>
                </a:cubicBezTo>
                <a:cubicBezTo>
                  <a:pt x="153017" y="62036"/>
                  <a:pt x="175481" y="100345"/>
                  <a:pt x="196267" y="136884"/>
                </a:cubicBezTo>
                <a:cubicBezTo>
                  <a:pt x="186862" y="115660"/>
                  <a:pt x="181098" y="93000"/>
                  <a:pt x="179209" y="69865"/>
                </a:cubicBezTo>
                <a:cubicBezTo>
                  <a:pt x="177558" y="46320"/>
                  <a:pt x="187859" y="23521"/>
                  <a:pt x="206613" y="9185"/>
                </a:cubicBezTo>
                <a:cubicBezTo>
                  <a:pt x="230643" y="-4760"/>
                  <a:pt x="260992" y="-1227"/>
                  <a:pt x="281182" y="17853"/>
                </a:cubicBezTo>
                <a:cubicBezTo>
                  <a:pt x="300495" y="36934"/>
                  <a:pt x="310944" y="63238"/>
                  <a:pt x="309984" y="90372"/>
                </a:cubicBezTo>
                <a:cubicBezTo>
                  <a:pt x="308838" y="117235"/>
                  <a:pt x="302937" y="143679"/>
                  <a:pt x="292554" y="168482"/>
                </a:cubicBezTo>
                <a:cubicBezTo>
                  <a:pt x="277640" y="208377"/>
                  <a:pt x="226187" y="296741"/>
                  <a:pt x="226187" y="296741"/>
                </a:cubicBezTo>
                <a:cubicBezTo>
                  <a:pt x="226187" y="296741"/>
                  <a:pt x="159821" y="264583"/>
                  <a:pt x="131951" y="250135"/>
                </a:cubicBezTo>
                <a:cubicBezTo>
                  <a:pt x="91697" y="229443"/>
                  <a:pt x="56523" y="200090"/>
                  <a:pt x="28953" y="164195"/>
                </a:cubicBezTo>
                <a:close/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"/>
          <p:cNvSpPr/>
          <p:nvPr/>
        </p:nvSpPr>
        <p:spPr>
          <a:xfrm rot="-704196" flipH="1">
            <a:off x="10764644" y="5952226"/>
            <a:ext cx="571684" cy="545738"/>
          </a:xfrm>
          <a:custGeom>
            <a:avLst/>
            <a:gdLst/>
            <a:ahLst/>
            <a:cxnLst/>
            <a:rect l="l" t="t" r="r" b="b"/>
            <a:pathLst>
              <a:path w="310101" h="296027" extrusionOk="0">
                <a:moveTo>
                  <a:pt x="28953" y="164195"/>
                </a:moveTo>
                <a:cubicBezTo>
                  <a:pt x="7235" y="135672"/>
                  <a:pt x="-9636" y="96990"/>
                  <a:pt x="6116" y="64739"/>
                </a:cubicBezTo>
                <a:cubicBezTo>
                  <a:pt x="24758" y="26895"/>
                  <a:pt x="79567" y="20836"/>
                  <a:pt x="116292" y="41436"/>
                </a:cubicBezTo>
                <a:cubicBezTo>
                  <a:pt x="153017" y="62036"/>
                  <a:pt x="175481" y="100345"/>
                  <a:pt x="196267" y="136884"/>
                </a:cubicBezTo>
                <a:cubicBezTo>
                  <a:pt x="186862" y="115660"/>
                  <a:pt x="181098" y="93000"/>
                  <a:pt x="179209" y="69865"/>
                </a:cubicBezTo>
                <a:cubicBezTo>
                  <a:pt x="177558" y="46320"/>
                  <a:pt x="187859" y="23521"/>
                  <a:pt x="206613" y="9185"/>
                </a:cubicBezTo>
                <a:cubicBezTo>
                  <a:pt x="230643" y="-4760"/>
                  <a:pt x="260992" y="-1227"/>
                  <a:pt x="281182" y="17853"/>
                </a:cubicBezTo>
                <a:cubicBezTo>
                  <a:pt x="300495" y="36934"/>
                  <a:pt x="310944" y="63238"/>
                  <a:pt x="309984" y="90372"/>
                </a:cubicBezTo>
                <a:cubicBezTo>
                  <a:pt x="308838" y="117235"/>
                  <a:pt x="302937" y="143679"/>
                  <a:pt x="292554" y="168482"/>
                </a:cubicBezTo>
                <a:cubicBezTo>
                  <a:pt x="277640" y="208377"/>
                  <a:pt x="226187" y="296741"/>
                  <a:pt x="226187" y="296741"/>
                </a:cubicBezTo>
                <a:cubicBezTo>
                  <a:pt x="226187" y="296741"/>
                  <a:pt x="159821" y="264583"/>
                  <a:pt x="131951" y="250135"/>
                </a:cubicBezTo>
                <a:cubicBezTo>
                  <a:pt x="91697" y="229443"/>
                  <a:pt x="56523" y="200090"/>
                  <a:pt x="28953" y="164195"/>
                </a:cubicBezTo>
                <a:close/>
              </a:path>
            </a:pathLst>
          </a:custGeom>
          <a:solidFill>
            <a:schemeClr val="accent2"/>
          </a:solidFill>
          <a:ln w="952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/>
          <p:nvPr/>
        </p:nvSpPr>
        <p:spPr>
          <a:xfrm rot="-704196" flipH="1">
            <a:off x="10801428" y="5944575"/>
            <a:ext cx="571684" cy="545738"/>
          </a:xfrm>
          <a:custGeom>
            <a:avLst/>
            <a:gdLst/>
            <a:ahLst/>
            <a:cxnLst/>
            <a:rect l="l" t="t" r="r" b="b"/>
            <a:pathLst>
              <a:path w="310101" h="296027" extrusionOk="0">
                <a:moveTo>
                  <a:pt x="28953" y="164195"/>
                </a:moveTo>
                <a:cubicBezTo>
                  <a:pt x="7235" y="135672"/>
                  <a:pt x="-9636" y="96990"/>
                  <a:pt x="6116" y="64739"/>
                </a:cubicBezTo>
                <a:cubicBezTo>
                  <a:pt x="24758" y="26895"/>
                  <a:pt x="79567" y="20836"/>
                  <a:pt x="116292" y="41436"/>
                </a:cubicBezTo>
                <a:cubicBezTo>
                  <a:pt x="153017" y="62036"/>
                  <a:pt x="175481" y="100345"/>
                  <a:pt x="196267" y="136884"/>
                </a:cubicBezTo>
                <a:cubicBezTo>
                  <a:pt x="186862" y="115660"/>
                  <a:pt x="181098" y="93000"/>
                  <a:pt x="179209" y="69865"/>
                </a:cubicBezTo>
                <a:cubicBezTo>
                  <a:pt x="177558" y="46320"/>
                  <a:pt x="187859" y="23521"/>
                  <a:pt x="206613" y="9185"/>
                </a:cubicBezTo>
                <a:cubicBezTo>
                  <a:pt x="230643" y="-4760"/>
                  <a:pt x="260992" y="-1227"/>
                  <a:pt x="281182" y="17853"/>
                </a:cubicBezTo>
                <a:cubicBezTo>
                  <a:pt x="300495" y="36934"/>
                  <a:pt x="310944" y="63238"/>
                  <a:pt x="309984" y="90372"/>
                </a:cubicBezTo>
                <a:cubicBezTo>
                  <a:pt x="308838" y="117235"/>
                  <a:pt x="302937" y="143679"/>
                  <a:pt x="292554" y="168482"/>
                </a:cubicBezTo>
                <a:cubicBezTo>
                  <a:pt x="277640" y="208377"/>
                  <a:pt x="226187" y="296741"/>
                  <a:pt x="226187" y="296741"/>
                </a:cubicBezTo>
                <a:cubicBezTo>
                  <a:pt x="226187" y="296741"/>
                  <a:pt x="159821" y="264583"/>
                  <a:pt x="131951" y="250135"/>
                </a:cubicBezTo>
                <a:cubicBezTo>
                  <a:pt x="91697" y="229443"/>
                  <a:pt x="56523" y="200090"/>
                  <a:pt x="28953" y="164195"/>
                </a:cubicBezTo>
                <a:close/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" name="Google Shape;21;p2"/>
          <p:cNvGrpSpPr/>
          <p:nvPr/>
        </p:nvGrpSpPr>
        <p:grpSpPr>
          <a:xfrm rot="3120626">
            <a:off x="485773" y="4968452"/>
            <a:ext cx="358018" cy="335911"/>
            <a:chOff x="2495301" y="1749451"/>
            <a:chExt cx="358028" cy="335921"/>
          </a:xfrm>
        </p:grpSpPr>
        <p:sp>
          <p:nvSpPr>
            <p:cNvPr id="22" name="Google Shape;22;p2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 rot="3120626">
            <a:off x="908698" y="5092552"/>
            <a:ext cx="358018" cy="335911"/>
            <a:chOff x="2495301" y="1749451"/>
            <a:chExt cx="358028" cy="335921"/>
          </a:xfrm>
        </p:grpSpPr>
        <p:sp>
          <p:nvSpPr>
            <p:cNvPr id="27" name="Google Shape;27;p2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" name="Google Shape;31;p2"/>
          <p:cNvGrpSpPr/>
          <p:nvPr/>
        </p:nvGrpSpPr>
        <p:grpSpPr>
          <a:xfrm rot="-8363512">
            <a:off x="810461" y="4641111"/>
            <a:ext cx="358038" cy="335930"/>
            <a:chOff x="2495301" y="1749451"/>
            <a:chExt cx="358028" cy="335921"/>
          </a:xfrm>
        </p:grpSpPr>
        <p:sp>
          <p:nvSpPr>
            <p:cNvPr id="32" name="Google Shape;32;p2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" name="Google Shape;36;p2"/>
          <p:cNvSpPr/>
          <p:nvPr/>
        </p:nvSpPr>
        <p:spPr>
          <a:xfrm>
            <a:off x="591475" y="5703670"/>
            <a:ext cx="1292314" cy="1042826"/>
          </a:xfrm>
          <a:custGeom>
            <a:avLst/>
            <a:gdLst/>
            <a:ahLst/>
            <a:cxnLst/>
            <a:rect l="l" t="t" r="r" b="b"/>
            <a:pathLst>
              <a:path w="502846" h="405769" extrusionOk="0">
                <a:moveTo>
                  <a:pt x="37388" y="714"/>
                </a:moveTo>
                <a:cubicBezTo>
                  <a:pt x="17813" y="50395"/>
                  <a:pt x="-2041" y="101848"/>
                  <a:pt x="103" y="155258"/>
                </a:cubicBezTo>
                <a:cubicBezTo>
                  <a:pt x="2247" y="208668"/>
                  <a:pt x="31422" y="264874"/>
                  <a:pt x="82409" y="280999"/>
                </a:cubicBezTo>
                <a:cubicBezTo>
                  <a:pt x="125938" y="294794"/>
                  <a:pt x="174594" y="275966"/>
                  <a:pt x="207964" y="244740"/>
                </a:cubicBezTo>
                <a:cubicBezTo>
                  <a:pt x="241333" y="213515"/>
                  <a:pt x="262213" y="171570"/>
                  <a:pt x="281880" y="130371"/>
                </a:cubicBezTo>
                <a:cubicBezTo>
                  <a:pt x="290847" y="115009"/>
                  <a:pt x="295610" y="97550"/>
                  <a:pt x="295675" y="79757"/>
                </a:cubicBezTo>
                <a:cubicBezTo>
                  <a:pt x="294184" y="62140"/>
                  <a:pt x="279923" y="44336"/>
                  <a:pt x="262213" y="45642"/>
                </a:cubicBezTo>
                <a:cubicBezTo>
                  <a:pt x="241427" y="47319"/>
                  <a:pt x="231267" y="71647"/>
                  <a:pt x="228097" y="92247"/>
                </a:cubicBezTo>
                <a:cubicBezTo>
                  <a:pt x="216427" y="171747"/>
                  <a:pt x="239870" y="252384"/>
                  <a:pt x="292320" y="313251"/>
                </a:cubicBezTo>
                <a:cubicBezTo>
                  <a:pt x="345581" y="373446"/>
                  <a:pt x="422414" y="407477"/>
                  <a:pt x="502790" y="406462"/>
                </a:cubicBezTo>
              </a:path>
            </a:pathLst>
          </a:custGeom>
          <a:noFill/>
          <a:ln w="19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5333108" y="6081505"/>
            <a:ext cx="1508191" cy="1160996"/>
          </a:xfrm>
          <a:custGeom>
            <a:avLst/>
            <a:gdLst/>
            <a:ahLst/>
            <a:cxnLst/>
            <a:rect l="l" t="t" r="r" b="b"/>
            <a:pathLst>
              <a:path w="1153492" h="887951" extrusionOk="0">
                <a:moveTo>
                  <a:pt x="167537" y="799761"/>
                </a:moveTo>
                <a:cubicBezTo>
                  <a:pt x="167444" y="737952"/>
                  <a:pt x="171079" y="676200"/>
                  <a:pt x="178350" y="614830"/>
                </a:cubicBezTo>
                <a:lnTo>
                  <a:pt x="175367" y="638599"/>
                </a:lnTo>
                <a:cubicBezTo>
                  <a:pt x="183476" y="571375"/>
                  <a:pt x="199788" y="505391"/>
                  <a:pt x="223837" y="442110"/>
                </a:cubicBezTo>
                <a:lnTo>
                  <a:pt x="215354" y="463455"/>
                </a:lnTo>
                <a:cubicBezTo>
                  <a:pt x="232971" y="418863"/>
                  <a:pt x="255901" y="376573"/>
                  <a:pt x="283771" y="337527"/>
                </a:cubicBezTo>
                <a:lnTo>
                  <a:pt x="270629" y="355610"/>
                </a:lnTo>
                <a:cubicBezTo>
                  <a:pt x="292999" y="324823"/>
                  <a:pt x="319098" y="296924"/>
                  <a:pt x="348273" y="272559"/>
                </a:cubicBezTo>
                <a:lnTo>
                  <a:pt x="331310" y="286541"/>
                </a:lnTo>
                <a:cubicBezTo>
                  <a:pt x="362628" y="261607"/>
                  <a:pt x="397116" y="240858"/>
                  <a:pt x="433842" y="224835"/>
                </a:cubicBezTo>
                <a:lnTo>
                  <a:pt x="413801" y="234156"/>
                </a:lnTo>
                <a:cubicBezTo>
                  <a:pt x="471311" y="208039"/>
                  <a:pt x="531992" y="189797"/>
                  <a:pt x="594351" y="179907"/>
                </a:cubicBezTo>
                <a:lnTo>
                  <a:pt x="572073" y="183170"/>
                </a:lnTo>
                <a:cubicBezTo>
                  <a:pt x="606375" y="178416"/>
                  <a:pt x="641236" y="178416"/>
                  <a:pt x="675537" y="183170"/>
                </a:cubicBezTo>
                <a:lnTo>
                  <a:pt x="653260" y="180001"/>
                </a:lnTo>
                <a:cubicBezTo>
                  <a:pt x="690079" y="185463"/>
                  <a:pt x="725871" y="195874"/>
                  <a:pt x="759894" y="210947"/>
                </a:cubicBezTo>
                <a:lnTo>
                  <a:pt x="739853" y="201625"/>
                </a:lnTo>
                <a:cubicBezTo>
                  <a:pt x="775274" y="217546"/>
                  <a:pt x="808456" y="238006"/>
                  <a:pt x="838656" y="262492"/>
                </a:cubicBezTo>
                <a:lnTo>
                  <a:pt x="821693" y="248604"/>
                </a:lnTo>
                <a:cubicBezTo>
                  <a:pt x="851240" y="272829"/>
                  <a:pt x="877526" y="300746"/>
                  <a:pt x="899990" y="331655"/>
                </a:cubicBezTo>
                <a:lnTo>
                  <a:pt x="886847" y="313572"/>
                </a:lnTo>
                <a:cubicBezTo>
                  <a:pt x="906701" y="341237"/>
                  <a:pt x="923293" y="371148"/>
                  <a:pt x="936155" y="402682"/>
                </a:cubicBezTo>
                <a:lnTo>
                  <a:pt x="927673" y="381336"/>
                </a:lnTo>
                <a:cubicBezTo>
                  <a:pt x="947247" y="433302"/>
                  <a:pt x="960297" y="487504"/>
                  <a:pt x="966542" y="542685"/>
                </a:cubicBezTo>
                <a:lnTo>
                  <a:pt x="963559" y="519009"/>
                </a:lnTo>
                <a:cubicBezTo>
                  <a:pt x="975024" y="610822"/>
                  <a:pt x="979033" y="703847"/>
                  <a:pt x="985650" y="796219"/>
                </a:cubicBezTo>
                <a:cubicBezTo>
                  <a:pt x="986117" y="819475"/>
                  <a:pt x="994878" y="841817"/>
                  <a:pt x="1010258" y="859229"/>
                </a:cubicBezTo>
                <a:cubicBezTo>
                  <a:pt x="1025638" y="875616"/>
                  <a:pt x="1047076" y="885030"/>
                  <a:pt x="1069540" y="885328"/>
                </a:cubicBezTo>
                <a:cubicBezTo>
                  <a:pt x="1092004" y="885086"/>
                  <a:pt x="1113442" y="875653"/>
                  <a:pt x="1128822" y="859229"/>
                </a:cubicBezTo>
                <a:cubicBezTo>
                  <a:pt x="1144854" y="842190"/>
                  <a:pt x="1153710" y="819615"/>
                  <a:pt x="1153430" y="796219"/>
                </a:cubicBezTo>
                <a:cubicBezTo>
                  <a:pt x="1147931" y="719599"/>
                  <a:pt x="1143549" y="642793"/>
                  <a:pt x="1136466" y="566454"/>
                </a:cubicBezTo>
                <a:cubicBezTo>
                  <a:pt x="1129102" y="487317"/>
                  <a:pt x="1118383" y="407995"/>
                  <a:pt x="1089394" y="333985"/>
                </a:cubicBezTo>
                <a:cubicBezTo>
                  <a:pt x="1064880" y="269530"/>
                  <a:pt x="1028062" y="210481"/>
                  <a:pt x="980897" y="160147"/>
                </a:cubicBezTo>
                <a:cubicBezTo>
                  <a:pt x="938858" y="115387"/>
                  <a:pt x="889084" y="78708"/>
                  <a:pt x="833809" y="51929"/>
                </a:cubicBezTo>
                <a:cubicBezTo>
                  <a:pt x="773875" y="22539"/>
                  <a:pt x="708721" y="5305"/>
                  <a:pt x="642075" y="1222"/>
                </a:cubicBezTo>
                <a:cubicBezTo>
                  <a:pt x="572353" y="-2413"/>
                  <a:pt x="502258" y="13899"/>
                  <a:pt x="435985" y="36083"/>
                </a:cubicBezTo>
                <a:cubicBezTo>
                  <a:pt x="398421" y="48583"/>
                  <a:pt x="361696" y="63748"/>
                  <a:pt x="326276" y="81477"/>
                </a:cubicBezTo>
                <a:cubicBezTo>
                  <a:pt x="291695" y="99271"/>
                  <a:pt x="259350" y="121017"/>
                  <a:pt x="229803" y="146258"/>
                </a:cubicBezTo>
                <a:cubicBezTo>
                  <a:pt x="178537" y="190189"/>
                  <a:pt x="135938" y="243216"/>
                  <a:pt x="103968" y="302666"/>
                </a:cubicBezTo>
                <a:cubicBezTo>
                  <a:pt x="21103" y="452270"/>
                  <a:pt x="969" y="628905"/>
                  <a:pt x="-56" y="799481"/>
                </a:cubicBezTo>
                <a:cubicBezTo>
                  <a:pt x="-56" y="846087"/>
                  <a:pt x="38720" y="890735"/>
                  <a:pt x="83834" y="888591"/>
                </a:cubicBezTo>
                <a:cubicBezTo>
                  <a:pt x="131185" y="886288"/>
                  <a:pt x="168284" y="846916"/>
                  <a:pt x="167724" y="79948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4976689" y="5721776"/>
            <a:ext cx="2184391" cy="1521061"/>
          </a:xfrm>
          <a:custGeom>
            <a:avLst/>
            <a:gdLst/>
            <a:ahLst/>
            <a:cxnLst/>
            <a:rect l="l" t="t" r="r" b="b"/>
            <a:pathLst>
              <a:path w="1670662" h="1163335" extrusionOk="0">
                <a:moveTo>
                  <a:pt x="174351" y="1052668"/>
                </a:moveTo>
                <a:cubicBezTo>
                  <a:pt x="173326" y="1045583"/>
                  <a:pt x="172301" y="1038500"/>
                  <a:pt x="171369" y="1031416"/>
                </a:cubicBezTo>
                <a:lnTo>
                  <a:pt x="174351" y="1054905"/>
                </a:lnTo>
                <a:cubicBezTo>
                  <a:pt x="164938" y="979105"/>
                  <a:pt x="164938" y="902430"/>
                  <a:pt x="174351" y="826631"/>
                </a:cubicBezTo>
                <a:lnTo>
                  <a:pt x="171369" y="850120"/>
                </a:lnTo>
                <a:cubicBezTo>
                  <a:pt x="181715" y="769809"/>
                  <a:pt x="202036" y="691111"/>
                  <a:pt x="231956" y="615881"/>
                </a:cubicBezTo>
                <a:lnTo>
                  <a:pt x="223567" y="637040"/>
                </a:lnTo>
                <a:cubicBezTo>
                  <a:pt x="251530" y="567206"/>
                  <a:pt x="287976" y="501110"/>
                  <a:pt x="332251" y="440271"/>
                </a:cubicBezTo>
                <a:lnTo>
                  <a:pt x="319108" y="458168"/>
                </a:lnTo>
                <a:cubicBezTo>
                  <a:pt x="358723" y="403900"/>
                  <a:pt x="405049" y="354825"/>
                  <a:pt x="456875" y="312106"/>
                </a:cubicBezTo>
                <a:lnTo>
                  <a:pt x="439817" y="325901"/>
                </a:lnTo>
                <a:cubicBezTo>
                  <a:pt x="487728" y="286967"/>
                  <a:pt x="540391" y="254408"/>
                  <a:pt x="596691" y="229055"/>
                </a:cubicBezTo>
                <a:lnTo>
                  <a:pt x="576650" y="238376"/>
                </a:lnTo>
                <a:cubicBezTo>
                  <a:pt x="637611" y="211419"/>
                  <a:pt x="701927" y="192945"/>
                  <a:pt x="767826" y="183475"/>
                </a:cubicBezTo>
                <a:lnTo>
                  <a:pt x="745829" y="185805"/>
                </a:lnTo>
                <a:cubicBezTo>
                  <a:pt x="816017" y="175925"/>
                  <a:pt x="887324" y="175925"/>
                  <a:pt x="957511" y="185805"/>
                </a:cubicBezTo>
                <a:lnTo>
                  <a:pt x="935233" y="182636"/>
                </a:lnTo>
                <a:cubicBezTo>
                  <a:pt x="1000854" y="192134"/>
                  <a:pt x="1064890" y="210543"/>
                  <a:pt x="1125570" y="237351"/>
                </a:cubicBezTo>
                <a:lnTo>
                  <a:pt x="1105530" y="228030"/>
                </a:lnTo>
                <a:cubicBezTo>
                  <a:pt x="1159219" y="252050"/>
                  <a:pt x="1209647" y="282950"/>
                  <a:pt x="1255414" y="319936"/>
                </a:cubicBezTo>
                <a:lnTo>
                  <a:pt x="1238449" y="306047"/>
                </a:lnTo>
                <a:cubicBezTo>
                  <a:pt x="1277877" y="338131"/>
                  <a:pt x="1313204" y="374912"/>
                  <a:pt x="1343684" y="415570"/>
                </a:cubicBezTo>
                <a:lnTo>
                  <a:pt x="1330541" y="397674"/>
                </a:lnTo>
                <a:cubicBezTo>
                  <a:pt x="1360928" y="439805"/>
                  <a:pt x="1386002" y="485553"/>
                  <a:pt x="1405110" y="533855"/>
                </a:cubicBezTo>
                <a:lnTo>
                  <a:pt x="1396627" y="512696"/>
                </a:lnTo>
                <a:cubicBezTo>
                  <a:pt x="1449572" y="645895"/>
                  <a:pt x="1463460" y="791397"/>
                  <a:pt x="1484526" y="932705"/>
                </a:cubicBezTo>
                <a:cubicBezTo>
                  <a:pt x="1491050" y="976141"/>
                  <a:pt x="1498134" y="1019485"/>
                  <a:pt x="1506617" y="1062548"/>
                </a:cubicBezTo>
                <a:cubicBezTo>
                  <a:pt x="1515938" y="1107849"/>
                  <a:pt x="1568602" y="1138329"/>
                  <a:pt x="1609801" y="1124254"/>
                </a:cubicBezTo>
                <a:cubicBezTo>
                  <a:pt x="1655381" y="1108688"/>
                  <a:pt x="1678032" y="1064133"/>
                  <a:pt x="1668431" y="1015477"/>
                </a:cubicBezTo>
                <a:cubicBezTo>
                  <a:pt x="1649044" y="917325"/>
                  <a:pt x="1637579" y="817776"/>
                  <a:pt x="1621826" y="718972"/>
                </a:cubicBezTo>
                <a:cubicBezTo>
                  <a:pt x="1606073" y="620169"/>
                  <a:pt x="1583889" y="524907"/>
                  <a:pt x="1545300" y="433280"/>
                </a:cubicBezTo>
                <a:cubicBezTo>
                  <a:pt x="1465138" y="242664"/>
                  <a:pt x="1298570" y="108254"/>
                  <a:pt x="1113452" y="44218"/>
                </a:cubicBezTo>
                <a:cubicBezTo>
                  <a:pt x="934674" y="-16835"/>
                  <a:pt x="740143" y="-13536"/>
                  <a:pt x="563507" y="53539"/>
                </a:cubicBezTo>
                <a:cubicBezTo>
                  <a:pt x="468899" y="90562"/>
                  <a:pt x="381933" y="144904"/>
                  <a:pt x="307177" y="213768"/>
                </a:cubicBezTo>
                <a:cubicBezTo>
                  <a:pt x="236524" y="279389"/>
                  <a:pt x="176682" y="355850"/>
                  <a:pt x="130076" y="440271"/>
                </a:cubicBezTo>
                <a:cubicBezTo>
                  <a:pt x="33044" y="614287"/>
                  <a:pt x="-11324" y="812780"/>
                  <a:pt x="2378" y="1011562"/>
                </a:cubicBezTo>
                <a:cubicBezTo>
                  <a:pt x="4615" y="1040830"/>
                  <a:pt x="8343" y="1070005"/>
                  <a:pt x="12631" y="1098994"/>
                </a:cubicBezTo>
                <a:cubicBezTo>
                  <a:pt x="15707" y="1119500"/>
                  <a:pt x="35001" y="1141871"/>
                  <a:pt x="51220" y="1151844"/>
                </a:cubicBezTo>
                <a:cubicBezTo>
                  <a:pt x="70609" y="1163757"/>
                  <a:pt x="94004" y="1167131"/>
                  <a:pt x="115909" y="1161165"/>
                </a:cubicBezTo>
                <a:cubicBezTo>
                  <a:pt x="137254" y="1154622"/>
                  <a:pt x="155151" y="1140044"/>
                  <a:pt x="165963" y="1120525"/>
                </a:cubicBezTo>
                <a:cubicBezTo>
                  <a:pt x="176216" y="1099366"/>
                  <a:pt x="179199" y="1075411"/>
                  <a:pt x="174445" y="10523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4673687" y="5358702"/>
            <a:ext cx="2844632" cy="1885168"/>
          </a:xfrm>
          <a:custGeom>
            <a:avLst/>
            <a:gdLst/>
            <a:ahLst/>
            <a:cxnLst/>
            <a:rect l="l" t="t" r="r" b="b"/>
            <a:pathLst>
              <a:path w="2175627" h="1441811" extrusionOk="0">
                <a:moveTo>
                  <a:pt x="167308" y="1358563"/>
                </a:moveTo>
                <a:cubicBezTo>
                  <a:pt x="171782" y="1239160"/>
                  <a:pt x="177561" y="1119663"/>
                  <a:pt x="193499" y="1001192"/>
                </a:cubicBezTo>
                <a:lnTo>
                  <a:pt x="190424" y="1023469"/>
                </a:lnTo>
                <a:cubicBezTo>
                  <a:pt x="206269" y="906769"/>
                  <a:pt x="232182" y="791094"/>
                  <a:pt x="277669" y="682224"/>
                </a:cubicBezTo>
                <a:lnTo>
                  <a:pt x="269280" y="702264"/>
                </a:lnTo>
                <a:cubicBezTo>
                  <a:pt x="298548" y="631974"/>
                  <a:pt x="336858" y="565775"/>
                  <a:pt x="383183" y="505309"/>
                </a:cubicBezTo>
                <a:lnTo>
                  <a:pt x="370042" y="522274"/>
                </a:lnTo>
                <a:cubicBezTo>
                  <a:pt x="416460" y="463169"/>
                  <a:pt x="470057" y="410122"/>
                  <a:pt x="529619" y="364374"/>
                </a:cubicBezTo>
                <a:lnTo>
                  <a:pt x="512560" y="377517"/>
                </a:lnTo>
                <a:cubicBezTo>
                  <a:pt x="582375" y="324312"/>
                  <a:pt x="658622" y="280121"/>
                  <a:pt x="739529" y="245997"/>
                </a:cubicBezTo>
                <a:lnTo>
                  <a:pt x="719490" y="254479"/>
                </a:lnTo>
                <a:cubicBezTo>
                  <a:pt x="811675" y="215768"/>
                  <a:pt x="908428" y="189352"/>
                  <a:pt x="1007511" y="175902"/>
                </a:cubicBezTo>
                <a:lnTo>
                  <a:pt x="985234" y="178885"/>
                </a:lnTo>
                <a:cubicBezTo>
                  <a:pt x="1082173" y="165695"/>
                  <a:pt x="1180418" y="165415"/>
                  <a:pt x="1277451" y="178046"/>
                </a:cubicBezTo>
                <a:lnTo>
                  <a:pt x="1255173" y="175063"/>
                </a:lnTo>
                <a:cubicBezTo>
                  <a:pt x="1341020" y="186500"/>
                  <a:pt x="1425003" y="209225"/>
                  <a:pt x="1504886" y="242641"/>
                </a:cubicBezTo>
                <a:lnTo>
                  <a:pt x="1484845" y="234159"/>
                </a:lnTo>
                <a:cubicBezTo>
                  <a:pt x="1554380" y="263791"/>
                  <a:pt x="1619908" y="302156"/>
                  <a:pt x="1679750" y="348342"/>
                </a:cubicBezTo>
                <a:lnTo>
                  <a:pt x="1662785" y="335293"/>
                </a:lnTo>
                <a:cubicBezTo>
                  <a:pt x="1720203" y="379689"/>
                  <a:pt x="1771934" y="431030"/>
                  <a:pt x="1816676" y="488159"/>
                </a:cubicBezTo>
                <a:lnTo>
                  <a:pt x="1803533" y="471194"/>
                </a:lnTo>
                <a:cubicBezTo>
                  <a:pt x="1845664" y="525546"/>
                  <a:pt x="1880712" y="585061"/>
                  <a:pt x="1907743" y="648295"/>
                </a:cubicBezTo>
                <a:lnTo>
                  <a:pt x="1899354" y="628255"/>
                </a:lnTo>
                <a:cubicBezTo>
                  <a:pt x="1928156" y="699505"/>
                  <a:pt x="1947358" y="774261"/>
                  <a:pt x="1956493" y="850563"/>
                </a:cubicBezTo>
                <a:lnTo>
                  <a:pt x="1953510" y="828286"/>
                </a:lnTo>
                <a:cubicBezTo>
                  <a:pt x="1973923" y="981338"/>
                  <a:pt x="1989676" y="1135230"/>
                  <a:pt x="2007479" y="1288655"/>
                </a:cubicBezTo>
                <a:cubicBezTo>
                  <a:pt x="2010182" y="1311678"/>
                  <a:pt x="2015029" y="1330973"/>
                  <a:pt x="2032086" y="1347937"/>
                </a:cubicBezTo>
                <a:cubicBezTo>
                  <a:pt x="2047933" y="1363550"/>
                  <a:pt x="2069184" y="1372377"/>
                  <a:pt x="2091369" y="1372545"/>
                </a:cubicBezTo>
                <a:cubicBezTo>
                  <a:pt x="2113553" y="1372470"/>
                  <a:pt x="2134899" y="1363634"/>
                  <a:pt x="2150651" y="1347937"/>
                </a:cubicBezTo>
                <a:cubicBezTo>
                  <a:pt x="2164726" y="1332650"/>
                  <a:pt x="2177775" y="1310653"/>
                  <a:pt x="2175259" y="1288655"/>
                </a:cubicBezTo>
                <a:cubicBezTo>
                  <a:pt x="2158667" y="1145669"/>
                  <a:pt x="2142635" y="1002590"/>
                  <a:pt x="2125298" y="859884"/>
                </a:cubicBezTo>
                <a:cubicBezTo>
                  <a:pt x="2116815" y="789976"/>
                  <a:pt x="2107401" y="720068"/>
                  <a:pt x="2086336" y="652396"/>
                </a:cubicBezTo>
                <a:cubicBezTo>
                  <a:pt x="2068532" y="595519"/>
                  <a:pt x="2044950" y="540636"/>
                  <a:pt x="2015868" y="488625"/>
                </a:cubicBezTo>
                <a:cubicBezTo>
                  <a:pt x="1898702" y="278807"/>
                  <a:pt x="1697739" y="123983"/>
                  <a:pt x="1470117" y="51279"/>
                </a:cubicBezTo>
                <a:cubicBezTo>
                  <a:pt x="1345029" y="12093"/>
                  <a:pt x="1213973" y="-4536"/>
                  <a:pt x="1083012" y="2157"/>
                </a:cubicBezTo>
                <a:cubicBezTo>
                  <a:pt x="955126" y="7740"/>
                  <a:pt x="829012" y="33662"/>
                  <a:pt x="709329" y="78962"/>
                </a:cubicBezTo>
                <a:cubicBezTo>
                  <a:pt x="593188" y="122949"/>
                  <a:pt x="484877" y="185363"/>
                  <a:pt x="388590" y="263800"/>
                </a:cubicBezTo>
                <a:cubicBezTo>
                  <a:pt x="296311" y="339543"/>
                  <a:pt x="219599" y="432558"/>
                  <a:pt x="162926" y="537654"/>
                </a:cubicBezTo>
                <a:cubicBezTo>
                  <a:pt x="42777" y="761360"/>
                  <a:pt x="15653" y="1018902"/>
                  <a:pt x="3815" y="1268521"/>
                </a:cubicBezTo>
                <a:cubicBezTo>
                  <a:pt x="2323" y="1298535"/>
                  <a:pt x="1112" y="1328549"/>
                  <a:pt x="-7" y="1358563"/>
                </a:cubicBezTo>
                <a:cubicBezTo>
                  <a:pt x="-1685" y="1402465"/>
                  <a:pt x="39794" y="1444504"/>
                  <a:pt x="83883" y="1442453"/>
                </a:cubicBezTo>
                <a:cubicBezTo>
                  <a:pt x="129837" y="1441558"/>
                  <a:pt x="166841" y="1404516"/>
                  <a:pt x="167773" y="135856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5667762" y="6452726"/>
            <a:ext cx="856468" cy="717020"/>
          </a:xfrm>
          <a:custGeom>
            <a:avLst/>
            <a:gdLst/>
            <a:ahLst/>
            <a:cxnLst/>
            <a:rect l="l" t="t" r="r" b="b"/>
            <a:pathLst>
              <a:path w="1153492" h="887951" extrusionOk="0">
                <a:moveTo>
                  <a:pt x="167537" y="799761"/>
                </a:moveTo>
                <a:cubicBezTo>
                  <a:pt x="167444" y="737952"/>
                  <a:pt x="171079" y="676200"/>
                  <a:pt x="178350" y="614830"/>
                </a:cubicBezTo>
                <a:lnTo>
                  <a:pt x="175367" y="638599"/>
                </a:lnTo>
                <a:cubicBezTo>
                  <a:pt x="183476" y="571375"/>
                  <a:pt x="199788" y="505391"/>
                  <a:pt x="223837" y="442110"/>
                </a:cubicBezTo>
                <a:lnTo>
                  <a:pt x="215354" y="463455"/>
                </a:lnTo>
                <a:cubicBezTo>
                  <a:pt x="232971" y="418863"/>
                  <a:pt x="255901" y="376573"/>
                  <a:pt x="283771" y="337527"/>
                </a:cubicBezTo>
                <a:lnTo>
                  <a:pt x="270629" y="355610"/>
                </a:lnTo>
                <a:cubicBezTo>
                  <a:pt x="292999" y="324823"/>
                  <a:pt x="319098" y="296924"/>
                  <a:pt x="348273" y="272559"/>
                </a:cubicBezTo>
                <a:lnTo>
                  <a:pt x="331310" y="286541"/>
                </a:lnTo>
                <a:cubicBezTo>
                  <a:pt x="362628" y="261607"/>
                  <a:pt x="397116" y="240858"/>
                  <a:pt x="433842" y="224835"/>
                </a:cubicBezTo>
                <a:lnTo>
                  <a:pt x="413801" y="234156"/>
                </a:lnTo>
                <a:cubicBezTo>
                  <a:pt x="471311" y="208039"/>
                  <a:pt x="531992" y="189797"/>
                  <a:pt x="594351" y="179907"/>
                </a:cubicBezTo>
                <a:lnTo>
                  <a:pt x="572073" y="183170"/>
                </a:lnTo>
                <a:cubicBezTo>
                  <a:pt x="606375" y="178416"/>
                  <a:pt x="641236" y="178416"/>
                  <a:pt x="675537" y="183170"/>
                </a:cubicBezTo>
                <a:lnTo>
                  <a:pt x="653260" y="180001"/>
                </a:lnTo>
                <a:cubicBezTo>
                  <a:pt x="690079" y="185463"/>
                  <a:pt x="725871" y="195874"/>
                  <a:pt x="759894" y="210947"/>
                </a:cubicBezTo>
                <a:lnTo>
                  <a:pt x="739853" y="201625"/>
                </a:lnTo>
                <a:cubicBezTo>
                  <a:pt x="775274" y="217546"/>
                  <a:pt x="808456" y="238006"/>
                  <a:pt x="838656" y="262492"/>
                </a:cubicBezTo>
                <a:lnTo>
                  <a:pt x="821693" y="248604"/>
                </a:lnTo>
                <a:cubicBezTo>
                  <a:pt x="851240" y="272829"/>
                  <a:pt x="877526" y="300746"/>
                  <a:pt x="899990" y="331655"/>
                </a:cubicBezTo>
                <a:lnTo>
                  <a:pt x="886847" y="313572"/>
                </a:lnTo>
                <a:cubicBezTo>
                  <a:pt x="906701" y="341237"/>
                  <a:pt x="923293" y="371148"/>
                  <a:pt x="936155" y="402682"/>
                </a:cubicBezTo>
                <a:lnTo>
                  <a:pt x="927673" y="381336"/>
                </a:lnTo>
                <a:cubicBezTo>
                  <a:pt x="947247" y="433302"/>
                  <a:pt x="960297" y="487504"/>
                  <a:pt x="966542" y="542685"/>
                </a:cubicBezTo>
                <a:lnTo>
                  <a:pt x="963559" y="519009"/>
                </a:lnTo>
                <a:cubicBezTo>
                  <a:pt x="975024" y="610822"/>
                  <a:pt x="979033" y="703847"/>
                  <a:pt x="985650" y="796219"/>
                </a:cubicBezTo>
                <a:cubicBezTo>
                  <a:pt x="986117" y="819475"/>
                  <a:pt x="994878" y="841817"/>
                  <a:pt x="1010258" y="859229"/>
                </a:cubicBezTo>
                <a:cubicBezTo>
                  <a:pt x="1025638" y="875616"/>
                  <a:pt x="1047076" y="885030"/>
                  <a:pt x="1069540" y="885328"/>
                </a:cubicBezTo>
                <a:cubicBezTo>
                  <a:pt x="1092004" y="885086"/>
                  <a:pt x="1113442" y="875653"/>
                  <a:pt x="1128822" y="859229"/>
                </a:cubicBezTo>
                <a:cubicBezTo>
                  <a:pt x="1144854" y="842190"/>
                  <a:pt x="1153710" y="819615"/>
                  <a:pt x="1153430" y="796219"/>
                </a:cubicBezTo>
                <a:cubicBezTo>
                  <a:pt x="1147931" y="719599"/>
                  <a:pt x="1143549" y="642793"/>
                  <a:pt x="1136466" y="566454"/>
                </a:cubicBezTo>
                <a:cubicBezTo>
                  <a:pt x="1129102" y="487317"/>
                  <a:pt x="1118383" y="407995"/>
                  <a:pt x="1089394" y="333985"/>
                </a:cubicBezTo>
                <a:cubicBezTo>
                  <a:pt x="1064880" y="269530"/>
                  <a:pt x="1028062" y="210481"/>
                  <a:pt x="980897" y="160147"/>
                </a:cubicBezTo>
                <a:cubicBezTo>
                  <a:pt x="938858" y="115387"/>
                  <a:pt x="889084" y="78708"/>
                  <a:pt x="833809" y="51929"/>
                </a:cubicBezTo>
                <a:cubicBezTo>
                  <a:pt x="773875" y="22539"/>
                  <a:pt x="708721" y="5305"/>
                  <a:pt x="642075" y="1222"/>
                </a:cubicBezTo>
                <a:cubicBezTo>
                  <a:pt x="572353" y="-2413"/>
                  <a:pt x="502258" y="13899"/>
                  <a:pt x="435985" y="36083"/>
                </a:cubicBezTo>
                <a:cubicBezTo>
                  <a:pt x="398421" y="48583"/>
                  <a:pt x="361696" y="63748"/>
                  <a:pt x="326276" y="81477"/>
                </a:cubicBezTo>
                <a:cubicBezTo>
                  <a:pt x="291695" y="99271"/>
                  <a:pt x="259350" y="121017"/>
                  <a:pt x="229803" y="146258"/>
                </a:cubicBezTo>
                <a:cubicBezTo>
                  <a:pt x="178537" y="190189"/>
                  <a:pt x="135938" y="243216"/>
                  <a:pt x="103968" y="302666"/>
                </a:cubicBezTo>
                <a:cubicBezTo>
                  <a:pt x="21103" y="452270"/>
                  <a:pt x="969" y="628905"/>
                  <a:pt x="-56" y="799481"/>
                </a:cubicBezTo>
                <a:cubicBezTo>
                  <a:pt x="-56" y="846087"/>
                  <a:pt x="38720" y="890735"/>
                  <a:pt x="83834" y="888591"/>
                </a:cubicBezTo>
                <a:cubicBezTo>
                  <a:pt x="131185" y="886288"/>
                  <a:pt x="168284" y="846916"/>
                  <a:pt x="167724" y="799481"/>
                </a:cubicBezTo>
                <a:close/>
              </a:path>
            </a:pathLst>
          </a:custGeom>
          <a:solidFill>
            <a:schemeClr val="accent5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47037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"/>
          <p:cNvSpPr txBox="1">
            <a:spLocks noGrp="1"/>
          </p:cNvSpPr>
          <p:nvPr>
            <p:ph type="title"/>
          </p:nvPr>
        </p:nvSpPr>
        <p:spPr>
          <a:xfrm>
            <a:off x="1272900" y="1893825"/>
            <a:ext cx="9646200" cy="31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None/>
              <a:defRPr sz="5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632875" y="5919475"/>
            <a:ext cx="11379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511975" y="1086700"/>
            <a:ext cx="11143155" cy="4938215"/>
          </a:xfrm>
          <a:custGeom>
            <a:avLst/>
            <a:gdLst/>
            <a:ahLst/>
            <a:cxnLst/>
            <a:rect l="l" t="t" r="r" b="b"/>
            <a:pathLst>
              <a:path w="1695421" h="1144430" extrusionOk="0">
                <a:moveTo>
                  <a:pt x="1496" y="692981"/>
                </a:moveTo>
                <a:cubicBezTo>
                  <a:pt x="-4563" y="598651"/>
                  <a:pt x="6530" y="350896"/>
                  <a:pt x="45119" y="263744"/>
                </a:cubicBezTo>
                <a:cubicBezTo>
                  <a:pt x="136093" y="58680"/>
                  <a:pt x="323168" y="40038"/>
                  <a:pt x="422251" y="29878"/>
                </a:cubicBezTo>
                <a:cubicBezTo>
                  <a:pt x="790900" y="-7407"/>
                  <a:pt x="990186" y="-10576"/>
                  <a:pt x="1328914" y="29878"/>
                </a:cubicBezTo>
                <a:cubicBezTo>
                  <a:pt x="1448970" y="44232"/>
                  <a:pt x="1544884" y="147789"/>
                  <a:pt x="1601743" y="249762"/>
                </a:cubicBezTo>
                <a:cubicBezTo>
                  <a:pt x="1678642" y="387435"/>
                  <a:pt x="1702597" y="540488"/>
                  <a:pt x="1693556" y="696430"/>
                </a:cubicBezTo>
                <a:cubicBezTo>
                  <a:pt x="1687031" y="809774"/>
                  <a:pt x="1674913" y="935423"/>
                  <a:pt x="1590185" y="1011949"/>
                </a:cubicBezTo>
                <a:cubicBezTo>
                  <a:pt x="1529038" y="1067037"/>
                  <a:pt x="1442818" y="1083908"/>
                  <a:pt x="1360885" y="1095093"/>
                </a:cubicBezTo>
                <a:cubicBezTo>
                  <a:pt x="1059907" y="1136199"/>
                  <a:pt x="751938" y="1166586"/>
                  <a:pt x="450680" y="1125946"/>
                </a:cubicBezTo>
                <a:cubicBezTo>
                  <a:pt x="120060" y="1081298"/>
                  <a:pt x="11749" y="853490"/>
                  <a:pt x="1496" y="692981"/>
                </a:cubicBezTo>
                <a:close/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5" name="Google Shape;45;p3"/>
          <p:cNvGrpSpPr/>
          <p:nvPr/>
        </p:nvGrpSpPr>
        <p:grpSpPr>
          <a:xfrm>
            <a:off x="1523784" y="1086696"/>
            <a:ext cx="969047" cy="777202"/>
            <a:chOff x="9417497" y="1564911"/>
            <a:chExt cx="967692" cy="776116"/>
          </a:xfrm>
        </p:grpSpPr>
        <p:sp>
          <p:nvSpPr>
            <p:cNvPr id="46" name="Google Shape;46;p3"/>
            <p:cNvSpPr/>
            <p:nvPr/>
          </p:nvSpPr>
          <p:spPr>
            <a:xfrm>
              <a:off x="9921017" y="1988233"/>
              <a:ext cx="464172" cy="297268"/>
            </a:xfrm>
            <a:custGeom>
              <a:avLst/>
              <a:gdLst/>
              <a:ahLst/>
              <a:cxnLst/>
              <a:rect l="l" t="t" r="r" b="b"/>
              <a:pathLst>
                <a:path w="221562" h="141894" extrusionOk="0">
                  <a:moveTo>
                    <a:pt x="-56" y="35735"/>
                  </a:moveTo>
                  <a:cubicBezTo>
                    <a:pt x="19220" y="17214"/>
                    <a:pt x="43846" y="5245"/>
                    <a:pt x="70318" y="1526"/>
                  </a:cubicBezTo>
                  <a:cubicBezTo>
                    <a:pt x="101814" y="-2016"/>
                    <a:pt x="133515" y="6103"/>
                    <a:pt x="159428" y="24363"/>
                  </a:cubicBezTo>
                  <a:cubicBezTo>
                    <a:pt x="191781" y="46771"/>
                    <a:pt x="214068" y="80970"/>
                    <a:pt x="221506" y="119625"/>
                  </a:cubicBezTo>
                  <a:cubicBezTo>
                    <a:pt x="189721" y="139423"/>
                    <a:pt x="151757" y="146795"/>
                    <a:pt x="114873" y="140317"/>
                  </a:cubicBezTo>
                  <a:cubicBezTo>
                    <a:pt x="31542" y="124192"/>
                    <a:pt x="876" y="39090"/>
                    <a:pt x="-56" y="357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9417497" y="1564911"/>
              <a:ext cx="759789" cy="776116"/>
            </a:xfrm>
            <a:custGeom>
              <a:avLst/>
              <a:gdLst/>
              <a:ahLst/>
              <a:cxnLst/>
              <a:rect l="l" t="t" r="r" b="b"/>
              <a:pathLst>
                <a:path w="362668" h="370461" extrusionOk="0">
                  <a:moveTo>
                    <a:pt x="76713" y="161264"/>
                  </a:moveTo>
                  <a:cubicBezTo>
                    <a:pt x="41200" y="163222"/>
                    <a:pt x="10440" y="143834"/>
                    <a:pt x="2144" y="117082"/>
                  </a:cubicBezTo>
                  <a:cubicBezTo>
                    <a:pt x="-9228" y="80544"/>
                    <a:pt x="25913" y="46988"/>
                    <a:pt x="51825" y="34218"/>
                  </a:cubicBezTo>
                  <a:cubicBezTo>
                    <a:pt x="55647" y="32260"/>
                    <a:pt x="103185" y="9889"/>
                    <a:pt x="140190" y="39717"/>
                  </a:cubicBezTo>
                  <a:cubicBezTo>
                    <a:pt x="172440" y="65723"/>
                    <a:pt x="168153" y="108507"/>
                    <a:pt x="168153" y="111489"/>
                  </a:cubicBezTo>
                  <a:cubicBezTo>
                    <a:pt x="167500" y="106829"/>
                    <a:pt x="160789" y="57613"/>
                    <a:pt x="196116" y="25922"/>
                  </a:cubicBezTo>
                  <a:cubicBezTo>
                    <a:pt x="223147" y="1407"/>
                    <a:pt x="272642" y="-10524"/>
                    <a:pt x="298648" y="14830"/>
                  </a:cubicBezTo>
                  <a:cubicBezTo>
                    <a:pt x="317291" y="33472"/>
                    <a:pt x="317291" y="66562"/>
                    <a:pt x="306944" y="89398"/>
                  </a:cubicBezTo>
                  <a:cubicBezTo>
                    <a:pt x="297660" y="108954"/>
                    <a:pt x="280845" y="123924"/>
                    <a:pt x="260338" y="130877"/>
                  </a:cubicBezTo>
                  <a:cubicBezTo>
                    <a:pt x="279857" y="123150"/>
                    <a:pt x="301594" y="123150"/>
                    <a:pt x="321112" y="130877"/>
                  </a:cubicBezTo>
                  <a:cubicBezTo>
                    <a:pt x="329035" y="134140"/>
                    <a:pt x="358396" y="146630"/>
                    <a:pt x="362498" y="175059"/>
                  </a:cubicBezTo>
                  <a:cubicBezTo>
                    <a:pt x="363859" y="196433"/>
                    <a:pt x="353037" y="216744"/>
                    <a:pt x="334534" y="227537"/>
                  </a:cubicBezTo>
                  <a:cubicBezTo>
                    <a:pt x="317878" y="237483"/>
                    <a:pt x="297651" y="239496"/>
                    <a:pt x="279354" y="233037"/>
                  </a:cubicBezTo>
                  <a:cubicBezTo>
                    <a:pt x="283641" y="234901"/>
                    <a:pt x="312443" y="247578"/>
                    <a:pt x="317943" y="274516"/>
                  </a:cubicBezTo>
                  <a:cubicBezTo>
                    <a:pt x="323442" y="301454"/>
                    <a:pt x="301911" y="323451"/>
                    <a:pt x="287556" y="337992"/>
                  </a:cubicBezTo>
                  <a:cubicBezTo>
                    <a:pt x="274972" y="350856"/>
                    <a:pt x="255118" y="371082"/>
                    <a:pt x="224080" y="371175"/>
                  </a:cubicBezTo>
                  <a:cubicBezTo>
                    <a:pt x="200385" y="370308"/>
                    <a:pt x="178219" y="359226"/>
                    <a:pt x="163306" y="340789"/>
                  </a:cubicBezTo>
                  <a:cubicBezTo>
                    <a:pt x="144990" y="315939"/>
                    <a:pt x="141802" y="283035"/>
                    <a:pt x="155010" y="255128"/>
                  </a:cubicBezTo>
                  <a:cubicBezTo>
                    <a:pt x="148364" y="276324"/>
                    <a:pt x="140646" y="297166"/>
                    <a:pt x="131894" y="317579"/>
                  </a:cubicBezTo>
                  <a:cubicBezTo>
                    <a:pt x="115395" y="356262"/>
                    <a:pt x="109430" y="360363"/>
                    <a:pt x="104956" y="362134"/>
                  </a:cubicBezTo>
                  <a:cubicBezTo>
                    <a:pt x="80534" y="372294"/>
                    <a:pt x="43530" y="340136"/>
                    <a:pt x="25260" y="314503"/>
                  </a:cubicBezTo>
                  <a:cubicBezTo>
                    <a:pt x="15939" y="300894"/>
                    <a:pt x="-6525" y="269948"/>
                    <a:pt x="2424" y="231639"/>
                  </a:cubicBezTo>
                  <a:cubicBezTo>
                    <a:pt x="12257" y="196237"/>
                    <a:pt x="40836" y="169169"/>
                    <a:pt x="76713" y="161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9696544" y="1861301"/>
              <a:ext cx="183168" cy="183168"/>
            </a:xfrm>
            <a:custGeom>
              <a:avLst/>
              <a:gdLst/>
              <a:ahLst/>
              <a:cxnLst/>
              <a:rect l="l" t="t" r="r" b="b"/>
              <a:pathLst>
                <a:path w="87431" h="87431" extrusionOk="0">
                  <a:moveTo>
                    <a:pt x="87432" y="43716"/>
                  </a:moveTo>
                  <a:cubicBezTo>
                    <a:pt x="87432" y="67860"/>
                    <a:pt x="67860" y="87432"/>
                    <a:pt x="43716" y="87432"/>
                  </a:cubicBezTo>
                  <a:cubicBezTo>
                    <a:pt x="19572" y="87432"/>
                    <a:pt x="0" y="67860"/>
                    <a:pt x="0" y="43716"/>
                  </a:cubicBezTo>
                  <a:cubicBezTo>
                    <a:pt x="0" y="19572"/>
                    <a:pt x="19572" y="0"/>
                    <a:pt x="43716" y="0"/>
                  </a:cubicBezTo>
                  <a:cubicBezTo>
                    <a:pt x="67860" y="0"/>
                    <a:pt x="87432" y="19572"/>
                    <a:pt x="87432" y="437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10015296" y="2057859"/>
              <a:ext cx="318886" cy="141184"/>
            </a:xfrm>
            <a:custGeom>
              <a:avLst/>
              <a:gdLst/>
              <a:ahLst/>
              <a:cxnLst/>
              <a:rect l="l" t="t" r="r" b="b"/>
              <a:pathLst>
                <a:path w="152213" h="67391" extrusionOk="0">
                  <a:moveTo>
                    <a:pt x="-56" y="714"/>
                  </a:moveTo>
                  <a:cubicBezTo>
                    <a:pt x="23862" y="14919"/>
                    <a:pt x="48600" y="27679"/>
                    <a:pt x="74047" y="38930"/>
                  </a:cubicBezTo>
                  <a:cubicBezTo>
                    <a:pt x="99493" y="50172"/>
                    <a:pt x="125574" y="59912"/>
                    <a:pt x="152158" y="68105"/>
                  </a:cubicBezTo>
                  <a:cubicBezTo>
                    <a:pt x="124623" y="62932"/>
                    <a:pt x="97788" y="54580"/>
                    <a:pt x="72182" y="43218"/>
                  </a:cubicBezTo>
                  <a:cubicBezTo>
                    <a:pt x="46522" y="31930"/>
                    <a:pt x="22277" y="17659"/>
                    <a:pt x="-56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10118162" y="2087528"/>
              <a:ext cx="114236" cy="35248"/>
            </a:xfrm>
            <a:custGeom>
              <a:avLst/>
              <a:gdLst/>
              <a:ahLst/>
              <a:cxnLst/>
              <a:rect l="l" t="t" r="r" b="b"/>
              <a:pathLst>
                <a:path w="54528" h="16825" extrusionOk="0">
                  <a:moveTo>
                    <a:pt x="-56" y="15255"/>
                  </a:moveTo>
                  <a:cubicBezTo>
                    <a:pt x="9377" y="14910"/>
                    <a:pt x="18754" y="13568"/>
                    <a:pt x="27907" y="11247"/>
                  </a:cubicBezTo>
                  <a:cubicBezTo>
                    <a:pt x="37126" y="8739"/>
                    <a:pt x="46037" y="5207"/>
                    <a:pt x="54472" y="714"/>
                  </a:cubicBezTo>
                  <a:cubicBezTo>
                    <a:pt x="47621" y="8031"/>
                    <a:pt x="38822" y="13232"/>
                    <a:pt x="29119" y="15721"/>
                  </a:cubicBezTo>
                  <a:cubicBezTo>
                    <a:pt x="19546" y="18293"/>
                    <a:pt x="9433" y="18135"/>
                    <a:pt x="-56" y="152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10193703" y="2136914"/>
              <a:ext cx="77134" cy="21069"/>
            </a:xfrm>
            <a:custGeom>
              <a:avLst/>
              <a:gdLst/>
              <a:ahLst/>
              <a:cxnLst/>
              <a:rect l="l" t="t" r="r" b="b"/>
              <a:pathLst>
                <a:path w="36818" h="10057" extrusionOk="0">
                  <a:moveTo>
                    <a:pt x="-56" y="8450"/>
                  </a:moveTo>
                  <a:cubicBezTo>
                    <a:pt x="6469" y="7332"/>
                    <a:pt x="12434" y="6586"/>
                    <a:pt x="18586" y="5281"/>
                  </a:cubicBezTo>
                  <a:cubicBezTo>
                    <a:pt x="24738" y="3976"/>
                    <a:pt x="30424" y="2392"/>
                    <a:pt x="36762" y="714"/>
                  </a:cubicBezTo>
                  <a:cubicBezTo>
                    <a:pt x="32102" y="5505"/>
                    <a:pt x="26080" y="8758"/>
                    <a:pt x="19518" y="10035"/>
                  </a:cubicBezTo>
                  <a:cubicBezTo>
                    <a:pt x="12975" y="11405"/>
                    <a:pt x="6180" y="10855"/>
                    <a:pt x="-56" y="8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10153102" y="2136914"/>
              <a:ext cx="26579" cy="67174"/>
            </a:xfrm>
            <a:custGeom>
              <a:avLst/>
              <a:gdLst/>
              <a:ahLst/>
              <a:cxnLst/>
              <a:rect l="l" t="t" r="r" b="b"/>
              <a:pathLst>
                <a:path w="12687" h="32064" extrusionOk="0">
                  <a:moveTo>
                    <a:pt x="-56" y="714"/>
                  </a:moveTo>
                  <a:cubicBezTo>
                    <a:pt x="11278" y="7024"/>
                    <a:pt x="15800" y="21034"/>
                    <a:pt x="10291" y="32778"/>
                  </a:cubicBezTo>
                  <a:cubicBezTo>
                    <a:pt x="9787" y="27148"/>
                    <a:pt x="8697" y="21584"/>
                    <a:pt x="7028" y="16187"/>
                  </a:cubicBezTo>
                  <a:cubicBezTo>
                    <a:pt x="5173" y="10809"/>
                    <a:pt x="2796" y="5626"/>
                    <a:pt x="-56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10222981" y="2166191"/>
              <a:ext cx="33524" cy="87483"/>
            </a:xfrm>
            <a:custGeom>
              <a:avLst/>
              <a:gdLst/>
              <a:ahLst/>
              <a:cxnLst/>
              <a:rect l="l" t="t" r="r" b="b"/>
              <a:pathLst>
                <a:path w="16002" h="41758" extrusionOk="0">
                  <a:moveTo>
                    <a:pt x="-56" y="714"/>
                  </a:moveTo>
                  <a:cubicBezTo>
                    <a:pt x="6795" y="5001"/>
                    <a:pt x="11856" y="11620"/>
                    <a:pt x="14205" y="19356"/>
                  </a:cubicBezTo>
                  <a:cubicBezTo>
                    <a:pt x="16787" y="26906"/>
                    <a:pt x="16489" y="35137"/>
                    <a:pt x="13366" y="42472"/>
                  </a:cubicBezTo>
                  <a:cubicBezTo>
                    <a:pt x="13217" y="35099"/>
                    <a:pt x="12024" y="27792"/>
                    <a:pt x="9824" y="20754"/>
                  </a:cubicBezTo>
                  <a:cubicBezTo>
                    <a:pt x="7401" y="13679"/>
                    <a:pt x="4083" y="6940"/>
                    <a:pt x="-56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" name="Google Shape;54;p3"/>
          <p:cNvGrpSpPr/>
          <p:nvPr/>
        </p:nvGrpSpPr>
        <p:grpSpPr>
          <a:xfrm>
            <a:off x="709567" y="1197851"/>
            <a:ext cx="1101396" cy="960077"/>
            <a:chOff x="8316334" y="844291"/>
            <a:chExt cx="981899" cy="855912"/>
          </a:xfrm>
        </p:grpSpPr>
        <p:sp>
          <p:nvSpPr>
            <p:cNvPr id="55" name="Google Shape;55;p3"/>
            <p:cNvSpPr/>
            <p:nvPr/>
          </p:nvSpPr>
          <p:spPr>
            <a:xfrm>
              <a:off x="8316334" y="1331125"/>
              <a:ext cx="420586" cy="313823"/>
            </a:xfrm>
            <a:custGeom>
              <a:avLst/>
              <a:gdLst/>
              <a:ahLst/>
              <a:cxnLst/>
              <a:rect l="l" t="t" r="r" b="b"/>
              <a:pathLst>
                <a:path w="200757" h="149796" extrusionOk="0">
                  <a:moveTo>
                    <a:pt x="199695" y="7999"/>
                  </a:moveTo>
                  <a:cubicBezTo>
                    <a:pt x="203060" y="34536"/>
                    <a:pt x="197934" y="61455"/>
                    <a:pt x="185061" y="84898"/>
                  </a:cubicBezTo>
                  <a:cubicBezTo>
                    <a:pt x="169075" y="112274"/>
                    <a:pt x="143610" y="132836"/>
                    <a:pt x="113475" y="142689"/>
                  </a:cubicBezTo>
                  <a:cubicBezTo>
                    <a:pt x="76153" y="155179"/>
                    <a:pt x="35429" y="152634"/>
                    <a:pt x="-56" y="135605"/>
                  </a:cubicBezTo>
                  <a:cubicBezTo>
                    <a:pt x="3159" y="98283"/>
                    <a:pt x="19938" y="63431"/>
                    <a:pt x="47109" y="37640"/>
                  </a:cubicBezTo>
                  <a:cubicBezTo>
                    <a:pt x="109839" y="-19965"/>
                    <a:pt x="196060" y="6694"/>
                    <a:pt x="199695" y="79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8378405" y="1424459"/>
              <a:ext cx="302874" cy="171453"/>
            </a:xfrm>
            <a:custGeom>
              <a:avLst/>
              <a:gdLst/>
              <a:ahLst/>
              <a:cxnLst/>
              <a:rect l="l" t="t" r="r" b="b"/>
              <a:pathLst>
                <a:path w="144570" h="81839" extrusionOk="0">
                  <a:moveTo>
                    <a:pt x="144514" y="714"/>
                  </a:moveTo>
                  <a:cubicBezTo>
                    <a:pt x="118975" y="11452"/>
                    <a:pt x="94078" y="23653"/>
                    <a:pt x="69945" y="37253"/>
                  </a:cubicBezTo>
                  <a:cubicBezTo>
                    <a:pt x="45757" y="50992"/>
                    <a:pt x="22389" y="66120"/>
                    <a:pt x="-56" y="82553"/>
                  </a:cubicBezTo>
                  <a:cubicBezTo>
                    <a:pt x="20516" y="63510"/>
                    <a:pt x="43259" y="46956"/>
                    <a:pt x="67708" y="33244"/>
                  </a:cubicBezTo>
                  <a:cubicBezTo>
                    <a:pt x="91962" y="19458"/>
                    <a:pt x="117735" y="8543"/>
                    <a:pt x="144514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8526029" y="1469744"/>
              <a:ext cx="46222" cy="111113"/>
            </a:xfrm>
            <a:custGeom>
              <a:avLst/>
              <a:gdLst/>
              <a:ahLst/>
              <a:cxnLst/>
              <a:rect l="l" t="t" r="r" b="b"/>
              <a:pathLst>
                <a:path w="22063" h="53037" extrusionOk="0">
                  <a:moveTo>
                    <a:pt x="22007" y="714"/>
                  </a:moveTo>
                  <a:cubicBezTo>
                    <a:pt x="16545" y="8553"/>
                    <a:pt x="11950" y="16960"/>
                    <a:pt x="8305" y="25788"/>
                  </a:cubicBezTo>
                  <a:cubicBezTo>
                    <a:pt x="4782" y="34810"/>
                    <a:pt x="2256" y="44187"/>
                    <a:pt x="755" y="53751"/>
                  </a:cubicBezTo>
                  <a:cubicBezTo>
                    <a:pt x="-997" y="43861"/>
                    <a:pt x="103" y="33682"/>
                    <a:pt x="3924" y="24389"/>
                  </a:cubicBezTo>
                  <a:cubicBezTo>
                    <a:pt x="7541" y="14919"/>
                    <a:pt x="13823" y="6698"/>
                    <a:pt x="22007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464322" y="1509953"/>
              <a:ext cx="33753" cy="71471"/>
            </a:xfrm>
            <a:custGeom>
              <a:avLst/>
              <a:gdLst/>
              <a:ahLst/>
              <a:cxnLst/>
              <a:rect l="l" t="t" r="r" b="b"/>
              <a:pathLst>
                <a:path w="16111" h="34115" extrusionOk="0">
                  <a:moveTo>
                    <a:pt x="16055" y="714"/>
                  </a:moveTo>
                  <a:cubicBezTo>
                    <a:pt x="13072" y="6679"/>
                    <a:pt x="10089" y="11899"/>
                    <a:pt x="7480" y="17492"/>
                  </a:cubicBezTo>
                  <a:cubicBezTo>
                    <a:pt x="4870" y="23084"/>
                    <a:pt x="2726" y="28677"/>
                    <a:pt x="302" y="34829"/>
                  </a:cubicBezTo>
                  <a:cubicBezTo>
                    <a:pt x="-676" y="28248"/>
                    <a:pt x="358" y="21518"/>
                    <a:pt x="3285" y="15534"/>
                  </a:cubicBezTo>
                  <a:cubicBezTo>
                    <a:pt x="6026" y="9466"/>
                    <a:pt x="10463" y="4321"/>
                    <a:pt x="16055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8468780" y="1463497"/>
              <a:ext cx="66784" cy="28002"/>
            </a:xfrm>
            <a:custGeom>
              <a:avLst/>
              <a:gdLst/>
              <a:ahLst/>
              <a:cxnLst/>
              <a:rect l="l" t="t" r="r" b="b"/>
              <a:pathLst>
                <a:path w="31878" h="13366" extrusionOk="0">
                  <a:moveTo>
                    <a:pt x="31822" y="11992"/>
                  </a:moveTo>
                  <a:cubicBezTo>
                    <a:pt x="19882" y="17231"/>
                    <a:pt x="5928" y="12300"/>
                    <a:pt x="-56" y="714"/>
                  </a:cubicBezTo>
                  <a:cubicBezTo>
                    <a:pt x="4744" y="3743"/>
                    <a:pt x="9871" y="6213"/>
                    <a:pt x="15231" y="8078"/>
                  </a:cubicBezTo>
                  <a:cubicBezTo>
                    <a:pt x="20609" y="9970"/>
                    <a:pt x="26164" y="11284"/>
                    <a:pt x="31822" y="1199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8384652" y="1495899"/>
              <a:ext cx="86312" cy="34710"/>
            </a:xfrm>
            <a:custGeom>
              <a:avLst/>
              <a:gdLst/>
              <a:ahLst/>
              <a:cxnLst/>
              <a:rect l="l" t="t" r="r" b="b"/>
              <a:pathLst>
                <a:path w="41199" h="16568" extrusionOk="0">
                  <a:moveTo>
                    <a:pt x="41143" y="15255"/>
                  </a:moveTo>
                  <a:cubicBezTo>
                    <a:pt x="33640" y="17958"/>
                    <a:pt x="25437" y="17958"/>
                    <a:pt x="17934" y="15255"/>
                  </a:cubicBezTo>
                  <a:cubicBezTo>
                    <a:pt x="10356" y="12784"/>
                    <a:pt x="3952" y="7611"/>
                    <a:pt x="-56" y="714"/>
                  </a:cubicBezTo>
                  <a:cubicBezTo>
                    <a:pt x="5947" y="4964"/>
                    <a:pt x="12499" y="8385"/>
                    <a:pt x="19425" y="10874"/>
                  </a:cubicBezTo>
                  <a:cubicBezTo>
                    <a:pt x="26453" y="13223"/>
                    <a:pt x="33752" y="14695"/>
                    <a:pt x="41143" y="152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486339" y="844291"/>
              <a:ext cx="811894" cy="855912"/>
            </a:xfrm>
            <a:custGeom>
              <a:avLst/>
              <a:gdLst/>
              <a:ahLst/>
              <a:cxnLst/>
              <a:rect l="l" t="t" r="r" b="b"/>
              <a:pathLst>
                <a:path w="387539" h="408550" extrusionOk="0">
                  <a:moveTo>
                    <a:pt x="93718" y="264247"/>
                  </a:moveTo>
                  <a:cubicBezTo>
                    <a:pt x="87100" y="269094"/>
                    <a:pt x="59417" y="288482"/>
                    <a:pt x="34343" y="279440"/>
                  </a:cubicBezTo>
                  <a:cubicBezTo>
                    <a:pt x="-145" y="266857"/>
                    <a:pt x="-8348" y="207761"/>
                    <a:pt x="8151" y="168892"/>
                  </a:cubicBezTo>
                  <a:cubicBezTo>
                    <a:pt x="10481" y="163486"/>
                    <a:pt x="27818" y="122287"/>
                    <a:pt x="67526" y="117812"/>
                  </a:cubicBezTo>
                  <a:cubicBezTo>
                    <a:pt x="85217" y="116181"/>
                    <a:pt x="102890" y="121084"/>
                    <a:pt x="117207" y="131608"/>
                  </a:cubicBezTo>
                  <a:cubicBezTo>
                    <a:pt x="107756" y="123377"/>
                    <a:pt x="99805" y="113572"/>
                    <a:pt x="93718" y="102619"/>
                  </a:cubicBezTo>
                  <a:cubicBezTo>
                    <a:pt x="90922" y="97493"/>
                    <a:pt x="72373" y="64123"/>
                    <a:pt x="81321" y="40540"/>
                  </a:cubicBezTo>
                  <a:cubicBezTo>
                    <a:pt x="97074" y="-1218"/>
                    <a:pt x="199606" y="-16784"/>
                    <a:pt x="237356" y="26652"/>
                  </a:cubicBezTo>
                  <a:cubicBezTo>
                    <a:pt x="255067" y="47065"/>
                    <a:pt x="255998" y="77918"/>
                    <a:pt x="256744" y="83325"/>
                  </a:cubicBezTo>
                  <a:cubicBezTo>
                    <a:pt x="257593" y="100391"/>
                    <a:pt x="254395" y="117412"/>
                    <a:pt x="247423" y="133006"/>
                  </a:cubicBezTo>
                  <a:cubicBezTo>
                    <a:pt x="258869" y="119733"/>
                    <a:pt x="273634" y="109722"/>
                    <a:pt x="290207" y="104017"/>
                  </a:cubicBezTo>
                  <a:cubicBezTo>
                    <a:pt x="297943" y="101407"/>
                    <a:pt x="331592" y="90036"/>
                    <a:pt x="357878" y="106814"/>
                  </a:cubicBezTo>
                  <a:cubicBezTo>
                    <a:pt x="391248" y="128066"/>
                    <a:pt x="395162" y="183340"/>
                    <a:pt x="375868" y="218667"/>
                  </a:cubicBezTo>
                  <a:cubicBezTo>
                    <a:pt x="366752" y="236778"/>
                    <a:pt x="350934" y="250620"/>
                    <a:pt x="331779" y="257256"/>
                  </a:cubicBezTo>
                  <a:cubicBezTo>
                    <a:pt x="293004" y="269560"/>
                    <a:pt x="259913" y="242995"/>
                    <a:pt x="257210" y="240758"/>
                  </a:cubicBezTo>
                  <a:cubicBezTo>
                    <a:pt x="271900" y="253043"/>
                    <a:pt x="284083" y="268041"/>
                    <a:pt x="293096" y="284940"/>
                  </a:cubicBezTo>
                  <a:cubicBezTo>
                    <a:pt x="303070" y="303582"/>
                    <a:pt x="319102" y="334062"/>
                    <a:pt x="306892" y="365008"/>
                  </a:cubicBezTo>
                  <a:cubicBezTo>
                    <a:pt x="298409" y="386633"/>
                    <a:pt x="275293" y="410775"/>
                    <a:pt x="247516" y="409190"/>
                  </a:cubicBezTo>
                  <a:cubicBezTo>
                    <a:pt x="219739" y="407606"/>
                    <a:pt x="203334" y="381227"/>
                    <a:pt x="197742" y="371906"/>
                  </a:cubicBezTo>
                  <a:cubicBezTo>
                    <a:pt x="184282" y="347969"/>
                    <a:pt x="180926" y="319652"/>
                    <a:pt x="188420" y="293236"/>
                  </a:cubicBezTo>
                  <a:cubicBezTo>
                    <a:pt x="192652" y="315215"/>
                    <a:pt x="185941" y="337874"/>
                    <a:pt x="170431" y="354009"/>
                  </a:cubicBezTo>
                  <a:cubicBezTo>
                    <a:pt x="154156" y="370396"/>
                    <a:pt x="130042" y="376240"/>
                    <a:pt x="108073" y="369109"/>
                  </a:cubicBezTo>
                  <a:cubicBezTo>
                    <a:pt x="79587" y="357020"/>
                    <a:pt x="64273" y="325878"/>
                    <a:pt x="72093" y="295939"/>
                  </a:cubicBezTo>
                  <a:cubicBezTo>
                    <a:pt x="75719" y="283327"/>
                    <a:pt x="83297" y="272217"/>
                    <a:pt x="93718" y="2642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8753957" y="1161924"/>
              <a:ext cx="220272" cy="220272"/>
            </a:xfrm>
            <a:custGeom>
              <a:avLst/>
              <a:gdLst/>
              <a:ahLst/>
              <a:cxnLst/>
              <a:rect l="l" t="t" r="r" b="b"/>
              <a:pathLst>
                <a:path w="105142" h="105142" extrusionOk="0">
                  <a:moveTo>
                    <a:pt x="105142" y="52571"/>
                  </a:moveTo>
                  <a:cubicBezTo>
                    <a:pt x="105142" y="81605"/>
                    <a:pt x="81605" y="105142"/>
                    <a:pt x="52571" y="105142"/>
                  </a:cubicBezTo>
                  <a:cubicBezTo>
                    <a:pt x="23537" y="105142"/>
                    <a:pt x="0" y="81605"/>
                    <a:pt x="0" y="52571"/>
                  </a:cubicBezTo>
                  <a:cubicBezTo>
                    <a:pt x="0" y="23537"/>
                    <a:pt x="23536" y="0"/>
                    <a:pt x="52571" y="0"/>
                  </a:cubicBezTo>
                  <a:cubicBezTo>
                    <a:pt x="81605" y="0"/>
                    <a:pt x="105142" y="23537"/>
                    <a:pt x="105142" y="525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" name="Google Shape;63;p3"/>
          <p:cNvGrpSpPr/>
          <p:nvPr/>
        </p:nvGrpSpPr>
        <p:grpSpPr>
          <a:xfrm rot="10800000">
            <a:off x="5477080" y="671351"/>
            <a:ext cx="1237846" cy="872004"/>
            <a:chOff x="621403" y="597265"/>
            <a:chExt cx="1588204" cy="1118814"/>
          </a:xfrm>
        </p:grpSpPr>
        <p:sp>
          <p:nvSpPr>
            <p:cNvPr id="64" name="Google Shape;64;p3"/>
            <p:cNvSpPr/>
            <p:nvPr/>
          </p:nvSpPr>
          <p:spPr>
            <a:xfrm>
              <a:off x="1448058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621403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" name="Google Shape;66;p3"/>
          <p:cNvGrpSpPr/>
          <p:nvPr/>
        </p:nvGrpSpPr>
        <p:grpSpPr>
          <a:xfrm flipH="1">
            <a:off x="10316867" y="4890701"/>
            <a:ext cx="1101396" cy="960077"/>
            <a:chOff x="8316334" y="844291"/>
            <a:chExt cx="981899" cy="855912"/>
          </a:xfrm>
        </p:grpSpPr>
        <p:sp>
          <p:nvSpPr>
            <p:cNvPr id="67" name="Google Shape;67;p3"/>
            <p:cNvSpPr/>
            <p:nvPr/>
          </p:nvSpPr>
          <p:spPr>
            <a:xfrm>
              <a:off x="8316334" y="1331125"/>
              <a:ext cx="420586" cy="313823"/>
            </a:xfrm>
            <a:custGeom>
              <a:avLst/>
              <a:gdLst/>
              <a:ahLst/>
              <a:cxnLst/>
              <a:rect l="l" t="t" r="r" b="b"/>
              <a:pathLst>
                <a:path w="200757" h="149796" extrusionOk="0">
                  <a:moveTo>
                    <a:pt x="199695" y="7999"/>
                  </a:moveTo>
                  <a:cubicBezTo>
                    <a:pt x="203060" y="34536"/>
                    <a:pt x="197934" y="61455"/>
                    <a:pt x="185061" y="84898"/>
                  </a:cubicBezTo>
                  <a:cubicBezTo>
                    <a:pt x="169075" y="112274"/>
                    <a:pt x="143610" y="132836"/>
                    <a:pt x="113475" y="142689"/>
                  </a:cubicBezTo>
                  <a:cubicBezTo>
                    <a:pt x="76153" y="155179"/>
                    <a:pt x="35429" y="152634"/>
                    <a:pt x="-56" y="135605"/>
                  </a:cubicBezTo>
                  <a:cubicBezTo>
                    <a:pt x="3159" y="98283"/>
                    <a:pt x="19938" y="63431"/>
                    <a:pt x="47109" y="37640"/>
                  </a:cubicBezTo>
                  <a:cubicBezTo>
                    <a:pt x="109839" y="-19965"/>
                    <a:pt x="196060" y="6694"/>
                    <a:pt x="199695" y="79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8378405" y="1424459"/>
              <a:ext cx="302874" cy="171453"/>
            </a:xfrm>
            <a:custGeom>
              <a:avLst/>
              <a:gdLst/>
              <a:ahLst/>
              <a:cxnLst/>
              <a:rect l="l" t="t" r="r" b="b"/>
              <a:pathLst>
                <a:path w="144570" h="81839" extrusionOk="0">
                  <a:moveTo>
                    <a:pt x="144514" y="714"/>
                  </a:moveTo>
                  <a:cubicBezTo>
                    <a:pt x="118975" y="11452"/>
                    <a:pt x="94078" y="23653"/>
                    <a:pt x="69945" y="37253"/>
                  </a:cubicBezTo>
                  <a:cubicBezTo>
                    <a:pt x="45757" y="50992"/>
                    <a:pt x="22389" y="66120"/>
                    <a:pt x="-56" y="82553"/>
                  </a:cubicBezTo>
                  <a:cubicBezTo>
                    <a:pt x="20516" y="63510"/>
                    <a:pt x="43259" y="46956"/>
                    <a:pt x="67708" y="33244"/>
                  </a:cubicBezTo>
                  <a:cubicBezTo>
                    <a:pt x="91962" y="19458"/>
                    <a:pt x="117735" y="8543"/>
                    <a:pt x="144514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8526029" y="1469744"/>
              <a:ext cx="46222" cy="111113"/>
            </a:xfrm>
            <a:custGeom>
              <a:avLst/>
              <a:gdLst/>
              <a:ahLst/>
              <a:cxnLst/>
              <a:rect l="l" t="t" r="r" b="b"/>
              <a:pathLst>
                <a:path w="22063" h="53037" extrusionOk="0">
                  <a:moveTo>
                    <a:pt x="22007" y="714"/>
                  </a:moveTo>
                  <a:cubicBezTo>
                    <a:pt x="16545" y="8553"/>
                    <a:pt x="11950" y="16960"/>
                    <a:pt x="8305" y="25788"/>
                  </a:cubicBezTo>
                  <a:cubicBezTo>
                    <a:pt x="4782" y="34810"/>
                    <a:pt x="2256" y="44187"/>
                    <a:pt x="755" y="53751"/>
                  </a:cubicBezTo>
                  <a:cubicBezTo>
                    <a:pt x="-997" y="43861"/>
                    <a:pt x="103" y="33682"/>
                    <a:pt x="3924" y="24389"/>
                  </a:cubicBezTo>
                  <a:cubicBezTo>
                    <a:pt x="7541" y="14919"/>
                    <a:pt x="13823" y="6698"/>
                    <a:pt x="22007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8464322" y="1509953"/>
              <a:ext cx="33753" cy="71471"/>
            </a:xfrm>
            <a:custGeom>
              <a:avLst/>
              <a:gdLst/>
              <a:ahLst/>
              <a:cxnLst/>
              <a:rect l="l" t="t" r="r" b="b"/>
              <a:pathLst>
                <a:path w="16111" h="34115" extrusionOk="0">
                  <a:moveTo>
                    <a:pt x="16055" y="714"/>
                  </a:moveTo>
                  <a:cubicBezTo>
                    <a:pt x="13072" y="6679"/>
                    <a:pt x="10089" y="11899"/>
                    <a:pt x="7480" y="17492"/>
                  </a:cubicBezTo>
                  <a:cubicBezTo>
                    <a:pt x="4870" y="23084"/>
                    <a:pt x="2726" y="28677"/>
                    <a:pt x="302" y="34829"/>
                  </a:cubicBezTo>
                  <a:cubicBezTo>
                    <a:pt x="-676" y="28248"/>
                    <a:pt x="358" y="21518"/>
                    <a:pt x="3285" y="15534"/>
                  </a:cubicBezTo>
                  <a:cubicBezTo>
                    <a:pt x="6026" y="9466"/>
                    <a:pt x="10463" y="4321"/>
                    <a:pt x="16055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8468780" y="1463497"/>
              <a:ext cx="66784" cy="28002"/>
            </a:xfrm>
            <a:custGeom>
              <a:avLst/>
              <a:gdLst/>
              <a:ahLst/>
              <a:cxnLst/>
              <a:rect l="l" t="t" r="r" b="b"/>
              <a:pathLst>
                <a:path w="31878" h="13366" extrusionOk="0">
                  <a:moveTo>
                    <a:pt x="31822" y="11992"/>
                  </a:moveTo>
                  <a:cubicBezTo>
                    <a:pt x="19882" y="17231"/>
                    <a:pt x="5928" y="12300"/>
                    <a:pt x="-56" y="714"/>
                  </a:cubicBezTo>
                  <a:cubicBezTo>
                    <a:pt x="4744" y="3743"/>
                    <a:pt x="9871" y="6213"/>
                    <a:pt x="15231" y="8078"/>
                  </a:cubicBezTo>
                  <a:cubicBezTo>
                    <a:pt x="20609" y="9970"/>
                    <a:pt x="26164" y="11284"/>
                    <a:pt x="31822" y="1199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8384652" y="1495899"/>
              <a:ext cx="86312" cy="34710"/>
            </a:xfrm>
            <a:custGeom>
              <a:avLst/>
              <a:gdLst/>
              <a:ahLst/>
              <a:cxnLst/>
              <a:rect l="l" t="t" r="r" b="b"/>
              <a:pathLst>
                <a:path w="41199" h="16568" extrusionOk="0">
                  <a:moveTo>
                    <a:pt x="41143" y="15255"/>
                  </a:moveTo>
                  <a:cubicBezTo>
                    <a:pt x="33640" y="17958"/>
                    <a:pt x="25437" y="17958"/>
                    <a:pt x="17934" y="15255"/>
                  </a:cubicBezTo>
                  <a:cubicBezTo>
                    <a:pt x="10356" y="12784"/>
                    <a:pt x="3952" y="7611"/>
                    <a:pt x="-56" y="714"/>
                  </a:cubicBezTo>
                  <a:cubicBezTo>
                    <a:pt x="5947" y="4964"/>
                    <a:pt x="12499" y="8385"/>
                    <a:pt x="19425" y="10874"/>
                  </a:cubicBezTo>
                  <a:cubicBezTo>
                    <a:pt x="26453" y="13223"/>
                    <a:pt x="33752" y="14695"/>
                    <a:pt x="41143" y="152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8486339" y="844291"/>
              <a:ext cx="811894" cy="855912"/>
            </a:xfrm>
            <a:custGeom>
              <a:avLst/>
              <a:gdLst/>
              <a:ahLst/>
              <a:cxnLst/>
              <a:rect l="l" t="t" r="r" b="b"/>
              <a:pathLst>
                <a:path w="387539" h="408550" extrusionOk="0">
                  <a:moveTo>
                    <a:pt x="93718" y="264247"/>
                  </a:moveTo>
                  <a:cubicBezTo>
                    <a:pt x="87100" y="269094"/>
                    <a:pt x="59417" y="288482"/>
                    <a:pt x="34343" y="279440"/>
                  </a:cubicBezTo>
                  <a:cubicBezTo>
                    <a:pt x="-145" y="266857"/>
                    <a:pt x="-8348" y="207761"/>
                    <a:pt x="8151" y="168892"/>
                  </a:cubicBezTo>
                  <a:cubicBezTo>
                    <a:pt x="10481" y="163486"/>
                    <a:pt x="27818" y="122287"/>
                    <a:pt x="67526" y="117812"/>
                  </a:cubicBezTo>
                  <a:cubicBezTo>
                    <a:pt x="85217" y="116181"/>
                    <a:pt x="102890" y="121084"/>
                    <a:pt x="117207" y="131608"/>
                  </a:cubicBezTo>
                  <a:cubicBezTo>
                    <a:pt x="107756" y="123377"/>
                    <a:pt x="99805" y="113572"/>
                    <a:pt x="93718" y="102619"/>
                  </a:cubicBezTo>
                  <a:cubicBezTo>
                    <a:pt x="90922" y="97493"/>
                    <a:pt x="72373" y="64123"/>
                    <a:pt x="81321" y="40540"/>
                  </a:cubicBezTo>
                  <a:cubicBezTo>
                    <a:pt x="97074" y="-1218"/>
                    <a:pt x="199606" y="-16784"/>
                    <a:pt x="237356" y="26652"/>
                  </a:cubicBezTo>
                  <a:cubicBezTo>
                    <a:pt x="255067" y="47065"/>
                    <a:pt x="255998" y="77918"/>
                    <a:pt x="256744" y="83325"/>
                  </a:cubicBezTo>
                  <a:cubicBezTo>
                    <a:pt x="257593" y="100391"/>
                    <a:pt x="254395" y="117412"/>
                    <a:pt x="247423" y="133006"/>
                  </a:cubicBezTo>
                  <a:cubicBezTo>
                    <a:pt x="258869" y="119733"/>
                    <a:pt x="273634" y="109722"/>
                    <a:pt x="290207" y="104017"/>
                  </a:cubicBezTo>
                  <a:cubicBezTo>
                    <a:pt x="297943" y="101407"/>
                    <a:pt x="331592" y="90036"/>
                    <a:pt x="357878" y="106814"/>
                  </a:cubicBezTo>
                  <a:cubicBezTo>
                    <a:pt x="391248" y="128066"/>
                    <a:pt x="395162" y="183340"/>
                    <a:pt x="375868" y="218667"/>
                  </a:cubicBezTo>
                  <a:cubicBezTo>
                    <a:pt x="366752" y="236778"/>
                    <a:pt x="350934" y="250620"/>
                    <a:pt x="331779" y="257256"/>
                  </a:cubicBezTo>
                  <a:cubicBezTo>
                    <a:pt x="293004" y="269560"/>
                    <a:pt x="259913" y="242995"/>
                    <a:pt x="257210" y="240758"/>
                  </a:cubicBezTo>
                  <a:cubicBezTo>
                    <a:pt x="271900" y="253043"/>
                    <a:pt x="284083" y="268041"/>
                    <a:pt x="293096" y="284940"/>
                  </a:cubicBezTo>
                  <a:cubicBezTo>
                    <a:pt x="303070" y="303582"/>
                    <a:pt x="319102" y="334062"/>
                    <a:pt x="306892" y="365008"/>
                  </a:cubicBezTo>
                  <a:cubicBezTo>
                    <a:pt x="298409" y="386633"/>
                    <a:pt x="275293" y="410775"/>
                    <a:pt x="247516" y="409190"/>
                  </a:cubicBezTo>
                  <a:cubicBezTo>
                    <a:pt x="219739" y="407606"/>
                    <a:pt x="203334" y="381227"/>
                    <a:pt x="197742" y="371906"/>
                  </a:cubicBezTo>
                  <a:cubicBezTo>
                    <a:pt x="184282" y="347969"/>
                    <a:pt x="180926" y="319652"/>
                    <a:pt x="188420" y="293236"/>
                  </a:cubicBezTo>
                  <a:cubicBezTo>
                    <a:pt x="192652" y="315215"/>
                    <a:pt x="185941" y="337874"/>
                    <a:pt x="170431" y="354009"/>
                  </a:cubicBezTo>
                  <a:cubicBezTo>
                    <a:pt x="154156" y="370396"/>
                    <a:pt x="130042" y="376240"/>
                    <a:pt x="108073" y="369109"/>
                  </a:cubicBezTo>
                  <a:cubicBezTo>
                    <a:pt x="79587" y="357020"/>
                    <a:pt x="64273" y="325878"/>
                    <a:pt x="72093" y="295939"/>
                  </a:cubicBezTo>
                  <a:cubicBezTo>
                    <a:pt x="75719" y="283327"/>
                    <a:pt x="83297" y="272217"/>
                    <a:pt x="93718" y="2642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8753957" y="1161924"/>
              <a:ext cx="220272" cy="220272"/>
            </a:xfrm>
            <a:custGeom>
              <a:avLst/>
              <a:gdLst/>
              <a:ahLst/>
              <a:cxnLst/>
              <a:rect l="l" t="t" r="r" b="b"/>
              <a:pathLst>
                <a:path w="105142" h="105142" extrusionOk="0">
                  <a:moveTo>
                    <a:pt x="105142" y="52571"/>
                  </a:moveTo>
                  <a:cubicBezTo>
                    <a:pt x="105142" y="81605"/>
                    <a:pt x="81605" y="105142"/>
                    <a:pt x="52571" y="105142"/>
                  </a:cubicBezTo>
                  <a:cubicBezTo>
                    <a:pt x="23537" y="105142"/>
                    <a:pt x="0" y="81605"/>
                    <a:pt x="0" y="52571"/>
                  </a:cubicBezTo>
                  <a:cubicBezTo>
                    <a:pt x="0" y="23537"/>
                    <a:pt x="23536" y="0"/>
                    <a:pt x="52571" y="0"/>
                  </a:cubicBezTo>
                  <a:cubicBezTo>
                    <a:pt x="81605" y="0"/>
                    <a:pt x="105142" y="23537"/>
                    <a:pt x="105142" y="525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" name="Google Shape;75;p3"/>
          <p:cNvGrpSpPr/>
          <p:nvPr/>
        </p:nvGrpSpPr>
        <p:grpSpPr>
          <a:xfrm flipH="1">
            <a:off x="9639159" y="5308171"/>
            <a:ext cx="969047" cy="777202"/>
            <a:chOff x="9417497" y="1564911"/>
            <a:chExt cx="967692" cy="776116"/>
          </a:xfrm>
        </p:grpSpPr>
        <p:sp>
          <p:nvSpPr>
            <p:cNvPr id="76" name="Google Shape;76;p3"/>
            <p:cNvSpPr/>
            <p:nvPr/>
          </p:nvSpPr>
          <p:spPr>
            <a:xfrm>
              <a:off x="9921017" y="1988233"/>
              <a:ext cx="464172" cy="297268"/>
            </a:xfrm>
            <a:custGeom>
              <a:avLst/>
              <a:gdLst/>
              <a:ahLst/>
              <a:cxnLst/>
              <a:rect l="l" t="t" r="r" b="b"/>
              <a:pathLst>
                <a:path w="221562" h="141894" extrusionOk="0">
                  <a:moveTo>
                    <a:pt x="-56" y="35735"/>
                  </a:moveTo>
                  <a:cubicBezTo>
                    <a:pt x="19220" y="17214"/>
                    <a:pt x="43846" y="5245"/>
                    <a:pt x="70318" y="1526"/>
                  </a:cubicBezTo>
                  <a:cubicBezTo>
                    <a:pt x="101814" y="-2016"/>
                    <a:pt x="133515" y="6103"/>
                    <a:pt x="159428" y="24363"/>
                  </a:cubicBezTo>
                  <a:cubicBezTo>
                    <a:pt x="191781" y="46771"/>
                    <a:pt x="214068" y="80970"/>
                    <a:pt x="221506" y="119625"/>
                  </a:cubicBezTo>
                  <a:cubicBezTo>
                    <a:pt x="189721" y="139423"/>
                    <a:pt x="151757" y="146795"/>
                    <a:pt x="114873" y="140317"/>
                  </a:cubicBezTo>
                  <a:cubicBezTo>
                    <a:pt x="31542" y="124192"/>
                    <a:pt x="876" y="39090"/>
                    <a:pt x="-56" y="357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9417497" y="1564911"/>
              <a:ext cx="759789" cy="776116"/>
            </a:xfrm>
            <a:custGeom>
              <a:avLst/>
              <a:gdLst/>
              <a:ahLst/>
              <a:cxnLst/>
              <a:rect l="l" t="t" r="r" b="b"/>
              <a:pathLst>
                <a:path w="362668" h="370461" extrusionOk="0">
                  <a:moveTo>
                    <a:pt x="76713" y="161264"/>
                  </a:moveTo>
                  <a:cubicBezTo>
                    <a:pt x="41200" y="163222"/>
                    <a:pt x="10440" y="143834"/>
                    <a:pt x="2144" y="117082"/>
                  </a:cubicBezTo>
                  <a:cubicBezTo>
                    <a:pt x="-9228" y="80544"/>
                    <a:pt x="25913" y="46988"/>
                    <a:pt x="51825" y="34218"/>
                  </a:cubicBezTo>
                  <a:cubicBezTo>
                    <a:pt x="55647" y="32260"/>
                    <a:pt x="103185" y="9889"/>
                    <a:pt x="140190" y="39717"/>
                  </a:cubicBezTo>
                  <a:cubicBezTo>
                    <a:pt x="172440" y="65723"/>
                    <a:pt x="168153" y="108507"/>
                    <a:pt x="168153" y="111489"/>
                  </a:cubicBezTo>
                  <a:cubicBezTo>
                    <a:pt x="167500" y="106829"/>
                    <a:pt x="160789" y="57613"/>
                    <a:pt x="196116" y="25922"/>
                  </a:cubicBezTo>
                  <a:cubicBezTo>
                    <a:pt x="223147" y="1407"/>
                    <a:pt x="272642" y="-10524"/>
                    <a:pt x="298648" y="14830"/>
                  </a:cubicBezTo>
                  <a:cubicBezTo>
                    <a:pt x="317291" y="33472"/>
                    <a:pt x="317291" y="66562"/>
                    <a:pt x="306944" y="89398"/>
                  </a:cubicBezTo>
                  <a:cubicBezTo>
                    <a:pt x="297660" y="108954"/>
                    <a:pt x="280845" y="123924"/>
                    <a:pt x="260338" y="130877"/>
                  </a:cubicBezTo>
                  <a:cubicBezTo>
                    <a:pt x="279857" y="123150"/>
                    <a:pt x="301594" y="123150"/>
                    <a:pt x="321112" y="130877"/>
                  </a:cubicBezTo>
                  <a:cubicBezTo>
                    <a:pt x="329035" y="134140"/>
                    <a:pt x="358396" y="146630"/>
                    <a:pt x="362498" y="175059"/>
                  </a:cubicBezTo>
                  <a:cubicBezTo>
                    <a:pt x="363859" y="196433"/>
                    <a:pt x="353037" y="216744"/>
                    <a:pt x="334534" y="227537"/>
                  </a:cubicBezTo>
                  <a:cubicBezTo>
                    <a:pt x="317878" y="237483"/>
                    <a:pt x="297651" y="239496"/>
                    <a:pt x="279354" y="233037"/>
                  </a:cubicBezTo>
                  <a:cubicBezTo>
                    <a:pt x="283641" y="234901"/>
                    <a:pt x="312443" y="247578"/>
                    <a:pt x="317943" y="274516"/>
                  </a:cubicBezTo>
                  <a:cubicBezTo>
                    <a:pt x="323442" y="301454"/>
                    <a:pt x="301911" y="323451"/>
                    <a:pt x="287556" y="337992"/>
                  </a:cubicBezTo>
                  <a:cubicBezTo>
                    <a:pt x="274972" y="350856"/>
                    <a:pt x="255118" y="371082"/>
                    <a:pt x="224080" y="371175"/>
                  </a:cubicBezTo>
                  <a:cubicBezTo>
                    <a:pt x="200385" y="370308"/>
                    <a:pt x="178219" y="359226"/>
                    <a:pt x="163306" y="340789"/>
                  </a:cubicBezTo>
                  <a:cubicBezTo>
                    <a:pt x="144990" y="315939"/>
                    <a:pt x="141802" y="283035"/>
                    <a:pt x="155010" y="255128"/>
                  </a:cubicBezTo>
                  <a:cubicBezTo>
                    <a:pt x="148364" y="276324"/>
                    <a:pt x="140646" y="297166"/>
                    <a:pt x="131894" y="317579"/>
                  </a:cubicBezTo>
                  <a:cubicBezTo>
                    <a:pt x="115395" y="356262"/>
                    <a:pt x="109430" y="360363"/>
                    <a:pt x="104956" y="362134"/>
                  </a:cubicBezTo>
                  <a:cubicBezTo>
                    <a:pt x="80534" y="372294"/>
                    <a:pt x="43530" y="340136"/>
                    <a:pt x="25260" y="314503"/>
                  </a:cubicBezTo>
                  <a:cubicBezTo>
                    <a:pt x="15939" y="300894"/>
                    <a:pt x="-6525" y="269948"/>
                    <a:pt x="2424" y="231639"/>
                  </a:cubicBezTo>
                  <a:cubicBezTo>
                    <a:pt x="12257" y="196237"/>
                    <a:pt x="40836" y="169169"/>
                    <a:pt x="76713" y="161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9696544" y="1861301"/>
              <a:ext cx="183168" cy="183168"/>
            </a:xfrm>
            <a:custGeom>
              <a:avLst/>
              <a:gdLst/>
              <a:ahLst/>
              <a:cxnLst/>
              <a:rect l="l" t="t" r="r" b="b"/>
              <a:pathLst>
                <a:path w="87431" h="87431" extrusionOk="0">
                  <a:moveTo>
                    <a:pt x="87432" y="43716"/>
                  </a:moveTo>
                  <a:cubicBezTo>
                    <a:pt x="87432" y="67860"/>
                    <a:pt x="67860" y="87432"/>
                    <a:pt x="43716" y="87432"/>
                  </a:cubicBezTo>
                  <a:cubicBezTo>
                    <a:pt x="19572" y="87432"/>
                    <a:pt x="0" y="67860"/>
                    <a:pt x="0" y="43716"/>
                  </a:cubicBezTo>
                  <a:cubicBezTo>
                    <a:pt x="0" y="19572"/>
                    <a:pt x="19572" y="0"/>
                    <a:pt x="43716" y="0"/>
                  </a:cubicBezTo>
                  <a:cubicBezTo>
                    <a:pt x="67860" y="0"/>
                    <a:pt x="87432" y="19572"/>
                    <a:pt x="87432" y="437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10015296" y="2057859"/>
              <a:ext cx="318886" cy="141184"/>
            </a:xfrm>
            <a:custGeom>
              <a:avLst/>
              <a:gdLst/>
              <a:ahLst/>
              <a:cxnLst/>
              <a:rect l="l" t="t" r="r" b="b"/>
              <a:pathLst>
                <a:path w="152213" h="67391" extrusionOk="0">
                  <a:moveTo>
                    <a:pt x="-56" y="714"/>
                  </a:moveTo>
                  <a:cubicBezTo>
                    <a:pt x="23862" y="14919"/>
                    <a:pt x="48600" y="27679"/>
                    <a:pt x="74047" y="38930"/>
                  </a:cubicBezTo>
                  <a:cubicBezTo>
                    <a:pt x="99493" y="50172"/>
                    <a:pt x="125574" y="59912"/>
                    <a:pt x="152158" y="68105"/>
                  </a:cubicBezTo>
                  <a:cubicBezTo>
                    <a:pt x="124623" y="62932"/>
                    <a:pt x="97788" y="54580"/>
                    <a:pt x="72182" y="43218"/>
                  </a:cubicBezTo>
                  <a:cubicBezTo>
                    <a:pt x="46522" y="31930"/>
                    <a:pt x="22277" y="17659"/>
                    <a:pt x="-56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0118162" y="2087528"/>
              <a:ext cx="114236" cy="35248"/>
            </a:xfrm>
            <a:custGeom>
              <a:avLst/>
              <a:gdLst/>
              <a:ahLst/>
              <a:cxnLst/>
              <a:rect l="l" t="t" r="r" b="b"/>
              <a:pathLst>
                <a:path w="54528" h="16825" extrusionOk="0">
                  <a:moveTo>
                    <a:pt x="-56" y="15255"/>
                  </a:moveTo>
                  <a:cubicBezTo>
                    <a:pt x="9377" y="14910"/>
                    <a:pt x="18754" y="13568"/>
                    <a:pt x="27907" y="11247"/>
                  </a:cubicBezTo>
                  <a:cubicBezTo>
                    <a:pt x="37126" y="8739"/>
                    <a:pt x="46037" y="5207"/>
                    <a:pt x="54472" y="714"/>
                  </a:cubicBezTo>
                  <a:cubicBezTo>
                    <a:pt x="47621" y="8031"/>
                    <a:pt x="38822" y="13232"/>
                    <a:pt x="29119" y="15721"/>
                  </a:cubicBezTo>
                  <a:cubicBezTo>
                    <a:pt x="19546" y="18293"/>
                    <a:pt x="9433" y="18135"/>
                    <a:pt x="-56" y="152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0193703" y="2136914"/>
              <a:ext cx="77134" cy="21069"/>
            </a:xfrm>
            <a:custGeom>
              <a:avLst/>
              <a:gdLst/>
              <a:ahLst/>
              <a:cxnLst/>
              <a:rect l="l" t="t" r="r" b="b"/>
              <a:pathLst>
                <a:path w="36818" h="10057" extrusionOk="0">
                  <a:moveTo>
                    <a:pt x="-56" y="8450"/>
                  </a:moveTo>
                  <a:cubicBezTo>
                    <a:pt x="6469" y="7332"/>
                    <a:pt x="12434" y="6586"/>
                    <a:pt x="18586" y="5281"/>
                  </a:cubicBezTo>
                  <a:cubicBezTo>
                    <a:pt x="24738" y="3976"/>
                    <a:pt x="30424" y="2392"/>
                    <a:pt x="36762" y="714"/>
                  </a:cubicBezTo>
                  <a:cubicBezTo>
                    <a:pt x="32102" y="5505"/>
                    <a:pt x="26080" y="8758"/>
                    <a:pt x="19518" y="10035"/>
                  </a:cubicBezTo>
                  <a:cubicBezTo>
                    <a:pt x="12975" y="11405"/>
                    <a:pt x="6180" y="10855"/>
                    <a:pt x="-56" y="8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0153102" y="2136914"/>
              <a:ext cx="26579" cy="67174"/>
            </a:xfrm>
            <a:custGeom>
              <a:avLst/>
              <a:gdLst/>
              <a:ahLst/>
              <a:cxnLst/>
              <a:rect l="l" t="t" r="r" b="b"/>
              <a:pathLst>
                <a:path w="12687" h="32064" extrusionOk="0">
                  <a:moveTo>
                    <a:pt x="-56" y="714"/>
                  </a:moveTo>
                  <a:cubicBezTo>
                    <a:pt x="11278" y="7024"/>
                    <a:pt x="15800" y="21034"/>
                    <a:pt x="10291" y="32778"/>
                  </a:cubicBezTo>
                  <a:cubicBezTo>
                    <a:pt x="9787" y="27148"/>
                    <a:pt x="8697" y="21584"/>
                    <a:pt x="7028" y="16187"/>
                  </a:cubicBezTo>
                  <a:cubicBezTo>
                    <a:pt x="5173" y="10809"/>
                    <a:pt x="2796" y="5626"/>
                    <a:pt x="-56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0222981" y="2166191"/>
              <a:ext cx="33524" cy="87483"/>
            </a:xfrm>
            <a:custGeom>
              <a:avLst/>
              <a:gdLst/>
              <a:ahLst/>
              <a:cxnLst/>
              <a:rect l="l" t="t" r="r" b="b"/>
              <a:pathLst>
                <a:path w="16002" h="41758" extrusionOk="0">
                  <a:moveTo>
                    <a:pt x="-56" y="714"/>
                  </a:moveTo>
                  <a:cubicBezTo>
                    <a:pt x="6795" y="5001"/>
                    <a:pt x="11856" y="11620"/>
                    <a:pt x="14205" y="19356"/>
                  </a:cubicBezTo>
                  <a:cubicBezTo>
                    <a:pt x="16787" y="26906"/>
                    <a:pt x="16489" y="35137"/>
                    <a:pt x="13366" y="42472"/>
                  </a:cubicBezTo>
                  <a:cubicBezTo>
                    <a:pt x="13217" y="35099"/>
                    <a:pt x="12024" y="27792"/>
                    <a:pt x="9824" y="20754"/>
                  </a:cubicBezTo>
                  <a:cubicBezTo>
                    <a:pt x="7401" y="13679"/>
                    <a:pt x="4083" y="6940"/>
                    <a:pt x="-56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4" name="Google Shape;84;p3"/>
          <p:cNvGrpSpPr/>
          <p:nvPr/>
        </p:nvGrpSpPr>
        <p:grpSpPr>
          <a:xfrm rot="10800000">
            <a:off x="5558993" y="671351"/>
            <a:ext cx="1237846" cy="872004"/>
            <a:chOff x="621403" y="597265"/>
            <a:chExt cx="1588204" cy="1118814"/>
          </a:xfrm>
        </p:grpSpPr>
        <p:sp>
          <p:nvSpPr>
            <p:cNvPr id="85" name="Google Shape;85;p3"/>
            <p:cNvSpPr/>
            <p:nvPr/>
          </p:nvSpPr>
          <p:spPr>
            <a:xfrm>
              <a:off x="1448058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621403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7" name="Google Shape;87;p3"/>
          <p:cNvSpPr/>
          <p:nvPr/>
        </p:nvSpPr>
        <p:spPr>
          <a:xfrm rot="7429286">
            <a:off x="82817" y="-36628"/>
            <a:ext cx="972541" cy="718447"/>
          </a:xfrm>
          <a:custGeom>
            <a:avLst/>
            <a:gdLst/>
            <a:ahLst/>
            <a:cxnLst/>
            <a:rect l="l" t="t" r="r" b="b"/>
            <a:pathLst>
              <a:path w="535963" h="395933" extrusionOk="0">
                <a:moveTo>
                  <a:pt x="-56" y="108159"/>
                </a:moveTo>
                <a:cubicBezTo>
                  <a:pt x="7774" y="51068"/>
                  <a:pt x="53634" y="6746"/>
                  <a:pt x="110958" y="874"/>
                </a:cubicBezTo>
                <a:cubicBezTo>
                  <a:pt x="168460" y="-2025"/>
                  <a:pt x="220491" y="34793"/>
                  <a:pt x="236886" y="89983"/>
                </a:cubicBezTo>
                <a:cubicBezTo>
                  <a:pt x="242815" y="107460"/>
                  <a:pt x="240941" y="126643"/>
                  <a:pt x="231760" y="142647"/>
                </a:cubicBezTo>
                <a:cubicBezTo>
                  <a:pt x="221600" y="157654"/>
                  <a:pt x="198297" y="164366"/>
                  <a:pt x="184409" y="152621"/>
                </a:cubicBezTo>
                <a:cubicBezTo>
                  <a:pt x="170520" y="140876"/>
                  <a:pt x="173503" y="115337"/>
                  <a:pt x="184968" y="98931"/>
                </a:cubicBezTo>
                <a:cubicBezTo>
                  <a:pt x="216846" y="54749"/>
                  <a:pt x="289178" y="55775"/>
                  <a:pt x="329818" y="91941"/>
                </a:cubicBezTo>
                <a:cubicBezTo>
                  <a:pt x="370458" y="128107"/>
                  <a:pt x="382948" y="188134"/>
                  <a:pt x="375771" y="242104"/>
                </a:cubicBezTo>
                <a:cubicBezTo>
                  <a:pt x="374522" y="258313"/>
                  <a:pt x="369302" y="273967"/>
                  <a:pt x="360577" y="287684"/>
                </a:cubicBezTo>
                <a:cubicBezTo>
                  <a:pt x="351331" y="301443"/>
                  <a:pt x="335196" y="308916"/>
                  <a:pt x="318726" y="307072"/>
                </a:cubicBezTo>
                <a:cubicBezTo>
                  <a:pt x="299086" y="301835"/>
                  <a:pt x="285962" y="283346"/>
                  <a:pt x="287500" y="263076"/>
                </a:cubicBezTo>
                <a:cubicBezTo>
                  <a:pt x="289793" y="243258"/>
                  <a:pt x="300708" y="225457"/>
                  <a:pt x="317327" y="214420"/>
                </a:cubicBezTo>
                <a:cubicBezTo>
                  <a:pt x="363933" y="180491"/>
                  <a:pt x="434587" y="196337"/>
                  <a:pt x="475134" y="237630"/>
                </a:cubicBezTo>
                <a:cubicBezTo>
                  <a:pt x="515681" y="278922"/>
                  <a:pt x="531620" y="338857"/>
                  <a:pt x="535907" y="396647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3"/>
          <p:cNvSpPr/>
          <p:nvPr/>
        </p:nvSpPr>
        <p:spPr>
          <a:xfrm rot="9469379" flipH="1">
            <a:off x="11630998" y="51836"/>
            <a:ext cx="428598" cy="785508"/>
          </a:xfrm>
          <a:custGeom>
            <a:avLst/>
            <a:gdLst/>
            <a:ahLst/>
            <a:cxnLst/>
            <a:rect l="l" t="t" r="r" b="b"/>
            <a:pathLst>
              <a:path w="232781" h="426626" extrusionOk="0">
                <a:moveTo>
                  <a:pt x="232675" y="714"/>
                </a:moveTo>
                <a:cubicBezTo>
                  <a:pt x="233235" y="43777"/>
                  <a:pt x="229227" y="87773"/>
                  <a:pt x="211517" y="127108"/>
                </a:cubicBezTo>
                <a:cubicBezTo>
                  <a:pt x="193807" y="166443"/>
                  <a:pt x="160996" y="200465"/>
                  <a:pt x="119331" y="210998"/>
                </a:cubicBezTo>
                <a:cubicBezTo>
                  <a:pt x="77666" y="221531"/>
                  <a:pt x="28077" y="204753"/>
                  <a:pt x="8503" y="166350"/>
                </a:cubicBezTo>
                <a:cubicBezTo>
                  <a:pt x="-5246" y="138293"/>
                  <a:pt x="-2263" y="104933"/>
                  <a:pt x="16240" y="79757"/>
                </a:cubicBezTo>
                <a:cubicBezTo>
                  <a:pt x="35581" y="55242"/>
                  <a:pt x="66928" y="43507"/>
                  <a:pt x="97613" y="49277"/>
                </a:cubicBezTo>
                <a:cubicBezTo>
                  <a:pt x="145337" y="58598"/>
                  <a:pt x="173953" y="107813"/>
                  <a:pt x="190171" y="153673"/>
                </a:cubicBezTo>
                <a:cubicBezTo>
                  <a:pt x="221090" y="241422"/>
                  <a:pt x="229171" y="335602"/>
                  <a:pt x="213661" y="427341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5061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4"/>
          <p:cNvSpPr txBox="1">
            <a:spLocks noGrp="1"/>
          </p:cNvSpPr>
          <p:nvPr>
            <p:ph type="title"/>
          </p:nvPr>
        </p:nvSpPr>
        <p:spPr>
          <a:xfrm>
            <a:off x="2069274" y="2719975"/>
            <a:ext cx="8053500" cy="1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1" name="Google Shape;91;p4"/>
          <p:cNvSpPr txBox="1">
            <a:spLocks noGrp="1"/>
          </p:cNvSpPr>
          <p:nvPr>
            <p:ph type="body" idx="1"/>
          </p:nvPr>
        </p:nvSpPr>
        <p:spPr>
          <a:xfrm>
            <a:off x="2069236" y="4124275"/>
            <a:ext cx="8053500" cy="22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4"/>
          <p:cNvSpPr/>
          <p:nvPr/>
        </p:nvSpPr>
        <p:spPr>
          <a:xfrm rot="-7429286" flipH="1">
            <a:off x="11136629" y="-36628"/>
            <a:ext cx="972541" cy="718447"/>
          </a:xfrm>
          <a:custGeom>
            <a:avLst/>
            <a:gdLst/>
            <a:ahLst/>
            <a:cxnLst/>
            <a:rect l="l" t="t" r="r" b="b"/>
            <a:pathLst>
              <a:path w="535963" h="395933" extrusionOk="0">
                <a:moveTo>
                  <a:pt x="-56" y="108159"/>
                </a:moveTo>
                <a:cubicBezTo>
                  <a:pt x="7774" y="51068"/>
                  <a:pt x="53634" y="6746"/>
                  <a:pt x="110958" y="874"/>
                </a:cubicBezTo>
                <a:cubicBezTo>
                  <a:pt x="168460" y="-2025"/>
                  <a:pt x="220491" y="34793"/>
                  <a:pt x="236886" y="89983"/>
                </a:cubicBezTo>
                <a:cubicBezTo>
                  <a:pt x="242815" y="107460"/>
                  <a:pt x="240941" y="126643"/>
                  <a:pt x="231760" y="142647"/>
                </a:cubicBezTo>
                <a:cubicBezTo>
                  <a:pt x="221600" y="157654"/>
                  <a:pt x="198297" y="164366"/>
                  <a:pt x="184409" y="152621"/>
                </a:cubicBezTo>
                <a:cubicBezTo>
                  <a:pt x="170520" y="140876"/>
                  <a:pt x="173503" y="115337"/>
                  <a:pt x="184968" y="98931"/>
                </a:cubicBezTo>
                <a:cubicBezTo>
                  <a:pt x="216846" y="54749"/>
                  <a:pt x="289178" y="55775"/>
                  <a:pt x="329818" y="91941"/>
                </a:cubicBezTo>
                <a:cubicBezTo>
                  <a:pt x="370458" y="128107"/>
                  <a:pt x="382948" y="188134"/>
                  <a:pt x="375771" y="242104"/>
                </a:cubicBezTo>
                <a:cubicBezTo>
                  <a:pt x="374522" y="258313"/>
                  <a:pt x="369302" y="273967"/>
                  <a:pt x="360577" y="287684"/>
                </a:cubicBezTo>
                <a:cubicBezTo>
                  <a:pt x="351331" y="301443"/>
                  <a:pt x="335196" y="308916"/>
                  <a:pt x="318726" y="307072"/>
                </a:cubicBezTo>
                <a:cubicBezTo>
                  <a:pt x="299086" y="301835"/>
                  <a:pt x="285962" y="283346"/>
                  <a:pt x="287500" y="263076"/>
                </a:cubicBezTo>
                <a:cubicBezTo>
                  <a:pt x="289793" y="243258"/>
                  <a:pt x="300708" y="225457"/>
                  <a:pt x="317327" y="214420"/>
                </a:cubicBezTo>
                <a:cubicBezTo>
                  <a:pt x="363933" y="180491"/>
                  <a:pt x="434587" y="196337"/>
                  <a:pt x="475134" y="237630"/>
                </a:cubicBezTo>
                <a:cubicBezTo>
                  <a:pt x="515681" y="278922"/>
                  <a:pt x="531620" y="338857"/>
                  <a:pt x="535907" y="396647"/>
                </a:cubicBezTo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4"/>
          <p:cNvSpPr/>
          <p:nvPr/>
        </p:nvSpPr>
        <p:spPr>
          <a:xfrm>
            <a:off x="4216676" y="6210778"/>
            <a:ext cx="4037142" cy="231756"/>
          </a:xfrm>
          <a:custGeom>
            <a:avLst/>
            <a:gdLst/>
            <a:ahLst/>
            <a:cxnLst/>
            <a:rect l="l" t="t" r="r" b="b"/>
            <a:pathLst>
              <a:path w="1666519" h="95668" extrusionOk="0">
                <a:moveTo>
                  <a:pt x="-56" y="96382"/>
                </a:moveTo>
                <a:cubicBezTo>
                  <a:pt x="416970" y="37752"/>
                  <a:pt x="839962" y="-21157"/>
                  <a:pt x="1261835" y="8764"/>
                </a:cubicBezTo>
                <a:cubicBezTo>
                  <a:pt x="1397848" y="18308"/>
                  <a:pt x="1533051" y="37211"/>
                  <a:pt x="1666464" y="65343"/>
                </a:cubicBezTo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4"/>
          <p:cNvSpPr/>
          <p:nvPr/>
        </p:nvSpPr>
        <p:spPr>
          <a:xfrm>
            <a:off x="4902661" y="6338244"/>
            <a:ext cx="2724772" cy="208413"/>
          </a:xfrm>
          <a:custGeom>
            <a:avLst/>
            <a:gdLst/>
            <a:ahLst/>
            <a:cxnLst/>
            <a:rect l="l" t="t" r="r" b="b"/>
            <a:pathLst>
              <a:path w="1124777" h="86032" extrusionOk="0">
                <a:moveTo>
                  <a:pt x="-56" y="86746"/>
                </a:moveTo>
                <a:cubicBezTo>
                  <a:pt x="369218" y="7088"/>
                  <a:pt x="748261" y="-17445"/>
                  <a:pt x="1124721" y="13948"/>
                </a:cubicBezTo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4"/>
          <p:cNvSpPr/>
          <p:nvPr/>
        </p:nvSpPr>
        <p:spPr>
          <a:xfrm rot="-9469379">
            <a:off x="132391" y="51836"/>
            <a:ext cx="428598" cy="785508"/>
          </a:xfrm>
          <a:custGeom>
            <a:avLst/>
            <a:gdLst/>
            <a:ahLst/>
            <a:cxnLst/>
            <a:rect l="l" t="t" r="r" b="b"/>
            <a:pathLst>
              <a:path w="232781" h="426626" extrusionOk="0">
                <a:moveTo>
                  <a:pt x="232675" y="714"/>
                </a:moveTo>
                <a:cubicBezTo>
                  <a:pt x="233235" y="43777"/>
                  <a:pt x="229227" y="87773"/>
                  <a:pt x="211517" y="127108"/>
                </a:cubicBezTo>
                <a:cubicBezTo>
                  <a:pt x="193807" y="166443"/>
                  <a:pt x="160996" y="200465"/>
                  <a:pt x="119331" y="210998"/>
                </a:cubicBezTo>
                <a:cubicBezTo>
                  <a:pt x="77666" y="221531"/>
                  <a:pt x="28077" y="204753"/>
                  <a:pt x="8503" y="166350"/>
                </a:cubicBezTo>
                <a:cubicBezTo>
                  <a:pt x="-5246" y="138293"/>
                  <a:pt x="-2263" y="104933"/>
                  <a:pt x="16240" y="79757"/>
                </a:cubicBezTo>
                <a:cubicBezTo>
                  <a:pt x="35581" y="55242"/>
                  <a:pt x="66928" y="43507"/>
                  <a:pt x="97613" y="49277"/>
                </a:cubicBezTo>
                <a:cubicBezTo>
                  <a:pt x="145337" y="58598"/>
                  <a:pt x="173953" y="107813"/>
                  <a:pt x="190171" y="153673"/>
                </a:cubicBezTo>
                <a:cubicBezTo>
                  <a:pt x="221090" y="241422"/>
                  <a:pt x="229171" y="335602"/>
                  <a:pt x="213661" y="427341"/>
                </a:cubicBezTo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00273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">
  <p:cSld name="Just title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"/>
          <p:cNvSpPr txBox="1">
            <a:spLocks noGrp="1"/>
          </p:cNvSpPr>
          <p:nvPr>
            <p:ph type="title"/>
          </p:nvPr>
        </p:nvSpPr>
        <p:spPr>
          <a:xfrm>
            <a:off x="415650" y="421105"/>
            <a:ext cx="11360700" cy="12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50774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"/>
          <p:cNvSpPr txBox="1">
            <a:spLocks noGrp="1"/>
          </p:cNvSpPr>
          <p:nvPr>
            <p:ph type="title"/>
          </p:nvPr>
        </p:nvSpPr>
        <p:spPr>
          <a:xfrm>
            <a:off x="2266950" y="2036975"/>
            <a:ext cx="7658100" cy="23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subTitle" idx="1"/>
          </p:nvPr>
        </p:nvSpPr>
        <p:spPr>
          <a:xfrm>
            <a:off x="432800" y="5715300"/>
            <a:ext cx="11379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101" name="Google Shape;101;p6"/>
          <p:cNvGrpSpPr/>
          <p:nvPr/>
        </p:nvGrpSpPr>
        <p:grpSpPr>
          <a:xfrm>
            <a:off x="2650076" y="1744276"/>
            <a:ext cx="358028" cy="335921"/>
            <a:chOff x="2495301" y="1749451"/>
            <a:chExt cx="358028" cy="335921"/>
          </a:xfrm>
        </p:grpSpPr>
        <p:sp>
          <p:nvSpPr>
            <p:cNvPr id="102" name="Google Shape;102;p6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6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6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" name="Google Shape;106;p6"/>
          <p:cNvGrpSpPr/>
          <p:nvPr/>
        </p:nvGrpSpPr>
        <p:grpSpPr>
          <a:xfrm rot="3120626">
            <a:off x="2081936" y="2126765"/>
            <a:ext cx="358018" cy="335911"/>
            <a:chOff x="2495301" y="1749451"/>
            <a:chExt cx="358028" cy="335921"/>
          </a:xfrm>
        </p:grpSpPr>
        <p:sp>
          <p:nvSpPr>
            <p:cNvPr id="107" name="Google Shape;107;p6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6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6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1" name="Google Shape;111;p6"/>
          <p:cNvSpPr/>
          <p:nvPr/>
        </p:nvSpPr>
        <p:spPr>
          <a:xfrm>
            <a:off x="3960651" y="4283803"/>
            <a:ext cx="4037142" cy="231756"/>
          </a:xfrm>
          <a:custGeom>
            <a:avLst/>
            <a:gdLst/>
            <a:ahLst/>
            <a:cxnLst/>
            <a:rect l="l" t="t" r="r" b="b"/>
            <a:pathLst>
              <a:path w="1666519" h="95668" extrusionOk="0">
                <a:moveTo>
                  <a:pt x="-56" y="96382"/>
                </a:moveTo>
                <a:cubicBezTo>
                  <a:pt x="416970" y="37752"/>
                  <a:pt x="839962" y="-21157"/>
                  <a:pt x="1261835" y="8764"/>
                </a:cubicBezTo>
                <a:cubicBezTo>
                  <a:pt x="1397848" y="18308"/>
                  <a:pt x="1533051" y="37211"/>
                  <a:pt x="1666464" y="65343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6"/>
          <p:cNvSpPr/>
          <p:nvPr/>
        </p:nvSpPr>
        <p:spPr>
          <a:xfrm>
            <a:off x="4646636" y="4411269"/>
            <a:ext cx="2724772" cy="208413"/>
          </a:xfrm>
          <a:custGeom>
            <a:avLst/>
            <a:gdLst/>
            <a:ahLst/>
            <a:cxnLst/>
            <a:rect l="l" t="t" r="r" b="b"/>
            <a:pathLst>
              <a:path w="1124777" h="86032" extrusionOk="0">
                <a:moveTo>
                  <a:pt x="-56" y="86746"/>
                </a:moveTo>
                <a:cubicBezTo>
                  <a:pt x="369218" y="7088"/>
                  <a:pt x="748261" y="-17445"/>
                  <a:pt x="1124721" y="13948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6"/>
          <p:cNvSpPr/>
          <p:nvPr/>
        </p:nvSpPr>
        <p:spPr>
          <a:xfrm>
            <a:off x="-83922" y="-17300"/>
            <a:ext cx="250550" cy="788765"/>
          </a:xfrm>
          <a:custGeom>
            <a:avLst/>
            <a:gdLst/>
            <a:ahLst/>
            <a:cxnLst/>
            <a:rect l="l" t="t" r="r" b="b"/>
            <a:pathLst>
              <a:path w="149137" h="469503" extrusionOk="0">
                <a:moveTo>
                  <a:pt x="74513" y="470218"/>
                </a:moveTo>
                <a:cubicBezTo>
                  <a:pt x="33332" y="470218"/>
                  <a:pt x="-56" y="436830"/>
                  <a:pt x="-56" y="395649"/>
                </a:cubicBezTo>
                <a:lnTo>
                  <a:pt x="-56" y="75283"/>
                </a:lnTo>
                <a:cubicBezTo>
                  <a:pt x="-56" y="34102"/>
                  <a:pt x="33332" y="714"/>
                  <a:pt x="74513" y="714"/>
                </a:cubicBezTo>
                <a:cubicBezTo>
                  <a:pt x="115693" y="714"/>
                  <a:pt x="149082" y="34102"/>
                  <a:pt x="149082" y="75283"/>
                </a:cubicBezTo>
                <a:lnTo>
                  <a:pt x="149082" y="395649"/>
                </a:lnTo>
                <a:cubicBezTo>
                  <a:pt x="149082" y="436830"/>
                  <a:pt x="115693" y="470218"/>
                  <a:pt x="74513" y="47021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6"/>
          <p:cNvSpPr/>
          <p:nvPr/>
        </p:nvSpPr>
        <p:spPr>
          <a:xfrm>
            <a:off x="-148981" y="-100750"/>
            <a:ext cx="648655" cy="1333364"/>
          </a:xfrm>
          <a:custGeom>
            <a:avLst/>
            <a:gdLst/>
            <a:ahLst/>
            <a:cxnLst/>
            <a:rect l="l" t="t" r="r" b="b"/>
            <a:pathLst>
              <a:path w="386104" h="793669" extrusionOk="0">
                <a:moveTo>
                  <a:pt x="131777" y="794382"/>
                </a:moveTo>
                <a:cubicBezTo>
                  <a:pt x="104616" y="794261"/>
                  <a:pt x="77631" y="789917"/>
                  <a:pt x="51802" y="781519"/>
                </a:cubicBezTo>
                <a:cubicBezTo>
                  <a:pt x="12579" y="768964"/>
                  <a:pt x="-9037" y="726991"/>
                  <a:pt x="3510" y="687768"/>
                </a:cubicBezTo>
                <a:cubicBezTo>
                  <a:pt x="3519" y="687759"/>
                  <a:pt x="3519" y="687759"/>
                  <a:pt x="3519" y="687749"/>
                </a:cubicBezTo>
                <a:cubicBezTo>
                  <a:pt x="16074" y="648563"/>
                  <a:pt x="58001" y="626957"/>
                  <a:pt x="97196" y="639466"/>
                </a:cubicBezTo>
                <a:cubicBezTo>
                  <a:pt x="117190" y="646559"/>
                  <a:pt x="138964" y="646913"/>
                  <a:pt x="159181" y="640491"/>
                </a:cubicBezTo>
                <a:cubicBezTo>
                  <a:pt x="198983" y="625857"/>
                  <a:pt x="216786" y="576362"/>
                  <a:pt x="225361" y="552593"/>
                </a:cubicBezTo>
                <a:cubicBezTo>
                  <a:pt x="241394" y="507945"/>
                  <a:pt x="237851" y="473550"/>
                  <a:pt x="231327" y="411192"/>
                </a:cubicBezTo>
                <a:cubicBezTo>
                  <a:pt x="229835" y="396278"/>
                  <a:pt x="228157" y="380525"/>
                  <a:pt x="226666" y="363375"/>
                </a:cubicBezTo>
                <a:cubicBezTo>
                  <a:pt x="218463" y="265456"/>
                  <a:pt x="218463" y="167026"/>
                  <a:pt x="226666" y="69107"/>
                </a:cubicBezTo>
                <a:cubicBezTo>
                  <a:pt x="230078" y="28085"/>
                  <a:pt x="266085" y="-2413"/>
                  <a:pt x="307107" y="970"/>
                </a:cubicBezTo>
                <a:cubicBezTo>
                  <a:pt x="348157" y="4335"/>
                  <a:pt x="378702" y="40333"/>
                  <a:pt x="375338" y="81374"/>
                </a:cubicBezTo>
                <a:cubicBezTo>
                  <a:pt x="375338" y="81393"/>
                  <a:pt x="375338" y="81402"/>
                  <a:pt x="375338" y="81411"/>
                </a:cubicBezTo>
                <a:cubicBezTo>
                  <a:pt x="367788" y="170950"/>
                  <a:pt x="367788" y="260973"/>
                  <a:pt x="375338" y="350511"/>
                </a:cubicBezTo>
                <a:cubicBezTo>
                  <a:pt x="376736" y="366730"/>
                  <a:pt x="378321" y="381644"/>
                  <a:pt x="379812" y="395719"/>
                </a:cubicBezTo>
                <a:cubicBezTo>
                  <a:pt x="387082" y="465813"/>
                  <a:pt x="393421" y="526214"/>
                  <a:pt x="365737" y="603206"/>
                </a:cubicBezTo>
                <a:cubicBezTo>
                  <a:pt x="352035" y="641050"/>
                  <a:pt x="315776" y="741718"/>
                  <a:pt x="210913" y="780307"/>
                </a:cubicBezTo>
                <a:cubicBezTo>
                  <a:pt x="185588" y="789675"/>
                  <a:pt x="158780" y="794448"/>
                  <a:pt x="131777" y="79438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6"/>
          <p:cNvSpPr/>
          <p:nvPr/>
        </p:nvSpPr>
        <p:spPr>
          <a:xfrm>
            <a:off x="-149120" y="-63677"/>
            <a:ext cx="1124604" cy="1651769"/>
          </a:xfrm>
          <a:custGeom>
            <a:avLst/>
            <a:gdLst/>
            <a:ahLst/>
            <a:cxnLst/>
            <a:rect l="l" t="t" r="r" b="b"/>
            <a:pathLst>
              <a:path w="669407" h="983196" extrusionOk="0">
                <a:moveTo>
                  <a:pt x="74535" y="983910"/>
                </a:moveTo>
                <a:cubicBezTo>
                  <a:pt x="34035" y="983920"/>
                  <a:pt x="926" y="951603"/>
                  <a:pt x="-34" y="911113"/>
                </a:cubicBezTo>
                <a:cubicBezTo>
                  <a:pt x="-1022" y="869941"/>
                  <a:pt x="31546" y="835761"/>
                  <a:pt x="72717" y="834773"/>
                </a:cubicBezTo>
                <a:cubicBezTo>
                  <a:pt x="72736" y="834773"/>
                  <a:pt x="72745" y="834773"/>
                  <a:pt x="72764" y="834773"/>
                </a:cubicBezTo>
                <a:cubicBezTo>
                  <a:pt x="133071" y="833468"/>
                  <a:pt x="247907" y="818927"/>
                  <a:pt x="339907" y="737554"/>
                </a:cubicBezTo>
                <a:cubicBezTo>
                  <a:pt x="411865" y="673891"/>
                  <a:pt x="437872" y="597737"/>
                  <a:pt x="467885" y="509653"/>
                </a:cubicBezTo>
                <a:cubicBezTo>
                  <a:pt x="514090" y="372390"/>
                  <a:pt x="529992" y="226748"/>
                  <a:pt x="514491" y="82746"/>
                </a:cubicBezTo>
                <a:cubicBezTo>
                  <a:pt x="510371" y="41771"/>
                  <a:pt x="540254" y="5214"/>
                  <a:pt x="581230" y="1093"/>
                </a:cubicBezTo>
                <a:cubicBezTo>
                  <a:pt x="581230" y="1093"/>
                  <a:pt x="581230" y="1093"/>
                  <a:pt x="581230" y="1093"/>
                </a:cubicBezTo>
                <a:cubicBezTo>
                  <a:pt x="622206" y="-3027"/>
                  <a:pt x="658763" y="26857"/>
                  <a:pt x="662882" y="67832"/>
                </a:cubicBezTo>
                <a:cubicBezTo>
                  <a:pt x="662882" y="67832"/>
                  <a:pt x="662882" y="67832"/>
                  <a:pt x="662882" y="67832"/>
                </a:cubicBezTo>
                <a:cubicBezTo>
                  <a:pt x="680481" y="233152"/>
                  <a:pt x="662072" y="400316"/>
                  <a:pt x="608914" y="557843"/>
                </a:cubicBezTo>
                <a:cubicBezTo>
                  <a:pt x="576662" y="652359"/>
                  <a:pt x="540124" y="759365"/>
                  <a:pt x="438617" y="849220"/>
                </a:cubicBezTo>
                <a:cubicBezTo>
                  <a:pt x="344008" y="933110"/>
                  <a:pt x="214910" y="980741"/>
                  <a:pt x="76026" y="9839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6"/>
          <p:cNvSpPr/>
          <p:nvPr/>
        </p:nvSpPr>
        <p:spPr>
          <a:xfrm>
            <a:off x="-121226" y="-91457"/>
            <a:ext cx="1548034" cy="1985839"/>
          </a:xfrm>
          <a:custGeom>
            <a:avLst/>
            <a:gdLst/>
            <a:ahLst/>
            <a:cxnLst/>
            <a:rect l="l" t="t" r="r" b="b"/>
            <a:pathLst>
              <a:path w="921449" h="1182047" extrusionOk="0">
                <a:moveTo>
                  <a:pt x="74528" y="1182762"/>
                </a:moveTo>
                <a:cubicBezTo>
                  <a:pt x="33916" y="1182771"/>
                  <a:pt x="770" y="1150287"/>
                  <a:pt x="-41" y="1109684"/>
                </a:cubicBezTo>
                <a:cubicBezTo>
                  <a:pt x="-870" y="1068531"/>
                  <a:pt x="31791" y="1034491"/>
                  <a:pt x="72944" y="1033624"/>
                </a:cubicBezTo>
                <a:cubicBezTo>
                  <a:pt x="210392" y="1031778"/>
                  <a:pt x="344075" y="988463"/>
                  <a:pt x="456507" y="909373"/>
                </a:cubicBezTo>
                <a:cubicBezTo>
                  <a:pt x="618414" y="793885"/>
                  <a:pt x="679281" y="635893"/>
                  <a:pt x="711905" y="551070"/>
                </a:cubicBezTo>
                <a:cubicBezTo>
                  <a:pt x="768102" y="402809"/>
                  <a:pt x="785654" y="242682"/>
                  <a:pt x="762891" y="85761"/>
                </a:cubicBezTo>
                <a:cubicBezTo>
                  <a:pt x="757084" y="44990"/>
                  <a:pt x="785420" y="7231"/>
                  <a:pt x="826191" y="1414"/>
                </a:cubicBezTo>
                <a:cubicBezTo>
                  <a:pt x="826219" y="1414"/>
                  <a:pt x="826247" y="1405"/>
                  <a:pt x="826275" y="1405"/>
                </a:cubicBezTo>
                <a:cubicBezTo>
                  <a:pt x="866905" y="-4131"/>
                  <a:pt x="904386" y="24186"/>
                  <a:pt x="910165" y="64789"/>
                </a:cubicBezTo>
                <a:cubicBezTo>
                  <a:pt x="936618" y="246904"/>
                  <a:pt x="916149" y="432767"/>
                  <a:pt x="850696" y="604760"/>
                </a:cubicBezTo>
                <a:cubicBezTo>
                  <a:pt x="815090" y="697039"/>
                  <a:pt x="741080" y="889240"/>
                  <a:pt x="543100" y="1030734"/>
                </a:cubicBezTo>
                <a:cubicBezTo>
                  <a:pt x="406285" y="1127320"/>
                  <a:pt x="243473" y="1180310"/>
                  <a:pt x="76019" y="11827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6"/>
          <p:cNvSpPr/>
          <p:nvPr/>
        </p:nvSpPr>
        <p:spPr>
          <a:xfrm>
            <a:off x="-177425" y="-45107"/>
            <a:ext cx="2022434" cy="2292157"/>
          </a:xfrm>
          <a:custGeom>
            <a:avLst/>
            <a:gdLst/>
            <a:ahLst/>
            <a:cxnLst/>
            <a:rect l="l" t="t" r="r" b="b"/>
            <a:pathLst>
              <a:path w="1203830" h="1364379" extrusionOk="0">
                <a:moveTo>
                  <a:pt x="74786" y="1365092"/>
                </a:moveTo>
                <a:cubicBezTo>
                  <a:pt x="35954" y="1365232"/>
                  <a:pt x="3517" y="1335554"/>
                  <a:pt x="217" y="1296862"/>
                </a:cubicBezTo>
                <a:cubicBezTo>
                  <a:pt x="-3278" y="1255830"/>
                  <a:pt x="27146" y="1219739"/>
                  <a:pt x="68168" y="1216234"/>
                </a:cubicBezTo>
                <a:cubicBezTo>
                  <a:pt x="224567" y="1203213"/>
                  <a:pt x="376464" y="1157316"/>
                  <a:pt x="513903" y="1081544"/>
                </a:cubicBezTo>
                <a:cubicBezTo>
                  <a:pt x="575702" y="1047522"/>
                  <a:pt x="763615" y="943965"/>
                  <a:pt x="901101" y="725944"/>
                </a:cubicBezTo>
                <a:cubicBezTo>
                  <a:pt x="1059560" y="474834"/>
                  <a:pt x="1062450" y="214775"/>
                  <a:pt x="1050239" y="82229"/>
                </a:cubicBezTo>
                <a:cubicBezTo>
                  <a:pt x="1046409" y="41225"/>
                  <a:pt x="1076534" y="4882"/>
                  <a:pt x="1117538" y="1042"/>
                </a:cubicBezTo>
                <a:cubicBezTo>
                  <a:pt x="1158541" y="-2789"/>
                  <a:pt x="1194884" y="27337"/>
                  <a:pt x="1198724" y="68341"/>
                </a:cubicBezTo>
                <a:cubicBezTo>
                  <a:pt x="1212799" y="219809"/>
                  <a:pt x="1209257" y="517058"/>
                  <a:pt x="1027310" y="805546"/>
                </a:cubicBezTo>
                <a:cubicBezTo>
                  <a:pt x="869410" y="1056004"/>
                  <a:pt x="656050" y="1173543"/>
                  <a:pt x="585955" y="1212226"/>
                </a:cubicBezTo>
                <a:cubicBezTo>
                  <a:pt x="430339" y="1298008"/>
                  <a:pt x="258384" y="1350001"/>
                  <a:pt x="81311" y="136481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6"/>
          <p:cNvSpPr/>
          <p:nvPr/>
        </p:nvSpPr>
        <p:spPr>
          <a:xfrm>
            <a:off x="9959871" y="5848480"/>
            <a:ext cx="1508191" cy="1160996"/>
          </a:xfrm>
          <a:custGeom>
            <a:avLst/>
            <a:gdLst/>
            <a:ahLst/>
            <a:cxnLst/>
            <a:rect l="l" t="t" r="r" b="b"/>
            <a:pathLst>
              <a:path w="1153492" h="887951" extrusionOk="0">
                <a:moveTo>
                  <a:pt x="167537" y="799761"/>
                </a:moveTo>
                <a:cubicBezTo>
                  <a:pt x="167444" y="737952"/>
                  <a:pt x="171079" y="676200"/>
                  <a:pt x="178350" y="614830"/>
                </a:cubicBezTo>
                <a:lnTo>
                  <a:pt x="175367" y="638599"/>
                </a:lnTo>
                <a:cubicBezTo>
                  <a:pt x="183476" y="571375"/>
                  <a:pt x="199788" y="505391"/>
                  <a:pt x="223837" y="442110"/>
                </a:cubicBezTo>
                <a:lnTo>
                  <a:pt x="215354" y="463455"/>
                </a:lnTo>
                <a:cubicBezTo>
                  <a:pt x="232971" y="418863"/>
                  <a:pt x="255901" y="376573"/>
                  <a:pt x="283771" y="337527"/>
                </a:cubicBezTo>
                <a:lnTo>
                  <a:pt x="270629" y="355610"/>
                </a:lnTo>
                <a:cubicBezTo>
                  <a:pt x="292999" y="324823"/>
                  <a:pt x="319098" y="296924"/>
                  <a:pt x="348273" y="272559"/>
                </a:cubicBezTo>
                <a:lnTo>
                  <a:pt x="331310" y="286541"/>
                </a:lnTo>
                <a:cubicBezTo>
                  <a:pt x="362628" y="261607"/>
                  <a:pt x="397116" y="240858"/>
                  <a:pt x="433842" y="224835"/>
                </a:cubicBezTo>
                <a:lnTo>
                  <a:pt x="413801" y="234156"/>
                </a:lnTo>
                <a:cubicBezTo>
                  <a:pt x="471311" y="208039"/>
                  <a:pt x="531992" y="189797"/>
                  <a:pt x="594351" y="179907"/>
                </a:cubicBezTo>
                <a:lnTo>
                  <a:pt x="572073" y="183170"/>
                </a:lnTo>
                <a:cubicBezTo>
                  <a:pt x="606375" y="178416"/>
                  <a:pt x="641236" y="178416"/>
                  <a:pt x="675537" y="183170"/>
                </a:cubicBezTo>
                <a:lnTo>
                  <a:pt x="653260" y="180001"/>
                </a:lnTo>
                <a:cubicBezTo>
                  <a:pt x="690079" y="185463"/>
                  <a:pt x="725871" y="195874"/>
                  <a:pt x="759894" y="210947"/>
                </a:cubicBezTo>
                <a:lnTo>
                  <a:pt x="739853" y="201625"/>
                </a:lnTo>
                <a:cubicBezTo>
                  <a:pt x="775274" y="217546"/>
                  <a:pt x="808456" y="238006"/>
                  <a:pt x="838656" y="262492"/>
                </a:cubicBezTo>
                <a:lnTo>
                  <a:pt x="821693" y="248604"/>
                </a:lnTo>
                <a:cubicBezTo>
                  <a:pt x="851240" y="272829"/>
                  <a:pt x="877526" y="300746"/>
                  <a:pt x="899990" y="331655"/>
                </a:cubicBezTo>
                <a:lnTo>
                  <a:pt x="886847" y="313572"/>
                </a:lnTo>
                <a:cubicBezTo>
                  <a:pt x="906701" y="341237"/>
                  <a:pt x="923293" y="371148"/>
                  <a:pt x="936155" y="402682"/>
                </a:cubicBezTo>
                <a:lnTo>
                  <a:pt x="927673" y="381336"/>
                </a:lnTo>
                <a:cubicBezTo>
                  <a:pt x="947247" y="433302"/>
                  <a:pt x="960297" y="487504"/>
                  <a:pt x="966542" y="542685"/>
                </a:cubicBezTo>
                <a:lnTo>
                  <a:pt x="963559" y="519009"/>
                </a:lnTo>
                <a:cubicBezTo>
                  <a:pt x="975024" y="610822"/>
                  <a:pt x="979033" y="703847"/>
                  <a:pt x="985650" y="796219"/>
                </a:cubicBezTo>
                <a:cubicBezTo>
                  <a:pt x="986117" y="819475"/>
                  <a:pt x="994878" y="841817"/>
                  <a:pt x="1010258" y="859229"/>
                </a:cubicBezTo>
                <a:cubicBezTo>
                  <a:pt x="1025638" y="875616"/>
                  <a:pt x="1047076" y="885030"/>
                  <a:pt x="1069540" y="885328"/>
                </a:cubicBezTo>
                <a:cubicBezTo>
                  <a:pt x="1092004" y="885086"/>
                  <a:pt x="1113442" y="875653"/>
                  <a:pt x="1128822" y="859229"/>
                </a:cubicBezTo>
                <a:cubicBezTo>
                  <a:pt x="1144854" y="842190"/>
                  <a:pt x="1153710" y="819615"/>
                  <a:pt x="1153430" y="796219"/>
                </a:cubicBezTo>
                <a:cubicBezTo>
                  <a:pt x="1147931" y="719599"/>
                  <a:pt x="1143549" y="642793"/>
                  <a:pt x="1136466" y="566454"/>
                </a:cubicBezTo>
                <a:cubicBezTo>
                  <a:pt x="1129102" y="487317"/>
                  <a:pt x="1118383" y="407995"/>
                  <a:pt x="1089394" y="333985"/>
                </a:cubicBezTo>
                <a:cubicBezTo>
                  <a:pt x="1064880" y="269530"/>
                  <a:pt x="1028062" y="210481"/>
                  <a:pt x="980897" y="160147"/>
                </a:cubicBezTo>
                <a:cubicBezTo>
                  <a:pt x="938858" y="115387"/>
                  <a:pt x="889084" y="78708"/>
                  <a:pt x="833809" y="51929"/>
                </a:cubicBezTo>
                <a:cubicBezTo>
                  <a:pt x="773875" y="22539"/>
                  <a:pt x="708721" y="5305"/>
                  <a:pt x="642075" y="1222"/>
                </a:cubicBezTo>
                <a:cubicBezTo>
                  <a:pt x="572353" y="-2413"/>
                  <a:pt x="502258" y="13899"/>
                  <a:pt x="435985" y="36083"/>
                </a:cubicBezTo>
                <a:cubicBezTo>
                  <a:pt x="398421" y="48583"/>
                  <a:pt x="361696" y="63748"/>
                  <a:pt x="326276" y="81477"/>
                </a:cubicBezTo>
                <a:cubicBezTo>
                  <a:pt x="291695" y="99271"/>
                  <a:pt x="259350" y="121017"/>
                  <a:pt x="229803" y="146258"/>
                </a:cubicBezTo>
                <a:cubicBezTo>
                  <a:pt x="178537" y="190189"/>
                  <a:pt x="135938" y="243216"/>
                  <a:pt x="103968" y="302666"/>
                </a:cubicBezTo>
                <a:cubicBezTo>
                  <a:pt x="21103" y="452270"/>
                  <a:pt x="969" y="628905"/>
                  <a:pt x="-56" y="799481"/>
                </a:cubicBezTo>
                <a:cubicBezTo>
                  <a:pt x="-56" y="846087"/>
                  <a:pt x="38720" y="890735"/>
                  <a:pt x="83834" y="888591"/>
                </a:cubicBezTo>
                <a:cubicBezTo>
                  <a:pt x="131185" y="886288"/>
                  <a:pt x="168284" y="846916"/>
                  <a:pt x="167724" y="79948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6"/>
          <p:cNvSpPr/>
          <p:nvPr/>
        </p:nvSpPr>
        <p:spPr>
          <a:xfrm>
            <a:off x="9603451" y="5488751"/>
            <a:ext cx="2184391" cy="1521061"/>
          </a:xfrm>
          <a:custGeom>
            <a:avLst/>
            <a:gdLst/>
            <a:ahLst/>
            <a:cxnLst/>
            <a:rect l="l" t="t" r="r" b="b"/>
            <a:pathLst>
              <a:path w="1670662" h="1163335" extrusionOk="0">
                <a:moveTo>
                  <a:pt x="174351" y="1052668"/>
                </a:moveTo>
                <a:cubicBezTo>
                  <a:pt x="173326" y="1045583"/>
                  <a:pt x="172301" y="1038500"/>
                  <a:pt x="171369" y="1031416"/>
                </a:cubicBezTo>
                <a:lnTo>
                  <a:pt x="174351" y="1054905"/>
                </a:lnTo>
                <a:cubicBezTo>
                  <a:pt x="164938" y="979105"/>
                  <a:pt x="164938" y="902430"/>
                  <a:pt x="174351" y="826631"/>
                </a:cubicBezTo>
                <a:lnTo>
                  <a:pt x="171369" y="850120"/>
                </a:lnTo>
                <a:cubicBezTo>
                  <a:pt x="181715" y="769809"/>
                  <a:pt x="202036" y="691111"/>
                  <a:pt x="231956" y="615881"/>
                </a:cubicBezTo>
                <a:lnTo>
                  <a:pt x="223567" y="637040"/>
                </a:lnTo>
                <a:cubicBezTo>
                  <a:pt x="251530" y="567206"/>
                  <a:pt x="287976" y="501110"/>
                  <a:pt x="332251" y="440271"/>
                </a:cubicBezTo>
                <a:lnTo>
                  <a:pt x="319108" y="458168"/>
                </a:lnTo>
                <a:cubicBezTo>
                  <a:pt x="358723" y="403900"/>
                  <a:pt x="405049" y="354825"/>
                  <a:pt x="456875" y="312106"/>
                </a:cubicBezTo>
                <a:lnTo>
                  <a:pt x="439817" y="325901"/>
                </a:lnTo>
                <a:cubicBezTo>
                  <a:pt x="487728" y="286967"/>
                  <a:pt x="540391" y="254408"/>
                  <a:pt x="596691" y="229055"/>
                </a:cubicBezTo>
                <a:lnTo>
                  <a:pt x="576650" y="238376"/>
                </a:lnTo>
                <a:cubicBezTo>
                  <a:pt x="637611" y="211419"/>
                  <a:pt x="701927" y="192945"/>
                  <a:pt x="767826" y="183475"/>
                </a:cubicBezTo>
                <a:lnTo>
                  <a:pt x="745829" y="185805"/>
                </a:lnTo>
                <a:cubicBezTo>
                  <a:pt x="816017" y="175925"/>
                  <a:pt x="887324" y="175925"/>
                  <a:pt x="957511" y="185805"/>
                </a:cubicBezTo>
                <a:lnTo>
                  <a:pt x="935233" y="182636"/>
                </a:lnTo>
                <a:cubicBezTo>
                  <a:pt x="1000854" y="192134"/>
                  <a:pt x="1064890" y="210543"/>
                  <a:pt x="1125570" y="237351"/>
                </a:cubicBezTo>
                <a:lnTo>
                  <a:pt x="1105530" y="228030"/>
                </a:lnTo>
                <a:cubicBezTo>
                  <a:pt x="1159219" y="252050"/>
                  <a:pt x="1209647" y="282950"/>
                  <a:pt x="1255414" y="319936"/>
                </a:cubicBezTo>
                <a:lnTo>
                  <a:pt x="1238449" y="306047"/>
                </a:lnTo>
                <a:cubicBezTo>
                  <a:pt x="1277877" y="338131"/>
                  <a:pt x="1313204" y="374912"/>
                  <a:pt x="1343684" y="415570"/>
                </a:cubicBezTo>
                <a:lnTo>
                  <a:pt x="1330541" y="397674"/>
                </a:lnTo>
                <a:cubicBezTo>
                  <a:pt x="1360928" y="439805"/>
                  <a:pt x="1386002" y="485553"/>
                  <a:pt x="1405110" y="533855"/>
                </a:cubicBezTo>
                <a:lnTo>
                  <a:pt x="1396627" y="512696"/>
                </a:lnTo>
                <a:cubicBezTo>
                  <a:pt x="1449572" y="645895"/>
                  <a:pt x="1463460" y="791397"/>
                  <a:pt x="1484526" y="932705"/>
                </a:cubicBezTo>
                <a:cubicBezTo>
                  <a:pt x="1491050" y="976141"/>
                  <a:pt x="1498134" y="1019485"/>
                  <a:pt x="1506617" y="1062548"/>
                </a:cubicBezTo>
                <a:cubicBezTo>
                  <a:pt x="1515938" y="1107849"/>
                  <a:pt x="1568602" y="1138329"/>
                  <a:pt x="1609801" y="1124254"/>
                </a:cubicBezTo>
                <a:cubicBezTo>
                  <a:pt x="1655381" y="1108688"/>
                  <a:pt x="1678032" y="1064133"/>
                  <a:pt x="1668431" y="1015477"/>
                </a:cubicBezTo>
                <a:cubicBezTo>
                  <a:pt x="1649044" y="917325"/>
                  <a:pt x="1637579" y="817776"/>
                  <a:pt x="1621826" y="718972"/>
                </a:cubicBezTo>
                <a:cubicBezTo>
                  <a:pt x="1606073" y="620169"/>
                  <a:pt x="1583889" y="524907"/>
                  <a:pt x="1545300" y="433280"/>
                </a:cubicBezTo>
                <a:cubicBezTo>
                  <a:pt x="1465138" y="242664"/>
                  <a:pt x="1298570" y="108254"/>
                  <a:pt x="1113452" y="44218"/>
                </a:cubicBezTo>
                <a:cubicBezTo>
                  <a:pt x="934674" y="-16835"/>
                  <a:pt x="740143" y="-13536"/>
                  <a:pt x="563507" y="53539"/>
                </a:cubicBezTo>
                <a:cubicBezTo>
                  <a:pt x="468899" y="90562"/>
                  <a:pt x="381933" y="144904"/>
                  <a:pt x="307177" y="213768"/>
                </a:cubicBezTo>
                <a:cubicBezTo>
                  <a:pt x="236524" y="279389"/>
                  <a:pt x="176682" y="355850"/>
                  <a:pt x="130076" y="440271"/>
                </a:cubicBezTo>
                <a:cubicBezTo>
                  <a:pt x="33044" y="614287"/>
                  <a:pt x="-11324" y="812780"/>
                  <a:pt x="2378" y="1011562"/>
                </a:cubicBezTo>
                <a:cubicBezTo>
                  <a:pt x="4615" y="1040830"/>
                  <a:pt x="8343" y="1070005"/>
                  <a:pt x="12631" y="1098994"/>
                </a:cubicBezTo>
                <a:cubicBezTo>
                  <a:pt x="15707" y="1119500"/>
                  <a:pt x="35001" y="1141871"/>
                  <a:pt x="51220" y="1151844"/>
                </a:cubicBezTo>
                <a:cubicBezTo>
                  <a:pt x="70609" y="1163757"/>
                  <a:pt x="94004" y="1167131"/>
                  <a:pt x="115909" y="1161165"/>
                </a:cubicBezTo>
                <a:cubicBezTo>
                  <a:pt x="137254" y="1154622"/>
                  <a:pt x="155151" y="1140044"/>
                  <a:pt x="165963" y="1120525"/>
                </a:cubicBezTo>
                <a:cubicBezTo>
                  <a:pt x="176216" y="1099366"/>
                  <a:pt x="179199" y="1075411"/>
                  <a:pt x="174445" y="10523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6"/>
          <p:cNvSpPr/>
          <p:nvPr/>
        </p:nvSpPr>
        <p:spPr>
          <a:xfrm>
            <a:off x="9300450" y="5125677"/>
            <a:ext cx="2844632" cy="1885168"/>
          </a:xfrm>
          <a:custGeom>
            <a:avLst/>
            <a:gdLst/>
            <a:ahLst/>
            <a:cxnLst/>
            <a:rect l="l" t="t" r="r" b="b"/>
            <a:pathLst>
              <a:path w="2175627" h="1441811" extrusionOk="0">
                <a:moveTo>
                  <a:pt x="167308" y="1358563"/>
                </a:moveTo>
                <a:cubicBezTo>
                  <a:pt x="171782" y="1239160"/>
                  <a:pt x="177561" y="1119663"/>
                  <a:pt x="193499" y="1001192"/>
                </a:cubicBezTo>
                <a:lnTo>
                  <a:pt x="190424" y="1023469"/>
                </a:lnTo>
                <a:cubicBezTo>
                  <a:pt x="206269" y="906769"/>
                  <a:pt x="232182" y="791094"/>
                  <a:pt x="277669" y="682224"/>
                </a:cubicBezTo>
                <a:lnTo>
                  <a:pt x="269280" y="702264"/>
                </a:lnTo>
                <a:cubicBezTo>
                  <a:pt x="298548" y="631974"/>
                  <a:pt x="336858" y="565775"/>
                  <a:pt x="383183" y="505309"/>
                </a:cubicBezTo>
                <a:lnTo>
                  <a:pt x="370042" y="522274"/>
                </a:lnTo>
                <a:cubicBezTo>
                  <a:pt x="416460" y="463169"/>
                  <a:pt x="470057" y="410122"/>
                  <a:pt x="529619" y="364374"/>
                </a:cubicBezTo>
                <a:lnTo>
                  <a:pt x="512560" y="377517"/>
                </a:lnTo>
                <a:cubicBezTo>
                  <a:pt x="582375" y="324312"/>
                  <a:pt x="658622" y="280121"/>
                  <a:pt x="739529" y="245997"/>
                </a:cubicBezTo>
                <a:lnTo>
                  <a:pt x="719490" y="254479"/>
                </a:lnTo>
                <a:cubicBezTo>
                  <a:pt x="811675" y="215768"/>
                  <a:pt x="908428" y="189352"/>
                  <a:pt x="1007511" y="175902"/>
                </a:cubicBezTo>
                <a:lnTo>
                  <a:pt x="985234" y="178885"/>
                </a:lnTo>
                <a:cubicBezTo>
                  <a:pt x="1082173" y="165695"/>
                  <a:pt x="1180418" y="165415"/>
                  <a:pt x="1277451" y="178046"/>
                </a:cubicBezTo>
                <a:lnTo>
                  <a:pt x="1255173" y="175063"/>
                </a:lnTo>
                <a:cubicBezTo>
                  <a:pt x="1341020" y="186500"/>
                  <a:pt x="1425003" y="209225"/>
                  <a:pt x="1504886" y="242641"/>
                </a:cubicBezTo>
                <a:lnTo>
                  <a:pt x="1484845" y="234159"/>
                </a:lnTo>
                <a:cubicBezTo>
                  <a:pt x="1554380" y="263791"/>
                  <a:pt x="1619908" y="302156"/>
                  <a:pt x="1679750" y="348342"/>
                </a:cubicBezTo>
                <a:lnTo>
                  <a:pt x="1662785" y="335293"/>
                </a:lnTo>
                <a:cubicBezTo>
                  <a:pt x="1720203" y="379689"/>
                  <a:pt x="1771934" y="431030"/>
                  <a:pt x="1816676" y="488159"/>
                </a:cubicBezTo>
                <a:lnTo>
                  <a:pt x="1803533" y="471194"/>
                </a:lnTo>
                <a:cubicBezTo>
                  <a:pt x="1845664" y="525546"/>
                  <a:pt x="1880712" y="585061"/>
                  <a:pt x="1907743" y="648295"/>
                </a:cubicBezTo>
                <a:lnTo>
                  <a:pt x="1899354" y="628255"/>
                </a:lnTo>
                <a:cubicBezTo>
                  <a:pt x="1928156" y="699505"/>
                  <a:pt x="1947358" y="774261"/>
                  <a:pt x="1956493" y="850563"/>
                </a:cubicBezTo>
                <a:lnTo>
                  <a:pt x="1953510" y="828286"/>
                </a:lnTo>
                <a:cubicBezTo>
                  <a:pt x="1973923" y="981338"/>
                  <a:pt x="1989676" y="1135230"/>
                  <a:pt x="2007479" y="1288655"/>
                </a:cubicBezTo>
                <a:cubicBezTo>
                  <a:pt x="2010182" y="1311678"/>
                  <a:pt x="2015029" y="1330973"/>
                  <a:pt x="2032086" y="1347937"/>
                </a:cubicBezTo>
                <a:cubicBezTo>
                  <a:pt x="2047933" y="1363550"/>
                  <a:pt x="2069184" y="1372377"/>
                  <a:pt x="2091369" y="1372545"/>
                </a:cubicBezTo>
                <a:cubicBezTo>
                  <a:pt x="2113553" y="1372470"/>
                  <a:pt x="2134899" y="1363634"/>
                  <a:pt x="2150651" y="1347937"/>
                </a:cubicBezTo>
                <a:cubicBezTo>
                  <a:pt x="2164726" y="1332650"/>
                  <a:pt x="2177775" y="1310653"/>
                  <a:pt x="2175259" y="1288655"/>
                </a:cubicBezTo>
                <a:cubicBezTo>
                  <a:pt x="2158667" y="1145669"/>
                  <a:pt x="2142635" y="1002590"/>
                  <a:pt x="2125298" y="859884"/>
                </a:cubicBezTo>
                <a:cubicBezTo>
                  <a:pt x="2116815" y="789976"/>
                  <a:pt x="2107401" y="720068"/>
                  <a:pt x="2086336" y="652396"/>
                </a:cubicBezTo>
                <a:cubicBezTo>
                  <a:pt x="2068532" y="595519"/>
                  <a:pt x="2044950" y="540636"/>
                  <a:pt x="2015868" y="488625"/>
                </a:cubicBezTo>
                <a:cubicBezTo>
                  <a:pt x="1898702" y="278807"/>
                  <a:pt x="1697739" y="123983"/>
                  <a:pt x="1470117" y="51279"/>
                </a:cubicBezTo>
                <a:cubicBezTo>
                  <a:pt x="1345029" y="12093"/>
                  <a:pt x="1213973" y="-4536"/>
                  <a:pt x="1083012" y="2157"/>
                </a:cubicBezTo>
                <a:cubicBezTo>
                  <a:pt x="955126" y="7740"/>
                  <a:pt x="829012" y="33662"/>
                  <a:pt x="709329" y="78962"/>
                </a:cubicBezTo>
                <a:cubicBezTo>
                  <a:pt x="593188" y="122949"/>
                  <a:pt x="484877" y="185363"/>
                  <a:pt x="388590" y="263800"/>
                </a:cubicBezTo>
                <a:cubicBezTo>
                  <a:pt x="296311" y="339543"/>
                  <a:pt x="219599" y="432558"/>
                  <a:pt x="162926" y="537654"/>
                </a:cubicBezTo>
                <a:cubicBezTo>
                  <a:pt x="42777" y="761360"/>
                  <a:pt x="15653" y="1018902"/>
                  <a:pt x="3815" y="1268521"/>
                </a:cubicBezTo>
                <a:cubicBezTo>
                  <a:pt x="2323" y="1298535"/>
                  <a:pt x="1112" y="1328549"/>
                  <a:pt x="-7" y="1358563"/>
                </a:cubicBezTo>
                <a:cubicBezTo>
                  <a:pt x="-1685" y="1402465"/>
                  <a:pt x="39794" y="1444504"/>
                  <a:pt x="83883" y="1442453"/>
                </a:cubicBezTo>
                <a:cubicBezTo>
                  <a:pt x="129837" y="1441558"/>
                  <a:pt x="166841" y="1404516"/>
                  <a:pt x="167773" y="135856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6"/>
          <p:cNvSpPr/>
          <p:nvPr/>
        </p:nvSpPr>
        <p:spPr>
          <a:xfrm rot="3560054" flipH="1">
            <a:off x="237327" y="4206068"/>
            <a:ext cx="972034" cy="718073"/>
          </a:xfrm>
          <a:custGeom>
            <a:avLst/>
            <a:gdLst/>
            <a:ahLst/>
            <a:cxnLst/>
            <a:rect l="l" t="t" r="r" b="b"/>
            <a:pathLst>
              <a:path w="535963" h="395933" extrusionOk="0">
                <a:moveTo>
                  <a:pt x="-56" y="108159"/>
                </a:moveTo>
                <a:cubicBezTo>
                  <a:pt x="7774" y="51068"/>
                  <a:pt x="53634" y="6746"/>
                  <a:pt x="110958" y="874"/>
                </a:cubicBezTo>
                <a:cubicBezTo>
                  <a:pt x="168460" y="-2025"/>
                  <a:pt x="220491" y="34793"/>
                  <a:pt x="236886" y="89983"/>
                </a:cubicBezTo>
                <a:cubicBezTo>
                  <a:pt x="242815" y="107460"/>
                  <a:pt x="240941" y="126643"/>
                  <a:pt x="231760" y="142647"/>
                </a:cubicBezTo>
                <a:cubicBezTo>
                  <a:pt x="221600" y="157654"/>
                  <a:pt x="198297" y="164366"/>
                  <a:pt x="184409" y="152621"/>
                </a:cubicBezTo>
                <a:cubicBezTo>
                  <a:pt x="170520" y="140876"/>
                  <a:pt x="173503" y="115337"/>
                  <a:pt x="184968" y="98931"/>
                </a:cubicBezTo>
                <a:cubicBezTo>
                  <a:pt x="216846" y="54749"/>
                  <a:pt x="289178" y="55775"/>
                  <a:pt x="329818" y="91941"/>
                </a:cubicBezTo>
                <a:cubicBezTo>
                  <a:pt x="370458" y="128107"/>
                  <a:pt x="382948" y="188134"/>
                  <a:pt x="375771" y="242104"/>
                </a:cubicBezTo>
                <a:cubicBezTo>
                  <a:pt x="374522" y="258313"/>
                  <a:pt x="369302" y="273967"/>
                  <a:pt x="360577" y="287684"/>
                </a:cubicBezTo>
                <a:cubicBezTo>
                  <a:pt x="351331" y="301443"/>
                  <a:pt x="335196" y="308916"/>
                  <a:pt x="318726" y="307072"/>
                </a:cubicBezTo>
                <a:cubicBezTo>
                  <a:pt x="299086" y="301835"/>
                  <a:pt x="285962" y="283346"/>
                  <a:pt x="287500" y="263076"/>
                </a:cubicBezTo>
                <a:cubicBezTo>
                  <a:pt x="289793" y="243258"/>
                  <a:pt x="300708" y="225457"/>
                  <a:pt x="317327" y="214420"/>
                </a:cubicBezTo>
                <a:cubicBezTo>
                  <a:pt x="363933" y="180491"/>
                  <a:pt x="434587" y="196337"/>
                  <a:pt x="475134" y="237630"/>
                </a:cubicBezTo>
                <a:cubicBezTo>
                  <a:pt x="515681" y="278922"/>
                  <a:pt x="531620" y="338857"/>
                  <a:pt x="535907" y="396647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6"/>
          <p:cNvSpPr/>
          <p:nvPr/>
        </p:nvSpPr>
        <p:spPr>
          <a:xfrm>
            <a:off x="10611054" y="297921"/>
            <a:ext cx="1252316" cy="639993"/>
          </a:xfrm>
          <a:custGeom>
            <a:avLst/>
            <a:gdLst/>
            <a:ahLst/>
            <a:cxnLst/>
            <a:rect l="l" t="t" r="r" b="b"/>
            <a:pathLst>
              <a:path w="889745" h="454702" extrusionOk="0">
                <a:moveTo>
                  <a:pt x="353596" y="20875"/>
                </a:moveTo>
                <a:cubicBezTo>
                  <a:pt x="389557" y="-4805"/>
                  <a:pt x="437514" y="-6054"/>
                  <a:pt x="474770" y="17706"/>
                </a:cubicBezTo>
                <a:cubicBezTo>
                  <a:pt x="510871" y="42546"/>
                  <a:pt x="528422" y="86710"/>
                  <a:pt x="519232" y="129559"/>
                </a:cubicBezTo>
                <a:cubicBezTo>
                  <a:pt x="535358" y="97867"/>
                  <a:pt x="559686" y="68785"/>
                  <a:pt x="592496" y="54990"/>
                </a:cubicBezTo>
                <a:cubicBezTo>
                  <a:pt x="625306" y="41195"/>
                  <a:pt x="667065" y="46788"/>
                  <a:pt x="690181" y="74098"/>
                </a:cubicBezTo>
                <a:cubicBezTo>
                  <a:pt x="713298" y="101409"/>
                  <a:pt x="706679" y="150159"/>
                  <a:pt x="674428" y="164979"/>
                </a:cubicBezTo>
                <a:cubicBezTo>
                  <a:pt x="715161" y="145219"/>
                  <a:pt x="758318" y="124899"/>
                  <a:pt x="803619" y="128627"/>
                </a:cubicBezTo>
                <a:cubicBezTo>
                  <a:pt x="848920" y="132355"/>
                  <a:pt x="894500" y="170106"/>
                  <a:pt x="889279" y="215127"/>
                </a:cubicBezTo>
                <a:cubicBezTo>
                  <a:pt x="886017" y="243836"/>
                  <a:pt x="862901" y="267511"/>
                  <a:pt x="836056" y="278138"/>
                </a:cubicBezTo>
                <a:cubicBezTo>
                  <a:pt x="809212" y="288763"/>
                  <a:pt x="782926" y="286899"/>
                  <a:pt x="750489" y="284290"/>
                </a:cubicBezTo>
                <a:cubicBezTo>
                  <a:pt x="781248" y="292585"/>
                  <a:pt x="796535" y="302093"/>
                  <a:pt x="805669" y="324091"/>
                </a:cubicBezTo>
                <a:cubicBezTo>
                  <a:pt x="814804" y="346088"/>
                  <a:pt x="811635" y="361375"/>
                  <a:pt x="796908" y="380017"/>
                </a:cubicBezTo>
                <a:cubicBezTo>
                  <a:pt x="781360" y="398286"/>
                  <a:pt x="760826" y="411634"/>
                  <a:pt x="737812" y="418420"/>
                </a:cubicBezTo>
                <a:cubicBezTo>
                  <a:pt x="658900" y="443326"/>
                  <a:pt x="572716" y="419483"/>
                  <a:pt x="517834" y="357553"/>
                </a:cubicBezTo>
                <a:cubicBezTo>
                  <a:pt x="486328" y="388499"/>
                  <a:pt x="454078" y="419911"/>
                  <a:pt x="414370" y="439020"/>
                </a:cubicBezTo>
                <a:cubicBezTo>
                  <a:pt x="374662" y="458128"/>
                  <a:pt x="325167" y="462975"/>
                  <a:pt x="287323" y="440325"/>
                </a:cubicBezTo>
                <a:cubicBezTo>
                  <a:pt x="249480" y="417674"/>
                  <a:pt x="230837" y="362680"/>
                  <a:pt x="256190" y="326607"/>
                </a:cubicBezTo>
                <a:cubicBezTo>
                  <a:pt x="215737" y="355596"/>
                  <a:pt x="173233" y="385610"/>
                  <a:pt x="123924" y="392973"/>
                </a:cubicBezTo>
                <a:cubicBezTo>
                  <a:pt x="74616" y="400337"/>
                  <a:pt x="16918" y="377128"/>
                  <a:pt x="2750" y="329497"/>
                </a:cubicBezTo>
                <a:cubicBezTo>
                  <a:pt x="-6982" y="291821"/>
                  <a:pt x="9163" y="252225"/>
                  <a:pt x="42458" y="232091"/>
                </a:cubicBezTo>
                <a:cubicBezTo>
                  <a:pt x="74895" y="212703"/>
                  <a:pt x="111341" y="220533"/>
                  <a:pt x="150023" y="235447"/>
                </a:cubicBezTo>
                <a:cubicBezTo>
                  <a:pt x="121500" y="201984"/>
                  <a:pt x="86454" y="173461"/>
                  <a:pt x="105655" y="135618"/>
                </a:cubicBezTo>
                <a:cubicBezTo>
                  <a:pt x="124856" y="97774"/>
                  <a:pt x="172580" y="80623"/>
                  <a:pt x="214525" y="86962"/>
                </a:cubicBezTo>
                <a:cubicBezTo>
                  <a:pt x="238947" y="90690"/>
                  <a:pt x="305406" y="114925"/>
                  <a:pt x="305406" y="114925"/>
                </a:cubicBezTo>
                <a:cubicBezTo>
                  <a:pt x="305406" y="114925"/>
                  <a:pt x="314727" y="78946"/>
                  <a:pt x="319388" y="67387"/>
                </a:cubicBezTo>
                <a:cubicBezTo>
                  <a:pt x="326267" y="49015"/>
                  <a:pt x="338114" y="32918"/>
                  <a:pt x="353596" y="20875"/>
                </a:cubicBezTo>
                <a:close/>
              </a:path>
            </a:pathLst>
          </a:custGeom>
          <a:noFill/>
          <a:ln w="19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6"/>
          <p:cNvSpPr/>
          <p:nvPr/>
        </p:nvSpPr>
        <p:spPr>
          <a:xfrm rot="1147042">
            <a:off x="11267817" y="1096337"/>
            <a:ext cx="769442" cy="789377"/>
          </a:xfrm>
          <a:custGeom>
            <a:avLst/>
            <a:gdLst/>
            <a:ahLst/>
            <a:cxnLst/>
            <a:rect l="l" t="t" r="r" b="b"/>
            <a:pathLst>
              <a:path w="503991" h="491594" extrusionOk="0">
                <a:moveTo>
                  <a:pt x="128445" y="203014"/>
                </a:moveTo>
                <a:lnTo>
                  <a:pt x="92559" y="20693"/>
                </a:lnTo>
                <a:lnTo>
                  <a:pt x="236103" y="132546"/>
                </a:lnTo>
                <a:lnTo>
                  <a:pt x="352151" y="0"/>
                </a:lnTo>
                <a:lnTo>
                  <a:pt x="342457" y="190523"/>
                </a:lnTo>
                <a:lnTo>
                  <a:pt x="503992" y="287183"/>
                </a:lnTo>
                <a:lnTo>
                  <a:pt x="291378" y="303775"/>
                </a:lnTo>
                <a:lnTo>
                  <a:pt x="249992" y="491595"/>
                </a:lnTo>
                <a:lnTo>
                  <a:pt x="183626" y="305173"/>
                </a:lnTo>
                <a:lnTo>
                  <a:pt x="0" y="316172"/>
                </a:lnTo>
                <a:lnTo>
                  <a:pt x="128445" y="20301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6"/>
          <p:cNvSpPr/>
          <p:nvPr/>
        </p:nvSpPr>
        <p:spPr>
          <a:xfrm>
            <a:off x="601625" y="5404045"/>
            <a:ext cx="1292314" cy="1042826"/>
          </a:xfrm>
          <a:custGeom>
            <a:avLst/>
            <a:gdLst/>
            <a:ahLst/>
            <a:cxnLst/>
            <a:rect l="l" t="t" r="r" b="b"/>
            <a:pathLst>
              <a:path w="502846" h="405769" extrusionOk="0">
                <a:moveTo>
                  <a:pt x="37388" y="714"/>
                </a:moveTo>
                <a:cubicBezTo>
                  <a:pt x="17813" y="50395"/>
                  <a:pt x="-2041" y="101848"/>
                  <a:pt x="103" y="155258"/>
                </a:cubicBezTo>
                <a:cubicBezTo>
                  <a:pt x="2247" y="208668"/>
                  <a:pt x="31422" y="264874"/>
                  <a:pt x="82409" y="280999"/>
                </a:cubicBezTo>
                <a:cubicBezTo>
                  <a:pt x="125938" y="294794"/>
                  <a:pt x="174594" y="275966"/>
                  <a:pt x="207964" y="244740"/>
                </a:cubicBezTo>
                <a:cubicBezTo>
                  <a:pt x="241333" y="213515"/>
                  <a:pt x="262213" y="171570"/>
                  <a:pt x="281880" y="130371"/>
                </a:cubicBezTo>
                <a:cubicBezTo>
                  <a:pt x="290847" y="115009"/>
                  <a:pt x="295610" y="97550"/>
                  <a:pt x="295675" y="79757"/>
                </a:cubicBezTo>
                <a:cubicBezTo>
                  <a:pt x="294184" y="62140"/>
                  <a:pt x="279923" y="44336"/>
                  <a:pt x="262213" y="45642"/>
                </a:cubicBezTo>
                <a:cubicBezTo>
                  <a:pt x="241427" y="47319"/>
                  <a:pt x="231267" y="71647"/>
                  <a:pt x="228097" y="92247"/>
                </a:cubicBezTo>
                <a:cubicBezTo>
                  <a:pt x="216427" y="171747"/>
                  <a:pt x="239870" y="252384"/>
                  <a:pt x="292320" y="313251"/>
                </a:cubicBezTo>
                <a:cubicBezTo>
                  <a:pt x="345581" y="373446"/>
                  <a:pt x="422414" y="407477"/>
                  <a:pt x="502790" y="406462"/>
                </a:cubicBezTo>
              </a:path>
            </a:pathLst>
          </a:custGeom>
          <a:noFill/>
          <a:ln w="19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6"/>
          <p:cNvSpPr/>
          <p:nvPr/>
        </p:nvSpPr>
        <p:spPr>
          <a:xfrm flipH="1">
            <a:off x="10398319" y="1060437"/>
            <a:ext cx="648886" cy="619436"/>
          </a:xfrm>
          <a:custGeom>
            <a:avLst/>
            <a:gdLst/>
            <a:ahLst/>
            <a:cxnLst/>
            <a:rect l="l" t="t" r="r" b="b"/>
            <a:pathLst>
              <a:path w="310101" h="296027" extrusionOk="0">
                <a:moveTo>
                  <a:pt x="28953" y="164195"/>
                </a:moveTo>
                <a:cubicBezTo>
                  <a:pt x="7235" y="135672"/>
                  <a:pt x="-9636" y="96990"/>
                  <a:pt x="6116" y="64739"/>
                </a:cubicBezTo>
                <a:cubicBezTo>
                  <a:pt x="24758" y="26895"/>
                  <a:pt x="79567" y="20836"/>
                  <a:pt x="116292" y="41436"/>
                </a:cubicBezTo>
                <a:cubicBezTo>
                  <a:pt x="153017" y="62036"/>
                  <a:pt x="175481" y="100345"/>
                  <a:pt x="196267" y="136884"/>
                </a:cubicBezTo>
                <a:cubicBezTo>
                  <a:pt x="186862" y="115660"/>
                  <a:pt x="181098" y="93000"/>
                  <a:pt x="179209" y="69865"/>
                </a:cubicBezTo>
                <a:cubicBezTo>
                  <a:pt x="177558" y="46320"/>
                  <a:pt x="187859" y="23521"/>
                  <a:pt x="206613" y="9185"/>
                </a:cubicBezTo>
                <a:cubicBezTo>
                  <a:pt x="230643" y="-4760"/>
                  <a:pt x="260992" y="-1227"/>
                  <a:pt x="281182" y="17853"/>
                </a:cubicBezTo>
                <a:cubicBezTo>
                  <a:pt x="300495" y="36934"/>
                  <a:pt x="310944" y="63238"/>
                  <a:pt x="309984" y="90372"/>
                </a:cubicBezTo>
                <a:cubicBezTo>
                  <a:pt x="308838" y="117235"/>
                  <a:pt x="302937" y="143679"/>
                  <a:pt x="292554" y="168482"/>
                </a:cubicBezTo>
                <a:cubicBezTo>
                  <a:pt x="277640" y="208377"/>
                  <a:pt x="226187" y="296741"/>
                  <a:pt x="226187" y="296741"/>
                </a:cubicBezTo>
                <a:cubicBezTo>
                  <a:pt x="226187" y="296741"/>
                  <a:pt x="159821" y="264583"/>
                  <a:pt x="131951" y="250135"/>
                </a:cubicBezTo>
                <a:cubicBezTo>
                  <a:pt x="91697" y="229443"/>
                  <a:pt x="56523" y="200090"/>
                  <a:pt x="28953" y="164195"/>
                </a:cubicBezTo>
                <a:close/>
              </a:path>
            </a:pathLst>
          </a:custGeom>
          <a:solidFill>
            <a:schemeClr val="accent4"/>
          </a:solidFill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6"/>
          <p:cNvSpPr/>
          <p:nvPr/>
        </p:nvSpPr>
        <p:spPr>
          <a:xfrm>
            <a:off x="10294524" y="6219701"/>
            <a:ext cx="856468" cy="717020"/>
          </a:xfrm>
          <a:custGeom>
            <a:avLst/>
            <a:gdLst/>
            <a:ahLst/>
            <a:cxnLst/>
            <a:rect l="l" t="t" r="r" b="b"/>
            <a:pathLst>
              <a:path w="1153492" h="887951" extrusionOk="0">
                <a:moveTo>
                  <a:pt x="167537" y="799761"/>
                </a:moveTo>
                <a:cubicBezTo>
                  <a:pt x="167444" y="737952"/>
                  <a:pt x="171079" y="676200"/>
                  <a:pt x="178350" y="614830"/>
                </a:cubicBezTo>
                <a:lnTo>
                  <a:pt x="175367" y="638599"/>
                </a:lnTo>
                <a:cubicBezTo>
                  <a:pt x="183476" y="571375"/>
                  <a:pt x="199788" y="505391"/>
                  <a:pt x="223837" y="442110"/>
                </a:cubicBezTo>
                <a:lnTo>
                  <a:pt x="215354" y="463455"/>
                </a:lnTo>
                <a:cubicBezTo>
                  <a:pt x="232971" y="418863"/>
                  <a:pt x="255901" y="376573"/>
                  <a:pt x="283771" y="337527"/>
                </a:cubicBezTo>
                <a:lnTo>
                  <a:pt x="270629" y="355610"/>
                </a:lnTo>
                <a:cubicBezTo>
                  <a:pt x="292999" y="324823"/>
                  <a:pt x="319098" y="296924"/>
                  <a:pt x="348273" y="272559"/>
                </a:cubicBezTo>
                <a:lnTo>
                  <a:pt x="331310" y="286541"/>
                </a:lnTo>
                <a:cubicBezTo>
                  <a:pt x="362628" y="261607"/>
                  <a:pt x="397116" y="240858"/>
                  <a:pt x="433842" y="224835"/>
                </a:cubicBezTo>
                <a:lnTo>
                  <a:pt x="413801" y="234156"/>
                </a:lnTo>
                <a:cubicBezTo>
                  <a:pt x="471311" y="208039"/>
                  <a:pt x="531992" y="189797"/>
                  <a:pt x="594351" y="179907"/>
                </a:cubicBezTo>
                <a:lnTo>
                  <a:pt x="572073" y="183170"/>
                </a:lnTo>
                <a:cubicBezTo>
                  <a:pt x="606375" y="178416"/>
                  <a:pt x="641236" y="178416"/>
                  <a:pt x="675537" y="183170"/>
                </a:cubicBezTo>
                <a:lnTo>
                  <a:pt x="653260" y="180001"/>
                </a:lnTo>
                <a:cubicBezTo>
                  <a:pt x="690079" y="185463"/>
                  <a:pt x="725871" y="195874"/>
                  <a:pt x="759894" y="210947"/>
                </a:cubicBezTo>
                <a:lnTo>
                  <a:pt x="739853" y="201625"/>
                </a:lnTo>
                <a:cubicBezTo>
                  <a:pt x="775274" y="217546"/>
                  <a:pt x="808456" y="238006"/>
                  <a:pt x="838656" y="262492"/>
                </a:cubicBezTo>
                <a:lnTo>
                  <a:pt x="821693" y="248604"/>
                </a:lnTo>
                <a:cubicBezTo>
                  <a:pt x="851240" y="272829"/>
                  <a:pt x="877526" y="300746"/>
                  <a:pt x="899990" y="331655"/>
                </a:cubicBezTo>
                <a:lnTo>
                  <a:pt x="886847" y="313572"/>
                </a:lnTo>
                <a:cubicBezTo>
                  <a:pt x="906701" y="341237"/>
                  <a:pt x="923293" y="371148"/>
                  <a:pt x="936155" y="402682"/>
                </a:cubicBezTo>
                <a:lnTo>
                  <a:pt x="927673" y="381336"/>
                </a:lnTo>
                <a:cubicBezTo>
                  <a:pt x="947247" y="433302"/>
                  <a:pt x="960297" y="487504"/>
                  <a:pt x="966542" y="542685"/>
                </a:cubicBezTo>
                <a:lnTo>
                  <a:pt x="963559" y="519009"/>
                </a:lnTo>
                <a:cubicBezTo>
                  <a:pt x="975024" y="610822"/>
                  <a:pt x="979033" y="703847"/>
                  <a:pt x="985650" y="796219"/>
                </a:cubicBezTo>
                <a:cubicBezTo>
                  <a:pt x="986117" y="819475"/>
                  <a:pt x="994878" y="841817"/>
                  <a:pt x="1010258" y="859229"/>
                </a:cubicBezTo>
                <a:cubicBezTo>
                  <a:pt x="1025638" y="875616"/>
                  <a:pt x="1047076" y="885030"/>
                  <a:pt x="1069540" y="885328"/>
                </a:cubicBezTo>
                <a:cubicBezTo>
                  <a:pt x="1092004" y="885086"/>
                  <a:pt x="1113442" y="875653"/>
                  <a:pt x="1128822" y="859229"/>
                </a:cubicBezTo>
                <a:cubicBezTo>
                  <a:pt x="1144854" y="842190"/>
                  <a:pt x="1153710" y="819615"/>
                  <a:pt x="1153430" y="796219"/>
                </a:cubicBezTo>
                <a:cubicBezTo>
                  <a:pt x="1147931" y="719599"/>
                  <a:pt x="1143549" y="642793"/>
                  <a:pt x="1136466" y="566454"/>
                </a:cubicBezTo>
                <a:cubicBezTo>
                  <a:pt x="1129102" y="487317"/>
                  <a:pt x="1118383" y="407995"/>
                  <a:pt x="1089394" y="333985"/>
                </a:cubicBezTo>
                <a:cubicBezTo>
                  <a:pt x="1064880" y="269530"/>
                  <a:pt x="1028062" y="210481"/>
                  <a:pt x="980897" y="160147"/>
                </a:cubicBezTo>
                <a:cubicBezTo>
                  <a:pt x="938858" y="115387"/>
                  <a:pt x="889084" y="78708"/>
                  <a:pt x="833809" y="51929"/>
                </a:cubicBezTo>
                <a:cubicBezTo>
                  <a:pt x="773875" y="22539"/>
                  <a:pt x="708721" y="5305"/>
                  <a:pt x="642075" y="1222"/>
                </a:cubicBezTo>
                <a:cubicBezTo>
                  <a:pt x="572353" y="-2413"/>
                  <a:pt x="502258" y="13899"/>
                  <a:pt x="435985" y="36083"/>
                </a:cubicBezTo>
                <a:cubicBezTo>
                  <a:pt x="398421" y="48583"/>
                  <a:pt x="361696" y="63748"/>
                  <a:pt x="326276" y="81477"/>
                </a:cubicBezTo>
                <a:cubicBezTo>
                  <a:pt x="291695" y="99271"/>
                  <a:pt x="259350" y="121017"/>
                  <a:pt x="229803" y="146258"/>
                </a:cubicBezTo>
                <a:cubicBezTo>
                  <a:pt x="178537" y="190189"/>
                  <a:pt x="135938" y="243216"/>
                  <a:pt x="103968" y="302666"/>
                </a:cubicBezTo>
                <a:cubicBezTo>
                  <a:pt x="21103" y="452270"/>
                  <a:pt x="969" y="628905"/>
                  <a:pt x="-56" y="799481"/>
                </a:cubicBezTo>
                <a:cubicBezTo>
                  <a:pt x="-56" y="846087"/>
                  <a:pt x="38720" y="890735"/>
                  <a:pt x="83834" y="888591"/>
                </a:cubicBezTo>
                <a:cubicBezTo>
                  <a:pt x="131185" y="886288"/>
                  <a:pt x="168284" y="846916"/>
                  <a:pt x="167724" y="799481"/>
                </a:cubicBezTo>
                <a:close/>
              </a:path>
            </a:pathLst>
          </a:custGeom>
          <a:solidFill>
            <a:schemeClr val="accent5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7246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room with shelves full of toys&#10;&#10;Description automatically generated">
            <a:extLst>
              <a:ext uri="{FF2B5EF4-FFF2-40B4-BE49-F238E27FC236}">
                <a16:creationId xmlns:a16="http://schemas.microsoft.com/office/drawing/2014/main" id="{4A16866F-33BD-5CC5-E2E9-0FF7EDD8EC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6" name="Hình chữ nhật: Góc Tròn 6">
            <a:extLst>
              <a:ext uri="{FF2B5EF4-FFF2-40B4-BE49-F238E27FC236}">
                <a16:creationId xmlns:a16="http://schemas.microsoft.com/office/drawing/2014/main" id="{F5B1D761-FCFD-F313-D7FB-7514EE7794D6}"/>
              </a:ext>
            </a:extLst>
          </p:cNvPr>
          <p:cNvSpPr/>
          <p:nvPr userDrawn="1"/>
        </p:nvSpPr>
        <p:spPr>
          <a:xfrm>
            <a:off x="360482" y="356927"/>
            <a:ext cx="11471036" cy="6144146"/>
          </a:xfrm>
          <a:custGeom>
            <a:avLst/>
            <a:gdLst>
              <a:gd name="connsiteX0" fmla="*/ 0 w 11471036"/>
              <a:gd name="connsiteY0" fmla="*/ 1024045 h 6144146"/>
              <a:gd name="connsiteX1" fmla="*/ 1024045 w 11471036"/>
              <a:gd name="connsiteY1" fmla="*/ 0 h 6144146"/>
              <a:gd name="connsiteX2" fmla="*/ 10446991 w 11471036"/>
              <a:gd name="connsiteY2" fmla="*/ 0 h 6144146"/>
              <a:gd name="connsiteX3" fmla="*/ 11471036 w 11471036"/>
              <a:gd name="connsiteY3" fmla="*/ 1024045 h 6144146"/>
              <a:gd name="connsiteX4" fmla="*/ 11471036 w 11471036"/>
              <a:gd name="connsiteY4" fmla="*/ 5120101 h 6144146"/>
              <a:gd name="connsiteX5" fmla="*/ 10446991 w 11471036"/>
              <a:gd name="connsiteY5" fmla="*/ 6144146 h 6144146"/>
              <a:gd name="connsiteX6" fmla="*/ 1024045 w 11471036"/>
              <a:gd name="connsiteY6" fmla="*/ 6144146 h 6144146"/>
              <a:gd name="connsiteX7" fmla="*/ 0 w 11471036"/>
              <a:gd name="connsiteY7" fmla="*/ 5120101 h 6144146"/>
              <a:gd name="connsiteX8" fmla="*/ 0 w 11471036"/>
              <a:gd name="connsiteY8" fmla="*/ 1024045 h 614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144146" fill="none" extrusionOk="0">
                <a:moveTo>
                  <a:pt x="0" y="1024045"/>
                </a:moveTo>
                <a:cubicBezTo>
                  <a:pt x="-14456" y="459380"/>
                  <a:pt x="447665" y="61418"/>
                  <a:pt x="1024045" y="0"/>
                </a:cubicBezTo>
                <a:cubicBezTo>
                  <a:pt x="5669657" y="77600"/>
                  <a:pt x="8228950" y="-27269"/>
                  <a:pt x="10446991" y="0"/>
                </a:cubicBezTo>
                <a:cubicBezTo>
                  <a:pt x="11057670" y="-59514"/>
                  <a:pt x="11567503" y="486880"/>
                  <a:pt x="11471036" y="1024045"/>
                </a:cubicBezTo>
                <a:cubicBezTo>
                  <a:pt x="11580036" y="2739407"/>
                  <a:pt x="11392827" y="3120661"/>
                  <a:pt x="11471036" y="5120101"/>
                </a:cubicBezTo>
                <a:cubicBezTo>
                  <a:pt x="11366767" y="5644876"/>
                  <a:pt x="11002227" y="6148701"/>
                  <a:pt x="10446991" y="6144146"/>
                </a:cubicBezTo>
                <a:cubicBezTo>
                  <a:pt x="7124574" y="6193323"/>
                  <a:pt x="3857274" y="6021444"/>
                  <a:pt x="1024045" y="6144146"/>
                </a:cubicBezTo>
                <a:cubicBezTo>
                  <a:pt x="452164" y="6192662"/>
                  <a:pt x="-8814" y="5693254"/>
                  <a:pt x="0" y="5120101"/>
                </a:cubicBezTo>
                <a:cubicBezTo>
                  <a:pt x="47022" y="4257639"/>
                  <a:pt x="104569" y="2032998"/>
                  <a:pt x="0" y="1024045"/>
                </a:cubicBezTo>
                <a:close/>
              </a:path>
              <a:path w="11471036" h="6144146" stroke="0" extrusionOk="0">
                <a:moveTo>
                  <a:pt x="0" y="1024045"/>
                </a:moveTo>
                <a:cubicBezTo>
                  <a:pt x="106327" y="446327"/>
                  <a:pt x="487400" y="-1930"/>
                  <a:pt x="1024045" y="0"/>
                </a:cubicBezTo>
                <a:cubicBezTo>
                  <a:pt x="5291291" y="-129276"/>
                  <a:pt x="7355919" y="-77778"/>
                  <a:pt x="10446991" y="0"/>
                </a:cubicBezTo>
                <a:cubicBezTo>
                  <a:pt x="10990744" y="-69532"/>
                  <a:pt x="11467507" y="478831"/>
                  <a:pt x="11471036" y="1024045"/>
                </a:cubicBezTo>
                <a:cubicBezTo>
                  <a:pt x="11552635" y="3020398"/>
                  <a:pt x="11625336" y="4670010"/>
                  <a:pt x="11471036" y="5120101"/>
                </a:cubicBezTo>
                <a:cubicBezTo>
                  <a:pt x="11479014" y="5702489"/>
                  <a:pt x="10966760" y="6159710"/>
                  <a:pt x="10446991" y="6144146"/>
                </a:cubicBezTo>
                <a:cubicBezTo>
                  <a:pt x="6623347" y="6188366"/>
                  <a:pt x="2038038" y="6114764"/>
                  <a:pt x="1024045" y="6144146"/>
                </a:cubicBezTo>
                <a:cubicBezTo>
                  <a:pt x="434775" y="6053062"/>
                  <a:pt x="-82668" y="5666559"/>
                  <a:pt x="0" y="5120101"/>
                </a:cubicBezTo>
                <a:cubicBezTo>
                  <a:pt x="-159954" y="3220450"/>
                  <a:pt x="22140" y="2115979"/>
                  <a:pt x="0" y="102404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7903DB76-30C4-4720-B253-289AC99362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D646DB4F-9445-47D1-B565-1C2C141FBE7C}"/>
              </a:ext>
            </a:extLst>
          </p:cNvPr>
          <p:cNvGrpSpPr/>
          <p:nvPr userDrawn="1"/>
        </p:nvGrpSpPr>
        <p:grpSpPr>
          <a:xfrm>
            <a:off x="2313320" y="1513482"/>
            <a:ext cx="7565360" cy="3101180"/>
            <a:chOff x="3100251" y="1601912"/>
            <a:chExt cx="7565360" cy="310118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02EE1CCC-E485-4DC4-BA28-2F3E83BD1E6B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BABF6A00-01BF-4B9F-8A63-534A0CDA5875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4" name="图片 3" descr="图片包含 物体, 时钟&#10;&#10;描述已自动生成">
            <a:extLst>
              <a:ext uri="{FF2B5EF4-FFF2-40B4-BE49-F238E27FC236}">
                <a16:creationId xmlns:a16="http://schemas.microsoft.com/office/drawing/2014/main" id="{6099520C-3C65-424E-96CE-39DD9650BB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568" y="394184"/>
            <a:ext cx="1356349" cy="1392160"/>
          </a:xfrm>
          <a:prstGeom prst="rect">
            <a:avLst/>
          </a:prstGeom>
        </p:spPr>
      </p:pic>
      <p:pic>
        <p:nvPicPr>
          <p:cNvPr id="8" name="图片 7" descr="图片包含 玩具, LEGO&#10;&#10;描述已自动生成">
            <a:extLst>
              <a:ext uri="{FF2B5EF4-FFF2-40B4-BE49-F238E27FC236}">
                <a16:creationId xmlns:a16="http://schemas.microsoft.com/office/drawing/2014/main" id="{6AAD9AB6-64DF-4326-AD51-14AACB8918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411612" y="3637950"/>
            <a:ext cx="4640192" cy="30319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BDF95A9-A903-4CE7-BCCC-4F4D71713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87" y="3701862"/>
            <a:ext cx="1773982" cy="19364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3C327DB-3B6C-424D-8382-46C26CC4942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37" y="4567904"/>
            <a:ext cx="1243193" cy="1264752"/>
          </a:xfrm>
          <a:prstGeom prst="rect">
            <a:avLst/>
          </a:prstGeom>
        </p:spPr>
      </p:pic>
      <p:pic>
        <p:nvPicPr>
          <p:cNvPr id="16" name="图片 15" descr="图片包含 玩具, LEGO&#10;&#10;描述已自动生成">
            <a:extLst>
              <a:ext uri="{FF2B5EF4-FFF2-40B4-BE49-F238E27FC236}">
                <a16:creationId xmlns:a16="http://schemas.microsoft.com/office/drawing/2014/main" id="{97672051-B3FB-4DD2-9966-403692C9D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4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物体&#10;&#10;描述已自动生成">
            <a:extLst>
              <a:ext uri="{FF2B5EF4-FFF2-40B4-BE49-F238E27FC236}">
                <a16:creationId xmlns:a16="http://schemas.microsoft.com/office/drawing/2014/main" id="{0919D8C2-4805-4CB3-AA2C-B9529C6814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14" y="2914650"/>
            <a:ext cx="2788628" cy="288035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3D2665C0-00FF-47E3-B4E0-0FBB1B5B8B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49273" y="3304267"/>
            <a:ext cx="3895757" cy="80478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35417FE-BB98-4CC3-9A20-3B51D571E8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445" y="4471944"/>
            <a:ext cx="1403589" cy="153216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37A9D97-35AF-4DE0-85DB-91728533F13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096" y="5197734"/>
            <a:ext cx="983624" cy="1000682"/>
          </a:xfrm>
          <a:prstGeom prst="rect">
            <a:avLst/>
          </a:prstGeom>
        </p:spPr>
      </p:pic>
      <p:pic>
        <p:nvPicPr>
          <p:cNvPr id="32" name="图片 31" descr="图片包含 玩具, LEGO&#10;&#10;描述已自动生成">
            <a:extLst>
              <a:ext uri="{FF2B5EF4-FFF2-40B4-BE49-F238E27FC236}">
                <a16:creationId xmlns:a16="http://schemas.microsoft.com/office/drawing/2014/main" id="{157A67A9-988C-4C18-8935-8D4D6BE40F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48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7A9C0ECC-301A-45B7-B17A-C3B2094ADEF1}"/>
              </a:ext>
            </a:extLst>
          </p:cNvPr>
          <p:cNvGrpSpPr/>
          <p:nvPr userDrawn="1"/>
        </p:nvGrpSpPr>
        <p:grpSpPr>
          <a:xfrm>
            <a:off x="4123562" y="1456562"/>
            <a:ext cx="3944875" cy="3944875"/>
            <a:chOff x="4123562" y="1456562"/>
            <a:chExt cx="3944875" cy="3944875"/>
          </a:xfrm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13A78654-C0A3-4741-810A-25651264DFC9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8B53080D-899F-496C-B15C-51EA06CACCA2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2FAE264-EC23-41E5-8FB2-F49663E401EA}"/>
              </a:ext>
            </a:extLst>
          </p:cNvPr>
          <p:cNvGrpSpPr/>
          <p:nvPr userDrawn="1"/>
        </p:nvGrpSpPr>
        <p:grpSpPr>
          <a:xfrm>
            <a:off x="3599009" y="2854182"/>
            <a:ext cx="1177387" cy="1177387"/>
            <a:chOff x="4123562" y="1456562"/>
            <a:chExt cx="3944875" cy="3944875"/>
          </a:xfrm>
        </p:grpSpPr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61E1A704-CD63-4A9B-A9B7-6A1985E5315A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E620CE39-AD85-417E-A27F-E1DA8FE5D6AC}"/>
                </a:ext>
              </a:extLst>
            </p:cNvPr>
            <p:cNvSpPr/>
            <p:nvPr userDrawn="1"/>
          </p:nvSpPr>
          <p:spPr>
            <a:xfrm>
              <a:off x="4493206" y="1863116"/>
              <a:ext cx="3205586" cy="320558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8" name="图片 27" descr="图片包含 玩具, LEGO&#10;&#10;描述已自动生成">
            <a:extLst>
              <a:ext uri="{FF2B5EF4-FFF2-40B4-BE49-F238E27FC236}">
                <a16:creationId xmlns:a16="http://schemas.microsoft.com/office/drawing/2014/main" id="{8372BA2D-4DF1-4385-905C-AB29D60CDA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691146" y="3510507"/>
            <a:ext cx="4640192" cy="3031991"/>
          </a:xfrm>
          <a:prstGeom prst="rect">
            <a:avLst/>
          </a:prstGeom>
        </p:spPr>
      </p:pic>
      <p:pic>
        <p:nvPicPr>
          <p:cNvPr id="29" name="图片 28" descr="图片包含 玩具, LEGO&#10;&#10;描述已自动生成">
            <a:extLst>
              <a:ext uri="{FF2B5EF4-FFF2-40B4-BE49-F238E27FC236}">
                <a16:creationId xmlns:a16="http://schemas.microsoft.com/office/drawing/2014/main" id="{8B25FF9B-2100-45E8-86AB-14C4F91A87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7056120" y="3682007"/>
            <a:ext cx="4855513" cy="286049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F1E6C12-7758-4B4F-9D18-D55464001E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pic>
        <p:nvPicPr>
          <p:cNvPr id="33" name="图片 32" descr="图片包含 物体, 时钟&#10;&#10;描述已自动生成">
            <a:extLst>
              <a:ext uri="{FF2B5EF4-FFF2-40B4-BE49-F238E27FC236}">
                <a16:creationId xmlns:a16="http://schemas.microsoft.com/office/drawing/2014/main" id="{0B7BEBE0-B8D8-4C32-881C-F10A6A5A18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858" y="545185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id="{266DD722-7334-447E-A3BB-88F3F56E23DF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9DECD499-9C9F-46C6-A875-547AC6C295E0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04AEEB12-3553-49C5-83D6-D17092C96578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F76007-E712-40E1-88D5-3C706D4CCC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423" y="4536252"/>
            <a:ext cx="1773982" cy="19364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3D21F5D-0243-499E-823D-A868055CDE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073" y="5402294"/>
            <a:ext cx="1243193" cy="126475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288A148-9236-42E0-920F-EE45BE1DFD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893" y="4977824"/>
            <a:ext cx="3895757" cy="80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2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id="{DC63CEE8-DD9B-4D0E-A9FE-C0F81049ACF0}"/>
              </a:ext>
            </a:extLst>
          </p:cNvPr>
          <p:cNvGrpSpPr/>
          <p:nvPr userDrawn="1"/>
        </p:nvGrpSpPr>
        <p:grpSpPr>
          <a:xfrm>
            <a:off x="566057" y="377371"/>
            <a:ext cx="11205029" cy="6052457"/>
            <a:chOff x="895120" y="560948"/>
            <a:chExt cx="10401759" cy="5545419"/>
          </a:xfrm>
          <a:solidFill>
            <a:schemeClr val="bg1"/>
          </a:solidFill>
        </p:grpSpPr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0CA630B1-E004-45A9-B0F1-5F3952E3E7CB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grpFill/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83051174-1D5E-4166-8D0E-3D8C70BC0690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grp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881" y="4775200"/>
            <a:ext cx="2106092" cy="22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48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1B442A1A-032D-4F29-8E1F-B3D6ED842D05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8ADE57B7-B10C-4AB3-87BE-2532D78C36F1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6D80B60-529E-44D5-BC72-E13907C196EE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0" name="图片 9" descr="图片包含 玩具, LEGO&#10;&#10;描述已自动生成">
            <a:extLst>
              <a:ext uri="{FF2B5EF4-FFF2-40B4-BE49-F238E27FC236}">
                <a16:creationId xmlns:a16="http://schemas.microsoft.com/office/drawing/2014/main" id="{8C51D42B-F54E-43DE-875A-B249AA758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7715250" y="4387683"/>
            <a:ext cx="4367833" cy="2573188"/>
          </a:xfrm>
          <a:prstGeom prst="rect">
            <a:avLst/>
          </a:prstGeom>
        </p:spPr>
      </p:pic>
      <p:pic>
        <p:nvPicPr>
          <p:cNvPr id="15" name="图片 14" descr="图片包含 物体&#10;&#10;描述已自动生成">
            <a:extLst>
              <a:ext uri="{FF2B5EF4-FFF2-40B4-BE49-F238E27FC236}">
                <a16:creationId xmlns:a16="http://schemas.microsoft.com/office/drawing/2014/main" id="{DAC4B86C-B7ED-42B8-9BC3-852B4EFCAF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864" y="4894418"/>
            <a:ext cx="1510046" cy="155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60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6B22876C-940D-4978-A719-A3FCCDF49E7B}"/>
              </a:ext>
            </a:extLst>
          </p:cNvPr>
          <p:cNvGrpSpPr/>
          <p:nvPr userDrawn="1"/>
        </p:nvGrpSpPr>
        <p:grpSpPr>
          <a:xfrm>
            <a:off x="371960" y="360672"/>
            <a:ext cx="11468746" cy="6164114"/>
            <a:chOff x="895120" y="560948"/>
            <a:chExt cx="10401759" cy="5545419"/>
          </a:xfrm>
          <a:solidFill>
            <a:schemeClr val="bg1"/>
          </a:solidFill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E7425F8A-3993-4A80-92C4-81ABF0C870D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grpFill/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7E6F9F50-86ED-4404-AEAE-971C6EEE19E2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grp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875D3F49-DB4F-4084-8565-DA4376066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2331" y="5541007"/>
            <a:ext cx="3895757" cy="80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0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6B22876C-940D-4978-A719-A3FCCDF49E7B}"/>
              </a:ext>
            </a:extLst>
          </p:cNvPr>
          <p:cNvGrpSpPr/>
          <p:nvPr userDrawn="1"/>
        </p:nvGrpSpPr>
        <p:grpSpPr>
          <a:xfrm>
            <a:off x="371960" y="360672"/>
            <a:ext cx="11468746" cy="6164114"/>
            <a:chOff x="895120" y="560948"/>
            <a:chExt cx="10401759" cy="5545419"/>
          </a:xfrm>
          <a:solidFill>
            <a:schemeClr val="bg1"/>
          </a:solidFill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E7425F8A-3993-4A80-92C4-81ABF0C870D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grpFill/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7E6F9F50-86ED-4404-AEAE-971C6EEE19E2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grp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440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45380029-6425-476E-B9C9-F6FA3C94C2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CFDE12D3-1D69-4EE5-AC77-A3301F2DB807}"/>
              </a:ext>
            </a:extLst>
          </p:cNvPr>
          <p:cNvGrpSpPr/>
          <p:nvPr userDrawn="1"/>
        </p:nvGrpSpPr>
        <p:grpSpPr>
          <a:xfrm>
            <a:off x="2313320" y="1513482"/>
            <a:ext cx="7565360" cy="3101180"/>
            <a:chOff x="3100251" y="1601912"/>
            <a:chExt cx="7565360" cy="310118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77634BAF-53B3-42CC-8554-9C1721D4D4D5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5E6A5978-10E0-457A-BBF6-B43CDE6A207A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6" name="图片 15" descr="图片包含 物体, 时钟&#10;&#10;描述已自动生成">
            <a:extLst>
              <a:ext uri="{FF2B5EF4-FFF2-40B4-BE49-F238E27FC236}">
                <a16:creationId xmlns:a16="http://schemas.microsoft.com/office/drawing/2014/main" id="{19E79891-31CC-4F68-8C95-664B860ABA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568" y="394184"/>
            <a:ext cx="1356349" cy="1392160"/>
          </a:xfrm>
          <a:prstGeom prst="rect">
            <a:avLst/>
          </a:prstGeom>
        </p:spPr>
      </p:pic>
      <p:pic>
        <p:nvPicPr>
          <p:cNvPr id="17" name="图片 16" descr="图片包含 玩具, LEGO&#10;&#10;描述已自动生成">
            <a:extLst>
              <a:ext uri="{FF2B5EF4-FFF2-40B4-BE49-F238E27FC236}">
                <a16:creationId xmlns:a16="http://schemas.microsoft.com/office/drawing/2014/main" id="{1ABFF7FE-E17F-4A20-9368-A6D6E2177F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411612" y="3637950"/>
            <a:ext cx="4640192" cy="30319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F9BF441-762C-4DFA-88F4-49314A67B4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87" y="3701862"/>
            <a:ext cx="1773982" cy="193648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2DA72C8-1EDA-4C06-B5B7-68786538325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37" y="4567904"/>
            <a:ext cx="1243193" cy="1264752"/>
          </a:xfrm>
          <a:prstGeom prst="rect">
            <a:avLst/>
          </a:prstGeom>
        </p:spPr>
      </p:pic>
      <p:pic>
        <p:nvPicPr>
          <p:cNvPr id="30" name="图片 29" descr="图片包含 玩具, LEGO&#10;&#10;描述已自动生成">
            <a:extLst>
              <a:ext uri="{FF2B5EF4-FFF2-40B4-BE49-F238E27FC236}">
                <a16:creationId xmlns:a16="http://schemas.microsoft.com/office/drawing/2014/main" id="{DE4AA913-C646-4095-9A7E-2A1E74134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81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5D91CD95-A808-4CFC-B533-63C99CF2CCF5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05AD78FE-9F2E-4152-A5A3-9F937C5A0456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B340E57-B743-4EE5-9CF2-A9D13BAB5EAF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657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shelves full of toys&#10;&#10;Description automatically generated">
            <a:extLst>
              <a:ext uri="{FF2B5EF4-FFF2-40B4-BE49-F238E27FC236}">
                <a16:creationId xmlns:a16="http://schemas.microsoft.com/office/drawing/2014/main" id="{B4CC1227-B230-1C2F-1AB2-CEBD21F39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Hình chữ nhật: Góc Tròn 6">
            <a:extLst>
              <a:ext uri="{FF2B5EF4-FFF2-40B4-BE49-F238E27FC236}">
                <a16:creationId xmlns:a16="http://schemas.microsoft.com/office/drawing/2014/main" id="{17BD7304-AF13-6A32-2BEA-E5FFBDD12E48}"/>
              </a:ext>
            </a:extLst>
          </p:cNvPr>
          <p:cNvSpPr/>
          <p:nvPr userDrawn="1"/>
        </p:nvSpPr>
        <p:spPr>
          <a:xfrm>
            <a:off x="360482" y="356927"/>
            <a:ext cx="11471036" cy="6144146"/>
          </a:xfrm>
          <a:custGeom>
            <a:avLst/>
            <a:gdLst>
              <a:gd name="connsiteX0" fmla="*/ 0 w 11471036"/>
              <a:gd name="connsiteY0" fmla="*/ 1024045 h 6144146"/>
              <a:gd name="connsiteX1" fmla="*/ 1024045 w 11471036"/>
              <a:gd name="connsiteY1" fmla="*/ 0 h 6144146"/>
              <a:gd name="connsiteX2" fmla="*/ 10446991 w 11471036"/>
              <a:gd name="connsiteY2" fmla="*/ 0 h 6144146"/>
              <a:gd name="connsiteX3" fmla="*/ 11471036 w 11471036"/>
              <a:gd name="connsiteY3" fmla="*/ 1024045 h 6144146"/>
              <a:gd name="connsiteX4" fmla="*/ 11471036 w 11471036"/>
              <a:gd name="connsiteY4" fmla="*/ 5120101 h 6144146"/>
              <a:gd name="connsiteX5" fmla="*/ 10446991 w 11471036"/>
              <a:gd name="connsiteY5" fmla="*/ 6144146 h 6144146"/>
              <a:gd name="connsiteX6" fmla="*/ 1024045 w 11471036"/>
              <a:gd name="connsiteY6" fmla="*/ 6144146 h 6144146"/>
              <a:gd name="connsiteX7" fmla="*/ 0 w 11471036"/>
              <a:gd name="connsiteY7" fmla="*/ 5120101 h 6144146"/>
              <a:gd name="connsiteX8" fmla="*/ 0 w 11471036"/>
              <a:gd name="connsiteY8" fmla="*/ 1024045 h 614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144146" fill="none" extrusionOk="0">
                <a:moveTo>
                  <a:pt x="0" y="1024045"/>
                </a:moveTo>
                <a:cubicBezTo>
                  <a:pt x="-14456" y="459380"/>
                  <a:pt x="447665" y="61418"/>
                  <a:pt x="1024045" y="0"/>
                </a:cubicBezTo>
                <a:cubicBezTo>
                  <a:pt x="5669657" y="77600"/>
                  <a:pt x="8228950" y="-27269"/>
                  <a:pt x="10446991" y="0"/>
                </a:cubicBezTo>
                <a:cubicBezTo>
                  <a:pt x="11057670" y="-59514"/>
                  <a:pt x="11567503" y="486880"/>
                  <a:pt x="11471036" y="1024045"/>
                </a:cubicBezTo>
                <a:cubicBezTo>
                  <a:pt x="11580036" y="2739407"/>
                  <a:pt x="11392827" y="3120661"/>
                  <a:pt x="11471036" y="5120101"/>
                </a:cubicBezTo>
                <a:cubicBezTo>
                  <a:pt x="11366767" y="5644876"/>
                  <a:pt x="11002227" y="6148701"/>
                  <a:pt x="10446991" y="6144146"/>
                </a:cubicBezTo>
                <a:cubicBezTo>
                  <a:pt x="7124574" y="6193323"/>
                  <a:pt x="3857274" y="6021444"/>
                  <a:pt x="1024045" y="6144146"/>
                </a:cubicBezTo>
                <a:cubicBezTo>
                  <a:pt x="452164" y="6192662"/>
                  <a:pt x="-8814" y="5693254"/>
                  <a:pt x="0" y="5120101"/>
                </a:cubicBezTo>
                <a:cubicBezTo>
                  <a:pt x="47022" y="4257639"/>
                  <a:pt x="104569" y="2032998"/>
                  <a:pt x="0" y="1024045"/>
                </a:cubicBezTo>
                <a:close/>
              </a:path>
              <a:path w="11471036" h="6144146" stroke="0" extrusionOk="0">
                <a:moveTo>
                  <a:pt x="0" y="1024045"/>
                </a:moveTo>
                <a:cubicBezTo>
                  <a:pt x="106327" y="446327"/>
                  <a:pt x="487400" y="-1930"/>
                  <a:pt x="1024045" y="0"/>
                </a:cubicBezTo>
                <a:cubicBezTo>
                  <a:pt x="5291291" y="-129276"/>
                  <a:pt x="7355919" y="-77778"/>
                  <a:pt x="10446991" y="0"/>
                </a:cubicBezTo>
                <a:cubicBezTo>
                  <a:pt x="10990744" y="-69532"/>
                  <a:pt x="11467507" y="478831"/>
                  <a:pt x="11471036" y="1024045"/>
                </a:cubicBezTo>
                <a:cubicBezTo>
                  <a:pt x="11552635" y="3020398"/>
                  <a:pt x="11625336" y="4670010"/>
                  <a:pt x="11471036" y="5120101"/>
                </a:cubicBezTo>
                <a:cubicBezTo>
                  <a:pt x="11479014" y="5702489"/>
                  <a:pt x="10966760" y="6159710"/>
                  <a:pt x="10446991" y="6144146"/>
                </a:cubicBezTo>
                <a:cubicBezTo>
                  <a:pt x="6623347" y="6188366"/>
                  <a:pt x="2038038" y="6114764"/>
                  <a:pt x="1024045" y="6144146"/>
                </a:cubicBezTo>
                <a:cubicBezTo>
                  <a:pt x="434775" y="6053062"/>
                  <a:pt x="-82668" y="5666559"/>
                  <a:pt x="0" y="5120101"/>
                </a:cubicBezTo>
                <a:cubicBezTo>
                  <a:pt x="-159954" y="3220450"/>
                  <a:pt x="22140" y="2115979"/>
                  <a:pt x="0" y="102404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D6AD0-E587-A5C7-6F19-42ECCFD9E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880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物体&#10;&#10;描述已自动生成">
            <a:extLst>
              <a:ext uri="{FF2B5EF4-FFF2-40B4-BE49-F238E27FC236}">
                <a16:creationId xmlns:a16="http://schemas.microsoft.com/office/drawing/2014/main" id="{0919D8C2-4805-4CB3-AA2C-B9529C6814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14" y="2914650"/>
            <a:ext cx="2788628" cy="288035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3D2665C0-00FF-47E3-B4E0-0FBB1B5B8B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49273" y="3304267"/>
            <a:ext cx="3895757" cy="80478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35417FE-BB98-4CC3-9A20-3B51D571E8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445" y="4471944"/>
            <a:ext cx="1403589" cy="153216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37A9D97-35AF-4DE0-85DB-91728533F13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096" y="5197734"/>
            <a:ext cx="983624" cy="1000682"/>
          </a:xfrm>
          <a:prstGeom prst="rect">
            <a:avLst/>
          </a:prstGeom>
        </p:spPr>
      </p:pic>
      <p:pic>
        <p:nvPicPr>
          <p:cNvPr id="32" name="图片 31" descr="图片包含 玩具, LEGO&#10;&#10;描述已自动生成">
            <a:extLst>
              <a:ext uri="{FF2B5EF4-FFF2-40B4-BE49-F238E27FC236}">
                <a16:creationId xmlns:a16="http://schemas.microsoft.com/office/drawing/2014/main" id="{157A67A9-988C-4C18-8935-8D4D6BE40F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71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7903DB76-30C4-4720-B253-289AC99362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D646DB4F-9445-47D1-B565-1C2C141FBE7C}"/>
              </a:ext>
            </a:extLst>
          </p:cNvPr>
          <p:cNvGrpSpPr/>
          <p:nvPr userDrawn="1"/>
        </p:nvGrpSpPr>
        <p:grpSpPr>
          <a:xfrm>
            <a:off x="2313320" y="1513482"/>
            <a:ext cx="7565360" cy="3101180"/>
            <a:chOff x="3100251" y="1601912"/>
            <a:chExt cx="7565360" cy="310118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02EE1CCC-E485-4DC4-BA28-2F3E83BD1E6B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BABF6A00-01BF-4B9F-8A63-534A0CDA5875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4" name="图片 3" descr="图片包含 物体, 时钟&#10;&#10;描述已自动生成">
            <a:extLst>
              <a:ext uri="{FF2B5EF4-FFF2-40B4-BE49-F238E27FC236}">
                <a16:creationId xmlns:a16="http://schemas.microsoft.com/office/drawing/2014/main" id="{6099520C-3C65-424E-96CE-39DD9650BB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568" y="394184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4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580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7A9C0ECC-301A-45B7-B17A-C3B2094ADEF1}"/>
              </a:ext>
            </a:extLst>
          </p:cNvPr>
          <p:cNvGrpSpPr/>
          <p:nvPr userDrawn="1"/>
        </p:nvGrpSpPr>
        <p:grpSpPr>
          <a:xfrm>
            <a:off x="4123562" y="1456562"/>
            <a:ext cx="3944875" cy="3944875"/>
            <a:chOff x="4123562" y="1456562"/>
            <a:chExt cx="3944875" cy="3944875"/>
          </a:xfrm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13A78654-C0A3-4741-810A-25651264DFC9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8B53080D-899F-496C-B15C-51EA06CACCA2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2FAE264-EC23-41E5-8FB2-F49663E401EA}"/>
              </a:ext>
            </a:extLst>
          </p:cNvPr>
          <p:cNvGrpSpPr/>
          <p:nvPr userDrawn="1"/>
        </p:nvGrpSpPr>
        <p:grpSpPr>
          <a:xfrm>
            <a:off x="3599009" y="2854182"/>
            <a:ext cx="1177387" cy="1177387"/>
            <a:chOff x="4123562" y="1456562"/>
            <a:chExt cx="3944875" cy="3944875"/>
          </a:xfrm>
        </p:grpSpPr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61E1A704-CD63-4A9B-A9B7-6A1985E5315A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E620CE39-AD85-417E-A27F-E1DA8FE5D6AC}"/>
                </a:ext>
              </a:extLst>
            </p:cNvPr>
            <p:cNvSpPr/>
            <p:nvPr userDrawn="1"/>
          </p:nvSpPr>
          <p:spPr>
            <a:xfrm>
              <a:off x="4493206" y="1863116"/>
              <a:ext cx="3205586" cy="320558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8" name="图片 27" descr="图片包含 玩具, LEGO&#10;&#10;描述已自动生成">
            <a:extLst>
              <a:ext uri="{FF2B5EF4-FFF2-40B4-BE49-F238E27FC236}">
                <a16:creationId xmlns:a16="http://schemas.microsoft.com/office/drawing/2014/main" id="{8372BA2D-4DF1-4385-905C-AB29D60CDA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691146" y="3510507"/>
            <a:ext cx="4640192" cy="3031991"/>
          </a:xfrm>
          <a:prstGeom prst="rect">
            <a:avLst/>
          </a:prstGeom>
        </p:spPr>
      </p:pic>
      <p:pic>
        <p:nvPicPr>
          <p:cNvPr id="29" name="图片 28" descr="图片包含 玩具, LEGO&#10;&#10;描述已自动生成">
            <a:extLst>
              <a:ext uri="{FF2B5EF4-FFF2-40B4-BE49-F238E27FC236}">
                <a16:creationId xmlns:a16="http://schemas.microsoft.com/office/drawing/2014/main" id="{8B25FF9B-2100-45E8-86AB-14C4F91A87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7056120" y="3682007"/>
            <a:ext cx="4855513" cy="286049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F1E6C12-7758-4B4F-9D18-D55464001E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pic>
        <p:nvPicPr>
          <p:cNvPr id="33" name="图片 32" descr="图片包含 物体, 时钟&#10;&#10;描述已自动生成">
            <a:extLst>
              <a:ext uri="{FF2B5EF4-FFF2-40B4-BE49-F238E27FC236}">
                <a16:creationId xmlns:a16="http://schemas.microsoft.com/office/drawing/2014/main" id="{0B7BEBE0-B8D8-4C32-881C-F10A6A5A18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858" y="545185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91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id="{266DD722-7334-447E-A3BB-88F3F56E23DF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9DECD499-9C9F-46C6-A875-547AC6C295E0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04AEEB12-3553-49C5-83D6-D17092C96578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F76007-E712-40E1-88D5-3C706D4CCC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423" y="4536252"/>
            <a:ext cx="1773982" cy="19364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3D21F5D-0243-499E-823D-A868055CDE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073" y="5402294"/>
            <a:ext cx="1243193" cy="126475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288A148-9236-42E0-920F-EE45BE1DFD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893" y="4977824"/>
            <a:ext cx="3895757" cy="80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97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id="{DC63CEE8-DD9B-4D0E-A9FE-C0F81049ACF0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  <a:solidFill>
            <a:schemeClr val="bg1"/>
          </a:solidFill>
        </p:grpSpPr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0CA630B1-E004-45A9-B0F1-5F3952E3E7CB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grpFill/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83051174-1D5E-4166-8D0E-3D8C70BC0690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grp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8" name="图片 7" descr="图片包含 玩具, LEGO&#10;&#10;描述已自动生成">
            <a:extLst>
              <a:ext uri="{FF2B5EF4-FFF2-40B4-BE49-F238E27FC236}">
                <a16:creationId xmlns:a16="http://schemas.microsoft.com/office/drawing/2014/main" id="{4493FE3A-0258-471A-8BCF-2F371B0F6A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262890" y="4311213"/>
            <a:ext cx="3897630" cy="2546787"/>
          </a:xfrm>
          <a:prstGeom prst="rect">
            <a:avLst/>
          </a:prstGeom>
        </p:spPr>
      </p:pic>
      <p:pic>
        <p:nvPicPr>
          <p:cNvPr id="9" name="图片 8" descr="图片包含 物体, 时钟&#10;&#10;描述已自动生成">
            <a:extLst>
              <a:ext uri="{FF2B5EF4-FFF2-40B4-BE49-F238E27FC236}">
                <a16:creationId xmlns:a16="http://schemas.microsoft.com/office/drawing/2014/main" id="{EF4F1E68-20F9-4545-A9CC-493AA784F4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4" y="212812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02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1B442A1A-032D-4F29-8E1F-B3D6ED842D05}"/>
              </a:ext>
            </a:extLst>
          </p:cNvPr>
          <p:cNvGrpSpPr/>
          <p:nvPr userDrawn="1"/>
        </p:nvGrpSpPr>
        <p:grpSpPr>
          <a:xfrm>
            <a:off x="208722" y="159027"/>
            <a:ext cx="11767930" cy="6549886"/>
            <a:chOff x="895120" y="560948"/>
            <a:chExt cx="10401759" cy="5545419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8ADE57B7-B10C-4AB3-87BE-2532D78C36F1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6D80B60-529E-44D5-BC72-E13907C196EE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925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6B22876C-940D-4978-A719-A3FCCDF49E7B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  <a:solidFill>
            <a:schemeClr val="bg1"/>
          </a:solidFill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E7425F8A-3993-4A80-92C4-81ABF0C870D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grpFill/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7E6F9F50-86ED-4404-AEAE-971C6EEE19E2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grp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875D3F49-DB4F-4084-8565-DA4376066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4873" y="4977824"/>
            <a:ext cx="3895757" cy="804782"/>
          </a:xfrm>
          <a:prstGeom prst="rect">
            <a:avLst/>
          </a:prstGeom>
        </p:spPr>
      </p:pic>
      <p:pic>
        <p:nvPicPr>
          <p:cNvPr id="10" name="图片 9" descr="图片包含 物体, 时钟&#10;&#10;描述已自动生成">
            <a:extLst>
              <a:ext uri="{FF2B5EF4-FFF2-40B4-BE49-F238E27FC236}">
                <a16:creationId xmlns:a16="http://schemas.microsoft.com/office/drawing/2014/main" id="{1A2424D6-18A8-4A42-8CB2-EFA69E0869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28" y="212812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34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45380029-6425-476E-B9C9-F6FA3C94C2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CFDE12D3-1D69-4EE5-AC77-A3301F2DB807}"/>
              </a:ext>
            </a:extLst>
          </p:cNvPr>
          <p:cNvGrpSpPr/>
          <p:nvPr userDrawn="1"/>
        </p:nvGrpSpPr>
        <p:grpSpPr>
          <a:xfrm>
            <a:off x="2313320" y="1513482"/>
            <a:ext cx="7565360" cy="3101180"/>
            <a:chOff x="3100251" y="1601912"/>
            <a:chExt cx="7565360" cy="310118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77634BAF-53B3-42CC-8554-9C1721D4D4D5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5E6A5978-10E0-457A-BBF6-B43CDE6A207A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6" name="图片 15" descr="图片包含 物体, 时钟&#10;&#10;描述已自动生成">
            <a:extLst>
              <a:ext uri="{FF2B5EF4-FFF2-40B4-BE49-F238E27FC236}">
                <a16:creationId xmlns:a16="http://schemas.microsoft.com/office/drawing/2014/main" id="{19E79891-31CC-4F68-8C95-664B860ABA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568" y="394184"/>
            <a:ext cx="1356349" cy="1392160"/>
          </a:xfrm>
          <a:prstGeom prst="rect">
            <a:avLst/>
          </a:prstGeom>
        </p:spPr>
      </p:pic>
      <p:pic>
        <p:nvPicPr>
          <p:cNvPr id="17" name="图片 16" descr="图片包含 玩具, LEGO&#10;&#10;描述已自动生成">
            <a:extLst>
              <a:ext uri="{FF2B5EF4-FFF2-40B4-BE49-F238E27FC236}">
                <a16:creationId xmlns:a16="http://schemas.microsoft.com/office/drawing/2014/main" id="{1ABFF7FE-E17F-4A20-9368-A6D6E2177F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411612" y="3637950"/>
            <a:ext cx="4640192" cy="30319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F9BF441-762C-4DFA-88F4-49314A67B4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87" y="3701862"/>
            <a:ext cx="1773982" cy="193648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2DA72C8-1EDA-4C06-B5B7-68786538325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37" y="4567904"/>
            <a:ext cx="1243193" cy="1264752"/>
          </a:xfrm>
          <a:prstGeom prst="rect">
            <a:avLst/>
          </a:prstGeom>
        </p:spPr>
      </p:pic>
      <p:pic>
        <p:nvPicPr>
          <p:cNvPr id="30" name="图片 29" descr="图片包含 玩具, LEGO&#10;&#10;描述已自动生成">
            <a:extLst>
              <a:ext uri="{FF2B5EF4-FFF2-40B4-BE49-F238E27FC236}">
                <a16:creationId xmlns:a16="http://schemas.microsoft.com/office/drawing/2014/main" id="{DE4AA913-C646-4095-9A7E-2A1E74134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32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om with shelves full of toys&#10;&#10;Description automatically generated">
            <a:extLst>
              <a:ext uri="{FF2B5EF4-FFF2-40B4-BE49-F238E27FC236}">
                <a16:creationId xmlns:a16="http://schemas.microsoft.com/office/drawing/2014/main" id="{63DF104E-68D0-0D78-8C82-79D7BD3546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1" name="Hình chữ nhật: Góc Tròn 6">
            <a:extLst>
              <a:ext uri="{FF2B5EF4-FFF2-40B4-BE49-F238E27FC236}">
                <a16:creationId xmlns:a16="http://schemas.microsoft.com/office/drawing/2014/main" id="{0D3132F8-5B1C-BBBA-43C6-C158E8C68E50}"/>
              </a:ext>
            </a:extLst>
          </p:cNvPr>
          <p:cNvSpPr/>
          <p:nvPr userDrawn="1"/>
        </p:nvSpPr>
        <p:spPr>
          <a:xfrm>
            <a:off x="360482" y="356927"/>
            <a:ext cx="11471036" cy="6144146"/>
          </a:xfrm>
          <a:custGeom>
            <a:avLst/>
            <a:gdLst>
              <a:gd name="connsiteX0" fmla="*/ 0 w 11471036"/>
              <a:gd name="connsiteY0" fmla="*/ 1024045 h 6144146"/>
              <a:gd name="connsiteX1" fmla="*/ 1024045 w 11471036"/>
              <a:gd name="connsiteY1" fmla="*/ 0 h 6144146"/>
              <a:gd name="connsiteX2" fmla="*/ 10446991 w 11471036"/>
              <a:gd name="connsiteY2" fmla="*/ 0 h 6144146"/>
              <a:gd name="connsiteX3" fmla="*/ 11471036 w 11471036"/>
              <a:gd name="connsiteY3" fmla="*/ 1024045 h 6144146"/>
              <a:gd name="connsiteX4" fmla="*/ 11471036 w 11471036"/>
              <a:gd name="connsiteY4" fmla="*/ 5120101 h 6144146"/>
              <a:gd name="connsiteX5" fmla="*/ 10446991 w 11471036"/>
              <a:gd name="connsiteY5" fmla="*/ 6144146 h 6144146"/>
              <a:gd name="connsiteX6" fmla="*/ 1024045 w 11471036"/>
              <a:gd name="connsiteY6" fmla="*/ 6144146 h 6144146"/>
              <a:gd name="connsiteX7" fmla="*/ 0 w 11471036"/>
              <a:gd name="connsiteY7" fmla="*/ 5120101 h 6144146"/>
              <a:gd name="connsiteX8" fmla="*/ 0 w 11471036"/>
              <a:gd name="connsiteY8" fmla="*/ 1024045 h 614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144146" fill="none" extrusionOk="0">
                <a:moveTo>
                  <a:pt x="0" y="1024045"/>
                </a:moveTo>
                <a:cubicBezTo>
                  <a:pt x="-14456" y="459380"/>
                  <a:pt x="447665" y="61418"/>
                  <a:pt x="1024045" y="0"/>
                </a:cubicBezTo>
                <a:cubicBezTo>
                  <a:pt x="5669657" y="77600"/>
                  <a:pt x="8228950" y="-27269"/>
                  <a:pt x="10446991" y="0"/>
                </a:cubicBezTo>
                <a:cubicBezTo>
                  <a:pt x="11057670" y="-59514"/>
                  <a:pt x="11567503" y="486880"/>
                  <a:pt x="11471036" y="1024045"/>
                </a:cubicBezTo>
                <a:cubicBezTo>
                  <a:pt x="11580036" y="2739407"/>
                  <a:pt x="11392827" y="3120661"/>
                  <a:pt x="11471036" y="5120101"/>
                </a:cubicBezTo>
                <a:cubicBezTo>
                  <a:pt x="11366767" y="5644876"/>
                  <a:pt x="11002227" y="6148701"/>
                  <a:pt x="10446991" y="6144146"/>
                </a:cubicBezTo>
                <a:cubicBezTo>
                  <a:pt x="7124574" y="6193323"/>
                  <a:pt x="3857274" y="6021444"/>
                  <a:pt x="1024045" y="6144146"/>
                </a:cubicBezTo>
                <a:cubicBezTo>
                  <a:pt x="452164" y="6192662"/>
                  <a:pt x="-8814" y="5693254"/>
                  <a:pt x="0" y="5120101"/>
                </a:cubicBezTo>
                <a:cubicBezTo>
                  <a:pt x="47022" y="4257639"/>
                  <a:pt x="104569" y="2032998"/>
                  <a:pt x="0" y="1024045"/>
                </a:cubicBezTo>
                <a:close/>
              </a:path>
              <a:path w="11471036" h="6144146" stroke="0" extrusionOk="0">
                <a:moveTo>
                  <a:pt x="0" y="1024045"/>
                </a:moveTo>
                <a:cubicBezTo>
                  <a:pt x="106327" y="446327"/>
                  <a:pt x="487400" y="-1930"/>
                  <a:pt x="1024045" y="0"/>
                </a:cubicBezTo>
                <a:cubicBezTo>
                  <a:pt x="5291291" y="-129276"/>
                  <a:pt x="7355919" y="-77778"/>
                  <a:pt x="10446991" y="0"/>
                </a:cubicBezTo>
                <a:cubicBezTo>
                  <a:pt x="10990744" y="-69532"/>
                  <a:pt x="11467507" y="478831"/>
                  <a:pt x="11471036" y="1024045"/>
                </a:cubicBezTo>
                <a:cubicBezTo>
                  <a:pt x="11552635" y="3020398"/>
                  <a:pt x="11625336" y="4670010"/>
                  <a:pt x="11471036" y="5120101"/>
                </a:cubicBezTo>
                <a:cubicBezTo>
                  <a:pt x="11479014" y="5702489"/>
                  <a:pt x="10966760" y="6159710"/>
                  <a:pt x="10446991" y="6144146"/>
                </a:cubicBezTo>
                <a:cubicBezTo>
                  <a:pt x="6623347" y="6188366"/>
                  <a:pt x="2038038" y="6114764"/>
                  <a:pt x="1024045" y="6144146"/>
                </a:cubicBezTo>
                <a:cubicBezTo>
                  <a:pt x="434775" y="6053062"/>
                  <a:pt x="-82668" y="5666559"/>
                  <a:pt x="0" y="5120101"/>
                </a:cubicBezTo>
                <a:cubicBezTo>
                  <a:pt x="-159954" y="3220450"/>
                  <a:pt x="22140" y="2115979"/>
                  <a:pt x="0" y="102404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5D91CD95-A808-4CFC-B533-63C99CF2CCF5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05AD78FE-9F2E-4152-A5A3-9F937C5A0456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B340E57-B743-4EE5-9CF2-A9D13BAB5EAF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010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0BD14-C576-14F8-C0DD-8D09F20D35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E12F2B-D341-8E8D-63F1-BD0809CD89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D917C7-BF96-9701-8485-419B53D6A2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406654-0029-F55B-1759-7A9EEA2B3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A40440-68FE-6B68-493B-9B086EDB9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1491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B74FE-4688-EE83-E42F-ED512D9F3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DEF7F-ACF8-3521-BE15-9B6249C5F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C0135-941D-4C3A-92F9-7B4C91E50E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EF6F62-E334-A3E3-62B2-58DCC7D3F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67424D-C4C2-6BFE-B4DB-50A4C3590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925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B1AB5-3C34-5AC4-C969-7A481D86A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F24947-69CD-2D37-8D04-F2AC6DA89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F6DB8-76F3-1103-F771-A241BEB612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ADEE86-45B1-7EAB-938D-6F340F396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D8F711-3516-0DED-C3FE-A5F1FF587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4772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3012B-26C9-6BE3-8391-A1993E75D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99282D-30D1-97B8-997B-CFB704D05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4BC96A-0F42-9C60-7CB3-0D757E4A21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65914C-14C1-51BD-13E8-C7AA06BC9A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D60203-7455-B504-8F9E-131420D9C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FCC169-825F-D151-24B9-44DB7FDBE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593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B2034-1299-44FE-E0AD-AB101946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AE8AA3-E701-4283-D2B6-31F3C4AB1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23F912-BF78-ED1A-0D4E-15356E9F07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9F3D48-8468-B4F2-8673-43336F597D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EC658B-5912-1C9D-5D57-6757F66B2A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647D4B-A813-D9D4-B3DB-F60AE2DD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43F98-B587-A674-8241-4498340AE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8CB4AB-9631-15FC-E0B6-D463D1086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3993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AC307-F3FA-38CC-03F2-1E1905F3A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E9E7B5-6002-5E00-4A12-6F8163A82C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97C784-6275-06A9-E885-E36D21787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16E4E5-26FD-20D0-7827-C160939F8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5447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E4F0B0-D446-AE3C-5A11-1E841DBBEC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B1A62-C76C-2B2E-09E6-5D4632141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CDA849-EAD1-327D-79D3-417A371D3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074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87CCC-C01C-386A-5F80-EB54DF40D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670B6-9AD7-095E-E5B4-44FF6EA6A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B08C7E-3123-C72F-B851-E4D82A3505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496CA-972D-8539-CDBC-F8FD5F819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5EEAA3-0B50-7204-FABA-CC2310722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9822B-786C-C972-C242-D33326A2B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5600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6C523-48E4-6B5F-FA1E-1064675D8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AD0E2E-6BB5-9AE2-2CAF-347C00FC16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4540FD-4949-5AF0-DB52-74018A4772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7521E3-5A3E-0CEF-5B54-57843B425B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1EC2DF-B55D-1A81-069E-27061782F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9CE463-AE8E-3B16-C06C-F8081ED57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960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shelves full of toys&#10;&#10;Description automatically generated">
            <a:extLst>
              <a:ext uri="{FF2B5EF4-FFF2-40B4-BE49-F238E27FC236}">
                <a16:creationId xmlns:a16="http://schemas.microsoft.com/office/drawing/2014/main" id="{59A019BD-0C3E-3559-86D5-7E0094DB12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Hình chữ nhật: Góc Tròn 6">
            <a:extLst>
              <a:ext uri="{FF2B5EF4-FFF2-40B4-BE49-F238E27FC236}">
                <a16:creationId xmlns:a16="http://schemas.microsoft.com/office/drawing/2014/main" id="{225326C0-C054-C5F3-E032-CE00A83CDCDE}"/>
              </a:ext>
            </a:extLst>
          </p:cNvPr>
          <p:cNvSpPr/>
          <p:nvPr userDrawn="1"/>
        </p:nvSpPr>
        <p:spPr>
          <a:xfrm>
            <a:off x="360482" y="356927"/>
            <a:ext cx="11471036" cy="6144146"/>
          </a:xfrm>
          <a:custGeom>
            <a:avLst/>
            <a:gdLst>
              <a:gd name="connsiteX0" fmla="*/ 0 w 11471036"/>
              <a:gd name="connsiteY0" fmla="*/ 1024045 h 6144146"/>
              <a:gd name="connsiteX1" fmla="*/ 1024045 w 11471036"/>
              <a:gd name="connsiteY1" fmla="*/ 0 h 6144146"/>
              <a:gd name="connsiteX2" fmla="*/ 10446991 w 11471036"/>
              <a:gd name="connsiteY2" fmla="*/ 0 h 6144146"/>
              <a:gd name="connsiteX3" fmla="*/ 11471036 w 11471036"/>
              <a:gd name="connsiteY3" fmla="*/ 1024045 h 6144146"/>
              <a:gd name="connsiteX4" fmla="*/ 11471036 w 11471036"/>
              <a:gd name="connsiteY4" fmla="*/ 5120101 h 6144146"/>
              <a:gd name="connsiteX5" fmla="*/ 10446991 w 11471036"/>
              <a:gd name="connsiteY5" fmla="*/ 6144146 h 6144146"/>
              <a:gd name="connsiteX6" fmla="*/ 1024045 w 11471036"/>
              <a:gd name="connsiteY6" fmla="*/ 6144146 h 6144146"/>
              <a:gd name="connsiteX7" fmla="*/ 0 w 11471036"/>
              <a:gd name="connsiteY7" fmla="*/ 5120101 h 6144146"/>
              <a:gd name="connsiteX8" fmla="*/ 0 w 11471036"/>
              <a:gd name="connsiteY8" fmla="*/ 1024045 h 614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144146" fill="none" extrusionOk="0">
                <a:moveTo>
                  <a:pt x="0" y="1024045"/>
                </a:moveTo>
                <a:cubicBezTo>
                  <a:pt x="-14456" y="459380"/>
                  <a:pt x="447665" y="61418"/>
                  <a:pt x="1024045" y="0"/>
                </a:cubicBezTo>
                <a:cubicBezTo>
                  <a:pt x="5669657" y="77600"/>
                  <a:pt x="8228950" y="-27269"/>
                  <a:pt x="10446991" y="0"/>
                </a:cubicBezTo>
                <a:cubicBezTo>
                  <a:pt x="11057670" y="-59514"/>
                  <a:pt x="11567503" y="486880"/>
                  <a:pt x="11471036" y="1024045"/>
                </a:cubicBezTo>
                <a:cubicBezTo>
                  <a:pt x="11580036" y="2739407"/>
                  <a:pt x="11392827" y="3120661"/>
                  <a:pt x="11471036" y="5120101"/>
                </a:cubicBezTo>
                <a:cubicBezTo>
                  <a:pt x="11366767" y="5644876"/>
                  <a:pt x="11002227" y="6148701"/>
                  <a:pt x="10446991" y="6144146"/>
                </a:cubicBezTo>
                <a:cubicBezTo>
                  <a:pt x="7124574" y="6193323"/>
                  <a:pt x="3857274" y="6021444"/>
                  <a:pt x="1024045" y="6144146"/>
                </a:cubicBezTo>
                <a:cubicBezTo>
                  <a:pt x="452164" y="6192662"/>
                  <a:pt x="-8814" y="5693254"/>
                  <a:pt x="0" y="5120101"/>
                </a:cubicBezTo>
                <a:cubicBezTo>
                  <a:pt x="47022" y="4257639"/>
                  <a:pt x="104569" y="2032998"/>
                  <a:pt x="0" y="1024045"/>
                </a:cubicBezTo>
                <a:close/>
              </a:path>
              <a:path w="11471036" h="6144146" stroke="0" extrusionOk="0">
                <a:moveTo>
                  <a:pt x="0" y="1024045"/>
                </a:moveTo>
                <a:cubicBezTo>
                  <a:pt x="106327" y="446327"/>
                  <a:pt x="487400" y="-1930"/>
                  <a:pt x="1024045" y="0"/>
                </a:cubicBezTo>
                <a:cubicBezTo>
                  <a:pt x="5291291" y="-129276"/>
                  <a:pt x="7355919" y="-77778"/>
                  <a:pt x="10446991" y="0"/>
                </a:cubicBezTo>
                <a:cubicBezTo>
                  <a:pt x="10990744" y="-69532"/>
                  <a:pt x="11467507" y="478831"/>
                  <a:pt x="11471036" y="1024045"/>
                </a:cubicBezTo>
                <a:cubicBezTo>
                  <a:pt x="11552635" y="3020398"/>
                  <a:pt x="11625336" y="4670010"/>
                  <a:pt x="11471036" y="5120101"/>
                </a:cubicBezTo>
                <a:cubicBezTo>
                  <a:pt x="11479014" y="5702489"/>
                  <a:pt x="10966760" y="6159710"/>
                  <a:pt x="10446991" y="6144146"/>
                </a:cubicBezTo>
                <a:cubicBezTo>
                  <a:pt x="6623347" y="6188366"/>
                  <a:pt x="2038038" y="6114764"/>
                  <a:pt x="1024045" y="6144146"/>
                </a:cubicBezTo>
                <a:cubicBezTo>
                  <a:pt x="434775" y="6053062"/>
                  <a:pt x="-82668" y="5666559"/>
                  <a:pt x="0" y="5120101"/>
                </a:cubicBezTo>
                <a:cubicBezTo>
                  <a:pt x="-159954" y="3220450"/>
                  <a:pt x="22140" y="2115979"/>
                  <a:pt x="0" y="102404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F60F9-D159-C820-927A-121F040CF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6D9A55-A9CC-5455-4B5C-04D14A417A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27F56-E9BA-9CF1-21B4-674DF51F50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49064B-3695-6739-5C5E-A55B0AA69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4BB2B7-356F-3D68-05B7-B8873E582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1136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DD2BDD-8DE8-E417-D829-7CC88DF3C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93DA34-A72D-CC52-2932-AA95AC9248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3545B-B568-56C9-522F-0B5A11DA4F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B4A8FE-4919-0EDD-0011-CC1FD80CF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A85B7-D435-1B63-81BC-2D9634E51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6051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04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10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87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9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07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55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06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18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shelves full of toys&#10;&#10;Description automatically generated">
            <a:extLst>
              <a:ext uri="{FF2B5EF4-FFF2-40B4-BE49-F238E27FC236}">
                <a16:creationId xmlns:a16="http://schemas.microsoft.com/office/drawing/2014/main" id="{1FE6343B-B9AE-F5EE-E199-0B90183AFA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Hình chữ nhật: Góc Tròn 6">
            <a:extLst>
              <a:ext uri="{FF2B5EF4-FFF2-40B4-BE49-F238E27FC236}">
                <a16:creationId xmlns:a16="http://schemas.microsoft.com/office/drawing/2014/main" id="{328F6ADE-6970-03E5-5DBB-D6991DB72D7D}"/>
              </a:ext>
            </a:extLst>
          </p:cNvPr>
          <p:cNvSpPr/>
          <p:nvPr userDrawn="1"/>
        </p:nvSpPr>
        <p:spPr>
          <a:xfrm>
            <a:off x="360482" y="356927"/>
            <a:ext cx="11471036" cy="6144146"/>
          </a:xfrm>
          <a:custGeom>
            <a:avLst/>
            <a:gdLst>
              <a:gd name="connsiteX0" fmla="*/ 0 w 11471036"/>
              <a:gd name="connsiteY0" fmla="*/ 1024045 h 6144146"/>
              <a:gd name="connsiteX1" fmla="*/ 1024045 w 11471036"/>
              <a:gd name="connsiteY1" fmla="*/ 0 h 6144146"/>
              <a:gd name="connsiteX2" fmla="*/ 10446991 w 11471036"/>
              <a:gd name="connsiteY2" fmla="*/ 0 h 6144146"/>
              <a:gd name="connsiteX3" fmla="*/ 11471036 w 11471036"/>
              <a:gd name="connsiteY3" fmla="*/ 1024045 h 6144146"/>
              <a:gd name="connsiteX4" fmla="*/ 11471036 w 11471036"/>
              <a:gd name="connsiteY4" fmla="*/ 5120101 h 6144146"/>
              <a:gd name="connsiteX5" fmla="*/ 10446991 w 11471036"/>
              <a:gd name="connsiteY5" fmla="*/ 6144146 h 6144146"/>
              <a:gd name="connsiteX6" fmla="*/ 1024045 w 11471036"/>
              <a:gd name="connsiteY6" fmla="*/ 6144146 h 6144146"/>
              <a:gd name="connsiteX7" fmla="*/ 0 w 11471036"/>
              <a:gd name="connsiteY7" fmla="*/ 5120101 h 6144146"/>
              <a:gd name="connsiteX8" fmla="*/ 0 w 11471036"/>
              <a:gd name="connsiteY8" fmla="*/ 1024045 h 614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144146" fill="none" extrusionOk="0">
                <a:moveTo>
                  <a:pt x="0" y="1024045"/>
                </a:moveTo>
                <a:cubicBezTo>
                  <a:pt x="-14456" y="459380"/>
                  <a:pt x="447665" y="61418"/>
                  <a:pt x="1024045" y="0"/>
                </a:cubicBezTo>
                <a:cubicBezTo>
                  <a:pt x="5669657" y="77600"/>
                  <a:pt x="8228950" y="-27269"/>
                  <a:pt x="10446991" y="0"/>
                </a:cubicBezTo>
                <a:cubicBezTo>
                  <a:pt x="11057670" y="-59514"/>
                  <a:pt x="11567503" y="486880"/>
                  <a:pt x="11471036" y="1024045"/>
                </a:cubicBezTo>
                <a:cubicBezTo>
                  <a:pt x="11580036" y="2739407"/>
                  <a:pt x="11392827" y="3120661"/>
                  <a:pt x="11471036" y="5120101"/>
                </a:cubicBezTo>
                <a:cubicBezTo>
                  <a:pt x="11366767" y="5644876"/>
                  <a:pt x="11002227" y="6148701"/>
                  <a:pt x="10446991" y="6144146"/>
                </a:cubicBezTo>
                <a:cubicBezTo>
                  <a:pt x="7124574" y="6193323"/>
                  <a:pt x="3857274" y="6021444"/>
                  <a:pt x="1024045" y="6144146"/>
                </a:cubicBezTo>
                <a:cubicBezTo>
                  <a:pt x="452164" y="6192662"/>
                  <a:pt x="-8814" y="5693254"/>
                  <a:pt x="0" y="5120101"/>
                </a:cubicBezTo>
                <a:cubicBezTo>
                  <a:pt x="47022" y="4257639"/>
                  <a:pt x="104569" y="2032998"/>
                  <a:pt x="0" y="1024045"/>
                </a:cubicBezTo>
                <a:close/>
              </a:path>
              <a:path w="11471036" h="6144146" stroke="0" extrusionOk="0">
                <a:moveTo>
                  <a:pt x="0" y="1024045"/>
                </a:moveTo>
                <a:cubicBezTo>
                  <a:pt x="106327" y="446327"/>
                  <a:pt x="487400" y="-1930"/>
                  <a:pt x="1024045" y="0"/>
                </a:cubicBezTo>
                <a:cubicBezTo>
                  <a:pt x="5291291" y="-129276"/>
                  <a:pt x="7355919" y="-77778"/>
                  <a:pt x="10446991" y="0"/>
                </a:cubicBezTo>
                <a:cubicBezTo>
                  <a:pt x="10990744" y="-69532"/>
                  <a:pt x="11467507" y="478831"/>
                  <a:pt x="11471036" y="1024045"/>
                </a:cubicBezTo>
                <a:cubicBezTo>
                  <a:pt x="11552635" y="3020398"/>
                  <a:pt x="11625336" y="4670010"/>
                  <a:pt x="11471036" y="5120101"/>
                </a:cubicBezTo>
                <a:cubicBezTo>
                  <a:pt x="11479014" y="5702489"/>
                  <a:pt x="10966760" y="6159710"/>
                  <a:pt x="10446991" y="6144146"/>
                </a:cubicBezTo>
                <a:cubicBezTo>
                  <a:pt x="6623347" y="6188366"/>
                  <a:pt x="2038038" y="6114764"/>
                  <a:pt x="1024045" y="6144146"/>
                </a:cubicBezTo>
                <a:cubicBezTo>
                  <a:pt x="434775" y="6053062"/>
                  <a:pt x="-82668" y="5666559"/>
                  <a:pt x="0" y="5120101"/>
                </a:cubicBezTo>
                <a:cubicBezTo>
                  <a:pt x="-159954" y="3220450"/>
                  <a:pt x="22140" y="2115979"/>
                  <a:pt x="0" y="102404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94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42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66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14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image" Target="../media/image14.jpg"/><Relationship Id="rId5" Type="http://schemas.openxmlformats.org/officeDocument/2006/relationships/slideLayout" Target="../slideLayouts/slideLayout36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77031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8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4CB61D5F-86DF-FE8E-0E5F-0A15FC12E27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2BDD030-1960-41AC-A92D-15D0629DB1D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81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8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2BDD030-1960-41AC-A92D-15D0629DB1D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"/>
            <a:ext cx="12192000" cy="685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420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5908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3A1D234-1CE3-9C67-D438-72490BC61BE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4673" y="163448"/>
            <a:ext cx="1591458" cy="159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83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fif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microsoft.com/office/2007/relationships/hdphoto" Target="../media/hdphoto4.wdp"/><Relationship Id="rId5" Type="http://schemas.openxmlformats.org/officeDocument/2006/relationships/image" Target="../media/image39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0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8.png"/><Relationship Id="rId11" Type="http://schemas.openxmlformats.org/officeDocument/2006/relationships/image" Target="../media/image51.png"/><Relationship Id="rId5" Type="http://schemas.openxmlformats.org/officeDocument/2006/relationships/image" Target="../media/image47.png"/><Relationship Id="rId10" Type="http://schemas.openxmlformats.org/officeDocument/2006/relationships/image" Target="../media/image15.png"/><Relationship Id="rId4" Type="http://schemas.openxmlformats.org/officeDocument/2006/relationships/image" Target="../media/image46.png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jpe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46.png"/><Relationship Id="rId12" Type="http://schemas.openxmlformats.org/officeDocument/2006/relationships/image" Target="../media/image5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47.png"/><Relationship Id="rId5" Type="http://schemas.openxmlformats.org/officeDocument/2006/relationships/audio" Target="../media/audio2.wav"/><Relationship Id="rId15" Type="http://schemas.openxmlformats.org/officeDocument/2006/relationships/image" Target="../media/image16.png"/><Relationship Id="rId10" Type="http://schemas.openxmlformats.org/officeDocument/2006/relationships/image" Target="../media/image50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9.png"/><Relationship Id="rId1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4.jpe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46.png"/><Relationship Id="rId12" Type="http://schemas.openxmlformats.org/officeDocument/2006/relationships/image" Target="../media/image5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52.png"/><Relationship Id="rId5" Type="http://schemas.openxmlformats.org/officeDocument/2006/relationships/audio" Target="../media/audio2.wav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svg"/><Relationship Id="rId7" Type="http://schemas.openxmlformats.org/officeDocument/2006/relationships/image" Target="../media/image60.svg"/><Relationship Id="rId12" Type="http://schemas.openxmlformats.org/officeDocument/2006/relationships/image" Target="../media/image6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9.png"/><Relationship Id="rId11" Type="http://schemas.openxmlformats.org/officeDocument/2006/relationships/image" Target="../media/image64.svg"/><Relationship Id="rId5" Type="http://schemas.openxmlformats.org/officeDocument/2006/relationships/image" Target="../media/image58.sv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29.png"/><Relationship Id="rId7" Type="http://schemas.openxmlformats.org/officeDocument/2006/relationships/image" Target="../media/image27.gif"/><Relationship Id="rId12" Type="http://schemas.openxmlformats.org/officeDocument/2006/relationships/slide" Target="slide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4.xml"/><Relationship Id="rId11" Type="http://schemas.openxmlformats.org/officeDocument/2006/relationships/image" Target="../media/image28.gif"/><Relationship Id="rId5" Type="http://schemas.openxmlformats.org/officeDocument/2006/relationships/image" Target="../media/image31.png"/><Relationship Id="rId10" Type="http://schemas.openxmlformats.org/officeDocument/2006/relationships/slide" Target="slide6.xml"/><Relationship Id="rId4" Type="http://schemas.openxmlformats.org/officeDocument/2006/relationships/image" Target="../media/image30.png"/><Relationship Id="rId9" Type="http://schemas.openxmlformats.org/officeDocument/2006/relationships/image" Target="../media/image2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fif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4.jfif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desk and a lamp&#10;&#10;Description automatically generated">
            <a:extLst>
              <a:ext uri="{FF2B5EF4-FFF2-40B4-BE49-F238E27FC236}">
                <a16:creationId xmlns:a16="http://schemas.microsoft.com/office/drawing/2014/main" id="{77BA6C2F-6AE4-DAA0-EA3E-92CB65A808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39CB99-D3C9-7030-58B7-6B4095A08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20" y="1597826"/>
            <a:ext cx="11223709" cy="2024047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7609D90-C459-4052-84CE-A80D995CB9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507" y="143074"/>
            <a:ext cx="1708507" cy="170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3946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ounded Rectangle 2">
            <a:extLst>
              <a:ext uri="{FF2B5EF4-FFF2-40B4-BE49-F238E27FC236}">
                <a16:creationId xmlns:a16="http://schemas.microsoft.com/office/drawing/2014/main" id="{0CBABD1D-F4FF-4E27-B165-F5000081D5EB}"/>
              </a:ext>
            </a:extLst>
          </p:cNvPr>
          <p:cNvSpPr/>
          <p:nvPr/>
        </p:nvSpPr>
        <p:spPr>
          <a:xfrm>
            <a:off x="1548632" y="383350"/>
            <a:ext cx="1411543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0810E9B-EC11-4A0C-AEF5-139D8D45A9BC}"/>
              </a:ext>
            </a:extLst>
          </p:cNvPr>
          <p:cNvGrpSpPr/>
          <p:nvPr/>
        </p:nvGrpSpPr>
        <p:grpSpPr>
          <a:xfrm>
            <a:off x="930678" y="243868"/>
            <a:ext cx="10150610" cy="1224181"/>
            <a:chOff x="1183343" y="1379686"/>
            <a:chExt cx="10150610" cy="1224181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192A1C5-5AA9-48F1-9748-16880DBA7F39}"/>
                </a:ext>
              </a:extLst>
            </p:cNvPr>
            <p:cNvSpPr txBox="1"/>
            <p:nvPr/>
          </p:nvSpPr>
          <p:spPr>
            <a:xfrm>
              <a:off x="1888087" y="1379686"/>
              <a:ext cx="9445866" cy="1224181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/>
                <a:t>Đ</a:t>
              </a:r>
              <a:r>
                <a:rPr lang="en-US" sz="2800" dirty="0"/>
                <a:t> / S ?</a:t>
              </a:r>
            </a:p>
            <a:p>
              <a:pPr>
                <a:lnSpc>
                  <a:spcPct val="150000"/>
                </a:lnSpc>
              </a:pPr>
              <a:r>
                <a:rPr lang="en-US" sz="2400" dirty="0" err="1"/>
                <a:t>Ảnh</a:t>
              </a:r>
              <a:r>
                <a:rPr lang="en-US" sz="2400" dirty="0"/>
                <a:t> </a:t>
              </a:r>
              <a:r>
                <a:rPr lang="en-US" sz="2400" dirty="0" err="1"/>
                <a:t>thẻ</a:t>
              </a:r>
              <a:r>
                <a:rPr lang="en-US" sz="2400" dirty="0"/>
                <a:t> </a:t>
              </a:r>
              <a:r>
                <a:rPr lang="en-US" sz="2400" dirty="0" err="1"/>
                <a:t>của</a:t>
              </a:r>
              <a:r>
                <a:rPr lang="en-US" sz="2400" dirty="0"/>
                <a:t> </a:t>
              </a:r>
              <a:r>
                <a:rPr lang="en-US" sz="2400" dirty="0" err="1"/>
                <a:t>mỗi</a:t>
              </a:r>
              <a:r>
                <a:rPr lang="en-US" sz="2400" dirty="0"/>
                <a:t> </a:t>
              </a:r>
              <a:r>
                <a:rPr lang="en-US" sz="2400" dirty="0" err="1"/>
                <a:t>bạn</a:t>
              </a:r>
              <a:r>
                <a:rPr lang="en-US" sz="2400" dirty="0"/>
                <a:t> </a:t>
              </a:r>
              <a:r>
                <a:rPr lang="en-US" sz="2400" dirty="0" err="1"/>
                <a:t>đã</a:t>
              </a:r>
              <a:r>
                <a:rPr lang="en-US" sz="2400" dirty="0"/>
                <a:t> </a:t>
              </a:r>
              <a:r>
                <a:rPr lang="en-US" sz="2400" dirty="0" err="1"/>
                <a:t>che</a:t>
              </a:r>
              <a:r>
                <a:rPr lang="en-US" sz="2400" dirty="0"/>
                <a:t> </a:t>
              </a:r>
              <a:r>
                <a:rPr lang="en-US" sz="2400" dirty="0" err="1"/>
                <a:t>một</a:t>
              </a:r>
              <a:r>
                <a:rPr lang="en-US" sz="2400" dirty="0"/>
                <a:t> </a:t>
              </a:r>
              <a:r>
                <a:rPr lang="en-US" sz="2400" dirty="0" err="1"/>
                <a:t>số</a:t>
              </a:r>
              <a:r>
                <a:rPr lang="en-US" sz="2400" dirty="0"/>
                <a:t> </a:t>
              </a:r>
              <a:r>
                <a:rPr lang="en-US" sz="2400" dirty="0" err="1"/>
                <a:t>trên</a:t>
              </a:r>
              <a:r>
                <a:rPr lang="en-US" sz="2400" dirty="0"/>
                <a:t> </a:t>
              </a:r>
              <a:r>
                <a:rPr lang="en-US" sz="2400" dirty="0" err="1"/>
                <a:t>tia</a:t>
              </a:r>
              <a:r>
                <a:rPr lang="en-US" sz="2400" dirty="0"/>
                <a:t> </a:t>
              </a:r>
              <a:r>
                <a:rPr lang="en-US" sz="2400" dirty="0" err="1"/>
                <a:t>số</a:t>
              </a:r>
              <a:r>
                <a:rPr lang="en-US" sz="2400" dirty="0"/>
                <a:t> </a:t>
              </a:r>
              <a:r>
                <a:rPr lang="en-US" sz="2400" dirty="0" err="1"/>
                <a:t>dưới</a:t>
              </a:r>
              <a:r>
                <a:rPr lang="en-US" sz="2400" dirty="0"/>
                <a:t> </a:t>
              </a:r>
              <a:r>
                <a:rPr lang="en-US" sz="2400" dirty="0" err="1"/>
                <a:t>đây</a:t>
              </a:r>
              <a:r>
                <a:rPr lang="en-US" sz="2400" dirty="0"/>
                <a:t>: 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9877A1CA-B44D-41D7-9411-82075A7325D9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429E031-B7E3-4DA3-BD8B-66AD005BFF14}"/>
              </a:ext>
            </a:extLst>
          </p:cNvPr>
          <p:cNvGrpSpPr/>
          <p:nvPr/>
        </p:nvGrpSpPr>
        <p:grpSpPr>
          <a:xfrm>
            <a:off x="1106980" y="2603729"/>
            <a:ext cx="9972500" cy="825255"/>
            <a:chOff x="1131714" y="2591928"/>
            <a:chExt cx="8190855" cy="677820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17489DB9-832F-4942-9AD4-D6850AB3DEDC}"/>
                </a:ext>
              </a:extLst>
            </p:cNvPr>
            <p:cNvGrpSpPr/>
            <p:nvPr/>
          </p:nvGrpSpPr>
          <p:grpSpPr>
            <a:xfrm>
              <a:off x="1131714" y="2969690"/>
              <a:ext cx="8190855" cy="300058"/>
              <a:chOff x="422559" y="2976412"/>
              <a:chExt cx="8830234" cy="300058"/>
            </a:xfrm>
          </p:grpSpPr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18168C07-36BB-4285-A092-58C193B526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2559" y="3119718"/>
                <a:ext cx="8830234" cy="6723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6C1AACAA-2F30-4E3F-A1F9-ABFA6DDFD3FB}"/>
                  </a:ext>
                </a:extLst>
              </p:cNvPr>
              <p:cNvCxnSpPr/>
              <p:nvPr/>
            </p:nvCxnSpPr>
            <p:spPr>
              <a:xfrm>
                <a:off x="932331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7CC48854-6F43-4D09-A2B4-2BB33C95C76E}"/>
                  </a:ext>
                </a:extLst>
              </p:cNvPr>
              <p:cNvCxnSpPr/>
              <p:nvPr/>
            </p:nvCxnSpPr>
            <p:spPr>
              <a:xfrm>
                <a:off x="1743637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E45DB74C-2393-4BFE-A13B-CB17AF484293}"/>
                  </a:ext>
                </a:extLst>
              </p:cNvPr>
              <p:cNvCxnSpPr/>
              <p:nvPr/>
            </p:nvCxnSpPr>
            <p:spPr>
              <a:xfrm>
                <a:off x="2532531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394B1D96-F186-43AA-B719-BFF0AC4CA165}"/>
                  </a:ext>
                </a:extLst>
              </p:cNvPr>
              <p:cNvCxnSpPr/>
              <p:nvPr/>
            </p:nvCxnSpPr>
            <p:spPr>
              <a:xfrm>
                <a:off x="3330390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366A7C58-F9C6-4283-B21D-D3BA850EAA3D}"/>
                  </a:ext>
                </a:extLst>
              </p:cNvPr>
              <p:cNvCxnSpPr/>
              <p:nvPr/>
            </p:nvCxnSpPr>
            <p:spPr>
              <a:xfrm>
                <a:off x="4173073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98F76BD4-6BD3-43B3-B7EE-0564A3D5C0EF}"/>
                  </a:ext>
                </a:extLst>
              </p:cNvPr>
              <p:cNvCxnSpPr/>
              <p:nvPr/>
            </p:nvCxnSpPr>
            <p:spPr>
              <a:xfrm>
                <a:off x="4984379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51DB44EA-3884-44DA-8623-1D2808D4FD9D}"/>
                  </a:ext>
                </a:extLst>
              </p:cNvPr>
              <p:cNvCxnSpPr/>
              <p:nvPr/>
            </p:nvCxnSpPr>
            <p:spPr>
              <a:xfrm>
                <a:off x="5786720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C95E6C0A-60B6-42B1-92CD-67104D1FC80D}"/>
                  </a:ext>
                </a:extLst>
              </p:cNvPr>
              <p:cNvCxnSpPr/>
              <p:nvPr/>
            </p:nvCxnSpPr>
            <p:spPr>
              <a:xfrm>
                <a:off x="6598026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6674E34C-281D-4706-B6B7-15CA324249F4}"/>
                  </a:ext>
                </a:extLst>
              </p:cNvPr>
              <p:cNvCxnSpPr/>
              <p:nvPr/>
            </p:nvCxnSpPr>
            <p:spPr>
              <a:xfrm>
                <a:off x="7431744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29F75875-41A7-4C04-B66F-14CEE609539C}"/>
                  </a:ext>
                </a:extLst>
              </p:cNvPr>
              <p:cNvCxnSpPr/>
              <p:nvPr/>
            </p:nvCxnSpPr>
            <p:spPr>
              <a:xfrm>
                <a:off x="8234085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F300E0B-1455-4401-93F1-380D43A9E717}"/>
                </a:ext>
              </a:extLst>
            </p:cNvPr>
            <p:cNvSpPr txBox="1"/>
            <p:nvPr/>
          </p:nvSpPr>
          <p:spPr>
            <a:xfrm>
              <a:off x="1268603" y="2591928"/>
              <a:ext cx="646500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dirty="0"/>
                <a:t>358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39CC544-2FD7-4C38-BBF9-50A70B4BD028}"/>
                </a:ext>
              </a:extLst>
            </p:cNvPr>
            <p:cNvSpPr txBox="1"/>
            <p:nvPr/>
          </p:nvSpPr>
          <p:spPr>
            <a:xfrm>
              <a:off x="1989918" y="2591928"/>
              <a:ext cx="699921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dirty="0"/>
                <a:t>359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0E72E1D-301B-4352-9561-95B28CD152C7}"/>
                </a:ext>
              </a:extLst>
            </p:cNvPr>
            <p:cNvSpPr txBox="1"/>
            <p:nvPr/>
          </p:nvSpPr>
          <p:spPr>
            <a:xfrm>
              <a:off x="2734454" y="2595163"/>
              <a:ext cx="658907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b="1" dirty="0">
                  <a:solidFill>
                    <a:srgbClr val="FF0000"/>
                  </a:solidFill>
                </a:rPr>
                <a:t>360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5D43776-F7D6-4AAA-A0E2-A078DFC3A5D2}"/>
                </a:ext>
              </a:extLst>
            </p:cNvPr>
            <p:cNvSpPr txBox="1"/>
            <p:nvPr/>
          </p:nvSpPr>
          <p:spPr>
            <a:xfrm>
              <a:off x="3542506" y="2591928"/>
              <a:ext cx="585753" cy="379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dirty="0"/>
                <a:t>361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8D96AC6-54C3-4F42-A26F-B28E636FEF29}"/>
                </a:ext>
              </a:extLst>
            </p:cNvPr>
            <p:cNvSpPr txBox="1"/>
            <p:nvPr/>
          </p:nvSpPr>
          <p:spPr>
            <a:xfrm>
              <a:off x="4300499" y="2595164"/>
              <a:ext cx="585753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b="1" dirty="0">
                  <a:solidFill>
                    <a:srgbClr val="FF0000"/>
                  </a:solidFill>
                </a:rPr>
                <a:t>362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9723534-6B60-465C-A9E1-E0C15E23ACCE}"/>
                </a:ext>
              </a:extLst>
            </p:cNvPr>
            <p:cNvSpPr txBox="1"/>
            <p:nvPr/>
          </p:nvSpPr>
          <p:spPr>
            <a:xfrm>
              <a:off x="5062024" y="2591929"/>
              <a:ext cx="585753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b="1" dirty="0">
                  <a:solidFill>
                    <a:srgbClr val="FF0000"/>
                  </a:solidFill>
                </a:rPr>
                <a:t>363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56E48EA-668C-4D7B-B9C9-B6F1B7C4F87C}"/>
                </a:ext>
              </a:extLst>
            </p:cNvPr>
            <p:cNvSpPr txBox="1"/>
            <p:nvPr/>
          </p:nvSpPr>
          <p:spPr>
            <a:xfrm>
              <a:off x="5806567" y="2595164"/>
              <a:ext cx="585753" cy="379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dirty="0"/>
                <a:t>364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9F7EC90-EB2D-4848-949A-B9F9A7FCF8C4}"/>
                </a:ext>
              </a:extLst>
            </p:cNvPr>
            <p:cNvSpPr txBox="1"/>
            <p:nvPr/>
          </p:nvSpPr>
          <p:spPr>
            <a:xfrm>
              <a:off x="6568093" y="2591929"/>
              <a:ext cx="585753" cy="379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dirty="0"/>
                <a:t>365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C53FBF7-3DA6-46DF-AFFA-DF6A29BA1445}"/>
                </a:ext>
              </a:extLst>
            </p:cNvPr>
            <p:cNvSpPr txBox="1"/>
            <p:nvPr/>
          </p:nvSpPr>
          <p:spPr>
            <a:xfrm>
              <a:off x="7361473" y="2591929"/>
              <a:ext cx="585753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b="1" dirty="0">
                  <a:solidFill>
                    <a:srgbClr val="FF0000"/>
                  </a:solidFill>
                </a:rPr>
                <a:t>366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8B6091D-3D0F-49E9-98CB-CB547576890F}"/>
                </a:ext>
              </a:extLst>
            </p:cNvPr>
            <p:cNvSpPr txBox="1"/>
            <p:nvPr/>
          </p:nvSpPr>
          <p:spPr>
            <a:xfrm>
              <a:off x="8044511" y="2595166"/>
              <a:ext cx="708761" cy="379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dirty="0"/>
                <a:t>367</a:t>
              </a:r>
            </a:p>
          </p:txBody>
        </p:sp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55B3F8FC-E58D-4ED0-9713-36D35FF59B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9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16" t="7693" r="9998" b="1"/>
          <a:stretch/>
        </p:blipFill>
        <p:spPr>
          <a:xfrm>
            <a:off x="2974605" y="1922790"/>
            <a:ext cx="1008473" cy="1157327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93916AF2-15D0-428D-AA1E-DCCC1140F7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9" t="3668" r="1345"/>
          <a:stretch/>
        </p:blipFill>
        <p:spPr>
          <a:xfrm>
            <a:off x="4854728" y="1931088"/>
            <a:ext cx="984679" cy="1159647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9AB0C868-DB45-4FCE-A746-5F049D89E9C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4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3" t="3179" b="-1"/>
          <a:stretch/>
        </p:blipFill>
        <p:spPr>
          <a:xfrm>
            <a:off x="5801432" y="1931088"/>
            <a:ext cx="940977" cy="1159647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9BE1194B-1574-4937-AEF2-8BCFF4D76C6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3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9" t="5521"/>
          <a:stretch/>
        </p:blipFill>
        <p:spPr>
          <a:xfrm>
            <a:off x="8530809" y="1920469"/>
            <a:ext cx="992614" cy="1159648"/>
          </a:xfrm>
          <a:prstGeom prst="rect">
            <a:avLst/>
          </a:prstGeom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7596C0D5-A1DD-4797-8C50-A64A16C231BD}"/>
              </a:ext>
            </a:extLst>
          </p:cNvPr>
          <p:cNvGrpSpPr/>
          <p:nvPr/>
        </p:nvGrpSpPr>
        <p:grpSpPr>
          <a:xfrm>
            <a:off x="1049244" y="3417994"/>
            <a:ext cx="6725743" cy="3619132"/>
            <a:chOff x="1049244" y="3417994"/>
            <a:chExt cx="6725743" cy="3619132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A5E4684D-1E34-48BA-B6AD-DD0BD756BFA2}"/>
                </a:ext>
              </a:extLst>
            </p:cNvPr>
            <p:cNvSpPr txBox="1"/>
            <p:nvPr/>
          </p:nvSpPr>
          <p:spPr>
            <a:xfrm>
              <a:off x="1049244" y="3417994"/>
              <a:ext cx="5894562" cy="36191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VN" sz="2600" dirty="0"/>
                <a:t>Trong các số đã che đi:</a:t>
              </a:r>
            </a:p>
            <a:p>
              <a:pPr marL="342900" indent="-342900">
                <a:lnSpc>
                  <a:spcPct val="150000"/>
                </a:lnSpc>
                <a:buAutoNum type="alphaLcParenR"/>
              </a:pPr>
              <a:r>
                <a:rPr lang="en-VN" sz="2600" dirty="0"/>
                <a:t>Ảnh thẻ của Nam che số lớn nhất.</a:t>
              </a:r>
            </a:p>
            <a:p>
              <a:pPr marL="342900" indent="-342900">
                <a:lnSpc>
                  <a:spcPct val="150000"/>
                </a:lnSpc>
                <a:buFontTx/>
                <a:buAutoNum type="alphaLcParenR"/>
              </a:pPr>
              <a:r>
                <a:rPr lang="en-VN" sz="2600" dirty="0"/>
                <a:t>Ảnh thẻ của Rô-bốt che số lớn nhất.</a:t>
              </a:r>
            </a:p>
            <a:p>
              <a:pPr marL="342900" indent="-342900">
                <a:lnSpc>
                  <a:spcPct val="150000"/>
                </a:lnSpc>
                <a:buFontTx/>
                <a:buAutoNum type="alphaLcParenR"/>
              </a:pPr>
              <a:r>
                <a:rPr lang="en-VN" sz="2600" dirty="0"/>
                <a:t>Ảnh thẻ của Việt che số 360.</a:t>
              </a:r>
            </a:p>
            <a:p>
              <a:pPr marL="342900" indent="-342900">
                <a:lnSpc>
                  <a:spcPct val="150000"/>
                </a:lnSpc>
                <a:buFontTx/>
                <a:buAutoNum type="alphaLcParenR"/>
              </a:pPr>
              <a:r>
                <a:rPr lang="en-VN" sz="2600" dirty="0"/>
                <a:t>Ảnh thẻ của Mai che số 362.</a:t>
              </a:r>
            </a:p>
            <a:p>
              <a:pPr marL="342900" indent="-342900">
                <a:lnSpc>
                  <a:spcPct val="150000"/>
                </a:lnSpc>
                <a:buAutoNum type="alphaLcParenR"/>
              </a:pPr>
              <a:endParaRPr lang="en-VN" sz="2600" dirty="0"/>
            </a:p>
          </p:txBody>
        </p:sp>
        <p:sp>
          <p:nvSpPr>
            <p:cNvPr id="76" name="Rounded Rectangle 34">
              <a:extLst>
                <a:ext uri="{FF2B5EF4-FFF2-40B4-BE49-F238E27FC236}">
                  <a16:creationId xmlns:a16="http://schemas.microsoft.com/office/drawing/2014/main" id="{559F697E-A2FF-4FBE-AF4D-87E4BEF0A5C9}"/>
                </a:ext>
              </a:extLst>
            </p:cNvPr>
            <p:cNvSpPr/>
            <p:nvPr/>
          </p:nvSpPr>
          <p:spPr>
            <a:xfrm>
              <a:off x="7165041" y="3884974"/>
              <a:ext cx="589850" cy="64557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77" name="Rounded Rectangle 35">
              <a:extLst>
                <a:ext uri="{FF2B5EF4-FFF2-40B4-BE49-F238E27FC236}">
                  <a16:creationId xmlns:a16="http://schemas.microsoft.com/office/drawing/2014/main" id="{E2BB1D56-191E-4E86-9EC4-F32765CF7D47}"/>
                </a:ext>
              </a:extLst>
            </p:cNvPr>
            <p:cNvSpPr/>
            <p:nvPr/>
          </p:nvSpPr>
          <p:spPr>
            <a:xfrm>
              <a:off x="7172789" y="4584051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78" name="Rounded Rectangle 36">
              <a:extLst>
                <a:ext uri="{FF2B5EF4-FFF2-40B4-BE49-F238E27FC236}">
                  <a16:creationId xmlns:a16="http://schemas.microsoft.com/office/drawing/2014/main" id="{F4B25E29-494E-49AC-AFBD-79295D443849}"/>
                </a:ext>
              </a:extLst>
            </p:cNvPr>
            <p:cNvSpPr/>
            <p:nvPr/>
          </p:nvSpPr>
          <p:spPr>
            <a:xfrm>
              <a:off x="7185137" y="5210074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79" name="Rounded Rectangle 37">
              <a:extLst>
                <a:ext uri="{FF2B5EF4-FFF2-40B4-BE49-F238E27FC236}">
                  <a16:creationId xmlns:a16="http://schemas.microsoft.com/office/drawing/2014/main" id="{3695787A-C943-4FD2-8463-133DA4620DC0}"/>
                </a:ext>
              </a:extLst>
            </p:cNvPr>
            <p:cNvSpPr/>
            <p:nvPr/>
          </p:nvSpPr>
          <p:spPr>
            <a:xfrm>
              <a:off x="7182837" y="5846145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37295391-F4C0-414B-AB15-2B68F477A023}"/>
              </a:ext>
            </a:extLst>
          </p:cNvPr>
          <p:cNvSpPr txBox="1"/>
          <p:nvPr/>
        </p:nvSpPr>
        <p:spPr>
          <a:xfrm>
            <a:off x="7240822" y="3956386"/>
            <a:ext cx="44114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85CC88E-CC74-428D-B8CD-1E0C923F232F}"/>
              </a:ext>
            </a:extLst>
          </p:cNvPr>
          <p:cNvSpPr txBox="1"/>
          <p:nvPr/>
        </p:nvSpPr>
        <p:spPr>
          <a:xfrm>
            <a:off x="7255812" y="4602157"/>
            <a:ext cx="4619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EC68D9B-EBE2-4767-9204-CDE673C59B8F}"/>
              </a:ext>
            </a:extLst>
          </p:cNvPr>
          <p:cNvSpPr txBox="1"/>
          <p:nvPr/>
        </p:nvSpPr>
        <p:spPr>
          <a:xfrm>
            <a:off x="7254809" y="5232463"/>
            <a:ext cx="44114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5040746-584F-4ACE-9BEC-1601FE013DA6}"/>
              </a:ext>
            </a:extLst>
          </p:cNvPr>
          <p:cNvSpPr txBox="1"/>
          <p:nvPr/>
        </p:nvSpPr>
        <p:spPr>
          <a:xfrm>
            <a:off x="7254809" y="5878234"/>
            <a:ext cx="44114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55815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33333E-6 L -0.00039 -0.1076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-0.00039 -0.1076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22222E-6 L -0.00039 -0.1076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33333E-6 L -0.00039 -0.1076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1" grpId="0" animBg="1"/>
      <p:bldP spid="82" grpId="0" animBg="1"/>
      <p:bldP spid="8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3915A55-2FA9-4DA6-960D-69CA6AD96889}"/>
              </a:ext>
            </a:extLst>
          </p:cNvPr>
          <p:cNvGrpSpPr/>
          <p:nvPr/>
        </p:nvGrpSpPr>
        <p:grpSpPr>
          <a:xfrm>
            <a:off x="951569" y="392382"/>
            <a:ext cx="10097998" cy="660528"/>
            <a:chOff x="1183343" y="1374364"/>
            <a:chExt cx="10097998" cy="66052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940C1E8-B325-45ED-9F46-55EA45D021AF}"/>
                </a:ext>
              </a:extLst>
            </p:cNvPr>
            <p:cNvSpPr txBox="1"/>
            <p:nvPr/>
          </p:nvSpPr>
          <p:spPr>
            <a:xfrm>
              <a:off x="1835475" y="1374364"/>
              <a:ext cx="9445866" cy="65877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/>
                <a:t>Số</a:t>
              </a:r>
              <a:r>
                <a:rPr lang="en-US" sz="2800" dirty="0"/>
                <a:t>?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FED441F-B3B9-42FF-AD0E-B30FAA525F34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A2204D20-5699-4A2E-BD01-06CAEA5A55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32" b="98867" l="3593" r="97006">
                        <a14:foregroundMark x1="5788" y1="63456" x2="5788" y2="63456"/>
                        <a14:foregroundMark x1="5589" y1="66006" x2="5589" y2="66006"/>
                        <a14:foregroundMark x1="22355" y1="91218" x2="28543" y2="91218"/>
                        <a14:foregroundMark x1="21557" y1="97450" x2="21557" y2="98867"/>
                        <a14:foregroundMark x1="59681" y1="90935" x2="59681" y2="90935"/>
                        <a14:foregroundMark x1="59681" y1="91501" x2="59681" y2="93768"/>
                        <a14:foregroundMark x1="65669" y1="87252" x2="65669" y2="87252"/>
                        <a14:foregroundMark x1="65669" y1="87252" x2="80040" y2="82436"/>
                        <a14:foregroundMark x1="80040" y1="82153" x2="70060" y2="79320"/>
                        <a14:foregroundMark x1="70060" y1="79320" x2="64271" y2="73371"/>
                        <a14:foregroundMark x1="64271" y1="73088" x2="80439" y2="73938"/>
                        <a14:foregroundMark x1="80439" y1="73938" x2="81038" y2="74221"/>
                        <a14:foregroundMark x1="81038" y1="73938" x2="85230" y2="81303"/>
                        <a14:foregroundMark x1="85230" y1="80737" x2="85230" y2="78754"/>
                        <a14:foregroundMark x1="85230" y1="78470" x2="78244" y2="73088"/>
                        <a14:foregroundMark x1="78244" y1="73088" x2="74052" y2="72805"/>
                        <a14:foregroundMark x1="61477" y1="87819" x2="69261" y2="88102"/>
                        <a14:foregroundMark x1="69261" y1="88102" x2="76647" y2="87252"/>
                        <a14:foregroundMark x1="79441" y1="86119" x2="84232" y2="84419"/>
                        <a14:foregroundMark x1="85230" y1="83569" x2="86627" y2="80453"/>
                        <a14:foregroundMark x1="54890" y1="28895" x2="66667" y2="28612"/>
                        <a14:foregroundMark x1="66667" y1="28329" x2="56287" y2="26062"/>
                        <a14:foregroundMark x1="87824" y1="34278" x2="93413" y2="27479"/>
                        <a14:foregroundMark x1="93413" y1="27479" x2="93413" y2="27479"/>
                        <a14:foregroundMark x1="97006" y1="22096" x2="97006" y2="22096"/>
                        <a14:foregroundMark x1="4990" y1="65439" x2="4990" y2="65439"/>
                        <a14:foregroundMark x1="3593" y1="44759" x2="3593" y2="44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551" y="3518940"/>
            <a:ext cx="4164580" cy="29343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5B534AA-43A3-49D0-91E7-4EAA1E29D33E}"/>
              </a:ext>
            </a:extLst>
          </p:cNvPr>
          <p:cNvSpPr txBox="1"/>
          <p:nvPr/>
        </p:nvSpPr>
        <p:spPr>
          <a:xfrm>
            <a:off x="1109204" y="1277030"/>
            <a:ext cx="5168403" cy="31690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AutoNum type="alphaLcParenR"/>
            </a:pPr>
            <a:r>
              <a:rPr lang="en-VN" sz="2600" dirty="0"/>
              <a:t>Số liền trước của 680 là:</a:t>
            </a:r>
          </a:p>
          <a:p>
            <a:pPr marL="342900" indent="-342900">
              <a:lnSpc>
                <a:spcPct val="200000"/>
              </a:lnSpc>
              <a:buFontTx/>
              <a:buAutoNum type="alphaLcParenR"/>
            </a:pPr>
            <a:r>
              <a:rPr lang="en-VN" sz="2600" dirty="0"/>
              <a:t>Số liền sau của 999 là:</a:t>
            </a:r>
          </a:p>
          <a:p>
            <a:pPr marL="342900" indent="-342900">
              <a:lnSpc>
                <a:spcPct val="200000"/>
              </a:lnSpc>
              <a:buFontTx/>
              <a:buAutoNum type="alphaLcParenR"/>
            </a:pPr>
            <a:r>
              <a:rPr lang="en-VN" sz="2600" dirty="0"/>
              <a:t>Số 599 là số liền trước của số: </a:t>
            </a:r>
          </a:p>
          <a:p>
            <a:pPr marL="342900" indent="-342900">
              <a:lnSpc>
                <a:spcPct val="200000"/>
              </a:lnSpc>
              <a:buFontTx/>
              <a:buAutoNum type="alphaLcParenR"/>
            </a:pPr>
            <a:r>
              <a:rPr lang="en-VN" sz="2600" dirty="0"/>
              <a:t>Số 800 là số liền sau của số: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30BBA6-CC53-4B21-8D45-8D08B46C9CA7}"/>
              </a:ext>
            </a:extLst>
          </p:cNvPr>
          <p:cNvSpPr txBox="1"/>
          <p:nvPr/>
        </p:nvSpPr>
        <p:spPr>
          <a:xfrm>
            <a:off x="5241081" y="1543218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679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CC1A47-0355-40E2-A8EB-67675ABD48E4}"/>
              </a:ext>
            </a:extLst>
          </p:cNvPr>
          <p:cNvSpPr txBox="1"/>
          <p:nvPr/>
        </p:nvSpPr>
        <p:spPr>
          <a:xfrm>
            <a:off x="5241080" y="2332626"/>
            <a:ext cx="1085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1 000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EFEBC4-D26C-4A73-925C-AABC7F0A37A1}"/>
              </a:ext>
            </a:extLst>
          </p:cNvPr>
          <p:cNvSpPr txBox="1"/>
          <p:nvPr/>
        </p:nvSpPr>
        <p:spPr>
          <a:xfrm>
            <a:off x="6171030" y="3127722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600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BAFF4D-BAA1-4647-B354-3436EDB9C81A}"/>
              </a:ext>
            </a:extLst>
          </p:cNvPr>
          <p:cNvSpPr txBox="1"/>
          <p:nvPr/>
        </p:nvSpPr>
        <p:spPr>
          <a:xfrm>
            <a:off x="6026874" y="3911442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799</a:t>
            </a:r>
          </a:p>
        </p:txBody>
      </p:sp>
    </p:spTree>
    <p:extLst>
      <p:ext uri="{BB962C8B-B14F-4D97-AF65-F5344CB8AC3E}">
        <p14:creationId xmlns:p14="http://schemas.microsoft.com/office/powerpoint/2010/main" val="16884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5A7E4E9D-735E-4ED1-8C88-C637438DDEE0}"/>
              </a:ext>
            </a:extLst>
          </p:cNvPr>
          <p:cNvGrpSpPr/>
          <p:nvPr/>
        </p:nvGrpSpPr>
        <p:grpSpPr>
          <a:xfrm>
            <a:off x="951943" y="306115"/>
            <a:ext cx="10135619" cy="660068"/>
            <a:chOff x="1183343" y="1374824"/>
            <a:chExt cx="10135619" cy="660068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6A73EC0-328C-446E-B170-D936D43E8DAB}"/>
                </a:ext>
              </a:extLst>
            </p:cNvPr>
            <p:cNvSpPr txBox="1"/>
            <p:nvPr/>
          </p:nvSpPr>
          <p:spPr>
            <a:xfrm>
              <a:off x="1873096" y="1374824"/>
              <a:ext cx="9445866" cy="57785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dirty="0" err="1"/>
                <a:t>Rô-bốt</a:t>
              </a:r>
              <a:r>
                <a:rPr lang="en-US" sz="2400" dirty="0"/>
                <a:t> </a:t>
              </a:r>
              <a:r>
                <a:rPr lang="en-US" sz="2400" dirty="0" err="1"/>
                <a:t>được</a:t>
              </a:r>
              <a:r>
                <a:rPr lang="en-US" sz="2400" dirty="0"/>
                <a:t> Nam </a:t>
              </a:r>
              <a:r>
                <a:rPr lang="en-US" sz="2400" dirty="0" err="1"/>
                <a:t>tặng</a:t>
              </a:r>
              <a:r>
                <a:rPr lang="en-US" sz="2400" dirty="0"/>
                <a:t> </a:t>
              </a:r>
              <a:r>
                <a:rPr lang="en-US" sz="2400" dirty="0" err="1"/>
                <a:t>một</a:t>
              </a:r>
              <a:r>
                <a:rPr lang="en-US" sz="2400" dirty="0"/>
                <a:t> </a:t>
              </a:r>
              <a:r>
                <a:rPr lang="en-US" sz="2400" dirty="0" err="1"/>
                <a:t>bức</a:t>
              </a:r>
              <a:r>
                <a:rPr lang="en-US" sz="2400" dirty="0"/>
                <a:t> </a:t>
              </a:r>
              <a:r>
                <a:rPr lang="en-US" sz="2400" dirty="0" err="1"/>
                <a:t>tranh</a:t>
              </a:r>
              <a:r>
                <a:rPr lang="en-US" sz="2400" dirty="0"/>
                <a:t> </a:t>
              </a:r>
              <a:r>
                <a:rPr lang="en-US" sz="2400" dirty="0" err="1"/>
                <a:t>như</a:t>
              </a:r>
              <a:r>
                <a:rPr lang="en-US" sz="2400" dirty="0"/>
                <a:t> </a:t>
              </a:r>
              <a:r>
                <a:rPr lang="en-US" sz="2400" dirty="0" err="1"/>
                <a:t>sau</a:t>
              </a:r>
              <a:r>
                <a:rPr lang="en-US" sz="2400" dirty="0"/>
                <a:t>: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85AD4C0-D0B2-4F0E-8DE9-D565FCDACD31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4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DCD9EE22-0752-4BD6-976E-252F7998D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156" y="762866"/>
            <a:ext cx="7588007" cy="385410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30A0AB1-D2CF-4C24-B336-26937FF7BDC5}"/>
              </a:ext>
            </a:extLst>
          </p:cNvPr>
          <p:cNvSpPr txBox="1"/>
          <p:nvPr/>
        </p:nvSpPr>
        <p:spPr>
          <a:xfrm>
            <a:off x="865721" y="4616972"/>
            <a:ext cx="10361912" cy="1824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VN" sz="2400" dirty="0"/>
              <a:t>Rô-bốt muốn tô màu đỏ cho những quả ghi số lớn hơn 365, màu xanh cho những quả ghi số bé hơn 365. Hỏi:</a:t>
            </a:r>
          </a:p>
          <a:p>
            <a:pPr marL="457200" indent="-457200">
              <a:lnSpc>
                <a:spcPct val="120000"/>
              </a:lnSpc>
              <a:buAutoNum type="alphaLcParenR"/>
            </a:pPr>
            <a:r>
              <a:rPr lang="en-VN" sz="2400" dirty="0"/>
              <a:t>Có bao nhiêu quả sẽ được tô màu đỏ?</a:t>
            </a:r>
          </a:p>
          <a:p>
            <a:pPr marL="457200" indent="-457200">
              <a:lnSpc>
                <a:spcPct val="120000"/>
              </a:lnSpc>
              <a:buAutoNum type="alphaLcParenR"/>
            </a:pPr>
            <a:r>
              <a:rPr lang="en-VN" sz="2400" dirty="0"/>
              <a:t>Có bao nhiêu quả sẽ được tô màu xanh?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FD9F751-4DFE-46E4-A72F-2EA4719714BE}"/>
              </a:ext>
            </a:extLst>
          </p:cNvPr>
          <p:cNvCxnSpPr>
            <a:cxnSpLocks/>
          </p:cNvCxnSpPr>
          <p:nvPr/>
        </p:nvCxnSpPr>
        <p:spPr>
          <a:xfrm>
            <a:off x="3769360" y="5040939"/>
            <a:ext cx="48312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85C893A-7F64-4B1D-A23E-582B4A6874AD}"/>
              </a:ext>
            </a:extLst>
          </p:cNvPr>
          <p:cNvCxnSpPr>
            <a:cxnSpLocks/>
          </p:cNvCxnSpPr>
          <p:nvPr/>
        </p:nvCxnSpPr>
        <p:spPr>
          <a:xfrm>
            <a:off x="7243282" y="5061259"/>
            <a:ext cx="170584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 10">
            <a:extLst>
              <a:ext uri="{FF2B5EF4-FFF2-40B4-BE49-F238E27FC236}">
                <a16:creationId xmlns:a16="http://schemas.microsoft.com/office/drawing/2014/main" id="{7DC2980D-A57D-4188-9C8A-B561ACEB00E0}"/>
              </a:ext>
            </a:extLst>
          </p:cNvPr>
          <p:cNvSpPr/>
          <p:nvPr/>
        </p:nvSpPr>
        <p:spPr>
          <a:xfrm>
            <a:off x="5186969" y="2270593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/>
                </a:solidFill>
              </a:rPr>
              <a:t>391</a:t>
            </a:r>
          </a:p>
        </p:txBody>
      </p:sp>
      <p:sp>
        <p:nvSpPr>
          <p:cNvPr id="32" name="Freeform 11">
            <a:extLst>
              <a:ext uri="{FF2B5EF4-FFF2-40B4-BE49-F238E27FC236}">
                <a16:creationId xmlns:a16="http://schemas.microsoft.com/office/drawing/2014/main" id="{9B40E31C-A325-4F87-8AA5-82900503FF4B}"/>
              </a:ext>
            </a:extLst>
          </p:cNvPr>
          <p:cNvSpPr/>
          <p:nvPr/>
        </p:nvSpPr>
        <p:spPr>
          <a:xfrm>
            <a:off x="4837093" y="1314378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/>
                </a:solidFill>
              </a:rPr>
              <a:t>367</a:t>
            </a:r>
          </a:p>
        </p:txBody>
      </p:sp>
      <p:sp>
        <p:nvSpPr>
          <p:cNvPr id="33" name="Freeform 12">
            <a:extLst>
              <a:ext uri="{FF2B5EF4-FFF2-40B4-BE49-F238E27FC236}">
                <a16:creationId xmlns:a16="http://schemas.microsoft.com/office/drawing/2014/main" id="{46EF6E1F-1B7A-4758-8770-234D89E3CD6A}"/>
              </a:ext>
            </a:extLst>
          </p:cNvPr>
          <p:cNvSpPr/>
          <p:nvPr/>
        </p:nvSpPr>
        <p:spPr>
          <a:xfrm>
            <a:off x="5859943" y="1314378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400" dirty="0">
                <a:solidFill>
                  <a:schemeClr val="tx1"/>
                </a:solidFill>
              </a:rPr>
              <a:t>99</a:t>
            </a:r>
          </a:p>
        </p:txBody>
      </p:sp>
      <p:sp>
        <p:nvSpPr>
          <p:cNvPr id="34" name="Freeform 13">
            <a:extLst>
              <a:ext uri="{FF2B5EF4-FFF2-40B4-BE49-F238E27FC236}">
                <a16:creationId xmlns:a16="http://schemas.microsoft.com/office/drawing/2014/main" id="{9D749BD6-FB59-47FC-AD30-9FF6D5115B37}"/>
              </a:ext>
            </a:extLst>
          </p:cNvPr>
          <p:cNvSpPr/>
          <p:nvPr/>
        </p:nvSpPr>
        <p:spPr>
          <a:xfrm>
            <a:off x="6908679" y="1312898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/>
                </a:solidFill>
              </a:rPr>
              <a:t>408</a:t>
            </a:r>
          </a:p>
        </p:txBody>
      </p:sp>
      <p:sp>
        <p:nvSpPr>
          <p:cNvPr id="35" name="Freeform 14">
            <a:extLst>
              <a:ext uri="{FF2B5EF4-FFF2-40B4-BE49-F238E27FC236}">
                <a16:creationId xmlns:a16="http://schemas.microsoft.com/office/drawing/2014/main" id="{55AC0E87-C0B6-48B4-AA0F-035B5670F79A}"/>
              </a:ext>
            </a:extLst>
          </p:cNvPr>
          <p:cNvSpPr/>
          <p:nvPr/>
        </p:nvSpPr>
        <p:spPr>
          <a:xfrm>
            <a:off x="6908679" y="1984546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/>
                </a:solidFill>
              </a:rPr>
              <a:t>281</a:t>
            </a:r>
          </a:p>
        </p:txBody>
      </p:sp>
      <p:sp>
        <p:nvSpPr>
          <p:cNvPr id="36" name="Freeform 15">
            <a:extLst>
              <a:ext uri="{FF2B5EF4-FFF2-40B4-BE49-F238E27FC236}">
                <a16:creationId xmlns:a16="http://schemas.microsoft.com/office/drawing/2014/main" id="{F1384ABB-B0C9-4363-8D0E-CA6A028753B9}"/>
              </a:ext>
            </a:extLst>
          </p:cNvPr>
          <p:cNvSpPr/>
          <p:nvPr/>
        </p:nvSpPr>
        <p:spPr>
          <a:xfrm>
            <a:off x="3866495" y="1414539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/>
                </a:solidFill>
              </a:rPr>
              <a:t>198</a:t>
            </a:r>
          </a:p>
        </p:txBody>
      </p:sp>
      <p:sp>
        <p:nvSpPr>
          <p:cNvPr id="37" name="Freeform 16">
            <a:extLst>
              <a:ext uri="{FF2B5EF4-FFF2-40B4-BE49-F238E27FC236}">
                <a16:creationId xmlns:a16="http://schemas.microsoft.com/office/drawing/2014/main" id="{EF45C516-E383-4BC1-96D1-EDAF3F2EFD5E}"/>
              </a:ext>
            </a:extLst>
          </p:cNvPr>
          <p:cNvSpPr/>
          <p:nvPr/>
        </p:nvSpPr>
        <p:spPr>
          <a:xfrm>
            <a:off x="4326114" y="2046410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/>
                </a:solidFill>
              </a:rPr>
              <a:t>600</a:t>
            </a:r>
          </a:p>
        </p:txBody>
      </p:sp>
      <p:sp>
        <p:nvSpPr>
          <p:cNvPr id="38" name="Freeform 17">
            <a:extLst>
              <a:ext uri="{FF2B5EF4-FFF2-40B4-BE49-F238E27FC236}">
                <a16:creationId xmlns:a16="http://schemas.microsoft.com/office/drawing/2014/main" id="{A177A9E9-46D7-49DB-93EA-74F253F271CA}"/>
              </a:ext>
            </a:extLst>
          </p:cNvPr>
          <p:cNvSpPr/>
          <p:nvPr/>
        </p:nvSpPr>
        <p:spPr>
          <a:xfrm>
            <a:off x="6021996" y="2207233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/>
                </a:solidFill>
              </a:rPr>
              <a:t>486</a:t>
            </a:r>
          </a:p>
        </p:txBody>
      </p:sp>
      <p:sp>
        <p:nvSpPr>
          <p:cNvPr id="39" name="Freeform 18">
            <a:extLst>
              <a:ext uri="{FF2B5EF4-FFF2-40B4-BE49-F238E27FC236}">
                <a16:creationId xmlns:a16="http://schemas.microsoft.com/office/drawing/2014/main" id="{667A87E4-B874-4584-87E5-DA83FC74A248}"/>
              </a:ext>
            </a:extLst>
          </p:cNvPr>
          <p:cNvSpPr/>
          <p:nvPr/>
        </p:nvSpPr>
        <p:spPr>
          <a:xfrm rot="20091846">
            <a:off x="3702453" y="3890222"/>
            <a:ext cx="405664" cy="339243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000" dirty="0">
                <a:solidFill>
                  <a:schemeClr val="tx1"/>
                </a:solidFill>
              </a:rPr>
              <a:t>458</a:t>
            </a:r>
          </a:p>
        </p:txBody>
      </p:sp>
      <p:sp>
        <p:nvSpPr>
          <p:cNvPr id="40" name="Freeform 19">
            <a:extLst>
              <a:ext uri="{FF2B5EF4-FFF2-40B4-BE49-F238E27FC236}">
                <a16:creationId xmlns:a16="http://schemas.microsoft.com/office/drawing/2014/main" id="{5A4DCD1A-156D-4CD4-AADA-F796C85791DF}"/>
              </a:ext>
            </a:extLst>
          </p:cNvPr>
          <p:cNvSpPr/>
          <p:nvPr/>
        </p:nvSpPr>
        <p:spPr>
          <a:xfrm rot="3244095">
            <a:off x="6226761" y="3554496"/>
            <a:ext cx="405664" cy="339243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000" dirty="0">
                <a:solidFill>
                  <a:schemeClr val="tx1"/>
                </a:solidFill>
              </a:rPr>
              <a:t>999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E01B968-1F13-418C-B889-129DE9CB9024}"/>
              </a:ext>
            </a:extLst>
          </p:cNvPr>
          <p:cNvSpPr txBox="1"/>
          <p:nvPr/>
        </p:nvSpPr>
        <p:spPr>
          <a:xfrm>
            <a:off x="6702271" y="5455195"/>
            <a:ext cx="1184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7 quả 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BE5B79D-E459-4483-96C4-A8664CBB217B}"/>
              </a:ext>
            </a:extLst>
          </p:cNvPr>
          <p:cNvCxnSpPr/>
          <p:nvPr/>
        </p:nvCxnSpPr>
        <p:spPr>
          <a:xfrm>
            <a:off x="9791366" y="5061259"/>
            <a:ext cx="65314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117CB96-FE85-4088-A0F8-8073DB4DD30D}"/>
              </a:ext>
            </a:extLst>
          </p:cNvPr>
          <p:cNvCxnSpPr>
            <a:cxnSpLocks/>
          </p:cNvCxnSpPr>
          <p:nvPr/>
        </p:nvCxnSpPr>
        <p:spPr>
          <a:xfrm>
            <a:off x="3033411" y="5494079"/>
            <a:ext cx="1876431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011C6229-1AA0-4B6C-806F-CC0CED032B0C}"/>
              </a:ext>
            </a:extLst>
          </p:cNvPr>
          <p:cNvSpPr txBox="1"/>
          <p:nvPr/>
        </p:nvSpPr>
        <p:spPr>
          <a:xfrm>
            <a:off x="7131794" y="5918098"/>
            <a:ext cx="1184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ln>
                  <a:solidFill>
                    <a:srgbClr val="00B050"/>
                  </a:solidFill>
                </a:ln>
                <a:solidFill>
                  <a:srgbClr val="92D050"/>
                </a:solidFill>
              </a:rPr>
              <a:t>3 quả </a:t>
            </a:r>
          </a:p>
        </p:txBody>
      </p:sp>
      <p:sp>
        <p:nvSpPr>
          <p:cNvPr id="45" name="Folded Corner 25">
            <a:extLst>
              <a:ext uri="{FF2B5EF4-FFF2-40B4-BE49-F238E27FC236}">
                <a16:creationId xmlns:a16="http://schemas.microsoft.com/office/drawing/2014/main" id="{D2EDB516-B670-4901-BB82-5546055726BE}"/>
              </a:ext>
            </a:extLst>
          </p:cNvPr>
          <p:cNvSpPr/>
          <p:nvPr/>
        </p:nvSpPr>
        <p:spPr>
          <a:xfrm>
            <a:off x="10117937" y="0"/>
            <a:ext cx="2074063" cy="2046410"/>
          </a:xfrm>
          <a:prstGeom prst="foldedCorner">
            <a:avLst/>
          </a:prstGeom>
          <a:solidFill>
            <a:srgbClr val="FFF89A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chemeClr val="tx1"/>
                </a:solidFill>
              </a:rPr>
              <a:t>Note:</a:t>
            </a:r>
          </a:p>
          <a:p>
            <a:pPr algn="ctr"/>
            <a:r>
              <a:rPr lang="en-VN" sz="2400" dirty="0">
                <a:solidFill>
                  <a:schemeClr val="tx1"/>
                </a:solidFill>
              </a:rPr>
              <a:t>Ấn vào các quả táo để chuyển màu.</a:t>
            </a:r>
          </a:p>
        </p:txBody>
      </p:sp>
    </p:spTree>
    <p:extLst>
      <p:ext uri="{BB962C8B-B14F-4D97-AF65-F5344CB8AC3E}">
        <p14:creationId xmlns:p14="http://schemas.microsoft.com/office/powerpoint/2010/main" val="290703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FE540"/>
                                      </p:to>
                                    </p:animClr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10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12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12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FE540"/>
                                      </p:to>
                                    </p:animClr>
                                    <p:set>
                                      <p:cBhvr>
                                        <p:cTn id="13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FE540"/>
                                      </p:to>
                                    </p:animClr>
                                    <p:set>
                                      <p:cBhvr>
                                        <p:cTn id="14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28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/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">
            <a:extLst>
              <a:ext uri="{FF2B5EF4-FFF2-40B4-BE49-F238E27FC236}">
                <a16:creationId xmlns:a16="http://schemas.microsoft.com/office/drawing/2014/main" id="{D9BA3558-3933-480A-B7FD-DF5B8B811004}"/>
              </a:ext>
            </a:extLst>
          </p:cNvPr>
          <p:cNvSpPr/>
          <p:nvPr/>
        </p:nvSpPr>
        <p:spPr>
          <a:xfrm>
            <a:off x="1548632" y="383350"/>
            <a:ext cx="2040107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1E122EB-340D-4DF7-9315-9C1DCD49F6E7}"/>
              </a:ext>
            </a:extLst>
          </p:cNvPr>
          <p:cNvGrpSpPr/>
          <p:nvPr/>
        </p:nvGrpSpPr>
        <p:grpSpPr>
          <a:xfrm>
            <a:off x="930678" y="247800"/>
            <a:ext cx="2834497" cy="658770"/>
            <a:chOff x="1183343" y="1383618"/>
            <a:chExt cx="2834497" cy="65877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2825FF3-0D57-4E2E-A91F-DB47AD3D1994}"/>
                </a:ext>
              </a:extLst>
            </p:cNvPr>
            <p:cNvSpPr txBox="1"/>
            <p:nvPr/>
          </p:nvSpPr>
          <p:spPr>
            <a:xfrm>
              <a:off x="1977733" y="1383618"/>
              <a:ext cx="2040107" cy="65877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&gt; , &lt; , = ?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FAF10B0-5E25-4F14-8202-62AC0E128FB9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5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7D0EB00-0B70-45C4-906F-C97EFD6DBAB8}"/>
              </a:ext>
            </a:extLst>
          </p:cNvPr>
          <p:cNvGrpSpPr/>
          <p:nvPr/>
        </p:nvGrpSpPr>
        <p:grpSpPr>
          <a:xfrm>
            <a:off x="930678" y="1406347"/>
            <a:ext cx="10253171" cy="4546217"/>
            <a:chOff x="930678" y="1406347"/>
            <a:chExt cx="10253171" cy="4546217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ACE5796-902C-4DD8-8660-C6CAECC46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678" y="1406347"/>
              <a:ext cx="10253171" cy="4546217"/>
            </a:xfrm>
            <a:prstGeom prst="rect">
              <a:avLst/>
            </a:prstGeom>
          </p:spPr>
        </p:pic>
        <p:sp>
          <p:nvSpPr>
            <p:cNvPr id="25" name="Rounded Rectangle 7">
              <a:extLst>
                <a:ext uri="{FF2B5EF4-FFF2-40B4-BE49-F238E27FC236}">
                  <a16:creationId xmlns:a16="http://schemas.microsoft.com/office/drawing/2014/main" id="{EC46C3AB-EEF4-464C-940A-AD4FE118F76B}"/>
                </a:ext>
              </a:extLst>
            </p:cNvPr>
            <p:cNvSpPr/>
            <p:nvPr/>
          </p:nvSpPr>
          <p:spPr>
            <a:xfrm>
              <a:off x="2980960" y="1865816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&gt;</a:t>
              </a:r>
            </a:p>
          </p:txBody>
        </p:sp>
        <p:sp>
          <p:nvSpPr>
            <p:cNvPr id="26" name="Rounded Rectangle 8">
              <a:extLst>
                <a:ext uri="{FF2B5EF4-FFF2-40B4-BE49-F238E27FC236}">
                  <a16:creationId xmlns:a16="http://schemas.microsoft.com/office/drawing/2014/main" id="{E5A0217A-4075-4E37-BFD4-E304FFE542A4}"/>
                </a:ext>
              </a:extLst>
            </p:cNvPr>
            <p:cNvSpPr/>
            <p:nvPr/>
          </p:nvSpPr>
          <p:spPr>
            <a:xfrm>
              <a:off x="2998889" y="3393144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7" name="Rounded Rectangle 9">
              <a:extLst>
                <a:ext uri="{FF2B5EF4-FFF2-40B4-BE49-F238E27FC236}">
                  <a16:creationId xmlns:a16="http://schemas.microsoft.com/office/drawing/2014/main" id="{83B73423-8ADE-49B4-A712-5CF8CC663F54}"/>
                </a:ext>
              </a:extLst>
            </p:cNvPr>
            <p:cNvSpPr/>
            <p:nvPr/>
          </p:nvSpPr>
          <p:spPr>
            <a:xfrm>
              <a:off x="2998889" y="5028046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A7088221-0ACA-4BCA-9E50-216E8C49890F}"/>
                </a:ext>
              </a:extLst>
            </p:cNvPr>
            <p:cNvSpPr/>
            <p:nvPr/>
          </p:nvSpPr>
          <p:spPr>
            <a:xfrm>
              <a:off x="8621192" y="1865816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9" name="Rounded Rectangle 11">
              <a:extLst>
                <a:ext uri="{FF2B5EF4-FFF2-40B4-BE49-F238E27FC236}">
                  <a16:creationId xmlns:a16="http://schemas.microsoft.com/office/drawing/2014/main" id="{D6A0AEA4-F55E-4E7D-93A3-01404DDCC0C4}"/>
                </a:ext>
              </a:extLst>
            </p:cNvPr>
            <p:cNvSpPr/>
            <p:nvPr/>
          </p:nvSpPr>
          <p:spPr>
            <a:xfrm>
              <a:off x="8639121" y="3393144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30" name="Rounded Rectangle 12">
              <a:extLst>
                <a:ext uri="{FF2B5EF4-FFF2-40B4-BE49-F238E27FC236}">
                  <a16:creationId xmlns:a16="http://schemas.microsoft.com/office/drawing/2014/main" id="{5C26737F-3DD1-414A-82E7-059888E70AE8}"/>
                </a:ext>
              </a:extLst>
            </p:cNvPr>
            <p:cNvSpPr/>
            <p:nvPr/>
          </p:nvSpPr>
          <p:spPr>
            <a:xfrm>
              <a:off x="8639121" y="5028046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30D43F38-664A-428D-BCEC-E17696AC860E}"/>
              </a:ext>
            </a:extLst>
          </p:cNvPr>
          <p:cNvSpPr txBox="1"/>
          <p:nvPr/>
        </p:nvSpPr>
        <p:spPr>
          <a:xfrm>
            <a:off x="3089271" y="3408392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88D5E25-FB7E-4308-A3D9-3FFEB2F0127F}"/>
              </a:ext>
            </a:extLst>
          </p:cNvPr>
          <p:cNvSpPr txBox="1"/>
          <p:nvPr/>
        </p:nvSpPr>
        <p:spPr>
          <a:xfrm>
            <a:off x="3109321" y="5045975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BE9A4DC-2CC1-463C-9C75-A16C46117FF5}"/>
              </a:ext>
            </a:extLst>
          </p:cNvPr>
          <p:cNvSpPr txBox="1"/>
          <p:nvPr/>
        </p:nvSpPr>
        <p:spPr>
          <a:xfrm>
            <a:off x="8729503" y="1901668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20A3CCB-7FCC-4295-976D-24EAAA21135C}"/>
              </a:ext>
            </a:extLst>
          </p:cNvPr>
          <p:cNvSpPr txBox="1"/>
          <p:nvPr/>
        </p:nvSpPr>
        <p:spPr>
          <a:xfrm>
            <a:off x="8742021" y="3402456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FA815B6-0852-480F-91B1-CFA76C38B95C}"/>
              </a:ext>
            </a:extLst>
          </p:cNvPr>
          <p:cNvSpPr txBox="1"/>
          <p:nvPr/>
        </p:nvSpPr>
        <p:spPr>
          <a:xfrm>
            <a:off x="8742021" y="5045972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305509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F2EEE0-E9E8-A7EA-A894-ABEFE74A4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5701" y="2210441"/>
            <a:ext cx="4657748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95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" descr="图片包含 物体&#10;&#10;描述已自动生成">
            <a:extLst>
              <a:ext uri="{FF2B5EF4-FFF2-40B4-BE49-F238E27FC236}">
                <a16:creationId xmlns:a16="http://schemas.microsoft.com/office/drawing/2014/main" id="{50645ABF-7072-5B67-2FB2-4CC1E5E96A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" y="2414917"/>
            <a:ext cx="2788628" cy="288035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9EAE87B-CF3B-0E0F-00E6-6D827FC9191A}"/>
              </a:ext>
            </a:extLst>
          </p:cNvPr>
          <p:cNvSpPr/>
          <p:nvPr/>
        </p:nvSpPr>
        <p:spPr>
          <a:xfrm>
            <a:off x="2945219" y="481718"/>
            <a:ext cx="6613451" cy="1933199"/>
          </a:xfrm>
          <a:prstGeom prst="roundRect">
            <a:avLst/>
          </a:prstGeom>
          <a:solidFill>
            <a:srgbClr val="003296"/>
          </a:solidFill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E2F2176-A537-EB53-DE21-514DAA0C45C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69907" y="2567605"/>
            <a:ext cx="2699400" cy="3808677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3B4D1617-3A60-A03E-7D30-FA673A95B17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390657" y="2739218"/>
            <a:ext cx="2438664" cy="3941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8D2666-A4BF-67E9-95B9-9F509FDEB1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65" t="45552" r="1978" b="26182"/>
          <a:stretch/>
        </p:blipFill>
        <p:spPr>
          <a:xfrm>
            <a:off x="10328157" y="3464678"/>
            <a:ext cx="2162050" cy="25891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435A97-F2C2-452D-BBA3-3047AA298DE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1" t="73632" r="422" b="2289"/>
          <a:stretch/>
        </p:blipFill>
        <p:spPr>
          <a:xfrm>
            <a:off x="5747889" y="4926029"/>
            <a:ext cx="1146412" cy="11277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01C678B-C7A8-93DC-39D1-68FDA9F00AD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8" t="75797" r="66652" b="4389"/>
          <a:stretch/>
        </p:blipFill>
        <p:spPr>
          <a:xfrm>
            <a:off x="5945485" y="5624423"/>
            <a:ext cx="1187355" cy="928048"/>
          </a:xfrm>
          <a:prstGeom prst="rect">
            <a:avLst/>
          </a:prstGeom>
        </p:spPr>
      </p:pic>
      <p:pic>
        <p:nvPicPr>
          <p:cNvPr id="16" name="图片 32" descr="图片包含 物体, 时钟&#10;&#10;描述已自动生成">
            <a:extLst>
              <a:ext uri="{FF2B5EF4-FFF2-40B4-BE49-F238E27FC236}">
                <a16:creationId xmlns:a16="http://schemas.microsoft.com/office/drawing/2014/main" id="{3FD4621F-6A0B-7162-F09E-39E03BB7C6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93" y="481718"/>
            <a:ext cx="1356349" cy="1392160"/>
          </a:xfrm>
          <a:prstGeom prst="rect">
            <a:avLst/>
          </a:prstGeom>
        </p:spPr>
      </p:pic>
      <p:pic>
        <p:nvPicPr>
          <p:cNvPr id="2" name="图片 19">
            <a:extLst>
              <a:ext uri="{FF2B5EF4-FFF2-40B4-BE49-F238E27FC236}">
                <a16:creationId xmlns:a16="http://schemas.microsoft.com/office/drawing/2014/main" id="{F0843F77-2AE5-9134-35D9-B2AC075514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49273" y="3304267"/>
            <a:ext cx="3895757" cy="8047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1C6799-4796-C110-2815-8C00FBAF18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48705" y="793537"/>
            <a:ext cx="9589839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4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1C6B62D-9643-1EF4-733F-CD2E02DDE28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2015253"/>
            <a:ext cx="2512927" cy="35455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6AC9D7-AE97-E627-5D3A-64F26AF5369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65" t="45552" r="1978" b="26182"/>
          <a:stretch/>
        </p:blipFill>
        <p:spPr>
          <a:xfrm>
            <a:off x="9149332" y="4049165"/>
            <a:ext cx="1933742" cy="23157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854B81-A53F-19C9-04FC-0A9218F4C61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1" t="73632" r="422" b="2289"/>
          <a:stretch/>
        </p:blipFill>
        <p:spPr>
          <a:xfrm>
            <a:off x="5747889" y="4926029"/>
            <a:ext cx="1146412" cy="11277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2AF9B4-9105-0CDE-4F93-7247D7AE5EB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8" t="75797" r="66652" b="4389"/>
          <a:stretch/>
        </p:blipFill>
        <p:spPr>
          <a:xfrm>
            <a:off x="5945485" y="5624423"/>
            <a:ext cx="1187355" cy="92804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2ADEA7-1416-E722-E5C4-A5F6FF5C54F4}"/>
              </a:ext>
            </a:extLst>
          </p:cNvPr>
          <p:cNvSpPr/>
          <p:nvPr/>
        </p:nvSpPr>
        <p:spPr>
          <a:xfrm>
            <a:off x="3210060" y="169085"/>
            <a:ext cx="8196533" cy="1074458"/>
          </a:xfrm>
          <a:prstGeom prst="roundRect">
            <a:avLst/>
          </a:prstGeom>
          <a:solidFill>
            <a:srgbClr val="002060"/>
          </a:solidFill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liền trước của 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999</a:t>
            </a:r>
            <a:r>
              <a:rPr lang="vi-VN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là: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05C42C87-B6B9-2CAF-1B74-0A0E054C987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251300" y="3210554"/>
            <a:ext cx="2112862" cy="3414727"/>
          </a:xfrm>
          <a:prstGeom prst="rect">
            <a:avLst/>
          </a:prstGeom>
        </p:spPr>
      </p:pic>
      <p:pic>
        <p:nvPicPr>
          <p:cNvPr id="2" name="Tieng-vo-tay-trong-powerpoint-www_tiengdong_com">
            <a:hlinkClick r:id="" action="ppaction://media"/>
            <a:extLst>
              <a:ext uri="{FF2B5EF4-FFF2-40B4-BE49-F238E27FC236}">
                <a16:creationId xmlns:a16="http://schemas.microsoft.com/office/drawing/2014/main" id="{89D8312F-CEBD-FAEF-3AD1-31D5BEF26C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24038" y="5885247"/>
            <a:ext cx="406400" cy="4064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AA5B611-CDAD-C563-54FD-039F9A9C8BB9}"/>
              </a:ext>
            </a:extLst>
          </p:cNvPr>
          <p:cNvGrpSpPr/>
          <p:nvPr/>
        </p:nvGrpSpPr>
        <p:grpSpPr>
          <a:xfrm>
            <a:off x="3161564" y="1412887"/>
            <a:ext cx="3538330" cy="1232201"/>
            <a:chOff x="1634449" y="2043257"/>
            <a:chExt cx="3538330" cy="1232201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CBFEA32-07E1-A91C-3A1B-02D4CE707081}"/>
                </a:ext>
              </a:extLst>
            </p:cNvPr>
            <p:cNvSpPr/>
            <p:nvPr/>
          </p:nvSpPr>
          <p:spPr>
            <a:xfrm>
              <a:off x="1985420" y="2322396"/>
              <a:ext cx="3187359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1 000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51F9DDA-A2EF-E06A-8676-81795C06A68B}"/>
                </a:ext>
              </a:extLst>
            </p:cNvPr>
            <p:cNvSpPr/>
            <p:nvPr/>
          </p:nvSpPr>
          <p:spPr>
            <a:xfrm>
              <a:off x="1634449" y="2043257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9EF4C53-35A4-2777-6695-2691869DA120}"/>
              </a:ext>
            </a:extLst>
          </p:cNvPr>
          <p:cNvGrpSpPr/>
          <p:nvPr/>
        </p:nvGrpSpPr>
        <p:grpSpPr>
          <a:xfrm>
            <a:off x="7849532" y="1456007"/>
            <a:ext cx="3427949" cy="1206388"/>
            <a:chOff x="6763897" y="2069070"/>
            <a:chExt cx="3427949" cy="120638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07D23EB-5D9A-2C0B-7795-7AC22458BFC7}"/>
                </a:ext>
              </a:extLst>
            </p:cNvPr>
            <p:cNvSpPr/>
            <p:nvPr/>
          </p:nvSpPr>
          <p:spPr>
            <a:xfrm>
              <a:off x="7004486" y="2322396"/>
              <a:ext cx="3187360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997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0BB85A3-C013-1379-3653-DEFDBAC64177}"/>
                </a:ext>
              </a:extLst>
            </p:cNvPr>
            <p:cNvSpPr/>
            <p:nvPr/>
          </p:nvSpPr>
          <p:spPr>
            <a:xfrm>
              <a:off x="6763897" y="2069070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A9C859B-363D-85FA-9FB8-029E3B66175D}"/>
              </a:ext>
            </a:extLst>
          </p:cNvPr>
          <p:cNvGrpSpPr/>
          <p:nvPr/>
        </p:nvGrpSpPr>
        <p:grpSpPr>
          <a:xfrm>
            <a:off x="3188600" y="2923757"/>
            <a:ext cx="3514350" cy="1370300"/>
            <a:chOff x="1658429" y="4301579"/>
            <a:chExt cx="3514350" cy="13703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ED23A8C-0532-A3EB-3474-C9E888381FF7}"/>
                </a:ext>
              </a:extLst>
            </p:cNvPr>
            <p:cNvSpPr/>
            <p:nvPr/>
          </p:nvSpPr>
          <p:spPr>
            <a:xfrm>
              <a:off x="1985420" y="4733721"/>
              <a:ext cx="3187359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998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305773A-4FFD-0C4A-6C17-1199ED6AC0DE}"/>
                </a:ext>
              </a:extLst>
            </p:cNvPr>
            <p:cNvSpPr/>
            <p:nvPr/>
          </p:nvSpPr>
          <p:spPr>
            <a:xfrm>
              <a:off x="1658429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46D76D5-928E-2479-1D01-5AB9041BBA0B}"/>
              </a:ext>
            </a:extLst>
          </p:cNvPr>
          <p:cNvGrpSpPr/>
          <p:nvPr/>
        </p:nvGrpSpPr>
        <p:grpSpPr>
          <a:xfrm>
            <a:off x="7849532" y="2923757"/>
            <a:ext cx="3384971" cy="1370300"/>
            <a:chOff x="6806876" y="4301579"/>
            <a:chExt cx="3384971" cy="137030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37A0F18-0044-A63E-5AE4-472E4E155535}"/>
                </a:ext>
              </a:extLst>
            </p:cNvPr>
            <p:cNvSpPr/>
            <p:nvPr/>
          </p:nvSpPr>
          <p:spPr>
            <a:xfrm>
              <a:off x="7081167" y="4733721"/>
              <a:ext cx="3110680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1 001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D79FF62-4D7F-2721-B541-D3D0BFB59846}"/>
                </a:ext>
              </a:extLst>
            </p:cNvPr>
            <p:cNvSpPr/>
            <p:nvPr/>
          </p:nvSpPr>
          <p:spPr>
            <a:xfrm>
              <a:off x="6806876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CCE92CA-C7DC-34B3-5955-1D7B29335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86585" y="3449524"/>
            <a:ext cx="740962" cy="7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256C080C-F62F-E7C9-DB3B-55CFD76B59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196434" y="3435024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0073411-BD0C-3427-A033-176FA9440D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70576" y="1837661"/>
            <a:ext cx="813810" cy="8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E153246-B08F-EA9E-F557-2E3784B051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13636" y="1804620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图片 3" descr="图片包含 物体, 时钟&#10;&#10;描述已自动生成">
            <a:extLst>
              <a:ext uri="{FF2B5EF4-FFF2-40B4-BE49-F238E27FC236}">
                <a16:creationId xmlns:a16="http://schemas.microsoft.com/office/drawing/2014/main" id="{2DF945F0-1650-3569-04E3-B098CB6A7D3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12" y="231129"/>
            <a:ext cx="1402319" cy="143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5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96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896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896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896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0.29075 -0.0530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31" y="-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1C6B62D-9643-1EF4-733F-CD2E02DDE28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6056" y="2767149"/>
            <a:ext cx="2278191" cy="32143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6AC9D7-AE97-E627-5D3A-64F26AF5369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65" t="45552" r="1978" b="26182"/>
          <a:stretch/>
        </p:blipFill>
        <p:spPr>
          <a:xfrm>
            <a:off x="9178758" y="4518667"/>
            <a:ext cx="1487606" cy="17814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2AF9B4-9105-0CDE-4F93-7247D7AE5EB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8" t="75797" r="66652" b="4389"/>
          <a:stretch/>
        </p:blipFill>
        <p:spPr>
          <a:xfrm>
            <a:off x="5945485" y="5624423"/>
            <a:ext cx="1187355" cy="92804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2ADEA7-1416-E722-E5C4-A5F6FF5C54F4}"/>
              </a:ext>
            </a:extLst>
          </p:cNvPr>
          <p:cNvSpPr/>
          <p:nvPr/>
        </p:nvSpPr>
        <p:spPr>
          <a:xfrm>
            <a:off x="555629" y="178205"/>
            <a:ext cx="11207615" cy="1127771"/>
          </a:xfrm>
          <a:prstGeom prst="roundRect">
            <a:avLst/>
          </a:prstGeom>
          <a:solidFill>
            <a:srgbClr val="002060"/>
          </a:solidFill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endParaRPr lang="vi-VN" sz="4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05C42C87-B6B9-2CAF-1B74-0A0E054C987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669299" y="3429000"/>
            <a:ext cx="2011861" cy="3251493"/>
          </a:xfrm>
          <a:prstGeom prst="rect">
            <a:avLst/>
          </a:prstGeom>
        </p:spPr>
      </p:pic>
      <p:pic>
        <p:nvPicPr>
          <p:cNvPr id="2" name="Tieng-vo-tay-trong-powerpoint-www_tiengdong_com">
            <a:hlinkClick r:id="" action="ppaction://media"/>
            <a:extLst>
              <a:ext uri="{FF2B5EF4-FFF2-40B4-BE49-F238E27FC236}">
                <a16:creationId xmlns:a16="http://schemas.microsoft.com/office/drawing/2014/main" id="{074CD40C-6273-56DA-5251-313C7323F7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24038" y="5885247"/>
            <a:ext cx="406400" cy="4064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3F89E76-E788-55DA-DD35-9C6A1558CAAD}"/>
              </a:ext>
            </a:extLst>
          </p:cNvPr>
          <p:cNvGrpSpPr/>
          <p:nvPr/>
        </p:nvGrpSpPr>
        <p:grpSpPr>
          <a:xfrm>
            <a:off x="3161564" y="1412887"/>
            <a:ext cx="3538330" cy="1232201"/>
            <a:chOff x="1634449" y="2043257"/>
            <a:chExt cx="3538330" cy="123220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55B595-C96E-6833-C57F-F4E23ECA995C}"/>
                </a:ext>
              </a:extLst>
            </p:cNvPr>
            <p:cNvSpPr/>
            <p:nvPr/>
          </p:nvSpPr>
          <p:spPr>
            <a:xfrm>
              <a:off x="1985420" y="2322396"/>
              <a:ext cx="3187359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781</a:t>
              </a:r>
              <a:endParaRPr kumimoji="0" lang="en-US" sz="4800" b="0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3641AC7-E5AD-5CB3-D458-07933392546A}"/>
                </a:ext>
              </a:extLst>
            </p:cNvPr>
            <p:cNvSpPr/>
            <p:nvPr/>
          </p:nvSpPr>
          <p:spPr>
            <a:xfrm>
              <a:off x="1634449" y="2043257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47427B1-7795-F7D1-264E-F700158167C5}"/>
              </a:ext>
            </a:extLst>
          </p:cNvPr>
          <p:cNvGrpSpPr/>
          <p:nvPr/>
        </p:nvGrpSpPr>
        <p:grpSpPr>
          <a:xfrm>
            <a:off x="7849532" y="1456007"/>
            <a:ext cx="3427949" cy="1206388"/>
            <a:chOff x="6763897" y="2069070"/>
            <a:chExt cx="3427949" cy="120638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7D71322-515B-95B0-9C56-0035F3645F2A}"/>
                </a:ext>
              </a:extLst>
            </p:cNvPr>
            <p:cNvSpPr/>
            <p:nvPr/>
          </p:nvSpPr>
          <p:spPr>
            <a:xfrm>
              <a:off x="7004486" y="2322396"/>
              <a:ext cx="3187360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718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3E523EC-4AC3-BC3E-4538-13A80B62458D}"/>
                </a:ext>
              </a:extLst>
            </p:cNvPr>
            <p:cNvSpPr/>
            <p:nvPr/>
          </p:nvSpPr>
          <p:spPr>
            <a:xfrm>
              <a:off x="6763897" y="2069070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8EB3A74-5F08-45F8-5642-C9B3576B0508}"/>
              </a:ext>
            </a:extLst>
          </p:cNvPr>
          <p:cNvGrpSpPr/>
          <p:nvPr/>
        </p:nvGrpSpPr>
        <p:grpSpPr>
          <a:xfrm>
            <a:off x="3188600" y="2923757"/>
            <a:ext cx="3514350" cy="1370300"/>
            <a:chOff x="1658429" y="4301579"/>
            <a:chExt cx="3514350" cy="137030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0999618-0A15-18A7-3D1F-F4CA6EDFA8DC}"/>
                </a:ext>
              </a:extLst>
            </p:cNvPr>
            <p:cNvSpPr/>
            <p:nvPr/>
          </p:nvSpPr>
          <p:spPr>
            <a:xfrm>
              <a:off x="1985420" y="4733721"/>
              <a:ext cx="3187359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871</a:t>
              </a:r>
              <a:endParaRPr kumimoji="0" lang="en-US" sz="5400" b="0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5422A75-9C91-45AC-0490-A6232741F23A}"/>
                </a:ext>
              </a:extLst>
            </p:cNvPr>
            <p:cNvSpPr/>
            <p:nvPr/>
          </p:nvSpPr>
          <p:spPr>
            <a:xfrm>
              <a:off x="1658429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8FC9717-7576-B638-AD3A-318C87FCAC18}"/>
              </a:ext>
            </a:extLst>
          </p:cNvPr>
          <p:cNvGrpSpPr/>
          <p:nvPr/>
        </p:nvGrpSpPr>
        <p:grpSpPr>
          <a:xfrm>
            <a:off x="7849532" y="2923757"/>
            <a:ext cx="3384971" cy="1370300"/>
            <a:chOff x="6806876" y="4301579"/>
            <a:chExt cx="3384971" cy="137030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880E813-B7CB-56B2-E7AE-44A37E0E1896}"/>
                </a:ext>
              </a:extLst>
            </p:cNvPr>
            <p:cNvSpPr/>
            <p:nvPr/>
          </p:nvSpPr>
          <p:spPr>
            <a:xfrm>
              <a:off x="7081167" y="4733721"/>
              <a:ext cx="3110680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178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8B1A0C2-6F65-9023-3FE6-0E3D20A7A2BB}"/>
                </a:ext>
              </a:extLst>
            </p:cNvPr>
            <p:cNvSpPr/>
            <p:nvPr/>
          </p:nvSpPr>
          <p:spPr>
            <a:xfrm>
              <a:off x="6806876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2613AE2-E32A-B463-407A-1FD1AEE2B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86585" y="3449524"/>
            <a:ext cx="740962" cy="7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D75A00FF-0A05-9545-BE2F-4848C286CE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85818" y="1739040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C5FE1973-1B03-2188-BD1F-2B518AFD87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00075" y="3431399"/>
            <a:ext cx="813810" cy="8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3D160C1-64F3-D0D0-8819-4A0FC92CC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13636" y="1804620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36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896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896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896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896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48148E-6 L 0.26693 -0.2039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46" y="-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52600" y="4965192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9815873" y="49260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0" y="0"/>
                </a:moveTo>
                <a:lnTo>
                  <a:pt x="2088874" y="0"/>
                </a:lnTo>
                <a:lnTo>
                  <a:pt x="2088874" y="1443222"/>
                </a:lnTo>
                <a:lnTo>
                  <a:pt x="0" y="14432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flipH="1" flipV="1">
            <a:off x="900473" y="9128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DF195-618C-5B5E-8A99-81137177A8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78658" y="1548415"/>
            <a:ext cx="8492464" cy="3621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"/>
          <p:cNvSpPr txBox="1">
            <a:spLocks noGrp="1"/>
          </p:cNvSpPr>
          <p:nvPr>
            <p:ph type="title"/>
          </p:nvPr>
        </p:nvSpPr>
        <p:spPr>
          <a:xfrm>
            <a:off x="1272900" y="1623513"/>
            <a:ext cx="9646200" cy="3160800"/>
          </a:xfrm>
          <a:prstGeom prst="rect">
            <a:avLst/>
          </a:prstGeom>
          <a:noFill/>
          <a:ln>
            <a:noFill/>
          </a:ln>
          <a:effectLst>
            <a:outerShdw dist="47625" algn="bl" rotWithShape="0">
              <a:srgbClr val="000000"/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US" sz="4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GAME HỘP QUÀ MAY MẮN</a:t>
            </a:r>
            <a:endParaRPr sz="48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" name="Google Shape;137;p8" descr="Powerpuff Girls Box Sticker by Cartoon Network for iOS &amp; Android | GIPH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2710" y="1902656"/>
            <a:ext cx="3810000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8" descr="Animated illustration of a gift | UGOKAW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42520" y="3173571"/>
            <a:ext cx="3580228" cy="3580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8" descr="Ôn tập các số đến 100 000 (tiep theo) - Quizizz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22748" y="2530605"/>
            <a:ext cx="2670224" cy="27038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9" descr="80+ Free Cartoon Candy &amp; Candy Images - Pixaba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6437" y="2994513"/>
            <a:ext cx="1361342" cy="1361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9" descr="Cartoon Candy Png Download - Cartoon Candy Transparent Background Clipart -  Full Size Clipart (#5296278) - P… | Clip art, Background clipart,  Transparent backgroun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12114" y="2836396"/>
            <a:ext cx="1726809" cy="1906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9" descr="Free Candy cartoon icon 18800795 PNG with Transparent Backgroun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42191" y="3101847"/>
            <a:ext cx="2194560" cy="1050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9" descr="Animated illustration of a gift | UGOKAWA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 l="13508" t="16717" r="11415" b="18832"/>
          <a:stretch/>
        </p:blipFill>
        <p:spPr>
          <a:xfrm>
            <a:off x="217600" y="1951944"/>
            <a:ext cx="3902439" cy="3350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9" descr="Powerpuff Girls Box Sticker by Cartoon Network for iOS &amp; Android | GIPHY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 l="18927" t="12847" r="16923" b="12692"/>
          <a:stretch/>
        </p:blipFill>
        <p:spPr>
          <a:xfrm>
            <a:off x="4384064" y="1234439"/>
            <a:ext cx="2973340" cy="4141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9" descr="Ôn tập các số đến 100 000 (tiep theo) - Quizizz">
            <a:hlinkClick r:id="rId10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454684" y="1826435"/>
            <a:ext cx="3165230" cy="3205128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9">
            <a:hlinkClick r:id="rId12" action="ppaction://hlinksldjump"/>
          </p:cNvPr>
          <p:cNvSpPr/>
          <p:nvPr/>
        </p:nvSpPr>
        <p:spPr>
          <a:xfrm>
            <a:off x="10691446" y="6217920"/>
            <a:ext cx="1500554" cy="53457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A1573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2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0"/>
          <p:cNvSpPr txBox="1"/>
          <p:nvPr/>
        </p:nvSpPr>
        <p:spPr>
          <a:xfrm>
            <a:off x="2504047" y="956604"/>
            <a:ext cx="6443003" cy="1754286"/>
          </a:xfrm>
          <a:prstGeom prst="rect">
            <a:avLst/>
          </a:prstGeom>
          <a:solidFill>
            <a:srgbClr val="CCEC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So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sánh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lvl="0" algn="ctr">
              <a:buClr>
                <a:srgbClr val="000000"/>
              </a:buClr>
            </a:pPr>
            <a:r>
              <a:rPr lang="en-US" sz="5400" kern="0" dirty="0">
                <a:solidFill>
                  <a:srgbClr val="000000"/>
                </a:solidFill>
                <a:cs typeface="Arial"/>
                <a:sym typeface="Arial"/>
              </a:rPr>
              <a:t>310 …?...301</a:t>
            </a:r>
          </a:p>
        </p:txBody>
      </p:sp>
      <p:sp>
        <p:nvSpPr>
          <p:cNvPr id="156" name="Google Shape;156;p10"/>
          <p:cNvSpPr txBox="1"/>
          <p:nvPr/>
        </p:nvSpPr>
        <p:spPr>
          <a:xfrm>
            <a:off x="1827533" y="3658983"/>
            <a:ext cx="7796033" cy="1323439"/>
          </a:xfrm>
          <a:prstGeom prst="rect">
            <a:avLst/>
          </a:prstGeom>
          <a:solidFill>
            <a:srgbClr val="FDDB8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&gt;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57" name="Google Shape;157;p10" descr="Animated illustration of a gift | UGOKAWA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 l="13508" t="16717" r="11415" b="18832"/>
          <a:stretch/>
        </p:blipFill>
        <p:spPr>
          <a:xfrm>
            <a:off x="10965318" y="300379"/>
            <a:ext cx="992222" cy="851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1"/>
          <p:cNvSpPr txBox="1"/>
          <p:nvPr/>
        </p:nvSpPr>
        <p:spPr>
          <a:xfrm>
            <a:off x="2504047" y="956604"/>
            <a:ext cx="6443003" cy="2308284"/>
          </a:xfrm>
          <a:prstGeom prst="rect">
            <a:avLst/>
          </a:prstGeom>
          <a:solidFill>
            <a:srgbClr val="CCEC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7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So </a:t>
            </a:r>
            <a:r>
              <a:rPr lang="en-US" sz="7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sánh</a:t>
            </a:r>
            <a:r>
              <a:rPr lang="en-US" sz="7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:</a:t>
            </a:r>
          </a:p>
          <a:p>
            <a:pPr lvl="0" algn="ctr">
              <a:buClr>
                <a:srgbClr val="000000"/>
              </a:buClr>
            </a:pPr>
            <a:r>
              <a:rPr lang="en-US" sz="7200" kern="0" dirty="0">
                <a:solidFill>
                  <a:srgbClr val="000000"/>
                </a:solidFill>
                <a:cs typeface="Arial"/>
                <a:sym typeface="Arial"/>
              </a:rPr>
              <a:t>640 …?... 640</a:t>
            </a:r>
          </a:p>
        </p:txBody>
      </p:sp>
      <p:sp>
        <p:nvSpPr>
          <p:cNvPr id="163" name="Google Shape;163;p11"/>
          <p:cNvSpPr txBox="1"/>
          <p:nvPr/>
        </p:nvSpPr>
        <p:spPr>
          <a:xfrm>
            <a:off x="1846583" y="4011408"/>
            <a:ext cx="7796033" cy="1323399"/>
          </a:xfrm>
          <a:prstGeom prst="rect">
            <a:avLst/>
          </a:prstGeom>
          <a:solidFill>
            <a:srgbClr val="FDDB8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80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Đáp</a:t>
            </a:r>
            <a:r>
              <a:rPr lang="en-US" sz="8000" kern="0" noProof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80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án</a:t>
            </a:r>
            <a:r>
              <a:rPr lang="en-US" sz="8000" kern="0" noProof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=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64" name="Google Shape;164;p11" descr="Powerpuff Girls Box Sticker by Cartoon Network for iOS &amp; Android | GIPHY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 l="18927" t="12847" r="16923" b="12692"/>
          <a:stretch/>
        </p:blipFill>
        <p:spPr>
          <a:xfrm>
            <a:off x="11108421" y="0"/>
            <a:ext cx="736576" cy="10259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2"/>
          <p:cNvSpPr txBox="1"/>
          <p:nvPr/>
        </p:nvSpPr>
        <p:spPr>
          <a:xfrm>
            <a:off x="2523097" y="594654"/>
            <a:ext cx="6443003" cy="2308284"/>
          </a:xfrm>
          <a:prstGeom prst="rect">
            <a:avLst/>
          </a:prstGeom>
          <a:solidFill>
            <a:srgbClr val="CCEC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7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So </a:t>
            </a:r>
            <a:r>
              <a:rPr lang="en-US" sz="7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sánh</a:t>
            </a:r>
            <a:r>
              <a:rPr lang="en-US" sz="7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:</a:t>
            </a:r>
          </a:p>
          <a:p>
            <a:pPr lvl="0" algn="ctr">
              <a:buClr>
                <a:srgbClr val="000000"/>
              </a:buClr>
            </a:pPr>
            <a:r>
              <a:rPr lang="en-US" sz="7200" kern="0" dirty="0">
                <a:solidFill>
                  <a:srgbClr val="000000"/>
                </a:solidFill>
                <a:cs typeface="Arial"/>
                <a:sym typeface="Arial"/>
              </a:rPr>
              <a:t>463…. 467</a:t>
            </a:r>
          </a:p>
        </p:txBody>
      </p:sp>
      <p:sp>
        <p:nvSpPr>
          <p:cNvPr id="170" name="Google Shape;170;p12"/>
          <p:cNvSpPr txBox="1"/>
          <p:nvPr/>
        </p:nvSpPr>
        <p:spPr>
          <a:xfrm>
            <a:off x="1827533" y="3658983"/>
            <a:ext cx="7796033" cy="1323439"/>
          </a:xfrm>
          <a:prstGeom prst="rect">
            <a:avLst/>
          </a:prstGeom>
          <a:solidFill>
            <a:srgbClr val="FDDB8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ĐÁP ÁN: &lt;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71" name="Google Shape;171;p12" descr="Ôn tập các số đến 100 000 (tiep theo) - Quizizz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15004" y="-83282"/>
            <a:ext cx="1026941" cy="1039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 descr="A store with shelves of liquor and a cart&#10;&#10;Description automatically generated">
            <a:extLst>
              <a:ext uri="{FF2B5EF4-FFF2-40B4-BE49-F238E27FC236}">
                <a16:creationId xmlns:a16="http://schemas.microsoft.com/office/drawing/2014/main" id="{1BCCA4AC-2974-C863-9E42-1D8EAF809F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9" name="Picture 18" descr="A cartoon of a child pointing&#10;&#10;Description automatically generated">
            <a:extLst>
              <a:ext uri="{FF2B5EF4-FFF2-40B4-BE49-F238E27FC236}">
                <a16:creationId xmlns:a16="http://schemas.microsoft.com/office/drawing/2014/main" id="{B7AC455D-3DFD-6E2C-4FCE-CD620E02F4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8676" y1="60908" x2="71753" y2="57125"/>
                        <a14:foregroundMark x1="71753" y1="57125" x2="71879" y2="57125"/>
                        <a14:foregroundMark x1="49306" y1="60908" x2="52711" y2="57755"/>
                        <a14:foregroundMark x1="50315" y1="89533" x2="50694" y2="83102"/>
                        <a14:foregroundMark x1="56116" y1="86507" x2="56116" y2="82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5829" y="1342544"/>
            <a:ext cx="5930563" cy="5930563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A7D588A-E339-40F2-8C93-2E5F1F33DCCC}"/>
              </a:ext>
            </a:extLst>
          </p:cNvPr>
          <p:cNvSpPr/>
          <p:nvPr/>
        </p:nvSpPr>
        <p:spPr>
          <a:xfrm>
            <a:off x="3477763" y="314970"/>
            <a:ext cx="8465318" cy="4608721"/>
          </a:xfrm>
          <a:custGeom>
            <a:avLst/>
            <a:gdLst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608721" fill="none" extrusionOk="0">
                <a:moveTo>
                  <a:pt x="0" y="768136"/>
                </a:moveTo>
                <a:cubicBezTo>
                  <a:pt x="-51311" y="335607"/>
                  <a:pt x="364064" y="16486"/>
                  <a:pt x="768136" y="0"/>
                </a:cubicBezTo>
                <a:cubicBezTo>
                  <a:pt x="3155073" y="130954"/>
                  <a:pt x="5878183" y="43574"/>
                  <a:pt x="7697182" y="0"/>
                </a:cubicBezTo>
                <a:cubicBezTo>
                  <a:pt x="8161680" y="62026"/>
                  <a:pt x="8497301" y="383083"/>
                  <a:pt x="8465318" y="768136"/>
                </a:cubicBezTo>
                <a:cubicBezTo>
                  <a:pt x="8314879" y="1603370"/>
                  <a:pt x="8551197" y="3389970"/>
                  <a:pt x="8465318" y="3840585"/>
                </a:cubicBezTo>
                <a:cubicBezTo>
                  <a:pt x="8384042" y="4278162"/>
                  <a:pt x="8112414" y="4602513"/>
                  <a:pt x="7697182" y="4608721"/>
                </a:cubicBezTo>
                <a:cubicBezTo>
                  <a:pt x="4887636" y="4763918"/>
                  <a:pt x="3628710" y="4771741"/>
                  <a:pt x="768136" y="4608721"/>
                </a:cubicBezTo>
                <a:cubicBezTo>
                  <a:pt x="348502" y="4546558"/>
                  <a:pt x="-61390" y="4300661"/>
                  <a:pt x="0" y="3840585"/>
                </a:cubicBezTo>
                <a:cubicBezTo>
                  <a:pt x="64656" y="2562637"/>
                  <a:pt x="-17807" y="1330279"/>
                  <a:pt x="0" y="768136"/>
                </a:cubicBezTo>
                <a:close/>
              </a:path>
              <a:path w="8465318" h="4608721" stroke="0" extrusionOk="0">
                <a:moveTo>
                  <a:pt x="0" y="768136"/>
                </a:moveTo>
                <a:cubicBezTo>
                  <a:pt x="-67941" y="301999"/>
                  <a:pt x="310962" y="12365"/>
                  <a:pt x="768136" y="0"/>
                </a:cubicBezTo>
                <a:cubicBezTo>
                  <a:pt x="2036685" y="132882"/>
                  <a:pt x="6647414" y="-84951"/>
                  <a:pt x="7697182" y="0"/>
                </a:cubicBezTo>
                <a:cubicBezTo>
                  <a:pt x="8072522" y="47744"/>
                  <a:pt x="8453932" y="406838"/>
                  <a:pt x="8465318" y="768136"/>
                </a:cubicBezTo>
                <a:cubicBezTo>
                  <a:pt x="8485505" y="1309041"/>
                  <a:pt x="8617798" y="3009130"/>
                  <a:pt x="8465318" y="3840585"/>
                </a:cubicBezTo>
                <a:cubicBezTo>
                  <a:pt x="8548470" y="4274679"/>
                  <a:pt x="8124312" y="4602754"/>
                  <a:pt x="7697182" y="4608721"/>
                </a:cubicBezTo>
                <a:cubicBezTo>
                  <a:pt x="4310713" y="4696360"/>
                  <a:pt x="3734555" y="4536042"/>
                  <a:pt x="768136" y="4608721"/>
                </a:cubicBezTo>
                <a:cubicBezTo>
                  <a:pt x="343329" y="4603216"/>
                  <a:pt x="-28309" y="4304156"/>
                  <a:pt x="0" y="3840585"/>
                </a:cubicBezTo>
                <a:cubicBezTo>
                  <a:pt x="-38581" y="2403149"/>
                  <a:pt x="63341" y="1527504"/>
                  <a:pt x="0" y="76813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6713F9-5F57-E7F9-19B5-E658F59243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1598" y="452070"/>
            <a:ext cx="3944454" cy="11583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AB67E8-684C-2153-A7ED-445FAD3DEE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6792" y="1899921"/>
            <a:ext cx="5660578" cy="307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784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desk and a lamp&#10;&#10;Description automatically generated">
            <a:extLst>
              <a:ext uri="{FF2B5EF4-FFF2-40B4-BE49-F238E27FC236}">
                <a16:creationId xmlns:a16="http://schemas.microsoft.com/office/drawing/2014/main" id="{77BA6C2F-6AE4-DAA0-EA3E-92CB65A808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61BFDE-E398-C9E0-529C-AA3F437C0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5480" y="1625641"/>
            <a:ext cx="11223709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397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30">
            <a:extLst>
              <a:ext uri="{FF2B5EF4-FFF2-40B4-BE49-F238E27FC236}">
                <a16:creationId xmlns:a16="http://schemas.microsoft.com/office/drawing/2014/main" id="{91552BF8-D42D-4989-A9F9-66BCAE205014}"/>
              </a:ext>
            </a:extLst>
          </p:cNvPr>
          <p:cNvSpPr/>
          <p:nvPr/>
        </p:nvSpPr>
        <p:spPr>
          <a:xfrm>
            <a:off x="3485921" y="491838"/>
            <a:ext cx="1034386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74E302F-B40F-4443-9B99-DF115F5B7F3A}"/>
              </a:ext>
            </a:extLst>
          </p:cNvPr>
          <p:cNvGrpSpPr/>
          <p:nvPr/>
        </p:nvGrpSpPr>
        <p:grpSpPr>
          <a:xfrm>
            <a:off x="2867966" y="436974"/>
            <a:ext cx="1905202" cy="570588"/>
            <a:chOff x="1183343" y="1464304"/>
            <a:chExt cx="1905202" cy="57058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C780F85-277D-4D4E-85BE-38A6D483078C}"/>
                </a:ext>
              </a:extLst>
            </p:cNvPr>
            <p:cNvSpPr txBox="1"/>
            <p:nvPr/>
          </p:nvSpPr>
          <p:spPr>
            <a:xfrm>
              <a:off x="1819587" y="1511671"/>
              <a:ext cx="1268958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Số</a:t>
              </a:r>
              <a:r>
                <a:rPr lang="en-US" sz="2800" dirty="0"/>
                <a:t> ?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88CD25A-B537-4E99-AEDF-BEBC0E727C00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848F2BE-2CBF-423F-8C11-7DADFFA4FD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688" b="60776"/>
          <a:stretch/>
        </p:blipFill>
        <p:spPr>
          <a:xfrm>
            <a:off x="9376624" y="4153092"/>
            <a:ext cx="2029654" cy="244545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DE9DF111-2D67-403B-8CE3-4E53BCA5B4E2}"/>
              </a:ext>
            </a:extLst>
          </p:cNvPr>
          <p:cNvGrpSpPr/>
          <p:nvPr/>
        </p:nvGrpSpPr>
        <p:grpSpPr>
          <a:xfrm>
            <a:off x="863602" y="1369706"/>
            <a:ext cx="9196244" cy="4635749"/>
            <a:chOff x="863602" y="1369706"/>
            <a:chExt cx="9196244" cy="4635749"/>
          </a:xfrm>
        </p:grpSpPr>
        <p:sp>
          <p:nvSpPr>
            <p:cNvPr id="30" name="Rounded Rectangle 36">
              <a:extLst>
                <a:ext uri="{FF2B5EF4-FFF2-40B4-BE49-F238E27FC236}">
                  <a16:creationId xmlns:a16="http://schemas.microsoft.com/office/drawing/2014/main" id="{00F6D64B-F3C1-468B-8899-780B6E443672}"/>
                </a:ext>
              </a:extLst>
            </p:cNvPr>
            <p:cNvSpPr/>
            <p:nvPr/>
          </p:nvSpPr>
          <p:spPr>
            <a:xfrm>
              <a:off x="863602" y="1517174"/>
              <a:ext cx="4724400" cy="969818"/>
            </a:xfrm>
            <a:prstGeom prst="roundRect">
              <a:avLst/>
            </a:prstGeom>
            <a:solidFill>
              <a:srgbClr val="FCD9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H</a:t>
              </a:r>
              <a:r>
                <a:rPr lang="en-US" sz="2800" dirty="0">
                  <a:solidFill>
                    <a:schemeClr val="tx1"/>
                  </a:solidFill>
                </a:rPr>
                <a:t>a</a:t>
              </a:r>
              <a:r>
                <a:rPr lang="en-VN" sz="2800" dirty="0">
                  <a:solidFill>
                    <a:schemeClr val="tx1"/>
                  </a:solidFill>
                </a:rPr>
                <a:t>i trăm ba mươi mốt</a:t>
              </a:r>
            </a:p>
          </p:txBody>
        </p:sp>
        <p:sp>
          <p:nvSpPr>
            <p:cNvPr id="31" name="Rounded Rectangle 37">
              <a:extLst>
                <a:ext uri="{FF2B5EF4-FFF2-40B4-BE49-F238E27FC236}">
                  <a16:creationId xmlns:a16="http://schemas.microsoft.com/office/drawing/2014/main" id="{24C268FA-100E-438B-A543-E0ED21930520}"/>
                </a:ext>
              </a:extLst>
            </p:cNvPr>
            <p:cNvSpPr/>
            <p:nvPr/>
          </p:nvSpPr>
          <p:spPr>
            <a:xfrm>
              <a:off x="863602" y="2689995"/>
              <a:ext cx="4724400" cy="969818"/>
            </a:xfrm>
            <a:prstGeom prst="roundRect">
              <a:avLst/>
            </a:prstGeom>
            <a:solidFill>
              <a:srgbClr val="71CF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Bảy trăm chín mươi tư</a:t>
              </a:r>
            </a:p>
          </p:txBody>
        </p:sp>
        <p:sp>
          <p:nvSpPr>
            <p:cNvPr id="32" name="Rounded Rectangle 38">
              <a:extLst>
                <a:ext uri="{FF2B5EF4-FFF2-40B4-BE49-F238E27FC236}">
                  <a16:creationId xmlns:a16="http://schemas.microsoft.com/office/drawing/2014/main" id="{0982939E-5D95-4FED-8444-E14AF333D1BE}"/>
                </a:ext>
              </a:extLst>
            </p:cNvPr>
            <p:cNvSpPr/>
            <p:nvPr/>
          </p:nvSpPr>
          <p:spPr>
            <a:xfrm>
              <a:off x="863602" y="3862816"/>
              <a:ext cx="4724400" cy="969818"/>
            </a:xfrm>
            <a:prstGeom prst="roundRect">
              <a:avLst/>
            </a:prstGeom>
            <a:solidFill>
              <a:srgbClr val="C3DE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Sáu trăm linh một</a:t>
              </a:r>
            </a:p>
          </p:txBody>
        </p:sp>
        <p:sp>
          <p:nvSpPr>
            <p:cNvPr id="33" name="Rounded Rectangle 39">
              <a:extLst>
                <a:ext uri="{FF2B5EF4-FFF2-40B4-BE49-F238E27FC236}">
                  <a16:creationId xmlns:a16="http://schemas.microsoft.com/office/drawing/2014/main" id="{D9165618-11BB-4435-88EF-5BE543309176}"/>
                </a:ext>
              </a:extLst>
            </p:cNvPr>
            <p:cNvSpPr/>
            <p:nvPr/>
          </p:nvSpPr>
          <p:spPr>
            <a:xfrm>
              <a:off x="863602" y="5035637"/>
              <a:ext cx="4724400" cy="969818"/>
            </a:xfrm>
            <a:prstGeom prst="roundRect">
              <a:avLst/>
            </a:prstGeom>
            <a:solidFill>
              <a:srgbClr val="F7CB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Tám trăm năm mươi lăm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48B8A8E-5D00-49BC-9057-8EB1F6B0CF98}"/>
                </a:ext>
              </a:extLst>
            </p:cNvPr>
            <p:cNvSpPr/>
            <p:nvPr/>
          </p:nvSpPr>
          <p:spPr>
            <a:xfrm>
              <a:off x="8494645" y="5023322"/>
              <a:ext cx="982133" cy="982133"/>
            </a:xfrm>
            <a:prstGeom prst="ellipse">
              <a:avLst/>
            </a:prstGeom>
            <a:solidFill>
              <a:srgbClr val="FCD9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42CB21C-7330-4273-A799-AF412F1712B0}"/>
                </a:ext>
              </a:extLst>
            </p:cNvPr>
            <p:cNvSpPr/>
            <p:nvPr/>
          </p:nvSpPr>
          <p:spPr>
            <a:xfrm>
              <a:off x="8507423" y="2470280"/>
              <a:ext cx="982133" cy="982133"/>
            </a:xfrm>
            <a:prstGeom prst="ellipse">
              <a:avLst/>
            </a:prstGeom>
            <a:solidFill>
              <a:srgbClr val="71CF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3EC81E01-EE4F-46F3-8F15-AA8CF46AACE7}"/>
                </a:ext>
              </a:extLst>
            </p:cNvPr>
            <p:cNvSpPr/>
            <p:nvPr/>
          </p:nvSpPr>
          <p:spPr>
            <a:xfrm>
              <a:off x="8885558" y="1369706"/>
              <a:ext cx="982133" cy="982133"/>
            </a:xfrm>
            <a:prstGeom prst="ellipse">
              <a:avLst/>
            </a:prstGeom>
            <a:solidFill>
              <a:srgbClr val="F7CB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7" name="Freeform 46">
              <a:extLst>
                <a:ext uri="{FF2B5EF4-FFF2-40B4-BE49-F238E27FC236}">
                  <a16:creationId xmlns:a16="http://schemas.microsoft.com/office/drawing/2014/main" id="{B5343FD0-53A9-40CB-B3E9-4B059496FE4C}"/>
                </a:ext>
              </a:extLst>
            </p:cNvPr>
            <p:cNvSpPr/>
            <p:nvPr/>
          </p:nvSpPr>
          <p:spPr>
            <a:xfrm>
              <a:off x="5588000" y="4142026"/>
              <a:ext cx="3589867" cy="209841"/>
            </a:xfrm>
            <a:custGeom>
              <a:avLst/>
              <a:gdLst>
                <a:gd name="connsiteX0" fmla="*/ 0 w 3589867"/>
                <a:gd name="connsiteY0" fmla="*/ 209841 h 209841"/>
                <a:gd name="connsiteX1" fmla="*/ 474133 w 3589867"/>
                <a:gd name="connsiteY1" fmla="*/ 57441 h 209841"/>
                <a:gd name="connsiteX2" fmla="*/ 1032933 w 3589867"/>
                <a:gd name="connsiteY2" fmla="*/ 6641 h 209841"/>
                <a:gd name="connsiteX3" fmla="*/ 1964267 w 3589867"/>
                <a:gd name="connsiteY3" fmla="*/ 192907 h 209841"/>
                <a:gd name="connsiteX4" fmla="*/ 2827867 w 3589867"/>
                <a:gd name="connsiteY4" fmla="*/ 142107 h 209841"/>
                <a:gd name="connsiteX5" fmla="*/ 3589867 w 3589867"/>
                <a:gd name="connsiteY5" fmla="*/ 74374 h 209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89867" h="209841">
                  <a:moveTo>
                    <a:pt x="0" y="209841"/>
                  </a:moveTo>
                  <a:cubicBezTo>
                    <a:pt x="150989" y="150574"/>
                    <a:pt x="301978" y="91308"/>
                    <a:pt x="474133" y="57441"/>
                  </a:cubicBezTo>
                  <a:cubicBezTo>
                    <a:pt x="646288" y="23574"/>
                    <a:pt x="784577" y="-15937"/>
                    <a:pt x="1032933" y="6641"/>
                  </a:cubicBezTo>
                  <a:cubicBezTo>
                    <a:pt x="1281289" y="29219"/>
                    <a:pt x="1665111" y="170329"/>
                    <a:pt x="1964267" y="192907"/>
                  </a:cubicBezTo>
                  <a:cubicBezTo>
                    <a:pt x="2263423" y="215485"/>
                    <a:pt x="2556934" y="161862"/>
                    <a:pt x="2827867" y="142107"/>
                  </a:cubicBezTo>
                  <a:cubicBezTo>
                    <a:pt x="3098800" y="122352"/>
                    <a:pt x="3344333" y="98363"/>
                    <a:pt x="3589867" y="74374"/>
                  </a:cubicBezTo>
                </a:path>
              </a:pathLst>
            </a:cu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8" name="Freeform 47">
              <a:extLst>
                <a:ext uri="{FF2B5EF4-FFF2-40B4-BE49-F238E27FC236}">
                  <a16:creationId xmlns:a16="http://schemas.microsoft.com/office/drawing/2014/main" id="{7CA6D7D8-FC2C-4ABA-A829-319D3BD089E4}"/>
                </a:ext>
              </a:extLst>
            </p:cNvPr>
            <p:cNvSpPr/>
            <p:nvPr/>
          </p:nvSpPr>
          <p:spPr>
            <a:xfrm>
              <a:off x="5588000" y="3031067"/>
              <a:ext cx="2946400" cy="761999"/>
            </a:xfrm>
            <a:custGeom>
              <a:avLst/>
              <a:gdLst>
                <a:gd name="connsiteX0" fmla="*/ 0 w 2946400"/>
                <a:gd name="connsiteY0" fmla="*/ 118533 h 694576"/>
                <a:gd name="connsiteX1" fmla="*/ 592667 w 2946400"/>
                <a:gd name="connsiteY1" fmla="*/ 440266 h 694576"/>
                <a:gd name="connsiteX2" fmla="*/ 1625600 w 2946400"/>
                <a:gd name="connsiteY2" fmla="*/ 694266 h 694576"/>
                <a:gd name="connsiteX3" fmla="*/ 2556933 w 2946400"/>
                <a:gd name="connsiteY3" fmla="*/ 389466 h 694576"/>
                <a:gd name="connsiteX4" fmla="*/ 2946400 w 2946400"/>
                <a:gd name="connsiteY4" fmla="*/ 0 h 694576"/>
                <a:gd name="connsiteX0" fmla="*/ 0 w 2946400"/>
                <a:gd name="connsiteY0" fmla="*/ 118533 h 694576"/>
                <a:gd name="connsiteX1" fmla="*/ 592667 w 2946400"/>
                <a:gd name="connsiteY1" fmla="*/ 440266 h 694576"/>
                <a:gd name="connsiteX2" fmla="*/ 1490133 w 2946400"/>
                <a:gd name="connsiteY2" fmla="*/ 694266 h 694576"/>
                <a:gd name="connsiteX3" fmla="*/ 2556933 w 2946400"/>
                <a:gd name="connsiteY3" fmla="*/ 389466 h 694576"/>
                <a:gd name="connsiteX4" fmla="*/ 2946400 w 2946400"/>
                <a:gd name="connsiteY4" fmla="*/ 0 h 694576"/>
                <a:gd name="connsiteX0" fmla="*/ 0 w 2946400"/>
                <a:gd name="connsiteY0" fmla="*/ 118533 h 694408"/>
                <a:gd name="connsiteX1" fmla="*/ 592667 w 2946400"/>
                <a:gd name="connsiteY1" fmla="*/ 440266 h 694408"/>
                <a:gd name="connsiteX2" fmla="*/ 1490133 w 2946400"/>
                <a:gd name="connsiteY2" fmla="*/ 694266 h 694408"/>
                <a:gd name="connsiteX3" fmla="*/ 2472266 w 2946400"/>
                <a:gd name="connsiteY3" fmla="*/ 406400 h 694408"/>
                <a:gd name="connsiteX4" fmla="*/ 2946400 w 2946400"/>
                <a:gd name="connsiteY4" fmla="*/ 0 h 694408"/>
                <a:gd name="connsiteX0" fmla="*/ 0 w 2946400"/>
                <a:gd name="connsiteY0" fmla="*/ 118533 h 694408"/>
                <a:gd name="connsiteX1" fmla="*/ 592667 w 2946400"/>
                <a:gd name="connsiteY1" fmla="*/ 440266 h 694408"/>
                <a:gd name="connsiteX2" fmla="*/ 1490133 w 2946400"/>
                <a:gd name="connsiteY2" fmla="*/ 694266 h 694408"/>
                <a:gd name="connsiteX3" fmla="*/ 2472266 w 2946400"/>
                <a:gd name="connsiteY3" fmla="*/ 406400 h 694408"/>
                <a:gd name="connsiteX4" fmla="*/ 2946400 w 2946400"/>
                <a:gd name="connsiteY4" fmla="*/ 0 h 694408"/>
                <a:gd name="connsiteX0" fmla="*/ 0 w 2946400"/>
                <a:gd name="connsiteY0" fmla="*/ 118533 h 694408"/>
                <a:gd name="connsiteX1" fmla="*/ 592667 w 2946400"/>
                <a:gd name="connsiteY1" fmla="*/ 440266 h 694408"/>
                <a:gd name="connsiteX2" fmla="*/ 1490133 w 2946400"/>
                <a:gd name="connsiteY2" fmla="*/ 694266 h 694408"/>
                <a:gd name="connsiteX3" fmla="*/ 2472266 w 2946400"/>
                <a:gd name="connsiteY3" fmla="*/ 406400 h 694408"/>
                <a:gd name="connsiteX4" fmla="*/ 2946400 w 2946400"/>
                <a:gd name="connsiteY4" fmla="*/ 0 h 694408"/>
                <a:gd name="connsiteX0" fmla="*/ 0 w 2946400"/>
                <a:gd name="connsiteY0" fmla="*/ 118533 h 694474"/>
                <a:gd name="connsiteX1" fmla="*/ 592667 w 2946400"/>
                <a:gd name="connsiteY1" fmla="*/ 440266 h 694474"/>
                <a:gd name="connsiteX2" fmla="*/ 1490133 w 2946400"/>
                <a:gd name="connsiteY2" fmla="*/ 694266 h 694474"/>
                <a:gd name="connsiteX3" fmla="*/ 2404533 w 2946400"/>
                <a:gd name="connsiteY3" fmla="*/ 474133 h 694474"/>
                <a:gd name="connsiteX4" fmla="*/ 2946400 w 2946400"/>
                <a:gd name="connsiteY4" fmla="*/ 0 h 694474"/>
                <a:gd name="connsiteX0" fmla="*/ 0 w 2946400"/>
                <a:gd name="connsiteY0" fmla="*/ 118533 h 695494"/>
                <a:gd name="connsiteX1" fmla="*/ 711200 w 2946400"/>
                <a:gd name="connsiteY1" fmla="*/ 541866 h 695494"/>
                <a:gd name="connsiteX2" fmla="*/ 1490133 w 2946400"/>
                <a:gd name="connsiteY2" fmla="*/ 694266 h 695494"/>
                <a:gd name="connsiteX3" fmla="*/ 2404533 w 2946400"/>
                <a:gd name="connsiteY3" fmla="*/ 474133 h 695494"/>
                <a:gd name="connsiteX4" fmla="*/ 2946400 w 2946400"/>
                <a:gd name="connsiteY4" fmla="*/ 0 h 695494"/>
                <a:gd name="connsiteX0" fmla="*/ 0 w 2946400"/>
                <a:gd name="connsiteY0" fmla="*/ 118533 h 745866"/>
                <a:gd name="connsiteX1" fmla="*/ 711200 w 2946400"/>
                <a:gd name="connsiteY1" fmla="*/ 541866 h 745866"/>
                <a:gd name="connsiteX2" fmla="*/ 1540933 w 2946400"/>
                <a:gd name="connsiteY2" fmla="*/ 745066 h 745866"/>
                <a:gd name="connsiteX3" fmla="*/ 2404533 w 2946400"/>
                <a:gd name="connsiteY3" fmla="*/ 474133 h 745866"/>
                <a:gd name="connsiteX4" fmla="*/ 2946400 w 2946400"/>
                <a:gd name="connsiteY4" fmla="*/ 0 h 745866"/>
                <a:gd name="connsiteX0" fmla="*/ 0 w 2946400"/>
                <a:gd name="connsiteY0" fmla="*/ 118533 h 745284"/>
                <a:gd name="connsiteX1" fmla="*/ 711200 w 2946400"/>
                <a:gd name="connsiteY1" fmla="*/ 541866 h 745284"/>
                <a:gd name="connsiteX2" fmla="*/ 1540933 w 2946400"/>
                <a:gd name="connsiteY2" fmla="*/ 745066 h 745284"/>
                <a:gd name="connsiteX3" fmla="*/ 2404533 w 2946400"/>
                <a:gd name="connsiteY3" fmla="*/ 507999 h 745284"/>
                <a:gd name="connsiteX4" fmla="*/ 2946400 w 2946400"/>
                <a:gd name="connsiteY4" fmla="*/ 0 h 745284"/>
                <a:gd name="connsiteX0" fmla="*/ 0 w 2946400"/>
                <a:gd name="connsiteY0" fmla="*/ 118533 h 762193"/>
                <a:gd name="connsiteX1" fmla="*/ 711200 w 2946400"/>
                <a:gd name="connsiteY1" fmla="*/ 541866 h 762193"/>
                <a:gd name="connsiteX2" fmla="*/ 1625600 w 2946400"/>
                <a:gd name="connsiteY2" fmla="*/ 761999 h 762193"/>
                <a:gd name="connsiteX3" fmla="*/ 2404533 w 2946400"/>
                <a:gd name="connsiteY3" fmla="*/ 507999 h 762193"/>
                <a:gd name="connsiteX4" fmla="*/ 2946400 w 2946400"/>
                <a:gd name="connsiteY4" fmla="*/ 0 h 762193"/>
                <a:gd name="connsiteX0" fmla="*/ 0 w 2946400"/>
                <a:gd name="connsiteY0" fmla="*/ 118533 h 761999"/>
                <a:gd name="connsiteX1" fmla="*/ 711200 w 2946400"/>
                <a:gd name="connsiteY1" fmla="*/ 541866 h 761999"/>
                <a:gd name="connsiteX2" fmla="*/ 1625600 w 2946400"/>
                <a:gd name="connsiteY2" fmla="*/ 761999 h 761999"/>
                <a:gd name="connsiteX3" fmla="*/ 2411018 w 2946400"/>
                <a:gd name="connsiteY3" fmla="*/ 540425 h 761999"/>
                <a:gd name="connsiteX4" fmla="*/ 2946400 w 2946400"/>
                <a:gd name="connsiteY4" fmla="*/ 0 h 761999"/>
                <a:gd name="connsiteX0" fmla="*/ 0 w 2946400"/>
                <a:gd name="connsiteY0" fmla="*/ 118533 h 761999"/>
                <a:gd name="connsiteX1" fmla="*/ 711200 w 2946400"/>
                <a:gd name="connsiteY1" fmla="*/ 541866 h 761999"/>
                <a:gd name="connsiteX2" fmla="*/ 1625600 w 2946400"/>
                <a:gd name="connsiteY2" fmla="*/ 761999 h 761999"/>
                <a:gd name="connsiteX3" fmla="*/ 2411018 w 2946400"/>
                <a:gd name="connsiteY3" fmla="*/ 540425 h 761999"/>
                <a:gd name="connsiteX4" fmla="*/ 2946400 w 2946400"/>
                <a:gd name="connsiteY4" fmla="*/ 0 h 761999"/>
                <a:gd name="connsiteX0" fmla="*/ 0 w 2946400"/>
                <a:gd name="connsiteY0" fmla="*/ 118533 h 761999"/>
                <a:gd name="connsiteX1" fmla="*/ 711200 w 2946400"/>
                <a:gd name="connsiteY1" fmla="*/ 541866 h 761999"/>
                <a:gd name="connsiteX2" fmla="*/ 1625600 w 2946400"/>
                <a:gd name="connsiteY2" fmla="*/ 761999 h 761999"/>
                <a:gd name="connsiteX3" fmla="*/ 2411018 w 2946400"/>
                <a:gd name="connsiteY3" fmla="*/ 540425 h 761999"/>
                <a:gd name="connsiteX4" fmla="*/ 2946400 w 2946400"/>
                <a:gd name="connsiteY4" fmla="*/ 0 h 761999"/>
                <a:gd name="connsiteX0" fmla="*/ 0 w 2946400"/>
                <a:gd name="connsiteY0" fmla="*/ 118533 h 761999"/>
                <a:gd name="connsiteX1" fmla="*/ 711200 w 2946400"/>
                <a:gd name="connsiteY1" fmla="*/ 541866 h 761999"/>
                <a:gd name="connsiteX2" fmla="*/ 1625600 w 2946400"/>
                <a:gd name="connsiteY2" fmla="*/ 761999 h 761999"/>
                <a:gd name="connsiteX3" fmla="*/ 2411018 w 2946400"/>
                <a:gd name="connsiteY3" fmla="*/ 540425 h 761999"/>
                <a:gd name="connsiteX4" fmla="*/ 2946400 w 2946400"/>
                <a:gd name="connsiteY4" fmla="*/ 0 h 761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6400" h="761999">
                  <a:moveTo>
                    <a:pt x="0" y="118533"/>
                  </a:moveTo>
                  <a:cubicBezTo>
                    <a:pt x="160867" y="231421"/>
                    <a:pt x="440267" y="434622"/>
                    <a:pt x="711200" y="541866"/>
                  </a:cubicBezTo>
                  <a:cubicBezTo>
                    <a:pt x="982133" y="649110"/>
                    <a:pt x="1342297" y="762239"/>
                    <a:pt x="1625600" y="761999"/>
                  </a:cubicBezTo>
                  <a:cubicBezTo>
                    <a:pt x="1908903" y="761759"/>
                    <a:pt x="2216826" y="669107"/>
                    <a:pt x="2411018" y="540425"/>
                  </a:cubicBezTo>
                  <a:cubicBezTo>
                    <a:pt x="2568822" y="439125"/>
                    <a:pt x="2810933" y="153810"/>
                    <a:pt x="2946400" y="0"/>
                  </a:cubicBezTo>
                </a:path>
              </a:pathLst>
            </a:custGeom>
            <a:noFill/>
            <a:ln w="38100">
              <a:solidFill>
                <a:srgbClr val="71CF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9" name="Freeform 48">
              <a:extLst>
                <a:ext uri="{FF2B5EF4-FFF2-40B4-BE49-F238E27FC236}">
                  <a16:creationId xmlns:a16="http://schemas.microsoft.com/office/drawing/2014/main" id="{AB4C3B6C-79AA-4D83-AEF8-43F42CCD11B8}"/>
                </a:ext>
              </a:extLst>
            </p:cNvPr>
            <p:cNvSpPr/>
            <p:nvPr/>
          </p:nvSpPr>
          <p:spPr>
            <a:xfrm>
              <a:off x="5565913" y="1967948"/>
              <a:ext cx="2927074" cy="3602935"/>
            </a:xfrm>
            <a:custGeom>
              <a:avLst/>
              <a:gdLst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596348 w 3041374"/>
                <a:gd name="connsiteY5" fmla="*/ 695739 h 3747496"/>
                <a:gd name="connsiteX6" fmla="*/ 675861 w 3041374"/>
                <a:gd name="connsiteY6" fmla="*/ 397565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596348 w 3041374"/>
                <a:gd name="connsiteY5" fmla="*/ 695739 h 3747496"/>
                <a:gd name="connsiteX6" fmla="*/ 661113 w 3041374"/>
                <a:gd name="connsiteY6" fmla="*/ 368068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633219 w 3041374"/>
                <a:gd name="connsiteY5" fmla="*/ 703113 h 3747496"/>
                <a:gd name="connsiteX6" fmla="*/ 661113 w 3041374"/>
                <a:gd name="connsiteY6" fmla="*/ 368068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1027899 w 3041374"/>
                <a:gd name="connsiteY4" fmla="*/ 901896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61531 w 3041374"/>
                <a:gd name="connsiteY4" fmla="*/ 909270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61531 w 3041374"/>
                <a:gd name="connsiteY4" fmla="*/ 909270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61531 w 3041374"/>
                <a:gd name="connsiteY4" fmla="*/ 909270 h 3747496"/>
                <a:gd name="connsiteX5" fmla="*/ 655342 w 3041374"/>
                <a:gd name="connsiteY5" fmla="*/ 688365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61531 w 3041374"/>
                <a:gd name="connsiteY4" fmla="*/ 909270 h 3747496"/>
                <a:gd name="connsiteX5" fmla="*/ 655342 w 3041374"/>
                <a:gd name="connsiteY5" fmla="*/ 688365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61531 w 3041374"/>
                <a:gd name="connsiteY4" fmla="*/ 909270 h 3747496"/>
                <a:gd name="connsiteX5" fmla="*/ 655342 w 3041374"/>
                <a:gd name="connsiteY5" fmla="*/ 688365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61531 w 3041374"/>
                <a:gd name="connsiteY4" fmla="*/ 909270 h 3747496"/>
                <a:gd name="connsiteX5" fmla="*/ 655342 w 3041374"/>
                <a:gd name="connsiteY5" fmla="*/ 688365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61531 w 3041374"/>
                <a:gd name="connsiteY4" fmla="*/ 909270 h 3747496"/>
                <a:gd name="connsiteX5" fmla="*/ 692213 w 3041374"/>
                <a:gd name="connsiteY5" fmla="*/ 695740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61531 w 3041374"/>
                <a:gd name="connsiteY4" fmla="*/ 909270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17095 w 3041374"/>
                <a:gd name="connsiteY3" fmla="*/ 70696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317095 w 3041374"/>
                <a:gd name="connsiteY3" fmla="*/ 70696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317095 w 3041374"/>
                <a:gd name="connsiteY3" fmla="*/ 70696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317095 w 3041374"/>
                <a:gd name="connsiteY3" fmla="*/ 70696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55602 w 3041374"/>
                <a:gd name="connsiteY7" fmla="*/ 424177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55602 w 3041374"/>
                <a:gd name="connsiteY7" fmla="*/ 424177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871442 w 3041374"/>
                <a:gd name="connsiteY10" fmla="*/ 291120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55602 w 3041374"/>
                <a:gd name="connsiteY7" fmla="*/ 424177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871442 w 3041374"/>
                <a:gd name="connsiteY10" fmla="*/ 291120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55602 w 3041374"/>
                <a:gd name="connsiteY7" fmla="*/ 424177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871442 w 3041374"/>
                <a:gd name="connsiteY10" fmla="*/ 291120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69479"/>
                <a:gd name="connsiteX1" fmla="*/ 365183 w 3041374"/>
                <a:gd name="connsiteY1" fmla="*/ 25007 h 3769479"/>
                <a:gd name="connsiteX2" fmla="*/ 1113183 w 3041374"/>
                <a:gd name="connsiteY2" fmla="*/ 178904 h 3769479"/>
                <a:gd name="connsiteX3" fmla="*/ 1294972 w 3041374"/>
                <a:gd name="connsiteY3" fmla="*/ 692212 h 3769479"/>
                <a:gd name="connsiteX4" fmla="*/ 983654 w 3041374"/>
                <a:gd name="connsiteY4" fmla="*/ 887148 h 3769479"/>
                <a:gd name="connsiteX5" fmla="*/ 714336 w 3041374"/>
                <a:gd name="connsiteY5" fmla="*/ 666243 h 3769479"/>
                <a:gd name="connsiteX6" fmla="*/ 874966 w 3041374"/>
                <a:gd name="connsiteY6" fmla="*/ 360694 h 3769479"/>
                <a:gd name="connsiteX7" fmla="*/ 1455602 w 3041374"/>
                <a:gd name="connsiteY7" fmla="*/ 424177 h 3769479"/>
                <a:gd name="connsiteX8" fmla="*/ 1928191 w 3041374"/>
                <a:gd name="connsiteY8" fmla="*/ 1053548 h 3769479"/>
                <a:gd name="connsiteX9" fmla="*/ 1928191 w 3041374"/>
                <a:gd name="connsiteY9" fmla="*/ 2067339 h 3769479"/>
                <a:gd name="connsiteX10" fmla="*/ 1871442 w 3041374"/>
                <a:gd name="connsiteY10" fmla="*/ 2911203 h 3769479"/>
                <a:gd name="connsiteX11" fmla="*/ 2124729 w 3041374"/>
                <a:gd name="connsiteY11" fmla="*/ 3681967 h 3769479"/>
                <a:gd name="connsiteX12" fmla="*/ 3041374 w 3041374"/>
                <a:gd name="connsiteY12" fmla="*/ 3717235 h 3769479"/>
                <a:gd name="connsiteX0" fmla="*/ 0 w 3041374"/>
                <a:gd name="connsiteY0" fmla="*/ 0 h 3769479"/>
                <a:gd name="connsiteX1" fmla="*/ 365183 w 3041374"/>
                <a:gd name="connsiteY1" fmla="*/ 25007 h 3769479"/>
                <a:gd name="connsiteX2" fmla="*/ 1113183 w 3041374"/>
                <a:gd name="connsiteY2" fmla="*/ 178904 h 3769479"/>
                <a:gd name="connsiteX3" fmla="*/ 1294972 w 3041374"/>
                <a:gd name="connsiteY3" fmla="*/ 692212 h 3769479"/>
                <a:gd name="connsiteX4" fmla="*/ 983654 w 3041374"/>
                <a:gd name="connsiteY4" fmla="*/ 887148 h 3769479"/>
                <a:gd name="connsiteX5" fmla="*/ 714336 w 3041374"/>
                <a:gd name="connsiteY5" fmla="*/ 666243 h 3769479"/>
                <a:gd name="connsiteX6" fmla="*/ 874966 w 3041374"/>
                <a:gd name="connsiteY6" fmla="*/ 360694 h 3769479"/>
                <a:gd name="connsiteX7" fmla="*/ 1455602 w 3041374"/>
                <a:gd name="connsiteY7" fmla="*/ 424177 h 3769479"/>
                <a:gd name="connsiteX8" fmla="*/ 1928191 w 3041374"/>
                <a:gd name="connsiteY8" fmla="*/ 1053548 h 3769479"/>
                <a:gd name="connsiteX9" fmla="*/ 1928191 w 3041374"/>
                <a:gd name="connsiteY9" fmla="*/ 2067339 h 3769479"/>
                <a:gd name="connsiteX10" fmla="*/ 1871442 w 3041374"/>
                <a:gd name="connsiteY10" fmla="*/ 2911203 h 3769479"/>
                <a:gd name="connsiteX11" fmla="*/ 2124729 w 3041374"/>
                <a:gd name="connsiteY11" fmla="*/ 3681967 h 3769479"/>
                <a:gd name="connsiteX12" fmla="*/ 3041374 w 3041374"/>
                <a:gd name="connsiteY12" fmla="*/ 3717235 h 3769479"/>
                <a:gd name="connsiteX0" fmla="*/ 0 w 3041374"/>
                <a:gd name="connsiteY0" fmla="*/ 0 h 3737347"/>
                <a:gd name="connsiteX1" fmla="*/ 365183 w 3041374"/>
                <a:gd name="connsiteY1" fmla="*/ 25007 h 3737347"/>
                <a:gd name="connsiteX2" fmla="*/ 1113183 w 3041374"/>
                <a:gd name="connsiteY2" fmla="*/ 178904 h 3737347"/>
                <a:gd name="connsiteX3" fmla="*/ 1294972 w 3041374"/>
                <a:gd name="connsiteY3" fmla="*/ 692212 h 3737347"/>
                <a:gd name="connsiteX4" fmla="*/ 983654 w 3041374"/>
                <a:gd name="connsiteY4" fmla="*/ 887148 h 3737347"/>
                <a:gd name="connsiteX5" fmla="*/ 714336 w 3041374"/>
                <a:gd name="connsiteY5" fmla="*/ 666243 h 3737347"/>
                <a:gd name="connsiteX6" fmla="*/ 874966 w 3041374"/>
                <a:gd name="connsiteY6" fmla="*/ 360694 h 3737347"/>
                <a:gd name="connsiteX7" fmla="*/ 1455602 w 3041374"/>
                <a:gd name="connsiteY7" fmla="*/ 424177 h 3737347"/>
                <a:gd name="connsiteX8" fmla="*/ 1928191 w 3041374"/>
                <a:gd name="connsiteY8" fmla="*/ 1053548 h 3737347"/>
                <a:gd name="connsiteX9" fmla="*/ 1928191 w 3041374"/>
                <a:gd name="connsiteY9" fmla="*/ 2067339 h 3737347"/>
                <a:gd name="connsiteX10" fmla="*/ 1871442 w 3041374"/>
                <a:gd name="connsiteY10" fmla="*/ 2911203 h 3737347"/>
                <a:gd name="connsiteX11" fmla="*/ 2124729 w 3041374"/>
                <a:gd name="connsiteY11" fmla="*/ 3681967 h 3737347"/>
                <a:gd name="connsiteX12" fmla="*/ 3041374 w 3041374"/>
                <a:gd name="connsiteY12" fmla="*/ 3717235 h 3737347"/>
                <a:gd name="connsiteX0" fmla="*/ 0 w 3041374"/>
                <a:gd name="connsiteY0" fmla="*/ 0 h 3737347"/>
                <a:gd name="connsiteX1" fmla="*/ 365183 w 3041374"/>
                <a:gd name="connsiteY1" fmla="*/ 25007 h 3737347"/>
                <a:gd name="connsiteX2" fmla="*/ 1113183 w 3041374"/>
                <a:gd name="connsiteY2" fmla="*/ 178904 h 3737347"/>
                <a:gd name="connsiteX3" fmla="*/ 1294972 w 3041374"/>
                <a:gd name="connsiteY3" fmla="*/ 692212 h 3737347"/>
                <a:gd name="connsiteX4" fmla="*/ 983654 w 3041374"/>
                <a:gd name="connsiteY4" fmla="*/ 887148 h 3737347"/>
                <a:gd name="connsiteX5" fmla="*/ 714336 w 3041374"/>
                <a:gd name="connsiteY5" fmla="*/ 666243 h 3737347"/>
                <a:gd name="connsiteX6" fmla="*/ 874966 w 3041374"/>
                <a:gd name="connsiteY6" fmla="*/ 360694 h 3737347"/>
                <a:gd name="connsiteX7" fmla="*/ 1455602 w 3041374"/>
                <a:gd name="connsiteY7" fmla="*/ 424177 h 3737347"/>
                <a:gd name="connsiteX8" fmla="*/ 1928191 w 3041374"/>
                <a:gd name="connsiteY8" fmla="*/ 1053548 h 3737347"/>
                <a:gd name="connsiteX9" fmla="*/ 1928191 w 3041374"/>
                <a:gd name="connsiteY9" fmla="*/ 2067339 h 3737347"/>
                <a:gd name="connsiteX10" fmla="*/ 1871442 w 3041374"/>
                <a:gd name="connsiteY10" fmla="*/ 2911203 h 3737347"/>
                <a:gd name="connsiteX11" fmla="*/ 2124729 w 3041374"/>
                <a:gd name="connsiteY11" fmla="*/ 3681967 h 3737347"/>
                <a:gd name="connsiteX12" fmla="*/ 3041374 w 3041374"/>
                <a:gd name="connsiteY12" fmla="*/ 3717235 h 3737347"/>
                <a:gd name="connsiteX0" fmla="*/ 0 w 3041374"/>
                <a:gd name="connsiteY0" fmla="*/ 0 h 3737347"/>
                <a:gd name="connsiteX1" fmla="*/ 365183 w 3041374"/>
                <a:gd name="connsiteY1" fmla="*/ 25007 h 3737347"/>
                <a:gd name="connsiteX2" fmla="*/ 1113183 w 3041374"/>
                <a:gd name="connsiteY2" fmla="*/ 178904 h 3737347"/>
                <a:gd name="connsiteX3" fmla="*/ 1294972 w 3041374"/>
                <a:gd name="connsiteY3" fmla="*/ 692212 h 3737347"/>
                <a:gd name="connsiteX4" fmla="*/ 983654 w 3041374"/>
                <a:gd name="connsiteY4" fmla="*/ 887148 h 3737347"/>
                <a:gd name="connsiteX5" fmla="*/ 714336 w 3041374"/>
                <a:gd name="connsiteY5" fmla="*/ 666243 h 3737347"/>
                <a:gd name="connsiteX6" fmla="*/ 874966 w 3041374"/>
                <a:gd name="connsiteY6" fmla="*/ 360694 h 3737347"/>
                <a:gd name="connsiteX7" fmla="*/ 1455602 w 3041374"/>
                <a:gd name="connsiteY7" fmla="*/ 424177 h 3737347"/>
                <a:gd name="connsiteX8" fmla="*/ 1935565 w 3041374"/>
                <a:gd name="connsiteY8" fmla="*/ 1009303 h 3737347"/>
                <a:gd name="connsiteX9" fmla="*/ 1928191 w 3041374"/>
                <a:gd name="connsiteY9" fmla="*/ 2067339 h 3737347"/>
                <a:gd name="connsiteX10" fmla="*/ 1871442 w 3041374"/>
                <a:gd name="connsiteY10" fmla="*/ 2911203 h 3737347"/>
                <a:gd name="connsiteX11" fmla="*/ 2124729 w 3041374"/>
                <a:gd name="connsiteY11" fmla="*/ 3681967 h 3737347"/>
                <a:gd name="connsiteX12" fmla="*/ 3041374 w 3041374"/>
                <a:gd name="connsiteY12" fmla="*/ 3717235 h 3737347"/>
                <a:gd name="connsiteX0" fmla="*/ 0 w 2941362"/>
                <a:gd name="connsiteY0" fmla="*/ 0 h 3710995"/>
                <a:gd name="connsiteX1" fmla="*/ 365183 w 2941362"/>
                <a:gd name="connsiteY1" fmla="*/ 25007 h 3710995"/>
                <a:gd name="connsiteX2" fmla="*/ 1113183 w 2941362"/>
                <a:gd name="connsiteY2" fmla="*/ 178904 h 3710995"/>
                <a:gd name="connsiteX3" fmla="*/ 1294972 w 2941362"/>
                <a:gd name="connsiteY3" fmla="*/ 692212 h 3710995"/>
                <a:gd name="connsiteX4" fmla="*/ 983654 w 2941362"/>
                <a:gd name="connsiteY4" fmla="*/ 887148 h 3710995"/>
                <a:gd name="connsiteX5" fmla="*/ 714336 w 2941362"/>
                <a:gd name="connsiteY5" fmla="*/ 666243 h 3710995"/>
                <a:gd name="connsiteX6" fmla="*/ 874966 w 2941362"/>
                <a:gd name="connsiteY6" fmla="*/ 360694 h 3710995"/>
                <a:gd name="connsiteX7" fmla="*/ 1455602 w 2941362"/>
                <a:gd name="connsiteY7" fmla="*/ 424177 h 3710995"/>
                <a:gd name="connsiteX8" fmla="*/ 1935565 w 2941362"/>
                <a:gd name="connsiteY8" fmla="*/ 1009303 h 3710995"/>
                <a:gd name="connsiteX9" fmla="*/ 1928191 w 2941362"/>
                <a:gd name="connsiteY9" fmla="*/ 2067339 h 3710995"/>
                <a:gd name="connsiteX10" fmla="*/ 1871442 w 2941362"/>
                <a:gd name="connsiteY10" fmla="*/ 2911203 h 3710995"/>
                <a:gd name="connsiteX11" fmla="*/ 2124729 w 2941362"/>
                <a:gd name="connsiteY11" fmla="*/ 3681967 h 3710995"/>
                <a:gd name="connsiteX12" fmla="*/ 2941362 w 2941362"/>
                <a:gd name="connsiteY12" fmla="*/ 3660085 h 3710995"/>
                <a:gd name="connsiteX0" fmla="*/ 0 w 2941362"/>
                <a:gd name="connsiteY0" fmla="*/ 0 h 3714626"/>
                <a:gd name="connsiteX1" fmla="*/ 365183 w 2941362"/>
                <a:gd name="connsiteY1" fmla="*/ 25007 h 3714626"/>
                <a:gd name="connsiteX2" fmla="*/ 1113183 w 2941362"/>
                <a:gd name="connsiteY2" fmla="*/ 178904 h 3714626"/>
                <a:gd name="connsiteX3" fmla="*/ 1294972 w 2941362"/>
                <a:gd name="connsiteY3" fmla="*/ 692212 h 3714626"/>
                <a:gd name="connsiteX4" fmla="*/ 983654 w 2941362"/>
                <a:gd name="connsiteY4" fmla="*/ 887148 h 3714626"/>
                <a:gd name="connsiteX5" fmla="*/ 714336 w 2941362"/>
                <a:gd name="connsiteY5" fmla="*/ 666243 h 3714626"/>
                <a:gd name="connsiteX6" fmla="*/ 874966 w 2941362"/>
                <a:gd name="connsiteY6" fmla="*/ 360694 h 3714626"/>
                <a:gd name="connsiteX7" fmla="*/ 1455602 w 2941362"/>
                <a:gd name="connsiteY7" fmla="*/ 424177 h 3714626"/>
                <a:gd name="connsiteX8" fmla="*/ 1935565 w 2941362"/>
                <a:gd name="connsiteY8" fmla="*/ 1009303 h 3714626"/>
                <a:gd name="connsiteX9" fmla="*/ 1928191 w 2941362"/>
                <a:gd name="connsiteY9" fmla="*/ 2067339 h 3714626"/>
                <a:gd name="connsiteX10" fmla="*/ 1871442 w 2941362"/>
                <a:gd name="connsiteY10" fmla="*/ 2911203 h 3714626"/>
                <a:gd name="connsiteX11" fmla="*/ 2124729 w 2941362"/>
                <a:gd name="connsiteY11" fmla="*/ 3681967 h 3714626"/>
                <a:gd name="connsiteX12" fmla="*/ 2941362 w 2941362"/>
                <a:gd name="connsiteY12" fmla="*/ 3660085 h 3714626"/>
                <a:gd name="connsiteX0" fmla="*/ 0 w 2941362"/>
                <a:gd name="connsiteY0" fmla="*/ 0 h 3697868"/>
                <a:gd name="connsiteX1" fmla="*/ 365183 w 2941362"/>
                <a:gd name="connsiteY1" fmla="*/ 25007 h 3697868"/>
                <a:gd name="connsiteX2" fmla="*/ 1113183 w 2941362"/>
                <a:gd name="connsiteY2" fmla="*/ 178904 h 3697868"/>
                <a:gd name="connsiteX3" fmla="*/ 1294972 w 2941362"/>
                <a:gd name="connsiteY3" fmla="*/ 692212 h 3697868"/>
                <a:gd name="connsiteX4" fmla="*/ 983654 w 2941362"/>
                <a:gd name="connsiteY4" fmla="*/ 887148 h 3697868"/>
                <a:gd name="connsiteX5" fmla="*/ 714336 w 2941362"/>
                <a:gd name="connsiteY5" fmla="*/ 666243 h 3697868"/>
                <a:gd name="connsiteX6" fmla="*/ 874966 w 2941362"/>
                <a:gd name="connsiteY6" fmla="*/ 360694 h 3697868"/>
                <a:gd name="connsiteX7" fmla="*/ 1455602 w 2941362"/>
                <a:gd name="connsiteY7" fmla="*/ 424177 h 3697868"/>
                <a:gd name="connsiteX8" fmla="*/ 1935565 w 2941362"/>
                <a:gd name="connsiteY8" fmla="*/ 1009303 h 3697868"/>
                <a:gd name="connsiteX9" fmla="*/ 1928191 w 2941362"/>
                <a:gd name="connsiteY9" fmla="*/ 2067339 h 3697868"/>
                <a:gd name="connsiteX10" fmla="*/ 1871442 w 2941362"/>
                <a:gd name="connsiteY10" fmla="*/ 2911203 h 3697868"/>
                <a:gd name="connsiteX11" fmla="*/ 2067579 w 2941362"/>
                <a:gd name="connsiteY11" fmla="*/ 3653392 h 3697868"/>
                <a:gd name="connsiteX12" fmla="*/ 2941362 w 2941362"/>
                <a:gd name="connsiteY12" fmla="*/ 3660085 h 3697868"/>
                <a:gd name="connsiteX0" fmla="*/ 0 w 2941362"/>
                <a:gd name="connsiteY0" fmla="*/ 0 h 3697868"/>
                <a:gd name="connsiteX1" fmla="*/ 365183 w 2941362"/>
                <a:gd name="connsiteY1" fmla="*/ 25007 h 3697868"/>
                <a:gd name="connsiteX2" fmla="*/ 1113183 w 2941362"/>
                <a:gd name="connsiteY2" fmla="*/ 178904 h 3697868"/>
                <a:gd name="connsiteX3" fmla="*/ 1294972 w 2941362"/>
                <a:gd name="connsiteY3" fmla="*/ 692212 h 3697868"/>
                <a:gd name="connsiteX4" fmla="*/ 983654 w 2941362"/>
                <a:gd name="connsiteY4" fmla="*/ 887148 h 3697868"/>
                <a:gd name="connsiteX5" fmla="*/ 714336 w 2941362"/>
                <a:gd name="connsiteY5" fmla="*/ 666243 h 3697868"/>
                <a:gd name="connsiteX6" fmla="*/ 874966 w 2941362"/>
                <a:gd name="connsiteY6" fmla="*/ 360694 h 3697868"/>
                <a:gd name="connsiteX7" fmla="*/ 1455602 w 2941362"/>
                <a:gd name="connsiteY7" fmla="*/ 424177 h 3697868"/>
                <a:gd name="connsiteX8" fmla="*/ 1935565 w 2941362"/>
                <a:gd name="connsiteY8" fmla="*/ 1009303 h 3697868"/>
                <a:gd name="connsiteX9" fmla="*/ 1928191 w 2941362"/>
                <a:gd name="connsiteY9" fmla="*/ 2067339 h 3697868"/>
                <a:gd name="connsiteX10" fmla="*/ 1199930 w 2941362"/>
                <a:gd name="connsiteY10" fmla="*/ 2925491 h 3697868"/>
                <a:gd name="connsiteX11" fmla="*/ 2067579 w 2941362"/>
                <a:gd name="connsiteY11" fmla="*/ 3653392 h 3697868"/>
                <a:gd name="connsiteX12" fmla="*/ 2941362 w 2941362"/>
                <a:gd name="connsiteY12" fmla="*/ 3660085 h 3697868"/>
                <a:gd name="connsiteX0" fmla="*/ 0 w 2941362"/>
                <a:gd name="connsiteY0" fmla="*/ 0 h 3697868"/>
                <a:gd name="connsiteX1" fmla="*/ 365183 w 2941362"/>
                <a:gd name="connsiteY1" fmla="*/ 25007 h 3697868"/>
                <a:gd name="connsiteX2" fmla="*/ 1113183 w 2941362"/>
                <a:gd name="connsiteY2" fmla="*/ 178904 h 3697868"/>
                <a:gd name="connsiteX3" fmla="*/ 1294972 w 2941362"/>
                <a:gd name="connsiteY3" fmla="*/ 692212 h 3697868"/>
                <a:gd name="connsiteX4" fmla="*/ 983654 w 2941362"/>
                <a:gd name="connsiteY4" fmla="*/ 887148 h 3697868"/>
                <a:gd name="connsiteX5" fmla="*/ 714336 w 2941362"/>
                <a:gd name="connsiteY5" fmla="*/ 666243 h 3697868"/>
                <a:gd name="connsiteX6" fmla="*/ 874966 w 2941362"/>
                <a:gd name="connsiteY6" fmla="*/ 360694 h 3697868"/>
                <a:gd name="connsiteX7" fmla="*/ 1455602 w 2941362"/>
                <a:gd name="connsiteY7" fmla="*/ 424177 h 3697868"/>
                <a:gd name="connsiteX8" fmla="*/ 1935565 w 2941362"/>
                <a:gd name="connsiteY8" fmla="*/ 1009303 h 3697868"/>
                <a:gd name="connsiteX9" fmla="*/ 1628154 w 2941362"/>
                <a:gd name="connsiteY9" fmla="*/ 2010189 h 3697868"/>
                <a:gd name="connsiteX10" fmla="*/ 1199930 w 2941362"/>
                <a:gd name="connsiteY10" fmla="*/ 2925491 h 3697868"/>
                <a:gd name="connsiteX11" fmla="*/ 2067579 w 2941362"/>
                <a:gd name="connsiteY11" fmla="*/ 3653392 h 3697868"/>
                <a:gd name="connsiteX12" fmla="*/ 2941362 w 2941362"/>
                <a:gd name="connsiteY12" fmla="*/ 3660085 h 3697868"/>
                <a:gd name="connsiteX0" fmla="*/ 0 w 2941362"/>
                <a:gd name="connsiteY0" fmla="*/ 0 h 3697868"/>
                <a:gd name="connsiteX1" fmla="*/ 365183 w 2941362"/>
                <a:gd name="connsiteY1" fmla="*/ 25007 h 3697868"/>
                <a:gd name="connsiteX2" fmla="*/ 1113183 w 2941362"/>
                <a:gd name="connsiteY2" fmla="*/ 178904 h 3697868"/>
                <a:gd name="connsiteX3" fmla="*/ 1294972 w 2941362"/>
                <a:gd name="connsiteY3" fmla="*/ 692212 h 3697868"/>
                <a:gd name="connsiteX4" fmla="*/ 983654 w 2941362"/>
                <a:gd name="connsiteY4" fmla="*/ 887148 h 3697868"/>
                <a:gd name="connsiteX5" fmla="*/ 714336 w 2941362"/>
                <a:gd name="connsiteY5" fmla="*/ 666243 h 3697868"/>
                <a:gd name="connsiteX6" fmla="*/ 874966 w 2941362"/>
                <a:gd name="connsiteY6" fmla="*/ 360694 h 3697868"/>
                <a:gd name="connsiteX7" fmla="*/ 1455602 w 2941362"/>
                <a:gd name="connsiteY7" fmla="*/ 424177 h 3697868"/>
                <a:gd name="connsiteX8" fmla="*/ 1935565 w 2941362"/>
                <a:gd name="connsiteY8" fmla="*/ 1009303 h 3697868"/>
                <a:gd name="connsiteX9" fmla="*/ 1628154 w 2941362"/>
                <a:gd name="connsiteY9" fmla="*/ 2010189 h 3697868"/>
                <a:gd name="connsiteX10" fmla="*/ 1171355 w 2941362"/>
                <a:gd name="connsiteY10" fmla="*/ 3039791 h 3697868"/>
                <a:gd name="connsiteX11" fmla="*/ 2067579 w 2941362"/>
                <a:gd name="connsiteY11" fmla="*/ 3653392 h 3697868"/>
                <a:gd name="connsiteX12" fmla="*/ 2941362 w 2941362"/>
                <a:gd name="connsiteY12" fmla="*/ 3660085 h 3697868"/>
                <a:gd name="connsiteX0" fmla="*/ 0 w 2941362"/>
                <a:gd name="connsiteY0" fmla="*/ 0 h 3663409"/>
                <a:gd name="connsiteX1" fmla="*/ 365183 w 2941362"/>
                <a:gd name="connsiteY1" fmla="*/ 25007 h 3663409"/>
                <a:gd name="connsiteX2" fmla="*/ 1113183 w 2941362"/>
                <a:gd name="connsiteY2" fmla="*/ 178904 h 3663409"/>
                <a:gd name="connsiteX3" fmla="*/ 1294972 w 2941362"/>
                <a:gd name="connsiteY3" fmla="*/ 692212 h 3663409"/>
                <a:gd name="connsiteX4" fmla="*/ 983654 w 2941362"/>
                <a:gd name="connsiteY4" fmla="*/ 887148 h 3663409"/>
                <a:gd name="connsiteX5" fmla="*/ 714336 w 2941362"/>
                <a:gd name="connsiteY5" fmla="*/ 666243 h 3663409"/>
                <a:gd name="connsiteX6" fmla="*/ 874966 w 2941362"/>
                <a:gd name="connsiteY6" fmla="*/ 360694 h 3663409"/>
                <a:gd name="connsiteX7" fmla="*/ 1455602 w 2941362"/>
                <a:gd name="connsiteY7" fmla="*/ 424177 h 3663409"/>
                <a:gd name="connsiteX8" fmla="*/ 1935565 w 2941362"/>
                <a:gd name="connsiteY8" fmla="*/ 1009303 h 3663409"/>
                <a:gd name="connsiteX9" fmla="*/ 1628154 w 2941362"/>
                <a:gd name="connsiteY9" fmla="*/ 2010189 h 3663409"/>
                <a:gd name="connsiteX10" fmla="*/ 1171355 w 2941362"/>
                <a:gd name="connsiteY10" fmla="*/ 3039791 h 3663409"/>
                <a:gd name="connsiteX11" fmla="*/ 2353329 w 2941362"/>
                <a:gd name="connsiteY11" fmla="*/ 3139042 h 3663409"/>
                <a:gd name="connsiteX12" fmla="*/ 2941362 w 2941362"/>
                <a:gd name="connsiteY12" fmla="*/ 3660085 h 3663409"/>
                <a:gd name="connsiteX0" fmla="*/ 0 w 2941362"/>
                <a:gd name="connsiteY0" fmla="*/ 0 h 3663409"/>
                <a:gd name="connsiteX1" fmla="*/ 365183 w 2941362"/>
                <a:gd name="connsiteY1" fmla="*/ 25007 h 3663409"/>
                <a:gd name="connsiteX2" fmla="*/ 1113183 w 2941362"/>
                <a:gd name="connsiteY2" fmla="*/ 178904 h 3663409"/>
                <a:gd name="connsiteX3" fmla="*/ 1294972 w 2941362"/>
                <a:gd name="connsiteY3" fmla="*/ 692212 h 3663409"/>
                <a:gd name="connsiteX4" fmla="*/ 983654 w 2941362"/>
                <a:gd name="connsiteY4" fmla="*/ 887148 h 3663409"/>
                <a:gd name="connsiteX5" fmla="*/ 714336 w 2941362"/>
                <a:gd name="connsiteY5" fmla="*/ 666243 h 3663409"/>
                <a:gd name="connsiteX6" fmla="*/ 874966 w 2941362"/>
                <a:gd name="connsiteY6" fmla="*/ 360694 h 3663409"/>
                <a:gd name="connsiteX7" fmla="*/ 1455602 w 2941362"/>
                <a:gd name="connsiteY7" fmla="*/ 424177 h 3663409"/>
                <a:gd name="connsiteX8" fmla="*/ 1935565 w 2941362"/>
                <a:gd name="connsiteY8" fmla="*/ 1009303 h 3663409"/>
                <a:gd name="connsiteX9" fmla="*/ 1628154 w 2941362"/>
                <a:gd name="connsiteY9" fmla="*/ 2010189 h 3663409"/>
                <a:gd name="connsiteX10" fmla="*/ 1171355 w 2941362"/>
                <a:gd name="connsiteY10" fmla="*/ 3182666 h 3663409"/>
                <a:gd name="connsiteX11" fmla="*/ 2353329 w 2941362"/>
                <a:gd name="connsiteY11" fmla="*/ 3139042 h 3663409"/>
                <a:gd name="connsiteX12" fmla="*/ 2941362 w 2941362"/>
                <a:gd name="connsiteY12" fmla="*/ 3660085 h 3663409"/>
                <a:gd name="connsiteX0" fmla="*/ 0 w 2941362"/>
                <a:gd name="connsiteY0" fmla="*/ 0 h 3663409"/>
                <a:gd name="connsiteX1" fmla="*/ 365183 w 2941362"/>
                <a:gd name="connsiteY1" fmla="*/ 25007 h 3663409"/>
                <a:gd name="connsiteX2" fmla="*/ 1113183 w 2941362"/>
                <a:gd name="connsiteY2" fmla="*/ 178904 h 3663409"/>
                <a:gd name="connsiteX3" fmla="*/ 1294972 w 2941362"/>
                <a:gd name="connsiteY3" fmla="*/ 692212 h 3663409"/>
                <a:gd name="connsiteX4" fmla="*/ 983654 w 2941362"/>
                <a:gd name="connsiteY4" fmla="*/ 887148 h 3663409"/>
                <a:gd name="connsiteX5" fmla="*/ 714336 w 2941362"/>
                <a:gd name="connsiteY5" fmla="*/ 666243 h 3663409"/>
                <a:gd name="connsiteX6" fmla="*/ 874966 w 2941362"/>
                <a:gd name="connsiteY6" fmla="*/ 360694 h 3663409"/>
                <a:gd name="connsiteX7" fmla="*/ 1455602 w 2941362"/>
                <a:gd name="connsiteY7" fmla="*/ 424177 h 3663409"/>
                <a:gd name="connsiteX8" fmla="*/ 1935565 w 2941362"/>
                <a:gd name="connsiteY8" fmla="*/ 1009303 h 3663409"/>
                <a:gd name="connsiteX9" fmla="*/ 1628154 w 2941362"/>
                <a:gd name="connsiteY9" fmla="*/ 2010189 h 3663409"/>
                <a:gd name="connsiteX10" fmla="*/ 1171355 w 2941362"/>
                <a:gd name="connsiteY10" fmla="*/ 3182666 h 3663409"/>
                <a:gd name="connsiteX11" fmla="*/ 2353329 w 2941362"/>
                <a:gd name="connsiteY11" fmla="*/ 3139042 h 3663409"/>
                <a:gd name="connsiteX12" fmla="*/ 2941362 w 2941362"/>
                <a:gd name="connsiteY12" fmla="*/ 3660085 h 3663409"/>
                <a:gd name="connsiteX0" fmla="*/ 0 w 2927074"/>
                <a:gd name="connsiteY0" fmla="*/ 0 h 3606649"/>
                <a:gd name="connsiteX1" fmla="*/ 365183 w 2927074"/>
                <a:gd name="connsiteY1" fmla="*/ 25007 h 3606649"/>
                <a:gd name="connsiteX2" fmla="*/ 1113183 w 2927074"/>
                <a:gd name="connsiteY2" fmla="*/ 178904 h 3606649"/>
                <a:gd name="connsiteX3" fmla="*/ 1294972 w 2927074"/>
                <a:gd name="connsiteY3" fmla="*/ 692212 h 3606649"/>
                <a:gd name="connsiteX4" fmla="*/ 983654 w 2927074"/>
                <a:gd name="connsiteY4" fmla="*/ 887148 h 3606649"/>
                <a:gd name="connsiteX5" fmla="*/ 714336 w 2927074"/>
                <a:gd name="connsiteY5" fmla="*/ 666243 h 3606649"/>
                <a:gd name="connsiteX6" fmla="*/ 874966 w 2927074"/>
                <a:gd name="connsiteY6" fmla="*/ 360694 h 3606649"/>
                <a:gd name="connsiteX7" fmla="*/ 1455602 w 2927074"/>
                <a:gd name="connsiteY7" fmla="*/ 424177 h 3606649"/>
                <a:gd name="connsiteX8" fmla="*/ 1935565 w 2927074"/>
                <a:gd name="connsiteY8" fmla="*/ 1009303 h 3606649"/>
                <a:gd name="connsiteX9" fmla="*/ 1628154 w 2927074"/>
                <a:gd name="connsiteY9" fmla="*/ 2010189 h 3606649"/>
                <a:gd name="connsiteX10" fmla="*/ 1171355 w 2927074"/>
                <a:gd name="connsiteY10" fmla="*/ 3182666 h 3606649"/>
                <a:gd name="connsiteX11" fmla="*/ 2353329 w 2927074"/>
                <a:gd name="connsiteY11" fmla="*/ 3139042 h 3606649"/>
                <a:gd name="connsiteX12" fmla="*/ 2927074 w 2927074"/>
                <a:gd name="connsiteY12" fmla="*/ 3602935 h 3606649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228505 w 2927074"/>
                <a:gd name="connsiteY10" fmla="*/ 302550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228505 w 2927074"/>
                <a:gd name="connsiteY10" fmla="*/ 302550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228505 w 2927074"/>
                <a:gd name="connsiteY10" fmla="*/ 302550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52173 w 2927074"/>
                <a:gd name="connsiteY5" fmla="*/ 672550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71091 w 2927074"/>
                <a:gd name="connsiteY5" fmla="*/ 672550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96267 w 2927074"/>
                <a:gd name="connsiteY4" fmla="*/ 868230 h 3602935"/>
                <a:gd name="connsiteX5" fmla="*/ 771091 w 2927074"/>
                <a:gd name="connsiteY5" fmla="*/ 672550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96267 w 2927074"/>
                <a:gd name="connsiteY4" fmla="*/ 868230 h 3602935"/>
                <a:gd name="connsiteX5" fmla="*/ 771091 w 2927074"/>
                <a:gd name="connsiteY5" fmla="*/ 672550 h 3602935"/>
                <a:gd name="connsiteX6" fmla="*/ 887973 w 2927074"/>
                <a:gd name="connsiteY6" fmla="*/ 412818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96267 w 2927074"/>
                <a:gd name="connsiteY4" fmla="*/ 868230 h 3602935"/>
                <a:gd name="connsiteX5" fmla="*/ 771091 w 2927074"/>
                <a:gd name="connsiteY5" fmla="*/ 672550 h 3602935"/>
                <a:gd name="connsiteX6" fmla="*/ 900585 w 2927074"/>
                <a:gd name="connsiteY6" fmla="*/ 381287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27074" h="3602935">
                  <a:moveTo>
                    <a:pt x="0" y="0"/>
                  </a:moveTo>
                  <a:cubicBezTo>
                    <a:pt x="86139" y="4969"/>
                    <a:pt x="275518" y="17313"/>
                    <a:pt x="365183" y="25007"/>
                  </a:cubicBezTo>
                  <a:cubicBezTo>
                    <a:pt x="454848" y="32701"/>
                    <a:pt x="958218" y="67703"/>
                    <a:pt x="1113183" y="178904"/>
                  </a:cubicBezTo>
                  <a:cubicBezTo>
                    <a:pt x="1268148" y="290105"/>
                    <a:pt x="1314458" y="577324"/>
                    <a:pt x="1294972" y="692212"/>
                  </a:cubicBezTo>
                  <a:cubicBezTo>
                    <a:pt x="1275486" y="807100"/>
                    <a:pt x="1083580" y="871507"/>
                    <a:pt x="996267" y="868230"/>
                  </a:cubicBezTo>
                  <a:cubicBezTo>
                    <a:pt x="908954" y="864953"/>
                    <a:pt x="787038" y="753707"/>
                    <a:pt x="771091" y="672550"/>
                  </a:cubicBezTo>
                  <a:cubicBezTo>
                    <a:pt x="755144" y="591393"/>
                    <a:pt x="786500" y="422682"/>
                    <a:pt x="900585" y="381287"/>
                  </a:cubicBezTo>
                  <a:cubicBezTo>
                    <a:pt x="1014670" y="339892"/>
                    <a:pt x="1283105" y="319508"/>
                    <a:pt x="1455602" y="424177"/>
                  </a:cubicBezTo>
                  <a:cubicBezTo>
                    <a:pt x="1628099" y="528846"/>
                    <a:pt x="1849656" y="730680"/>
                    <a:pt x="1935565" y="1009303"/>
                  </a:cubicBezTo>
                  <a:cubicBezTo>
                    <a:pt x="2021474" y="1287926"/>
                    <a:pt x="2093660" y="1826555"/>
                    <a:pt x="1628154" y="2010189"/>
                  </a:cubicBezTo>
                  <a:cubicBezTo>
                    <a:pt x="1162648" y="2193823"/>
                    <a:pt x="1110024" y="2683911"/>
                    <a:pt x="1199930" y="2882629"/>
                  </a:cubicBezTo>
                  <a:cubicBezTo>
                    <a:pt x="1289836" y="3081347"/>
                    <a:pt x="1807130" y="3226492"/>
                    <a:pt x="2167591" y="3202498"/>
                  </a:cubicBezTo>
                  <a:cubicBezTo>
                    <a:pt x="2364674" y="3174808"/>
                    <a:pt x="2588523" y="3209096"/>
                    <a:pt x="2927074" y="3602935"/>
                  </a:cubicBezTo>
                </a:path>
              </a:pathLst>
            </a:custGeom>
            <a:noFill/>
            <a:ln w="38100">
              <a:solidFill>
                <a:srgbClr val="FCD9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A0E33143-7CF3-49D2-8C91-49D103761497}"/>
                </a:ext>
              </a:extLst>
            </p:cNvPr>
            <p:cNvSpPr/>
            <p:nvPr/>
          </p:nvSpPr>
          <p:spPr>
            <a:xfrm>
              <a:off x="9077713" y="3662025"/>
              <a:ext cx="982133" cy="982133"/>
            </a:xfrm>
            <a:prstGeom prst="ellipse">
              <a:avLst/>
            </a:prstGeom>
            <a:solidFill>
              <a:srgbClr val="C3DE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1" name="Freeform 49">
              <a:extLst>
                <a:ext uri="{FF2B5EF4-FFF2-40B4-BE49-F238E27FC236}">
                  <a16:creationId xmlns:a16="http://schemas.microsoft.com/office/drawing/2014/main" id="{E169F6AB-85DF-4AAD-A30A-A58B7DFB87D1}"/>
                </a:ext>
              </a:extLst>
            </p:cNvPr>
            <p:cNvSpPr/>
            <p:nvPr/>
          </p:nvSpPr>
          <p:spPr>
            <a:xfrm>
              <a:off x="5585791" y="1808091"/>
              <a:ext cx="3309731" cy="4024906"/>
            </a:xfrm>
            <a:custGeom>
              <a:avLst/>
              <a:gdLst>
                <a:gd name="connsiteX0" fmla="*/ 0 w 3309731"/>
                <a:gd name="connsiteY0" fmla="*/ 3810802 h 4050565"/>
                <a:gd name="connsiteX1" fmla="*/ 397566 w 3309731"/>
                <a:gd name="connsiteY1" fmla="*/ 3780984 h 4050565"/>
                <a:gd name="connsiteX2" fmla="*/ 715618 w 3309731"/>
                <a:gd name="connsiteY2" fmla="*/ 3582202 h 4050565"/>
                <a:gd name="connsiteX3" fmla="*/ 586409 w 3309731"/>
                <a:gd name="connsiteY3" fmla="*/ 3244271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397566 w 3309731"/>
                <a:gd name="connsiteY1" fmla="*/ 3780984 h 4050565"/>
                <a:gd name="connsiteX2" fmla="*/ 715618 w 3309731"/>
                <a:gd name="connsiteY2" fmla="*/ 3582202 h 4050565"/>
                <a:gd name="connsiteX3" fmla="*/ 566531 w 3309731"/>
                <a:gd name="connsiteY3" fmla="*/ 3313845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387626 w 3309731"/>
                <a:gd name="connsiteY1" fmla="*/ 3741228 h 4050565"/>
                <a:gd name="connsiteX2" fmla="*/ 715618 w 3309731"/>
                <a:gd name="connsiteY2" fmla="*/ 3582202 h 4050565"/>
                <a:gd name="connsiteX3" fmla="*/ 566531 w 3309731"/>
                <a:gd name="connsiteY3" fmla="*/ 3313845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437321 w 3309731"/>
                <a:gd name="connsiteY1" fmla="*/ 3790923 h 4050565"/>
                <a:gd name="connsiteX2" fmla="*/ 715618 w 3309731"/>
                <a:gd name="connsiteY2" fmla="*/ 3582202 h 4050565"/>
                <a:gd name="connsiteX3" fmla="*/ 566531 w 3309731"/>
                <a:gd name="connsiteY3" fmla="*/ 3313845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437321 w 3309731"/>
                <a:gd name="connsiteY1" fmla="*/ 3790923 h 4050565"/>
                <a:gd name="connsiteX2" fmla="*/ 715618 w 3309731"/>
                <a:gd name="connsiteY2" fmla="*/ 3542445 h 4050565"/>
                <a:gd name="connsiteX3" fmla="*/ 566531 w 3309731"/>
                <a:gd name="connsiteY3" fmla="*/ 3313845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437321 w 3309731"/>
                <a:gd name="connsiteY1" fmla="*/ 3790923 h 4050565"/>
                <a:gd name="connsiteX2" fmla="*/ 715618 w 3309731"/>
                <a:gd name="connsiteY2" fmla="*/ 3542445 h 4050565"/>
                <a:gd name="connsiteX3" fmla="*/ 566531 w 3309731"/>
                <a:gd name="connsiteY3" fmla="*/ 3285623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15618 w 3309731"/>
                <a:gd name="connsiteY2" fmla="*/ 3542445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15618 w 3309731"/>
                <a:gd name="connsiteY2" fmla="*/ 3542445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38196 w 3309731"/>
                <a:gd name="connsiteY2" fmla="*/ 3576312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38196 w 3309731"/>
                <a:gd name="connsiteY2" fmla="*/ 3576312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38196 w 3309731"/>
                <a:gd name="connsiteY2" fmla="*/ 3576312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698685 w 3309731"/>
                <a:gd name="connsiteY2" fmla="*/ 3627112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698685 w 3309731"/>
                <a:gd name="connsiteY2" fmla="*/ 3627112 h 4050503"/>
                <a:gd name="connsiteX3" fmla="*/ 555242 w 3309731"/>
                <a:gd name="connsiteY3" fmla="*/ 3392867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467"/>
                <a:gd name="connsiteX1" fmla="*/ 437321 w 3309731"/>
                <a:gd name="connsiteY1" fmla="*/ 3790923 h 4050467"/>
                <a:gd name="connsiteX2" fmla="*/ 698685 w 3309731"/>
                <a:gd name="connsiteY2" fmla="*/ 3627112 h 4050467"/>
                <a:gd name="connsiteX3" fmla="*/ 555242 w 3309731"/>
                <a:gd name="connsiteY3" fmla="*/ 3392867 h 4050467"/>
                <a:gd name="connsiteX4" fmla="*/ 308009 w 3309731"/>
                <a:gd name="connsiteY4" fmla="*/ 3526198 h 4050467"/>
                <a:gd name="connsiteX5" fmla="*/ 487018 w 3309731"/>
                <a:gd name="connsiteY5" fmla="*/ 3840619 h 4050467"/>
                <a:gd name="connsiteX6" fmla="*/ 1113183 w 3309731"/>
                <a:gd name="connsiteY6" fmla="*/ 4049341 h 4050467"/>
                <a:gd name="connsiteX7" fmla="*/ 1709531 w 3309731"/>
                <a:gd name="connsiteY7" fmla="*/ 3751167 h 4050467"/>
                <a:gd name="connsiteX8" fmla="*/ 2206487 w 3309731"/>
                <a:gd name="connsiteY8" fmla="*/ 2926219 h 4050467"/>
                <a:gd name="connsiteX9" fmla="*/ 2345635 w 3309731"/>
                <a:gd name="connsiteY9" fmla="*/ 1504923 h 4050467"/>
                <a:gd name="connsiteX10" fmla="*/ 2454966 w 3309731"/>
                <a:gd name="connsiteY10" fmla="*/ 759489 h 4050467"/>
                <a:gd name="connsiteX11" fmla="*/ 2852531 w 3309731"/>
                <a:gd name="connsiteY11" fmla="*/ 113445 h 4050467"/>
                <a:gd name="connsiteX12" fmla="*/ 3309731 w 3309731"/>
                <a:gd name="connsiteY12" fmla="*/ 4115 h 4050467"/>
                <a:gd name="connsiteX0" fmla="*/ 0 w 3309731"/>
                <a:gd name="connsiteY0" fmla="*/ 3810802 h 4050467"/>
                <a:gd name="connsiteX1" fmla="*/ 437321 w 3309731"/>
                <a:gd name="connsiteY1" fmla="*/ 3790923 h 4050467"/>
                <a:gd name="connsiteX2" fmla="*/ 698685 w 3309731"/>
                <a:gd name="connsiteY2" fmla="*/ 3627112 h 4050467"/>
                <a:gd name="connsiteX3" fmla="*/ 555242 w 3309731"/>
                <a:gd name="connsiteY3" fmla="*/ 3392867 h 4050467"/>
                <a:gd name="connsiteX4" fmla="*/ 308009 w 3309731"/>
                <a:gd name="connsiteY4" fmla="*/ 3526198 h 4050467"/>
                <a:gd name="connsiteX5" fmla="*/ 487018 w 3309731"/>
                <a:gd name="connsiteY5" fmla="*/ 3840619 h 4050467"/>
                <a:gd name="connsiteX6" fmla="*/ 1113183 w 3309731"/>
                <a:gd name="connsiteY6" fmla="*/ 4049341 h 4050467"/>
                <a:gd name="connsiteX7" fmla="*/ 1709531 w 3309731"/>
                <a:gd name="connsiteY7" fmla="*/ 3751167 h 4050467"/>
                <a:gd name="connsiteX8" fmla="*/ 2206487 w 3309731"/>
                <a:gd name="connsiteY8" fmla="*/ 2926219 h 4050467"/>
                <a:gd name="connsiteX9" fmla="*/ 2345635 w 3309731"/>
                <a:gd name="connsiteY9" fmla="*/ 1504923 h 4050467"/>
                <a:gd name="connsiteX10" fmla="*/ 2454966 w 3309731"/>
                <a:gd name="connsiteY10" fmla="*/ 759489 h 4050467"/>
                <a:gd name="connsiteX11" fmla="*/ 2852531 w 3309731"/>
                <a:gd name="connsiteY11" fmla="*/ 113445 h 4050467"/>
                <a:gd name="connsiteX12" fmla="*/ 3309731 w 3309731"/>
                <a:gd name="connsiteY12" fmla="*/ 4115 h 4050467"/>
                <a:gd name="connsiteX0" fmla="*/ 0 w 3309731"/>
                <a:gd name="connsiteY0" fmla="*/ 3810802 h 4050467"/>
                <a:gd name="connsiteX1" fmla="*/ 437321 w 3309731"/>
                <a:gd name="connsiteY1" fmla="*/ 3790923 h 4050467"/>
                <a:gd name="connsiteX2" fmla="*/ 687465 w 3309731"/>
                <a:gd name="connsiteY2" fmla="*/ 3632722 h 4050467"/>
                <a:gd name="connsiteX3" fmla="*/ 555242 w 3309731"/>
                <a:gd name="connsiteY3" fmla="*/ 3392867 h 4050467"/>
                <a:gd name="connsiteX4" fmla="*/ 308009 w 3309731"/>
                <a:gd name="connsiteY4" fmla="*/ 3526198 h 4050467"/>
                <a:gd name="connsiteX5" fmla="*/ 487018 w 3309731"/>
                <a:gd name="connsiteY5" fmla="*/ 3840619 h 4050467"/>
                <a:gd name="connsiteX6" fmla="*/ 1113183 w 3309731"/>
                <a:gd name="connsiteY6" fmla="*/ 4049341 h 4050467"/>
                <a:gd name="connsiteX7" fmla="*/ 1709531 w 3309731"/>
                <a:gd name="connsiteY7" fmla="*/ 3751167 h 4050467"/>
                <a:gd name="connsiteX8" fmla="*/ 2206487 w 3309731"/>
                <a:gd name="connsiteY8" fmla="*/ 2926219 h 4050467"/>
                <a:gd name="connsiteX9" fmla="*/ 2345635 w 3309731"/>
                <a:gd name="connsiteY9" fmla="*/ 1504923 h 4050467"/>
                <a:gd name="connsiteX10" fmla="*/ 2454966 w 3309731"/>
                <a:gd name="connsiteY10" fmla="*/ 759489 h 4050467"/>
                <a:gd name="connsiteX11" fmla="*/ 2852531 w 3309731"/>
                <a:gd name="connsiteY11" fmla="*/ 113445 h 4050467"/>
                <a:gd name="connsiteX12" fmla="*/ 3309731 w 3309731"/>
                <a:gd name="connsiteY12" fmla="*/ 4115 h 4050467"/>
                <a:gd name="connsiteX0" fmla="*/ 0 w 3309731"/>
                <a:gd name="connsiteY0" fmla="*/ 3810802 h 4050467"/>
                <a:gd name="connsiteX1" fmla="*/ 437321 w 3309731"/>
                <a:gd name="connsiteY1" fmla="*/ 3790923 h 4050467"/>
                <a:gd name="connsiteX2" fmla="*/ 687465 w 3309731"/>
                <a:gd name="connsiteY2" fmla="*/ 3632722 h 4050467"/>
                <a:gd name="connsiteX3" fmla="*/ 555242 w 3309731"/>
                <a:gd name="connsiteY3" fmla="*/ 3392867 h 4050467"/>
                <a:gd name="connsiteX4" fmla="*/ 308009 w 3309731"/>
                <a:gd name="connsiteY4" fmla="*/ 3526198 h 4050467"/>
                <a:gd name="connsiteX5" fmla="*/ 487018 w 3309731"/>
                <a:gd name="connsiteY5" fmla="*/ 3840619 h 4050467"/>
                <a:gd name="connsiteX6" fmla="*/ 1113183 w 3309731"/>
                <a:gd name="connsiteY6" fmla="*/ 4049341 h 4050467"/>
                <a:gd name="connsiteX7" fmla="*/ 1709531 w 3309731"/>
                <a:gd name="connsiteY7" fmla="*/ 3751167 h 4050467"/>
                <a:gd name="connsiteX8" fmla="*/ 2206487 w 3309731"/>
                <a:gd name="connsiteY8" fmla="*/ 2926219 h 4050467"/>
                <a:gd name="connsiteX9" fmla="*/ 2345635 w 3309731"/>
                <a:gd name="connsiteY9" fmla="*/ 1504923 h 4050467"/>
                <a:gd name="connsiteX10" fmla="*/ 2454966 w 3309731"/>
                <a:gd name="connsiteY10" fmla="*/ 759489 h 4050467"/>
                <a:gd name="connsiteX11" fmla="*/ 2852531 w 3309731"/>
                <a:gd name="connsiteY11" fmla="*/ 113445 h 4050467"/>
                <a:gd name="connsiteX12" fmla="*/ 3309731 w 3309731"/>
                <a:gd name="connsiteY12" fmla="*/ 4115 h 4050467"/>
                <a:gd name="connsiteX0" fmla="*/ 0 w 3309731"/>
                <a:gd name="connsiteY0" fmla="*/ 3810802 h 4028190"/>
                <a:gd name="connsiteX1" fmla="*/ 437321 w 3309731"/>
                <a:gd name="connsiteY1" fmla="*/ 3790923 h 4028190"/>
                <a:gd name="connsiteX2" fmla="*/ 687465 w 3309731"/>
                <a:gd name="connsiteY2" fmla="*/ 3632722 h 4028190"/>
                <a:gd name="connsiteX3" fmla="*/ 555242 w 3309731"/>
                <a:gd name="connsiteY3" fmla="*/ 3392867 h 4028190"/>
                <a:gd name="connsiteX4" fmla="*/ 308009 w 3309731"/>
                <a:gd name="connsiteY4" fmla="*/ 3526198 h 4028190"/>
                <a:gd name="connsiteX5" fmla="*/ 487018 w 3309731"/>
                <a:gd name="connsiteY5" fmla="*/ 3840619 h 4028190"/>
                <a:gd name="connsiteX6" fmla="*/ 1101964 w 3309731"/>
                <a:gd name="connsiteY6" fmla="*/ 4026902 h 4028190"/>
                <a:gd name="connsiteX7" fmla="*/ 1709531 w 3309731"/>
                <a:gd name="connsiteY7" fmla="*/ 3751167 h 4028190"/>
                <a:gd name="connsiteX8" fmla="*/ 2206487 w 3309731"/>
                <a:gd name="connsiteY8" fmla="*/ 2926219 h 4028190"/>
                <a:gd name="connsiteX9" fmla="*/ 2345635 w 3309731"/>
                <a:gd name="connsiteY9" fmla="*/ 1504923 h 4028190"/>
                <a:gd name="connsiteX10" fmla="*/ 2454966 w 3309731"/>
                <a:gd name="connsiteY10" fmla="*/ 759489 h 4028190"/>
                <a:gd name="connsiteX11" fmla="*/ 2852531 w 3309731"/>
                <a:gd name="connsiteY11" fmla="*/ 113445 h 4028190"/>
                <a:gd name="connsiteX12" fmla="*/ 3309731 w 3309731"/>
                <a:gd name="connsiteY12" fmla="*/ 4115 h 4028190"/>
                <a:gd name="connsiteX0" fmla="*/ 0 w 3309731"/>
                <a:gd name="connsiteY0" fmla="*/ 3810802 h 4028190"/>
                <a:gd name="connsiteX1" fmla="*/ 437321 w 3309731"/>
                <a:gd name="connsiteY1" fmla="*/ 3790923 h 4028190"/>
                <a:gd name="connsiteX2" fmla="*/ 687465 w 3309731"/>
                <a:gd name="connsiteY2" fmla="*/ 3632722 h 4028190"/>
                <a:gd name="connsiteX3" fmla="*/ 555242 w 3309731"/>
                <a:gd name="connsiteY3" fmla="*/ 3392867 h 4028190"/>
                <a:gd name="connsiteX4" fmla="*/ 308009 w 3309731"/>
                <a:gd name="connsiteY4" fmla="*/ 3526198 h 4028190"/>
                <a:gd name="connsiteX5" fmla="*/ 487018 w 3309731"/>
                <a:gd name="connsiteY5" fmla="*/ 3840619 h 4028190"/>
                <a:gd name="connsiteX6" fmla="*/ 1101964 w 3309731"/>
                <a:gd name="connsiteY6" fmla="*/ 4026902 h 4028190"/>
                <a:gd name="connsiteX7" fmla="*/ 1709531 w 3309731"/>
                <a:gd name="connsiteY7" fmla="*/ 3751167 h 4028190"/>
                <a:gd name="connsiteX8" fmla="*/ 2206487 w 3309731"/>
                <a:gd name="connsiteY8" fmla="*/ 2926219 h 4028190"/>
                <a:gd name="connsiteX9" fmla="*/ 2345635 w 3309731"/>
                <a:gd name="connsiteY9" fmla="*/ 1504923 h 4028190"/>
                <a:gd name="connsiteX10" fmla="*/ 2454966 w 3309731"/>
                <a:gd name="connsiteY10" fmla="*/ 759489 h 4028190"/>
                <a:gd name="connsiteX11" fmla="*/ 2852531 w 3309731"/>
                <a:gd name="connsiteY11" fmla="*/ 113445 h 4028190"/>
                <a:gd name="connsiteX12" fmla="*/ 3309731 w 3309731"/>
                <a:gd name="connsiteY12" fmla="*/ 4115 h 4028190"/>
                <a:gd name="connsiteX0" fmla="*/ 0 w 3309731"/>
                <a:gd name="connsiteY0" fmla="*/ 3810802 h 4028190"/>
                <a:gd name="connsiteX1" fmla="*/ 437321 w 3309731"/>
                <a:gd name="connsiteY1" fmla="*/ 3790923 h 4028190"/>
                <a:gd name="connsiteX2" fmla="*/ 687465 w 3309731"/>
                <a:gd name="connsiteY2" fmla="*/ 3632722 h 4028190"/>
                <a:gd name="connsiteX3" fmla="*/ 555242 w 3309731"/>
                <a:gd name="connsiteY3" fmla="*/ 3392867 h 4028190"/>
                <a:gd name="connsiteX4" fmla="*/ 308009 w 3309731"/>
                <a:gd name="connsiteY4" fmla="*/ 3526198 h 4028190"/>
                <a:gd name="connsiteX5" fmla="*/ 487018 w 3309731"/>
                <a:gd name="connsiteY5" fmla="*/ 3840619 h 4028190"/>
                <a:gd name="connsiteX6" fmla="*/ 1101964 w 3309731"/>
                <a:gd name="connsiteY6" fmla="*/ 4026902 h 4028190"/>
                <a:gd name="connsiteX7" fmla="*/ 1709531 w 3309731"/>
                <a:gd name="connsiteY7" fmla="*/ 3751167 h 4028190"/>
                <a:gd name="connsiteX8" fmla="*/ 2206487 w 3309731"/>
                <a:gd name="connsiteY8" fmla="*/ 2926219 h 4028190"/>
                <a:gd name="connsiteX9" fmla="*/ 2345635 w 3309731"/>
                <a:gd name="connsiteY9" fmla="*/ 1504923 h 4028190"/>
                <a:gd name="connsiteX10" fmla="*/ 2454966 w 3309731"/>
                <a:gd name="connsiteY10" fmla="*/ 759489 h 4028190"/>
                <a:gd name="connsiteX11" fmla="*/ 2852531 w 3309731"/>
                <a:gd name="connsiteY11" fmla="*/ 113445 h 4028190"/>
                <a:gd name="connsiteX12" fmla="*/ 3309731 w 3309731"/>
                <a:gd name="connsiteY12" fmla="*/ 4115 h 4028190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454966 w 3309731"/>
                <a:gd name="connsiteY10" fmla="*/ 756205 h 4024906"/>
                <a:gd name="connsiteX11" fmla="*/ 2729115 w 3309731"/>
                <a:gd name="connsiteY11" fmla="*/ 171869 h 4024906"/>
                <a:gd name="connsiteX12" fmla="*/ 3309731 w 3309731"/>
                <a:gd name="connsiteY12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454966 w 3309731"/>
                <a:gd name="connsiteY10" fmla="*/ 756205 h 4024906"/>
                <a:gd name="connsiteX11" fmla="*/ 2729115 w 3309731"/>
                <a:gd name="connsiteY11" fmla="*/ 171869 h 4024906"/>
                <a:gd name="connsiteX12" fmla="*/ 3309731 w 3309731"/>
                <a:gd name="connsiteY12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729115 w 3309731"/>
                <a:gd name="connsiteY10" fmla="*/ 171869 h 4024906"/>
                <a:gd name="connsiteX11" fmla="*/ 3309731 w 3309731"/>
                <a:gd name="connsiteY11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729115 w 3309731"/>
                <a:gd name="connsiteY10" fmla="*/ 171869 h 4024906"/>
                <a:gd name="connsiteX11" fmla="*/ 3309731 w 3309731"/>
                <a:gd name="connsiteY11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729115 w 3309731"/>
                <a:gd name="connsiteY10" fmla="*/ 171869 h 4024906"/>
                <a:gd name="connsiteX11" fmla="*/ 3309731 w 3309731"/>
                <a:gd name="connsiteY11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729115 w 3309731"/>
                <a:gd name="connsiteY10" fmla="*/ 171869 h 4024906"/>
                <a:gd name="connsiteX11" fmla="*/ 3309731 w 3309731"/>
                <a:gd name="connsiteY11" fmla="*/ 831 h 402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09731" h="4024906">
                  <a:moveTo>
                    <a:pt x="0" y="3807518"/>
                  </a:moveTo>
                  <a:cubicBezTo>
                    <a:pt x="139148" y="3811659"/>
                    <a:pt x="322744" y="3817319"/>
                    <a:pt x="437321" y="3787639"/>
                  </a:cubicBezTo>
                  <a:cubicBezTo>
                    <a:pt x="551899" y="3757959"/>
                    <a:pt x="662201" y="3718220"/>
                    <a:pt x="687465" y="3629438"/>
                  </a:cubicBezTo>
                  <a:cubicBezTo>
                    <a:pt x="712729" y="3540656"/>
                    <a:pt x="618485" y="3407337"/>
                    <a:pt x="555242" y="3389583"/>
                  </a:cubicBezTo>
                  <a:cubicBezTo>
                    <a:pt x="491999" y="3371829"/>
                    <a:pt x="330600" y="3403411"/>
                    <a:pt x="308009" y="3522914"/>
                  </a:cubicBezTo>
                  <a:cubicBezTo>
                    <a:pt x="285418" y="3642417"/>
                    <a:pt x="354692" y="3753884"/>
                    <a:pt x="487018" y="3837335"/>
                  </a:cubicBezTo>
                  <a:cubicBezTo>
                    <a:pt x="619344" y="3920786"/>
                    <a:pt x="898212" y="4038527"/>
                    <a:pt x="1101964" y="4023618"/>
                  </a:cubicBezTo>
                  <a:cubicBezTo>
                    <a:pt x="1305716" y="4008709"/>
                    <a:pt x="1525444" y="3931330"/>
                    <a:pt x="1709531" y="3747883"/>
                  </a:cubicBezTo>
                  <a:cubicBezTo>
                    <a:pt x="1893618" y="3564436"/>
                    <a:pt x="2100470" y="3297309"/>
                    <a:pt x="2206487" y="2922935"/>
                  </a:cubicBezTo>
                  <a:cubicBezTo>
                    <a:pt x="2312504" y="2548561"/>
                    <a:pt x="2342677" y="1657220"/>
                    <a:pt x="2345635" y="1501639"/>
                  </a:cubicBezTo>
                  <a:cubicBezTo>
                    <a:pt x="2348593" y="1346058"/>
                    <a:pt x="2360869" y="494932"/>
                    <a:pt x="2729115" y="171869"/>
                  </a:cubicBezTo>
                  <a:cubicBezTo>
                    <a:pt x="2871576" y="45973"/>
                    <a:pt x="3152361" y="-7452"/>
                    <a:pt x="3309731" y="831"/>
                  </a:cubicBezTo>
                </a:path>
              </a:pathLst>
            </a:custGeom>
            <a:noFill/>
            <a:ln w="38100">
              <a:solidFill>
                <a:srgbClr val="F7CB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D67CAAF-BBDE-400E-865A-3FA25C5B2D9C}"/>
                </a:ext>
              </a:extLst>
            </p:cNvPr>
            <p:cNvSpPr txBox="1"/>
            <p:nvPr/>
          </p:nvSpPr>
          <p:spPr>
            <a:xfrm>
              <a:off x="8564716" y="5232724"/>
              <a:ext cx="8675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231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DAD37E06-B3C5-417A-9C95-8718D90EDBC6}"/>
              </a:ext>
            </a:extLst>
          </p:cNvPr>
          <p:cNvSpPr txBox="1"/>
          <p:nvPr/>
        </p:nvSpPr>
        <p:spPr>
          <a:xfrm>
            <a:off x="8549218" y="2680057"/>
            <a:ext cx="867545" cy="584775"/>
          </a:xfrm>
          <a:prstGeom prst="rect">
            <a:avLst/>
          </a:prstGeom>
          <a:solidFill>
            <a:srgbClr val="71CFEC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VN" sz="3200" dirty="0"/>
              <a:t>794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451F8E5-AE09-4286-9F34-50E265516B46}"/>
              </a:ext>
            </a:extLst>
          </p:cNvPr>
          <p:cNvSpPr txBox="1"/>
          <p:nvPr/>
        </p:nvSpPr>
        <p:spPr>
          <a:xfrm>
            <a:off x="9150463" y="3863345"/>
            <a:ext cx="867545" cy="584775"/>
          </a:xfrm>
          <a:prstGeom prst="rect">
            <a:avLst/>
          </a:prstGeom>
          <a:solidFill>
            <a:srgbClr val="C3DEA0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VN" sz="3200" dirty="0"/>
              <a:t>601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49ECC2E-E5A0-41A5-9E6B-F68129B52266}"/>
              </a:ext>
            </a:extLst>
          </p:cNvPr>
          <p:cNvSpPr txBox="1"/>
          <p:nvPr/>
        </p:nvSpPr>
        <p:spPr>
          <a:xfrm>
            <a:off x="8942851" y="1579483"/>
            <a:ext cx="867545" cy="584775"/>
          </a:xfrm>
          <a:prstGeom prst="rect">
            <a:avLst/>
          </a:prstGeom>
          <a:solidFill>
            <a:srgbClr val="F7CBC9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VN" sz="3200" dirty="0"/>
              <a:t>855</a:t>
            </a:r>
          </a:p>
        </p:txBody>
      </p:sp>
    </p:spTree>
    <p:extLst>
      <p:ext uri="{BB962C8B-B14F-4D97-AF65-F5344CB8AC3E}">
        <p14:creationId xmlns:p14="http://schemas.microsoft.com/office/powerpoint/2010/main" val="426381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desMania">
  <a:themeElements>
    <a:clrScheme name="Custom 9">
      <a:dk1>
        <a:srgbClr val="000000"/>
      </a:dk1>
      <a:lt1>
        <a:srgbClr val="FFFFFF"/>
      </a:lt1>
      <a:dk2>
        <a:srgbClr val="252525"/>
      </a:dk2>
      <a:lt2>
        <a:srgbClr val="FEE9B7"/>
      </a:lt2>
      <a:accent1>
        <a:srgbClr val="DD7853"/>
      </a:accent1>
      <a:accent2>
        <a:srgbClr val="F9B87F"/>
      </a:accent2>
      <a:accent3>
        <a:srgbClr val="E0D2C6"/>
      </a:accent3>
      <a:accent4>
        <a:srgbClr val="FFF8E8"/>
      </a:accent4>
      <a:accent5>
        <a:srgbClr val="FEE9B7"/>
      </a:accent5>
      <a:accent6>
        <a:srgbClr val="171717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336</Words>
  <Application>Microsoft Office PowerPoint</Application>
  <PresentationFormat>Widescreen</PresentationFormat>
  <Paragraphs>115</Paragraphs>
  <Slides>18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37" baseType="lpstr">
      <vt:lpstr>Aldrich</vt:lpstr>
      <vt:lpstr>等线</vt:lpstr>
      <vt:lpstr>微软雅黑</vt:lpstr>
      <vt:lpstr>字魂70号-灵悦黑体</vt:lpstr>
      <vt:lpstr>Abril Fatface</vt:lpstr>
      <vt:lpstr>Aptos</vt:lpstr>
      <vt:lpstr>Arial</vt:lpstr>
      <vt:lpstr>Arial-Rounded</vt:lpstr>
      <vt:lpstr>Calibri</vt:lpstr>
      <vt:lpstr>Cambria</vt:lpstr>
      <vt:lpstr>SVN-Bango</vt:lpstr>
      <vt:lpstr>Times New Roman</vt:lpstr>
      <vt:lpstr>Office Theme</vt:lpstr>
      <vt:lpstr>自定义设计方案</vt:lpstr>
      <vt:lpstr>SlidesMania</vt:lpstr>
      <vt:lpstr>千图网海量PPT模板www.58pic.com​​</vt:lpstr>
      <vt:lpstr>1_千图网海量PPT模板www.58pic.com​​</vt:lpstr>
      <vt:lpstr>2_Office Theme</vt:lpstr>
      <vt:lpstr>3_Office Theme</vt:lpstr>
      <vt:lpstr>PowerPoint Presentation</vt:lpstr>
      <vt:lpstr>GAME HỘP QUÀ MAY MẮN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41</cp:revision>
  <dcterms:created xsi:type="dcterms:W3CDTF">2021-07-24T01:07:49Z</dcterms:created>
  <dcterms:modified xsi:type="dcterms:W3CDTF">2025-08-19T02:49:04Z</dcterms:modified>
</cp:coreProperties>
</file>