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2" r:id="rId3"/>
    <p:sldMasterId id="2147483715" r:id="rId4"/>
    <p:sldMasterId id="2147483727" r:id="rId5"/>
    <p:sldMasterId id="2147483739" r:id="rId6"/>
  </p:sldMasterIdLst>
  <p:notesMasterIdLst>
    <p:notesMasterId r:id="rId31"/>
  </p:notesMasterIdLst>
  <p:sldIdLst>
    <p:sldId id="257" r:id="rId7"/>
    <p:sldId id="341" r:id="rId8"/>
    <p:sldId id="343" r:id="rId9"/>
    <p:sldId id="344" r:id="rId10"/>
    <p:sldId id="345" r:id="rId11"/>
    <p:sldId id="346" r:id="rId12"/>
    <p:sldId id="347" r:id="rId13"/>
    <p:sldId id="348" r:id="rId14"/>
    <p:sldId id="2631" r:id="rId15"/>
    <p:sldId id="298" r:id="rId16"/>
    <p:sldId id="11614" r:id="rId17"/>
    <p:sldId id="11615" r:id="rId18"/>
    <p:sldId id="11616" r:id="rId19"/>
    <p:sldId id="2901" r:id="rId20"/>
    <p:sldId id="2890" r:id="rId21"/>
    <p:sldId id="11618" r:id="rId22"/>
    <p:sldId id="11619" r:id="rId23"/>
    <p:sldId id="11612" r:id="rId24"/>
    <p:sldId id="2896" r:id="rId25"/>
    <p:sldId id="11617" r:id="rId26"/>
    <p:sldId id="11613" r:id="rId27"/>
    <p:sldId id="291" r:id="rId28"/>
    <p:sldId id="11609" r:id="rId29"/>
    <p:sldId id="116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3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2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4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4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4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1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4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8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9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9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6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651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81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5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15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46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3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10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53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87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2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6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1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64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5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0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800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32643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669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192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71625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42364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emf"/><Relationship Id="rId4" Type="http://schemas.openxmlformats.org/officeDocument/2006/relationships/theme" Target="../theme/theme1.xml"/><Relationship Id="rId9" Type="http://schemas.openxmlformats.org/officeDocument/2006/relationships/image" Target="../media/image5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svg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22" Type="http://schemas.openxmlformats.org/officeDocument/2006/relationships/image" Target="../media/image8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64B4B2-C6F0-EDB1-5E88-866D7C3283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C02D9-2192-3E7D-8CFF-2AB45A3D6C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FF8765-7D62-B352-4055-7D21FC3D36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AD5B3-5FCE-E1B6-9583-6A4A36AD06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DC162-D1D1-D7AB-3C62-A866231078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E6288-33C9-452A-2B96-FAE2843CCE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3E7C89-AD7D-2730-591D-EF552363589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C7EF8F-4B6F-BF52-5873-F5651CF8B34D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8C6706A-A7DD-DD57-D8D6-5AAB52D7FE0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A9742F5-D9E7-EAD1-A3D3-2059E43186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EC60425-E8A6-AC42-3E44-9373E9E6E03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2A51DC-66F9-1515-0A31-73CF147AA26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B7CADF-B41A-8E10-6970-D6052F366B0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A12935-A92F-4CDC-8B94-9F8C023D057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93D689-56DF-EBCC-B244-3BFF8E6014D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7FBD51-9B91-4D7B-B5C6-B39872E7DF5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4BEB6F-5D6F-7221-A89F-A2F4CBDD4132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0043A7B-3E91-80F5-D03F-DC589C46AE0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98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0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F18FAC-A094-D082-2FC6-B23D8C2BC5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6658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5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4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media" Target="../media/media3.mp3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jpeg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8.xml"/><Relationship Id="rId10" Type="http://schemas.microsoft.com/office/2007/relationships/hdphoto" Target="../media/hdphoto11.wdp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2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19" Type="http://schemas.openxmlformats.org/officeDocument/2006/relationships/slide" Target="slide5.xml"/><Relationship Id="rId4" Type="http://schemas.openxmlformats.org/officeDocument/2006/relationships/image" Target="../media/image18.png"/><Relationship Id="rId9" Type="http://schemas.openxmlformats.org/officeDocument/2006/relationships/slide" Target="slide4.xml"/><Relationship Id="rId14" Type="http://schemas.openxmlformats.org/officeDocument/2006/relationships/slide" Target="slide8.xml"/><Relationship Id="rId22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10D4FCF-6BD1-3179-DAED-5033C2A95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80" y="2194560"/>
            <a:ext cx="7493498" cy="25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F768E8-7134-6B2B-966D-7D0B29FD51A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899E3D88-3ED1-0181-F29A-9F92B23A1695}"/>
              </a:ext>
            </a:extLst>
          </p:cNvPr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2BDA326-23E1-74BE-56E8-3C9D87901C1E}"/>
              </a:ext>
            </a:extLst>
          </p:cNvPr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6E0F19C-D637-3AF2-4DEC-01BB9DB4050C}"/>
              </a:ext>
            </a:extLst>
          </p:cNvPr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8F5F7A1-A142-01E3-7079-CED9D83A60EE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14CF6E-FC83-F8EF-869C-DDD9BA6DC8AB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BBA77C-946B-B571-B711-A8DEEA94C903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F92088-7010-2EC4-D441-E93955E03A68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BEBF3C-5AF9-B727-FA61-E28E95FAAD8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C52E9A-DA44-F201-1540-543B2EF03ACC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8ACC6A-E11A-376F-39DC-41B71356521E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DEF172CD-A83C-E12A-BA6D-EE413E0878B7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8E62B5-A842-BEE2-B2F5-25CEE564A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BAA20-6EE1-73D8-E9EE-6729ADFB9B9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6F46584-BA0F-40E5-6FC3-FA1952B080B0}"/>
              </a:ext>
            </a:extLst>
          </p:cNvPr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68D74D-1FE9-98D1-79C8-3DDE5BFF5C19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2BF6019-E702-BA2C-3D5B-EC1A40D85AA5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61AC5-320D-382E-8343-C165D5844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7545C960-7DB9-65EC-BB95-0C27B52DBD71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A17FB-50DE-FD88-E9C0-730CF3FCA342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0F7299-B04F-965E-D6D2-09198E015DBC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7DC351-8130-C40A-1900-016170233FE3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C84E5E-5E21-ECFD-5018-E33ACFF94EC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9E5C47-7583-7572-4170-1EE478FAB2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850F6E-42F8-769F-C6D1-36717CB5F98A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EEAACA9A-1352-D02F-D8A1-1BF167AEF73E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E792D3-3ADA-ECCC-0F27-B31BB7FA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AB983C-FB79-624F-36AA-69EFD7A49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ECE1744-2625-E2E9-12BC-AA1D55C649FC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81DFF2-F4DD-9020-88D7-1716B3C5BB51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C3822DE3-1B76-419D-D20A-3C29BA751DD0}"/>
              </a:ext>
            </a:extLst>
          </p:cNvPr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+ 5 = 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113E2-763C-0260-69CF-C711829E3EF2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866D95BC-44DB-C3A1-A60B-00B34C99A2F9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E678AC0-13AC-EC5F-73C3-C46EB431A70F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384665-C62C-C505-8464-59A085F1FED7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0C99FF-9FD6-004A-8896-0136F22EF3E4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3DA01-C05C-85D1-95AB-4232B93A5D62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58295D-64A3-8C95-D216-0A63CD0F103A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104919-587E-94A6-DBCD-0610B7BCB0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1CDB80-DED5-7318-438A-85BB15D1F73F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7493B420-7EC6-EA64-E95E-5E3D09019E91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5C54F4-A89A-A7CC-301A-4B123581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82EFA2-B723-62A7-7204-A31B6556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37024766-3499-5237-8335-9BC0E481B9F0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F13391-E831-7D36-E683-44CEE110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BC62635C-1E9A-C0B3-EE46-2308BE44D1BC}"/>
              </a:ext>
            </a:extLst>
          </p:cNvPr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blipFill>
                <a:blip r:embed="rId5"/>
                <a:stretch>
                  <a:fillRect l="-4286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blipFill>
                <a:blip r:embed="rId6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99A470F-C30A-4487-8C91-90C2ABC6339A}"/>
              </a:ext>
            </a:extLst>
          </p:cNvPr>
          <p:cNvSpPr txBox="1"/>
          <p:nvPr/>
        </p:nvSpPr>
        <p:spPr>
          <a:xfrm>
            <a:off x="2621091" y="2971168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blipFill>
                <a:blip r:embed="rId7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blipFill>
                <a:blip r:embed="rId10"/>
                <a:stretch>
                  <a:fillRect l="-1114" r="-31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2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Hoàn thành bảng nhân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1304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193407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290217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390217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490217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590217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690217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798901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889130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89130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CFA16-2F70-4FDE-A1F1-90EB3B03ADAC}"/>
              </a:ext>
            </a:extLst>
          </p:cNvPr>
          <p:cNvGrpSpPr/>
          <p:nvPr/>
        </p:nvGrpSpPr>
        <p:grpSpPr>
          <a:xfrm>
            <a:off x="-66843" y="167269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nhân mười </a:t>
              </a:r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bằng 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3430868" y="3389991"/>
            <a:ext cx="162095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2655896" y="3937149"/>
            <a:ext cx="5063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DE00D-F2A9-5F4E-7384-0A231673AC9C}"/>
              </a:ext>
            </a:extLst>
          </p:cNvPr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A9686-CFDC-F2B1-EF32-CE88C6153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28" y="1154278"/>
            <a:ext cx="2847865" cy="489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02FB6-2280-DF63-000D-DF11BA86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53" y="1048770"/>
            <a:ext cx="4037801" cy="5068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875C4-0957-7722-980F-F680E3DDF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6AEEED-FFB9-ED1E-0088-1221AB8C8040}"/>
              </a:ext>
            </a:extLst>
          </p:cNvPr>
          <p:cNvSpPr/>
          <p:nvPr/>
        </p:nvSpPr>
        <p:spPr>
          <a:xfrm>
            <a:off x="3895458" y="384837"/>
            <a:ext cx="829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4DDD0A20-5306-B871-1322-52C6340BE0CE}"/>
              </a:ext>
            </a:extLst>
          </p:cNvPr>
          <p:cNvSpPr/>
          <p:nvPr/>
        </p:nvSpPr>
        <p:spPr>
          <a:xfrm>
            <a:off x="5349414" y="111911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0B2F8AD3-1DE9-6716-9C7B-379934352A04}"/>
              </a:ext>
            </a:extLst>
          </p:cNvPr>
          <p:cNvSpPr/>
          <p:nvPr/>
        </p:nvSpPr>
        <p:spPr>
          <a:xfrm>
            <a:off x="5473731" y="31090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3776808F-8A4A-38D0-2A77-BA1980DB09B1}"/>
              </a:ext>
            </a:extLst>
          </p:cNvPr>
          <p:cNvSpPr/>
          <p:nvPr/>
        </p:nvSpPr>
        <p:spPr>
          <a:xfrm>
            <a:off x="5408689" y="519898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A4BBE47F-3F99-31BE-C00C-BEAB48EE03F8}"/>
              </a:ext>
            </a:extLst>
          </p:cNvPr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449723EB-0E85-5EE2-63A3-DF8FBC67FDEF}"/>
              </a:ext>
            </a:extLst>
          </p:cNvPr>
          <p:cNvSpPr/>
          <p:nvPr/>
        </p:nvSpPr>
        <p:spPr>
          <a:xfrm>
            <a:off x="9844433" y="413504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CB8A8DC9-7967-EC9A-9659-F32060BB7927}"/>
              </a:ext>
            </a:extLst>
          </p:cNvPr>
          <p:cNvSpPr/>
          <p:nvPr/>
        </p:nvSpPr>
        <p:spPr>
          <a:xfrm>
            <a:off x="4227231" y="2202813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5036AB26-0C5D-EA16-7A90-ED17BF0257AE}"/>
              </a:ext>
            </a:extLst>
          </p:cNvPr>
          <p:cNvSpPr/>
          <p:nvPr/>
        </p:nvSpPr>
        <p:spPr>
          <a:xfrm>
            <a:off x="4315422" y="4263168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8E7F3431-BBB0-6E28-761C-D2F7DACDF10F}"/>
              </a:ext>
            </a:extLst>
          </p:cNvPr>
          <p:cNvSpPr/>
          <p:nvPr/>
        </p:nvSpPr>
        <p:spPr>
          <a:xfrm>
            <a:off x="8494118" y="99446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396AA998-5F80-CA7F-6769-1EB394690CAB}"/>
              </a:ext>
            </a:extLst>
          </p:cNvPr>
          <p:cNvSpPr/>
          <p:nvPr/>
        </p:nvSpPr>
        <p:spPr>
          <a:xfrm>
            <a:off x="8492187" y="3153889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id="{9AC79ED3-5273-A72B-F27D-3FB6F5759E82}"/>
              </a:ext>
            </a:extLst>
          </p:cNvPr>
          <p:cNvSpPr/>
          <p:nvPr/>
        </p:nvSpPr>
        <p:spPr>
          <a:xfrm>
            <a:off x="8724605" y="5295700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473EEED4-8053-FB6A-DA36-45572904F135}"/>
              </a:ext>
            </a:extLst>
          </p:cNvPr>
          <p:cNvSpPr/>
          <p:nvPr/>
        </p:nvSpPr>
        <p:spPr>
          <a:xfrm>
            <a:off x="5344572" y="111910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id="{51EA3817-FD46-B1C5-E80E-BA9FE01844EA}"/>
              </a:ext>
            </a:extLst>
          </p:cNvPr>
          <p:cNvSpPr/>
          <p:nvPr/>
        </p:nvSpPr>
        <p:spPr>
          <a:xfrm>
            <a:off x="5388572" y="211747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6 Points 19">
            <a:extLst>
              <a:ext uri="{FF2B5EF4-FFF2-40B4-BE49-F238E27FC236}">
                <a16:creationId xmlns:a16="http://schemas.microsoft.com/office/drawing/2014/main" id="{70F089E1-BD34-0D56-9F78-59D65AA011E4}"/>
              </a:ext>
            </a:extLst>
          </p:cNvPr>
          <p:cNvSpPr/>
          <p:nvPr/>
        </p:nvSpPr>
        <p:spPr>
          <a:xfrm>
            <a:off x="5489059" y="309958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>
            <a:extLst>
              <a:ext uri="{FF2B5EF4-FFF2-40B4-BE49-F238E27FC236}">
                <a16:creationId xmlns:a16="http://schemas.microsoft.com/office/drawing/2014/main" id="{2E708416-393C-843F-0A3E-178C0B2132E7}"/>
              </a:ext>
            </a:extLst>
          </p:cNvPr>
          <p:cNvSpPr/>
          <p:nvPr/>
        </p:nvSpPr>
        <p:spPr>
          <a:xfrm>
            <a:off x="5388996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>
            <a:extLst>
              <a:ext uri="{FF2B5EF4-FFF2-40B4-BE49-F238E27FC236}">
                <a16:creationId xmlns:a16="http://schemas.microsoft.com/office/drawing/2014/main" id="{9F7FAE5D-0A6A-C830-7BEA-F410EFDF3A4E}"/>
              </a:ext>
            </a:extLst>
          </p:cNvPr>
          <p:cNvSpPr/>
          <p:nvPr/>
        </p:nvSpPr>
        <p:spPr>
          <a:xfrm>
            <a:off x="5408689" y="517778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F0F85CB7-7D69-AFE9-FFC4-182E429EE8C2}"/>
              </a:ext>
            </a:extLst>
          </p:cNvPr>
          <p:cNvSpPr/>
          <p:nvPr/>
        </p:nvSpPr>
        <p:spPr>
          <a:xfrm>
            <a:off x="9827155" y="9935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id="{8EFF7541-9A9C-4D0F-AC4E-C7338908AE0C}"/>
              </a:ext>
            </a:extLst>
          </p:cNvPr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6 Points 24">
            <a:extLst>
              <a:ext uri="{FF2B5EF4-FFF2-40B4-BE49-F238E27FC236}">
                <a16:creationId xmlns:a16="http://schemas.microsoft.com/office/drawing/2014/main" id="{68A9F4D7-4157-05F1-8B76-3B9B835BC7DC}"/>
              </a:ext>
            </a:extLst>
          </p:cNvPr>
          <p:cNvSpPr/>
          <p:nvPr/>
        </p:nvSpPr>
        <p:spPr>
          <a:xfrm>
            <a:off x="9762355" y="3099582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25">
            <a:extLst>
              <a:ext uri="{FF2B5EF4-FFF2-40B4-BE49-F238E27FC236}">
                <a16:creationId xmlns:a16="http://schemas.microsoft.com/office/drawing/2014/main" id="{ECB86FA2-19D6-DBE2-4C8D-508313A52E92}"/>
              </a:ext>
            </a:extLst>
          </p:cNvPr>
          <p:cNvSpPr/>
          <p:nvPr/>
        </p:nvSpPr>
        <p:spPr>
          <a:xfrm>
            <a:off x="9877348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6 Points 26">
            <a:extLst>
              <a:ext uri="{FF2B5EF4-FFF2-40B4-BE49-F238E27FC236}">
                <a16:creationId xmlns:a16="http://schemas.microsoft.com/office/drawing/2014/main" id="{8B255CA9-88A1-288D-33AE-60ADCBFC060C}"/>
              </a:ext>
            </a:extLst>
          </p:cNvPr>
          <p:cNvSpPr/>
          <p:nvPr/>
        </p:nvSpPr>
        <p:spPr>
          <a:xfrm>
            <a:off x="10181329" y="522088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2624-E6E9-2D10-51FE-A8534777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RAP BẢNG NHÂN 5 - Dạy học Toán">
            <a:hlinkClick r:id="" action="ppaction://media"/>
            <a:extLst>
              <a:ext uri="{FF2B5EF4-FFF2-40B4-BE49-F238E27FC236}">
                <a16:creationId xmlns:a16="http://schemas.microsoft.com/office/drawing/2014/main" id="{443A6032-EFD8-9D42-B5B6-0862B28CF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37C2E906-53D8-4DB0-195D-98C8082BE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40" y="2227292"/>
            <a:ext cx="8382000" cy="29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B117C1A-7E75-8B94-DBB0-D2BDE8402D71}"/>
              </a:ext>
            </a:extLst>
          </p:cNvPr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9A89D18A-A81F-724C-307B-1E67002D0A18}"/>
                </a:ext>
              </a:extLst>
            </p:cNvPr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9" name="Flowchart: Terminator 38">
              <a:extLst>
                <a:ext uri="{FF2B5EF4-FFF2-40B4-BE49-F238E27FC236}">
                  <a16:creationId xmlns:a16="http://schemas.microsoft.com/office/drawing/2014/main" id="{131E2C79-AAEA-A3BF-49D9-D4D315F3B571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B1744FED-F41D-D161-EA4E-40032ABB6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372650"/>
              </p:ext>
            </p:extLst>
          </p:nvPr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4132841949"/>
                    </a:ext>
                  </a:extLst>
                </a:gridCol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42" name="Line Callout 1 12">
            <a:extLst>
              <a:ext uri="{FF2B5EF4-FFF2-40B4-BE49-F238E27FC236}">
                <a16:creationId xmlns:a16="http://schemas.microsoft.com/office/drawing/2014/main" id="{239AACB1-E2FF-5E07-1851-5EDBB2F5E662}"/>
              </a:ext>
            </a:extLst>
          </p:cNvPr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1B5A14-6305-4385-68F9-B3BDC908EF0A}"/>
              </a:ext>
            </a:extLst>
          </p:cNvPr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3DA9DF-7A12-D5D3-B2B0-E0868586ED4F}"/>
              </a:ext>
            </a:extLst>
          </p:cNvPr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749D2E-B097-DF68-F130-3C9DC932727C}"/>
              </a:ext>
            </a:extLst>
          </p:cNvPr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191280-BB00-5960-B2B4-ACE12EE27269}"/>
              </a:ext>
            </a:extLst>
          </p:cNvPr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047FB9-F9F7-8395-E762-B25162C165DC}"/>
              </a:ext>
            </a:extLst>
          </p:cNvPr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D344EE-9E85-CBD7-1B50-04D6531B04E8}"/>
              </a:ext>
            </a:extLst>
          </p:cNvPr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9043D169-95BB-BF76-5813-917E38E47D5A}"/>
                </a:ext>
              </a:extLst>
            </p:cNvPr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4AC7E55A-3AC9-29C2-3236-BD649044C196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A7692F-31A7-6DE1-B984-54356DDD49B3}"/>
              </a:ext>
            </a:extLst>
          </p:cNvPr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28F38133-F49B-FF1E-2EE5-32CFC466CF87}"/>
                </a:ext>
              </a:extLst>
            </p:cNvPr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2A7DF6-038E-B366-C8BC-37FC1136994B}"/>
                </a:ext>
              </a:extLst>
            </p:cNvPr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D9342A-52AB-46FC-C540-155AF97037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19" name="Teardrop 18">
                <a:extLst>
                  <a:ext uri="{FF2B5EF4-FFF2-40B4-BE49-F238E27FC236}">
                    <a16:creationId xmlns:a16="http://schemas.microsoft.com/office/drawing/2014/main" id="{60A90C34-B50B-C258-DC6F-244A48027D24}"/>
                  </a:ext>
                </a:extLst>
              </p:cNvPr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616CF4A7-7F3D-73E4-CCBF-AA6F04508249}"/>
                  </a:ext>
                </a:extLst>
              </p:cNvPr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D675B460-35B1-EAB1-5A10-EE22671F21B8}"/>
                  </a:ext>
                </a:extLst>
              </p:cNvPr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3515075D-DEF6-C931-EBA9-F8DCF990B051}"/>
                  </a:ext>
                </a:extLst>
              </p:cNvPr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44655D94-F5BC-90B9-5571-1C14D0FEC682}"/>
                  </a:ext>
                </a:extLst>
              </p:cNvPr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8DBD555-F1DE-CF30-A00A-53239C25627E}"/>
                  </a:ext>
                </a:extLst>
              </p:cNvPr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47340D-B2B3-3C50-A290-9FD8F978919F}"/>
                </a:ext>
              </a:extLst>
            </p:cNvPr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1C0AAD6-6452-73D1-487C-06C12D91F474}"/>
                  </a:ext>
                </a:extLst>
              </p:cNvPr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DB0C592-3DB8-97B2-0CFA-246E89A36875}"/>
                  </a:ext>
                </a:extLst>
              </p:cNvPr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13CC2B5-B300-7DE4-5D8C-758D66E9473C}"/>
                  </a:ext>
                </a:extLst>
              </p:cNvPr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292A2CA-54A4-7BBB-8827-FCA546EBF1C3}"/>
                  </a:ext>
                </a:extLst>
              </p:cNvPr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59CA26E-37B7-4B1D-7AAC-59207CEAD623}"/>
                  </a:ext>
                </a:extLst>
              </p:cNvPr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7CAA307-487E-0DEF-D85A-3EE77E2AF575}"/>
                  </a:ext>
                </a:extLst>
              </p:cNvPr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3EDAF0-901B-F71F-FA27-AD1E851CC028}"/>
              </a:ext>
            </a:extLst>
          </p:cNvPr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26" name="Flowchart: Terminator 25">
              <a:extLst>
                <a:ext uri="{FF2B5EF4-FFF2-40B4-BE49-F238E27FC236}">
                  <a16:creationId xmlns:a16="http://schemas.microsoft.com/office/drawing/2014/main" id="{65F1A2E4-C006-FA46-C971-296B5FD289B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  <p:pic>
          <p:nvPicPr>
            <p:cNvPr id="27" name="Picture 2" descr="BEE Gaming - YouTube">
              <a:extLst>
                <a:ext uri="{FF2B5EF4-FFF2-40B4-BE49-F238E27FC236}">
                  <a16:creationId xmlns:a16="http://schemas.microsoft.com/office/drawing/2014/main" id="{3E4E5E67-6E09-DB3A-D95A-F7CC9F295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4D9F2E-32BF-8E46-66D2-F860B9378662}"/>
              </a:ext>
            </a:extLst>
          </p:cNvPr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29" name="Flowchart: Terminator 28">
              <a:extLst>
                <a:ext uri="{FF2B5EF4-FFF2-40B4-BE49-F238E27FC236}">
                  <a16:creationId xmlns:a16="http://schemas.microsoft.com/office/drawing/2014/main" id="{5D992362-F197-51A5-4031-2504C0CD855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" descr="BEE Gaming - YouTube">
              <a:extLst>
                <a:ext uri="{FF2B5EF4-FFF2-40B4-BE49-F238E27FC236}">
                  <a16:creationId xmlns:a16="http://schemas.microsoft.com/office/drawing/2014/main" id="{46516AFF-8476-D13B-F489-C08F8026F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15EAA-1B9E-FBFB-8935-86E58FE0ABE2}"/>
              </a:ext>
            </a:extLst>
          </p:cNvPr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18A3D927-F998-342F-D05E-5E836F67C934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2" descr="BEE Gaming - YouTube">
              <a:extLst>
                <a:ext uri="{FF2B5EF4-FFF2-40B4-BE49-F238E27FC236}">
                  <a16:creationId xmlns:a16="http://schemas.microsoft.com/office/drawing/2014/main" id="{58D8D231-3861-11D6-440D-FC3E66720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24244B-871A-C7BC-A4AF-B3B236D2D8E0}"/>
              </a:ext>
            </a:extLst>
          </p:cNvPr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35" name="Flowchart: Terminator 34">
              <a:extLst>
                <a:ext uri="{FF2B5EF4-FFF2-40B4-BE49-F238E27FC236}">
                  <a16:creationId xmlns:a16="http://schemas.microsoft.com/office/drawing/2014/main" id="{8F8DF5DB-642A-086E-3A71-25346643E728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Picture 2" descr="BEE Gaming - YouTube">
              <a:extLst>
                <a:ext uri="{FF2B5EF4-FFF2-40B4-BE49-F238E27FC236}">
                  <a16:creationId xmlns:a16="http://schemas.microsoft.com/office/drawing/2014/main" id="{E4505F32-EA07-B321-B058-4EF834F3A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E5F83D-A2E2-9CAA-2394-FF8CDCEAC17C}"/>
              </a:ext>
            </a:extLst>
          </p:cNvPr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880646B3-B994-992C-A868-E8007BC182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9" name="Picture 2" descr="BEE Gaming - YouTube">
              <a:extLst>
                <a:ext uri="{FF2B5EF4-FFF2-40B4-BE49-F238E27FC236}">
                  <a16:creationId xmlns:a16="http://schemas.microsoft.com/office/drawing/2014/main" id="{6EF6C1E5-87DB-CE64-5017-5DECCDC41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F72187-5AFB-8AB7-7943-6D791223964D}"/>
              </a:ext>
            </a:extLst>
          </p:cNvPr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5425D8C0-BE68-EE42-6553-3FE1D60601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2" name="Picture 2" descr="BEE Gaming - YouTube">
              <a:extLst>
                <a:ext uri="{FF2B5EF4-FFF2-40B4-BE49-F238E27FC236}">
                  <a16:creationId xmlns:a16="http://schemas.microsoft.com/office/drawing/2014/main" id="{C8323E00-D281-90C7-8AC9-D572DF9C0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16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CA41E470-F7BF-805C-5306-C2386B6C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198" y="1614038"/>
            <a:ext cx="17237908" cy="41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339" y="1380623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503" y="4352377"/>
            <a:ext cx="1677852" cy="27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75943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07767" y="404199"/>
            <a:ext cx="547157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9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107767" y="394456"/>
            <a:ext cx="5471576" cy="738521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892570" y="236495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8695" y="-1245231"/>
            <a:ext cx="609600" cy="609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2" y="3734955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75943" y="329341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 x .?. = 10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892570" y="342249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43" y="1529869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75943" y="435237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15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874985" y="4481458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202764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97387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4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657627" y="2345945"/>
            <a:ext cx="7569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2" y="300435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97387" y="330096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5 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735615" y="341246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412277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97387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6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619351" y="446008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200863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811083" y="2234449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.?. x 7 = 35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012249" y="2332740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3485230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811083" y="330147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.?. x 8 = 40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957055" y="3442567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09" y="2618082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811083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 x 9 = 45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850592" y="4460083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1006" y="-1195002"/>
            <a:ext cx="609600" cy="60960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229" y="-1120208"/>
            <a:ext cx="609600" cy="60960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9720" y="-1206824"/>
            <a:ext cx="609600" cy="60960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7409" y="-1156595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9644" y="-1081801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4053" y="-1226349"/>
            <a:ext cx="609600" cy="60960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1742" y="-1176120"/>
            <a:ext cx="609600" cy="60960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3977" y="-1101326"/>
            <a:ext cx="609600" cy="609600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761004" y="1722847"/>
            <a:ext cx="609600" cy="609600"/>
          </a:xfrm>
          <a:prstGeom prst="rect">
            <a:avLst/>
          </a:prstGeom>
        </p:spPr>
      </p:pic>
      <p:sp>
        <p:nvSpPr>
          <p:cNvPr id="60" name="Rounded Rectangle 119">
            <a:extLst>
              <a:ext uri="{FF2B5EF4-FFF2-40B4-BE49-F238E27FC236}">
                <a16:creationId xmlns:a16="http://schemas.microsoft.com/office/drawing/2014/main" id="{2592DA8D-4B77-461A-901F-79E025C5F653}"/>
              </a:ext>
            </a:extLst>
          </p:cNvPr>
          <p:cNvSpPr/>
          <p:nvPr/>
        </p:nvSpPr>
        <p:spPr>
          <a:xfrm>
            <a:off x="7397387" y="557890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10 = .?.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1FC994-8518-4FAE-906C-86339BB0EA92}"/>
              </a:ext>
            </a:extLst>
          </p:cNvPr>
          <p:cNvSpPr txBox="1"/>
          <p:nvPr/>
        </p:nvSpPr>
        <p:spPr>
          <a:xfrm>
            <a:off x="8881816" y="5690399"/>
            <a:ext cx="7227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EC7FEDC-E8B2-46C5-929B-B85CDECDE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24" y="279962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ABE47EE-192C-48D0-9418-AAE1402B8E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29241" y="4814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5400" b="1" dirty="0">
                <a:solidFill>
                  <a:srgbClr val="FFFF66"/>
                </a:solidFill>
                <a:latin typeface="Calibri" panose="020F0502020204030204"/>
              </a:rPr>
              <a:t>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FE05B2-30A5-43E7-B606-2CF2B265E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823" y="1774186"/>
            <a:ext cx="107055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2" y="2290607"/>
            <a:ext cx="2282723" cy="48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lol | Tynker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4" y="1800050"/>
            <a:ext cx="451045" cy="5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6" y="2479621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ảng xếp hạng Top list thông tin hay nhất về chủ đề bánh gạo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5774" y="3031934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6385416" y="1085362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35" y="1070883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2590800" y="4191000"/>
            <a:ext cx="2758440" cy="2424884"/>
          </a:xfrm>
          <a:prstGeom prst="rect">
            <a:avLst/>
          </a:prstGeom>
        </p:spPr>
      </p:pic>
      <p:sp>
        <p:nvSpPr>
          <p:cNvPr id="7" name="Arrow: Right 6">
            <a:hlinkClick r:id="rId22" action="ppaction://hlinksldjump"/>
            <a:extLst>
              <a:ext uri="{FF2B5EF4-FFF2-40B4-BE49-F238E27FC236}">
                <a16:creationId xmlns:a16="http://schemas.microsoft.com/office/drawing/2014/main" id="{AEA6A182-6535-43C2-B35B-D82F7ABAF158}"/>
              </a:ext>
            </a:extLst>
          </p:cNvPr>
          <p:cNvSpPr/>
          <p:nvPr/>
        </p:nvSpPr>
        <p:spPr>
          <a:xfrm>
            <a:off x="10500852" y="5928852"/>
            <a:ext cx="1443658" cy="687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5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001E-7 -4.07407E-6 L -0.06122 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" y="2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05E-6 4.81481E-6 L -0.11395 0.5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4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084E-6 -1.85185E-6 L -0.23809 0.5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4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581E-6 -4.07407E-6 L -0.17569 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612E-6 2.59259E-6 L -0.28808 0.213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1" y="1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6000" kern="0" noProof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8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3 = ?</a:t>
            </a:r>
          </a:p>
        </p:txBody>
      </p:sp>
    </p:spTree>
    <p:extLst>
      <p:ext uri="{BB962C8B-B14F-4D97-AF65-F5344CB8AC3E}">
        <p14:creationId xmlns:p14="http://schemas.microsoft.com/office/powerpoint/2010/main" val="27094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66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10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5 = ?</a:t>
            </a:r>
          </a:p>
        </p:txBody>
      </p:sp>
    </p:spTree>
    <p:extLst>
      <p:ext uri="{BB962C8B-B14F-4D97-AF65-F5344CB8AC3E}">
        <p14:creationId xmlns:p14="http://schemas.microsoft.com/office/powerpoint/2010/main" val="335082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2" name="Picture 14" descr="Download HD Milk Cartoon Png - Milk Transparent PNG Image - NicePNG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11606044" y="152401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12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6 = ?</a:t>
            </a:r>
          </a:p>
        </p:txBody>
      </p:sp>
    </p:spTree>
    <p:extLst>
      <p:ext uri="{BB962C8B-B14F-4D97-AF65-F5344CB8AC3E}">
        <p14:creationId xmlns:p14="http://schemas.microsoft.com/office/powerpoint/2010/main" val="180139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76" y="152400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9 = 20.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95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0" name="Picture 12" descr="Bảng xếp hạng Top list thông tin hay nhất về chủ đề bánh gạ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6697" y="-152400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77757" y="494588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0304" y="3703117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63" y="5005828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94" y="3773417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7 = 14.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96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71902" y="5836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..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1D203-CFA9-82F4-7ED7-95181A3812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99" r="58152" b="82307"/>
          <a:stretch/>
        </p:blipFill>
        <p:spPr>
          <a:xfrm>
            <a:off x="5356860" y="1645920"/>
            <a:ext cx="1826260" cy="1337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61F3E-4A15-6741-4D66-8379EE279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352" y="3073313"/>
            <a:ext cx="11632176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617</Words>
  <Application>Microsoft Office PowerPoint</Application>
  <PresentationFormat>Widescreen</PresentationFormat>
  <Paragraphs>147</Paragraphs>
  <Slides>24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等线</vt:lpstr>
      <vt:lpstr>DFPOP1-W9</vt:lpstr>
      <vt:lpstr>Gochi Hand</vt:lpstr>
      <vt:lpstr>微软雅黑</vt:lpstr>
      <vt:lpstr>zihun7hao-wennuantongzhiti</vt:lpstr>
      <vt:lpstr>印品黑体</vt:lpstr>
      <vt:lpstr>Arial</vt:lpstr>
      <vt:lpstr>Arial-Rounded</vt:lpstr>
      <vt:lpstr>Calibri</vt:lpstr>
      <vt:lpstr>Calibri Light</vt:lpstr>
      <vt:lpstr>Cambria</vt:lpstr>
      <vt:lpstr>Cambria Math</vt:lpstr>
      <vt:lpstr>Patrick Hand</vt:lpstr>
      <vt:lpstr>Patrick Hand SC</vt:lpstr>
      <vt:lpstr>Times New Roman</vt:lpstr>
      <vt:lpstr>自定义设计方案</vt:lpstr>
      <vt:lpstr>第一PPT，www.1ppt.com</vt:lpstr>
      <vt:lpstr>Office 主题​​</vt:lpstr>
      <vt:lpstr>1_Office Theme</vt:lpstr>
      <vt:lpstr>4_Office 主题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27</cp:revision>
  <dcterms:created xsi:type="dcterms:W3CDTF">2021-07-09T06:30:31Z</dcterms:created>
  <dcterms:modified xsi:type="dcterms:W3CDTF">2025-08-12T04:53:54Z</dcterms:modified>
</cp:coreProperties>
</file>