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6" r:id="rId2"/>
    <p:sldMasterId id="2147483718" r:id="rId3"/>
    <p:sldMasterId id="2147483731" r:id="rId4"/>
    <p:sldMasterId id="2147483743" r:id="rId5"/>
    <p:sldMasterId id="2147483756" r:id="rId6"/>
    <p:sldMasterId id="2147483768" r:id="rId7"/>
    <p:sldMasterId id="2147483780" r:id="rId8"/>
  </p:sldMasterIdLst>
  <p:notesMasterIdLst>
    <p:notesMasterId r:id="rId24"/>
  </p:notesMasterIdLst>
  <p:handoutMasterIdLst>
    <p:handoutMasterId r:id="rId25"/>
  </p:handoutMasterIdLst>
  <p:sldIdLst>
    <p:sldId id="259" r:id="rId9"/>
    <p:sldId id="365" r:id="rId10"/>
    <p:sldId id="364" r:id="rId11"/>
    <p:sldId id="367" r:id="rId12"/>
    <p:sldId id="370" r:id="rId13"/>
    <p:sldId id="257" r:id="rId14"/>
    <p:sldId id="2007577124" r:id="rId15"/>
    <p:sldId id="2007577104" r:id="rId16"/>
    <p:sldId id="2007577121" r:id="rId17"/>
    <p:sldId id="2007577122" r:id="rId18"/>
    <p:sldId id="279" r:id="rId19"/>
    <p:sldId id="299" r:id="rId20"/>
    <p:sldId id="2007577123" r:id="rId21"/>
    <p:sldId id="2007577119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4598D-9186-44C9-8E7C-9D1399E9535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EC025-118F-4B78-AB49-22B8BD731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83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ảnh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thì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quyết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012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113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944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116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5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98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30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39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01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47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62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90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1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5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22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56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89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64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03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670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521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1055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189131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2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2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1" y="6093297"/>
            <a:ext cx="7749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255648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2248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5722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5058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4343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4610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89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2024/12/1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1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4324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2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81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3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06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7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36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2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3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4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3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3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694522C0-F547-78E9-4689-A2DF3D0FB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"/>
            <a:ext cx="12191999" cy="68587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C487D6-E7CE-4D72-82C5-60FC097800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44200" y="-2214880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C8C426-9C17-4334-B930-5C7F3ACFFB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400" y="1607820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455C07-20C5-44E0-8668-5E6B286C2B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8200" y="19507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491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9DD250E-E679-5FDC-CE35-713F559A7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669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8F05F3-9328-5DB1-5C34-AABC26802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265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66C2-0009-F080-C1FD-4EC7B2BC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F966C-5A2E-DD31-0FEA-0309BDE63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26E3-6E02-3165-72D7-3062139B5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6B568-D267-7CEF-17A7-C98CF4CB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2D807-A5B3-384E-8329-2D479EC2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23D19-0007-800D-F26D-C60D7088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840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4EA46-5534-288A-2406-CEB8D56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7F9DB-E9FB-4B93-00D8-848FEA02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A00D7-6333-CFFC-44A1-AEE20EDE7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D0B70-1840-82E5-EF3F-A5B5B7B87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0C9FC-088A-2CFB-A7A7-26A3A4711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258788-B8A4-7CA0-64BA-06110762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CFA8E-8F07-D86C-EA64-7B76BE5E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059B21-909A-B77F-B263-3A2F2714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713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90B4-0EF4-E95D-F243-FBF61E0F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FBD15-A4B1-9EF4-F8C7-9B60990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14AF5-84D6-7605-036C-B41FE4D3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1FD46-AD45-BBEF-FF75-AAFDA8BE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510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2E57B-DD30-83D5-9F6D-D48F35C0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5333A-1219-2605-C4C3-88A05B07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ABC51-DCE5-5FC9-0E50-ABCD0345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4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5C6D-F956-45C5-E336-5C64ACF5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95F3-504A-730E-2936-850F199B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2914D-50C1-0DFE-B8D3-0C5DD78B9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31F72-88B8-8DCE-0AD1-E6B1F26E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1D5FA-2F13-3893-ACB8-9DC08B0B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CBA13-F4D9-DE8D-87CC-A3EA5425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019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D454-8FD5-E7C3-2062-F41F3E8B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62FF1-E921-157C-0AF2-E45FC38E4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A2126-7200-908D-0706-9AFB0021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7AA2C-12BB-01DD-66F7-8C6314BB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0B0E4-F097-A22E-1698-9FB1597C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6A72C-6D95-CA0C-7143-DADA5BC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7F61CA-CE83-4669-8331-E41928987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44200" y="-221488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0F5F5C-7FF9-46F3-9943-698593F3F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400" y="16078200"/>
            <a:ext cx="6858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F6DA62-6BEF-42B6-84B1-FF95039AE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8200" y="19507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71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403A-95F1-F295-6803-7B03783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B071C-41C1-E057-05FF-2BFCC253B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FF993-6199-CE30-D51D-FA592B96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78A12-AB65-F1D0-DFDE-3D2F1C93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FF60B-7F27-3565-3A93-6C5C1635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60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2982C-B351-ED8F-8A52-685D1CD59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BA790-864A-7035-0F25-54DDCF40E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8C5E-8DB7-2600-A344-213AB0A8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3C6C2-620C-E738-5DD3-FDBBDFFF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95DB8-98D0-70E5-28AD-0E48CBBD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475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694522C0-F547-78E9-4689-A2DF3D0FB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"/>
            <a:ext cx="12191999" cy="68587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C487D6-E7CE-4D72-82C5-60FC097800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44200" y="-2214880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C8C426-9C17-4334-B930-5C7F3ACFFB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400" y="1607820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455C07-20C5-44E0-8668-5E6B286C2B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8200" y="19507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815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9DD250E-E679-5FDC-CE35-713F559A7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163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8F05F3-9328-5DB1-5C34-AABC26802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064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66C2-0009-F080-C1FD-4EC7B2BC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F966C-5A2E-DD31-0FEA-0309BDE63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26E3-6E02-3165-72D7-3062139B5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6B568-D267-7CEF-17A7-C98CF4CB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2D807-A5B3-384E-8329-2D479EC2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23D19-0007-800D-F26D-C60D7088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5141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4EA46-5534-288A-2406-CEB8D56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7F9DB-E9FB-4B93-00D8-848FEA02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A00D7-6333-CFFC-44A1-AEE20EDE7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D0B70-1840-82E5-EF3F-A5B5B7B87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0C9FC-088A-2CFB-A7A7-26A3A4711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258788-B8A4-7CA0-64BA-06110762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CFA8E-8F07-D86C-EA64-7B76BE5E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059B21-909A-B77F-B263-3A2F2714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602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90B4-0EF4-E95D-F243-FBF61E0F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FBD15-A4B1-9EF4-F8C7-9B60990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14AF5-84D6-7605-036C-B41FE4D3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1FD46-AD45-BBEF-FF75-AAFDA8BE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12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2E57B-DD30-83D5-9F6D-D48F35C0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5333A-1219-2605-C4C3-88A05B07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ABC51-DCE5-5FC9-0E50-ABCD0345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824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5C6D-F956-45C5-E336-5C64ACF5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95F3-504A-730E-2936-850F199B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2914D-50C1-0DFE-B8D3-0C5DD78B9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31F72-88B8-8DCE-0AD1-E6B1F26E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1D5FA-2F13-3893-ACB8-9DC08B0B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CBA13-F4D9-DE8D-87CC-A3EA5425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866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D454-8FD5-E7C3-2062-F41F3E8B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62FF1-E921-157C-0AF2-E45FC38E4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A2126-7200-908D-0706-9AFB0021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7AA2C-12BB-01DD-66F7-8C6314BB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0B0E4-F097-A22E-1698-9FB1597C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6A72C-6D95-CA0C-7143-DADA5BC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7F61CA-CE83-4669-8331-E41928987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44200" y="-221488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0F5F5C-7FF9-46F3-9943-698593F3F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400" y="16078200"/>
            <a:ext cx="6858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F6DA62-6BEF-42B6-84B1-FF95039AE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8200" y="19507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43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403A-95F1-F295-6803-7B03783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B071C-41C1-E057-05FF-2BFCC253B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FF993-6199-CE30-D51D-FA592B96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78A12-AB65-F1D0-DFDE-3D2F1C93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FF60B-7F27-3565-3A93-6C5C1635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370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2982C-B351-ED8F-8A52-685D1CD59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BA790-864A-7035-0F25-54DDCF40E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8C5E-8DB7-2600-A344-213AB0A8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3C6C2-620C-E738-5DD3-FDBBDFFF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95DB8-98D0-70E5-28AD-0E48CBBD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249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694522C0-F547-78E9-4689-A2DF3D0FB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"/>
            <a:ext cx="12191999" cy="68587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C487D6-E7CE-4D72-82C5-60FC097800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44200" y="-2214880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C8C426-9C17-4334-B930-5C7F3ACFFB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400" y="1607820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455C07-20C5-44E0-8668-5E6B286C2B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8200" y="19507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046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9DD250E-E679-5FDC-CE35-713F559A7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450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8F05F3-9328-5DB1-5C34-AABC26802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589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66C2-0009-F080-C1FD-4EC7B2BC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F966C-5A2E-DD31-0FEA-0309BDE63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26E3-6E02-3165-72D7-3062139B5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6B568-D267-7CEF-17A7-C98CF4CB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2D807-A5B3-384E-8329-2D479EC2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23D19-0007-800D-F26D-C60D7088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539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4EA46-5534-288A-2406-CEB8D56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7F9DB-E9FB-4B93-00D8-848FEA02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A00D7-6333-CFFC-44A1-AEE20EDE7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D0B70-1840-82E5-EF3F-A5B5B7B87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0C9FC-088A-2CFB-A7A7-26A3A4711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258788-B8A4-7CA0-64BA-06110762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CFA8E-8F07-D86C-EA64-7B76BE5E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059B21-909A-B77F-B263-3A2F2714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92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90B4-0EF4-E95D-F243-FBF61E0F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FBD15-A4B1-9EF4-F8C7-9B60990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14AF5-84D6-7605-036C-B41FE4D3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1FD46-AD45-BBEF-FF75-AAFDA8BE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747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2E57B-DD30-83D5-9F6D-D48F35C0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5333A-1219-2605-C4C3-88A05B07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ABC51-DCE5-5FC9-0E50-ABCD0345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651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5C6D-F956-45C5-E336-5C64ACF5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95F3-504A-730E-2936-850F199B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2914D-50C1-0DFE-B8D3-0C5DD78B9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31F72-88B8-8DCE-0AD1-E6B1F26E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1D5FA-2F13-3893-ACB8-9DC08B0B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CBA13-F4D9-DE8D-87CC-A3EA5425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369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D454-8FD5-E7C3-2062-F41F3E8B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62FF1-E921-157C-0AF2-E45FC38E4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A2126-7200-908D-0706-9AFB0021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7AA2C-12BB-01DD-66F7-8C6314BB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0B0E4-F097-A22E-1698-9FB1597C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6A72C-6D95-CA0C-7143-DADA5BC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7F61CA-CE83-4669-8331-E41928987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44200" y="-221488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0F5F5C-7FF9-46F3-9943-698593F3F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400" y="16078200"/>
            <a:ext cx="6858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F6DA62-6BEF-42B6-84B1-FF95039AE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8200" y="19507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045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403A-95F1-F295-6803-7B03783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B071C-41C1-E057-05FF-2BFCC253B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FF993-6199-CE30-D51D-FA592B96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78A12-AB65-F1D0-DFDE-3D2F1C93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FF60B-7F27-3565-3A93-6C5C1635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943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2982C-B351-ED8F-8A52-685D1CD59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BA790-864A-7035-0F25-54DDCF40E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8C5E-8DB7-2600-A344-213AB0A8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3C6C2-620C-E738-5DD3-FDBBDFFF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95DB8-98D0-70E5-28AD-0E48CBBD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76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30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2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34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3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9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3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697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22029CB-D55A-43CA-8EE2-241EBE9311F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585" y="-3815442"/>
            <a:ext cx="1266825" cy="1266825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D3E97AD-F950-CB30-8437-07CB3719AB2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678" y="1"/>
            <a:ext cx="1658708" cy="165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5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70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82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33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11" Type="http://schemas.openxmlformats.org/officeDocument/2006/relationships/image" Target="../media/image65.jpe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250.png"/><Relationship Id="rId9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2.png"/><Relationship Id="rId5" Type="http://schemas.microsoft.com/office/2007/relationships/hdphoto" Target="../media/hdphoto4.wdp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77.png"/><Relationship Id="rId5" Type="http://schemas.microsoft.com/office/2007/relationships/hdphoto" Target="../media/hdphoto4.wdp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1.gif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slide" Target="slide4.xml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7.png"/><Relationship Id="rId11" Type="http://schemas.microsoft.com/office/2007/relationships/hdphoto" Target="../media/hdphoto1.wdp"/><Relationship Id="rId5" Type="http://schemas.openxmlformats.org/officeDocument/2006/relationships/image" Target="../media/image46.png"/><Relationship Id="rId15" Type="http://schemas.openxmlformats.org/officeDocument/2006/relationships/image" Target="../media/image52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slide" Target="slide3.xml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5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5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5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2.png"/><Relationship Id="rId5" Type="http://schemas.microsoft.com/office/2007/relationships/hdphoto" Target="../media/hdphoto4.wdp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0.png"/><Relationship Id="rId5" Type="http://schemas.openxmlformats.org/officeDocument/2006/relationships/image" Target="../media/image210.png"/><Relationship Id="rId4" Type="http://schemas.openxmlformats.org/officeDocument/2006/relationships/image" Target="../media/image4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9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3BAA4E8C-84D8-2FAF-DA42-8D8FD3D3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901" y="167552"/>
            <a:ext cx="2237784" cy="863493"/>
          </a:xfrm>
          <a:prstGeom prst="rect">
            <a:avLst/>
          </a:prstGeom>
          <a:noFill/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30C8B52-60DA-B111-B65C-8EAE704D53D2}"/>
              </a:ext>
            </a:extLst>
          </p:cNvPr>
          <p:cNvSpPr/>
          <p:nvPr/>
        </p:nvSpPr>
        <p:spPr>
          <a:xfrm>
            <a:off x="1025978" y="111677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00F69F-4F4C-A1E4-45BF-3533A88418B6}"/>
              </a:ext>
            </a:extLst>
          </p:cNvPr>
          <p:cNvSpPr txBox="1"/>
          <p:nvPr/>
        </p:nvSpPr>
        <p:spPr>
          <a:xfrm>
            <a:off x="1463300" y="1116770"/>
            <a:ext cx="3318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Tính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D5C5AA3-2A19-190C-5FBE-F240ACF0A7FC}"/>
                  </a:ext>
                </a:extLst>
              </p:cNvPr>
              <p:cNvSpPr txBox="1"/>
              <p:nvPr/>
            </p:nvSpPr>
            <p:spPr>
              <a:xfrm>
                <a:off x="1491875" y="2135665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a) 5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4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D5C5AA3-2A19-190C-5FBE-F240ACF0A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875" y="2135665"/>
                <a:ext cx="1258678" cy="461665"/>
              </a:xfrm>
              <a:prstGeom prst="rect">
                <a:avLst/>
              </a:prstGeom>
              <a:blipFill>
                <a:blip r:embed="rId3"/>
                <a:stretch>
                  <a:fillRect l="-7767" t="-9211" r="-6796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3ECBF96D-763A-E456-D209-87730696C1B9}"/>
              </a:ext>
            </a:extLst>
          </p:cNvPr>
          <p:cNvGrpSpPr/>
          <p:nvPr/>
        </p:nvGrpSpPr>
        <p:grpSpPr>
          <a:xfrm>
            <a:off x="1252715" y="2593561"/>
            <a:ext cx="4635500" cy="1354354"/>
            <a:chOff x="1313001" y="2225190"/>
            <a:chExt cx="4635500" cy="135435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9D29F92-F00E-5448-40D8-4A780A700CBD}"/>
                </a:ext>
              </a:extLst>
            </p:cNvPr>
            <p:cNvSpPr/>
            <p:nvPr/>
          </p:nvSpPr>
          <p:spPr>
            <a:xfrm>
              <a:off x="1313001" y="2225190"/>
              <a:ext cx="4635500" cy="1354354"/>
            </a:xfrm>
            <a:prstGeom prst="rect">
              <a:avLst/>
            </a:prstGeom>
            <a:solidFill>
              <a:srgbClr val="FFFBCD"/>
            </a:solidFill>
            <a:ln>
              <a:solidFill>
                <a:srgbClr val="FFFBCD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D60CE1A-BE78-A617-24AC-A964A08F82F9}"/>
                    </a:ext>
                  </a:extLst>
                </p:cNvPr>
                <p:cNvSpPr txBox="1"/>
                <p:nvPr/>
              </p:nvSpPr>
              <p:spPr>
                <a:xfrm>
                  <a:off x="1408027" y="2350477"/>
                  <a:ext cx="4445448" cy="11318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vi-VN" sz="2400" dirty="0"/>
                    <a:t>Mẫu: 5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vi-V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400" dirty="0"/>
                    <a:t>4 = 5 + 5 + 5 + 5 = 20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vi-VN" sz="2400" dirty="0"/>
                    <a:t>         5 </a:t>
                  </a:r>
                  <a14:m>
                    <m:oMath xmlns:m="http://schemas.openxmlformats.org/officeDocument/2006/math">
                      <m:r>
                        <a:rPr lang="vi-V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</m:oMath>
                  </a14:m>
                  <a:r>
                    <a:rPr lang="vi-VN" sz="2400" dirty="0"/>
                    <a:t>4 = 20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56E2D30-96D8-4FF3-A70E-6750A42E15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8027" y="2350477"/>
                  <a:ext cx="4445448" cy="1131848"/>
                </a:xfrm>
                <a:prstGeom prst="rect">
                  <a:avLst/>
                </a:prstGeom>
                <a:blipFill>
                  <a:blip r:embed="rId4"/>
                  <a:stretch>
                    <a:fillRect l="-2195" r="-1235" b="-11828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0BCFD7C-B6FB-9A00-2B5D-C4AB19A4552A}"/>
                  </a:ext>
                </a:extLst>
              </p:cNvPr>
              <p:cNvSpPr txBox="1"/>
              <p:nvPr/>
            </p:nvSpPr>
            <p:spPr>
              <a:xfrm>
                <a:off x="6533775" y="2135664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b) 8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2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0BCFD7C-B6FB-9A00-2B5D-C4AB19A45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775" y="2135664"/>
                <a:ext cx="1258678" cy="461665"/>
              </a:xfrm>
              <a:prstGeom prst="rect">
                <a:avLst/>
              </a:prstGeom>
              <a:blipFill>
                <a:blip r:embed="rId5"/>
                <a:stretch>
                  <a:fillRect l="-7767" t="-9211" r="-6796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25B0F97-61C7-0CE2-54CF-89CB2519CB63}"/>
                  </a:ext>
                </a:extLst>
              </p:cNvPr>
              <p:cNvSpPr txBox="1"/>
              <p:nvPr/>
            </p:nvSpPr>
            <p:spPr>
              <a:xfrm>
                <a:off x="1491875" y="4277140"/>
                <a:ext cx="12410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c) 3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6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25B0F97-61C7-0CE2-54CF-89CB2519C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875" y="4277140"/>
                <a:ext cx="1241045" cy="461665"/>
              </a:xfrm>
              <a:prstGeom prst="rect">
                <a:avLst/>
              </a:prstGeom>
              <a:blipFill>
                <a:blip r:embed="rId6"/>
                <a:stretch>
                  <a:fillRect l="-7882" t="-9333" r="-6897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A037627-257D-D09B-C8CF-7A9C75429F2A}"/>
                  </a:ext>
                </a:extLst>
              </p:cNvPr>
              <p:cNvSpPr txBox="1"/>
              <p:nvPr/>
            </p:nvSpPr>
            <p:spPr>
              <a:xfrm>
                <a:off x="6533775" y="4277139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d) 4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3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A037627-257D-D09B-C8CF-7A9C75429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775" y="4277139"/>
                <a:ext cx="1258678" cy="461665"/>
              </a:xfrm>
              <a:prstGeom prst="rect">
                <a:avLst/>
              </a:prstGeom>
              <a:blipFill>
                <a:blip r:embed="rId7"/>
                <a:stretch>
                  <a:fillRect l="-7767" t="-9333" r="-6796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C1236FB-23CC-7F4E-ECDF-8936A00080B2}"/>
                  </a:ext>
                </a:extLst>
              </p:cNvPr>
              <p:cNvSpPr txBox="1"/>
              <p:nvPr/>
            </p:nvSpPr>
            <p:spPr>
              <a:xfrm>
                <a:off x="6533775" y="2669292"/>
                <a:ext cx="2634054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8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2 = 8 + 8 = 16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8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2 = 16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C1236FB-23CC-7F4E-ECDF-8936A0008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775" y="2669292"/>
                <a:ext cx="2634054" cy="1131848"/>
              </a:xfrm>
              <a:prstGeom prst="rect">
                <a:avLst/>
              </a:prstGeom>
              <a:blipFill>
                <a:blip r:embed="rId8"/>
                <a:stretch>
                  <a:fillRect l="-3704" r="-2778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79A066-3D3E-1AF4-2735-BA47A4D7F5EB}"/>
                  </a:ext>
                </a:extLst>
              </p:cNvPr>
              <p:cNvSpPr txBox="1"/>
              <p:nvPr/>
            </p:nvSpPr>
            <p:spPr>
              <a:xfrm>
                <a:off x="1378042" y="4738804"/>
                <a:ext cx="4717958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6 = 3 + 3 + 3 + 3 + 3 + 3 = 18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6 = 18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79A066-3D3E-1AF4-2735-BA47A4D7F5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042" y="4738804"/>
                <a:ext cx="4717958" cy="1131848"/>
              </a:xfrm>
              <a:prstGeom prst="rect">
                <a:avLst/>
              </a:prstGeom>
              <a:blipFill>
                <a:blip r:embed="rId9"/>
                <a:stretch>
                  <a:fillRect l="-1938" r="-1163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3E3081A-D442-5381-B48B-FDF2EDE08555}"/>
                  </a:ext>
                </a:extLst>
              </p:cNvPr>
              <p:cNvSpPr txBox="1"/>
              <p:nvPr/>
            </p:nvSpPr>
            <p:spPr>
              <a:xfrm>
                <a:off x="6533775" y="4738804"/>
                <a:ext cx="3155031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4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3 = 4 + 4 + 4 = 12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4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3 = 12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3E3081A-D442-5381-B48B-FDF2EDE08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775" y="4738804"/>
                <a:ext cx="3155031" cy="1131848"/>
              </a:xfrm>
              <a:prstGeom prst="rect">
                <a:avLst/>
              </a:prstGeom>
              <a:blipFill>
                <a:blip r:embed="rId10"/>
                <a:stretch>
                  <a:fillRect l="-3095" r="-2128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">
            <a:extLst>
              <a:ext uri="{FF2B5EF4-FFF2-40B4-BE49-F238E27FC236}">
                <a16:creationId xmlns:a16="http://schemas.microsoft.com/office/drawing/2014/main" id="{6C92C14F-5F22-6D2A-B527-9BA3DCF38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229" y="258145"/>
            <a:ext cx="2946966" cy="294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738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6" grpId="0"/>
      <p:bldP spid="17" grpId="0"/>
      <p:bldP spid="18" grpId="0"/>
      <p:bldP spid="19" grpId="0" build="p"/>
      <p:bldP spid="20" grpId="0" build="p"/>
      <p:bldP spid="2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6E5EA26-338B-32DF-A16B-149426FC4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30013" y="-1"/>
            <a:ext cx="6440129" cy="5701373"/>
          </a:xfrm>
          <a:prstGeom prst="rect">
            <a:avLst/>
          </a:prstGeom>
        </p:spPr>
      </p:pic>
      <p:pic>
        <p:nvPicPr>
          <p:cNvPr id="5" name="Picture 4" descr="A group of children holding books&#10;&#10;Description automatically generated with medium confidence">
            <a:extLst>
              <a:ext uri="{FF2B5EF4-FFF2-40B4-BE49-F238E27FC236}">
                <a16:creationId xmlns:a16="http://schemas.microsoft.com/office/drawing/2014/main" id="{AD8AFC55-8098-795B-E173-2AC4C604F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8900" y1="43000" x2="40233" y2="67650"/>
                        <a14:foregroundMark x1="33067" y1="43600" x2="42767" y2="56300"/>
                        <a14:foregroundMark x1="40500" y1="45800" x2="45533" y2="59100"/>
                        <a14:foregroundMark x1="39033" y1="45600" x2="38767" y2="61850"/>
                        <a14:foregroundMark x1="47800" y1="42600" x2="46733" y2="55700"/>
                        <a14:foregroundMark x1="46467" y1="57300" x2="46067" y2="54100"/>
                        <a14:foregroundMark x1="43800" y1="82550" x2="40500" y2="79550"/>
                        <a14:foregroundMark x1="37600" y1="82550" x2="35467" y2="80350"/>
                        <a14:foregroundMark x1="40100" y1="81150" x2="41967" y2="82150"/>
                        <a14:foregroundMark x1="35600" y1="82950" x2="38500" y2="83150"/>
                        <a14:foregroundMark x1="36000" y1="79750" x2="37467" y2="82550"/>
                        <a14:foregroundMark x1="36400" y1="79550" x2="38233" y2="83950"/>
                        <a14:foregroundMark x1="59567" y1="30100" x2="63700" y2="64650"/>
                        <a14:foregroundMark x1="67800" y1="22950" x2="67800" y2="26500"/>
                        <a14:foregroundMark x1="64733" y1="54500" x2="62100" y2="43200"/>
                        <a14:foregroundMark x1="63833" y1="42000" x2="67267" y2="49950"/>
                        <a14:foregroundMark x1="66600" y1="42600" x2="68867" y2="46350"/>
                        <a14:foregroundMark x1="69767" y1="58100" x2="69633" y2="58100"/>
                        <a14:foregroundMark x1="55867" y1="48350" x2="58900" y2="52150"/>
                        <a14:foregroundMark x1="60100" y1="43800" x2="57200" y2="46000"/>
                        <a14:foregroundMark x1="56800" y1="50550" x2="58667" y2="56500"/>
                        <a14:foregroundMark x1="48367" y1="34950" x2="48367" y2="3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4690" y="1994622"/>
            <a:ext cx="8590690" cy="57271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221E34-6D05-4A2C-9EFA-7913E49AC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7611" y="750402"/>
            <a:ext cx="6760196" cy="344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31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D7A3F6-57A2-47D1-AC15-A81565F7B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167" l="3125" r="97500">
                        <a14:foregroundMark x1="51667" y1="20333" x2="47188" y2="19667"/>
                        <a14:foregroundMark x1="37604" y1="33167" x2="33542" y2="60833"/>
                        <a14:foregroundMark x1="33542" y1="60833" x2="33542" y2="61000"/>
                        <a14:foregroundMark x1="24896" y1="73500" x2="38542" y2="80833"/>
                        <a14:foregroundMark x1="8750" y1="67167" x2="7500" y2="85833"/>
                        <a14:foregroundMark x1="5417" y1="12667" x2="3229" y2="21833"/>
                        <a14:foregroundMark x1="91042" y1="23500" x2="92708" y2="44833"/>
                        <a14:foregroundMark x1="97604" y1="60833" x2="92708" y2="69667"/>
                        <a14:foregroundMark x1="90313" y1="78667" x2="86146" y2="79333"/>
                        <a14:foregroundMark x1="8750" y1="91333" x2="65938" y2="95500"/>
                        <a14:foregroundMark x1="65938" y1="95500" x2="83333" y2="95167"/>
                        <a14:foregroundMark x1="88958" y1="86667" x2="88958" y2="99167"/>
                        <a14:foregroundMark x1="88958" y1="99167" x2="88958" y2="99167"/>
                        <a14:foregroundMark x1="92188" y1="79833" x2="84375" y2="90333"/>
                        <a14:foregroundMark x1="83958" y1="88667" x2="37917" y2="88833"/>
                        <a14:foregroundMark x1="10729" y1="92667" x2="35313" y2="97500"/>
                        <a14:foregroundMark x1="35313" y1="97500" x2="37083" y2="97167"/>
                        <a14:foregroundMark x1="74063" y1="10833" x2="66250" y2="10000"/>
                        <a14:foregroundMark x1="67083" y1="10833" x2="63333" y2="11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228" y="3095574"/>
            <a:ext cx="5799338" cy="362458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D202072-BE85-F94F-3D8E-F82491688C8E}"/>
              </a:ext>
            </a:extLst>
          </p:cNvPr>
          <p:cNvGrpSpPr/>
          <p:nvPr/>
        </p:nvGrpSpPr>
        <p:grpSpPr>
          <a:xfrm>
            <a:off x="5765216" y="-175655"/>
            <a:ext cx="6426784" cy="3117638"/>
            <a:chOff x="1978325" y="680782"/>
            <a:chExt cx="6934200" cy="32766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45D4AC9-4F89-CF12-2528-D880A83DAE04}"/>
                </a:ext>
              </a:extLst>
            </p:cNvPr>
            <p:cNvGrpSpPr/>
            <p:nvPr/>
          </p:nvGrpSpPr>
          <p:grpSpPr>
            <a:xfrm>
              <a:off x="1978325" y="680782"/>
              <a:ext cx="6934200" cy="3276600"/>
              <a:chOff x="2520262" y="2553497"/>
              <a:chExt cx="8711880" cy="409230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02832F2-9735-184A-44F9-61B6115CB03A}"/>
                  </a:ext>
                </a:extLst>
              </p:cNvPr>
              <p:cNvGrpSpPr/>
              <p:nvPr/>
            </p:nvGrpSpPr>
            <p:grpSpPr>
              <a:xfrm>
                <a:off x="2684226" y="2779523"/>
                <a:ext cx="8383954" cy="3866281"/>
                <a:chOff x="3013743" y="2686074"/>
                <a:chExt cx="8125122" cy="3673809"/>
              </a:xfrm>
            </p:grpSpPr>
            <p:sp>
              <p:nvSpPr>
                <p:cNvPr id="9" name="Cloud 11">
                  <a:extLst>
                    <a:ext uri="{FF2B5EF4-FFF2-40B4-BE49-F238E27FC236}">
                      <a16:creationId xmlns:a16="http://schemas.microsoft.com/office/drawing/2014/main" id="{CDEB71E6-63D7-D247-4246-5DE7C4336B3A}"/>
                    </a:ext>
                  </a:extLst>
                </p:cNvPr>
                <p:cNvSpPr/>
                <p:nvPr/>
              </p:nvSpPr>
              <p:spPr>
                <a:xfrm>
                  <a:off x="3199403" y="2816583"/>
                  <a:ext cx="7939462" cy="3543300"/>
                </a:xfrm>
                <a:prstGeom prst="roundRect">
                  <a:avLst/>
                </a:prstGeom>
                <a:solidFill>
                  <a:srgbClr val="43A7EC"/>
                </a:solidFill>
                <a:ln w="28575">
                  <a:solidFill>
                    <a:srgbClr val="43A7EC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900"/>
                  <a:endParaRPr lang="en-GB" sz="24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0" name="Cloud 3">
                  <a:extLst>
                    <a:ext uri="{FF2B5EF4-FFF2-40B4-BE49-F238E27FC236}">
                      <a16:creationId xmlns:a16="http://schemas.microsoft.com/office/drawing/2014/main" id="{FBAA591F-FDFD-314C-4308-9386058947CE}"/>
                    </a:ext>
                  </a:extLst>
                </p:cNvPr>
                <p:cNvSpPr/>
                <p:nvPr/>
              </p:nvSpPr>
              <p:spPr>
                <a:xfrm>
                  <a:off x="3013743" y="2686074"/>
                  <a:ext cx="8125122" cy="354485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900"/>
                  <a:endParaRPr lang="en-GB" sz="1867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sp>
            <p:nvSpPr>
              <p:cNvPr id="8" name="Rectangle 10">
                <a:extLst>
                  <a:ext uri="{FF2B5EF4-FFF2-40B4-BE49-F238E27FC236}">
                    <a16:creationId xmlns:a16="http://schemas.microsoft.com/office/drawing/2014/main" id="{0726D8B2-3DCD-7A3C-F923-844FB0D5A6E7}"/>
                  </a:ext>
                </a:extLst>
              </p:cNvPr>
              <p:cNvSpPr/>
              <p:nvPr/>
            </p:nvSpPr>
            <p:spPr>
              <a:xfrm>
                <a:off x="2520262" y="2553497"/>
                <a:ext cx="8711880" cy="606039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8900"/>
                <a:endParaRPr lang="vi-VN" sz="32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1029A28-7DEC-85E6-1E5B-A806C22CF620}"/>
                </a:ext>
              </a:extLst>
            </p:cNvPr>
            <p:cNvSpPr txBox="1"/>
            <p:nvPr/>
          </p:nvSpPr>
          <p:spPr>
            <a:xfrm>
              <a:off x="2232966" y="1048260"/>
              <a:ext cx="6298714" cy="2426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Vẽ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(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tròn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....)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 x 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6996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4E79609A-939A-47FC-0184-2D81EF742FB5}"/>
              </a:ext>
            </a:extLst>
          </p:cNvPr>
          <p:cNvSpPr/>
          <p:nvPr/>
        </p:nvSpPr>
        <p:spPr>
          <a:xfrm>
            <a:off x="1819483" y="3515656"/>
            <a:ext cx="1010984" cy="87153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37E0D4D6-545D-A0A0-E428-A302393EC6BC}"/>
              </a:ext>
            </a:extLst>
          </p:cNvPr>
          <p:cNvSpPr/>
          <p:nvPr/>
        </p:nvSpPr>
        <p:spPr>
          <a:xfrm>
            <a:off x="2830467" y="3515656"/>
            <a:ext cx="1010984" cy="87153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8DBAF179-1541-C09A-3A4D-AF505B6285F7}"/>
              </a:ext>
            </a:extLst>
          </p:cNvPr>
          <p:cNvSpPr/>
          <p:nvPr/>
        </p:nvSpPr>
        <p:spPr>
          <a:xfrm>
            <a:off x="5138374" y="3515656"/>
            <a:ext cx="1010984" cy="87153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F6E5F575-F7EF-B404-2AD0-F55DC390F0A9}"/>
              </a:ext>
            </a:extLst>
          </p:cNvPr>
          <p:cNvSpPr/>
          <p:nvPr/>
        </p:nvSpPr>
        <p:spPr>
          <a:xfrm>
            <a:off x="6149358" y="3515656"/>
            <a:ext cx="1010984" cy="87153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757076A9-BAB1-9756-168E-287170070B29}"/>
              </a:ext>
            </a:extLst>
          </p:cNvPr>
          <p:cNvSpPr/>
          <p:nvPr/>
        </p:nvSpPr>
        <p:spPr>
          <a:xfrm>
            <a:off x="8580233" y="3515656"/>
            <a:ext cx="1010984" cy="87153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4D7DDCEA-BAA6-1FAF-9821-2D9D3FA0F4E4}"/>
              </a:ext>
            </a:extLst>
          </p:cNvPr>
          <p:cNvSpPr/>
          <p:nvPr/>
        </p:nvSpPr>
        <p:spPr>
          <a:xfrm>
            <a:off x="9591217" y="3515656"/>
            <a:ext cx="1010984" cy="87153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8933EF-A3EC-4007-7A39-A87C3B527809}"/>
              </a:ext>
            </a:extLst>
          </p:cNvPr>
          <p:cNvSpPr/>
          <p:nvPr/>
        </p:nvSpPr>
        <p:spPr>
          <a:xfrm>
            <a:off x="1986171" y="2201206"/>
            <a:ext cx="785813" cy="7858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35A8F-05A5-4AB2-8B93-09068311BB48}"/>
              </a:ext>
            </a:extLst>
          </p:cNvPr>
          <p:cNvSpPr/>
          <p:nvPr/>
        </p:nvSpPr>
        <p:spPr>
          <a:xfrm>
            <a:off x="2943052" y="2200003"/>
            <a:ext cx="785813" cy="7858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791F54-C261-FCAB-C5E7-7BCBE3E78953}"/>
              </a:ext>
            </a:extLst>
          </p:cNvPr>
          <p:cNvSpPr/>
          <p:nvPr/>
        </p:nvSpPr>
        <p:spPr>
          <a:xfrm>
            <a:off x="5145136" y="2200003"/>
            <a:ext cx="785813" cy="7858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14C3C43-1371-9D16-6711-34A0C228A108}"/>
              </a:ext>
            </a:extLst>
          </p:cNvPr>
          <p:cNvSpPr/>
          <p:nvPr/>
        </p:nvSpPr>
        <p:spPr>
          <a:xfrm>
            <a:off x="6102017" y="2198800"/>
            <a:ext cx="785813" cy="7858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C4D07A-2FAC-51AA-3DBE-EC6052C6F287}"/>
              </a:ext>
            </a:extLst>
          </p:cNvPr>
          <p:cNvSpPr/>
          <p:nvPr/>
        </p:nvSpPr>
        <p:spPr>
          <a:xfrm>
            <a:off x="8580233" y="2200003"/>
            <a:ext cx="785813" cy="7858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E591FDE-28E2-B056-CB30-012BF6F8CF05}"/>
              </a:ext>
            </a:extLst>
          </p:cNvPr>
          <p:cNvSpPr/>
          <p:nvPr/>
        </p:nvSpPr>
        <p:spPr>
          <a:xfrm>
            <a:off x="9537114" y="2198800"/>
            <a:ext cx="785813" cy="7858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57430E-C534-DAA9-F20E-2563586FF0B0}"/>
              </a:ext>
            </a:extLst>
          </p:cNvPr>
          <p:cNvSpPr txBox="1"/>
          <p:nvPr/>
        </p:nvSpPr>
        <p:spPr>
          <a:xfrm>
            <a:off x="655983" y="437322"/>
            <a:ext cx="2365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Ví</a:t>
            </a:r>
            <a:r>
              <a:rPr lang="en-US" sz="4800" b="1" dirty="0"/>
              <a:t> </a:t>
            </a:r>
            <a:r>
              <a:rPr lang="en-US" sz="4800" b="1" dirty="0" err="1"/>
              <a:t>dụ</a:t>
            </a:r>
            <a:r>
              <a:rPr lang="en-US" sz="48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82326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37767" y="907710"/>
            <a:ext cx="9245600" cy="4368800"/>
            <a:chOff x="1978325" y="680782"/>
            <a:chExt cx="6934200" cy="3276600"/>
          </a:xfrm>
        </p:grpSpPr>
        <p:grpSp>
          <p:nvGrpSpPr>
            <p:cNvPr id="9" name="Group 8"/>
            <p:cNvGrpSpPr/>
            <p:nvPr/>
          </p:nvGrpSpPr>
          <p:grpSpPr>
            <a:xfrm>
              <a:off x="1978325" y="680782"/>
              <a:ext cx="6934200" cy="3276600"/>
              <a:chOff x="2520262" y="2553497"/>
              <a:chExt cx="8711880" cy="409230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684226" y="2779523"/>
                <a:ext cx="8383954" cy="3866281"/>
                <a:chOff x="3013743" y="2686074"/>
                <a:chExt cx="8125122" cy="3673809"/>
              </a:xfrm>
            </p:grpSpPr>
            <p:sp>
              <p:nvSpPr>
                <p:cNvPr id="12" name="Cloud 11"/>
                <p:cNvSpPr/>
                <p:nvPr/>
              </p:nvSpPr>
              <p:spPr>
                <a:xfrm>
                  <a:off x="3199403" y="2816583"/>
                  <a:ext cx="7939462" cy="3543300"/>
                </a:xfrm>
                <a:prstGeom prst="roundRect">
                  <a:avLst/>
                </a:prstGeom>
                <a:solidFill>
                  <a:srgbClr val="43A7EC"/>
                </a:solidFill>
                <a:ln w="28575">
                  <a:solidFill>
                    <a:srgbClr val="43A7EC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900"/>
                  <a:endParaRPr lang="en-GB" sz="24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3" name="Cloud 3"/>
                <p:cNvSpPr/>
                <p:nvPr/>
              </p:nvSpPr>
              <p:spPr>
                <a:xfrm>
                  <a:off x="3013743" y="2686074"/>
                  <a:ext cx="8125122" cy="354485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900"/>
                  <a:endParaRPr lang="en-GB" sz="1867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2520262" y="2553497"/>
                <a:ext cx="8711880" cy="606039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8900"/>
                <a:endParaRPr lang="vi-VN" sz="32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3EA874-4D08-3AC7-82D4-99F25A8EBFDB}"/>
                </a:ext>
              </a:extLst>
            </p:cNvPr>
            <p:cNvSpPr txBox="1"/>
            <p:nvPr/>
          </p:nvSpPr>
          <p:spPr>
            <a:xfrm>
              <a:off x="2314963" y="1346434"/>
              <a:ext cx="6298714" cy="13002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en-GB" sz="5333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GB" sz="5333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333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5333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333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5333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333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5333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333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en-GB" sz="5333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en-GB" sz="5333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GB" sz="5333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333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GB" sz="5333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333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5333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333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lang="vi-VN" sz="5333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37"/>
            <a:ext cx="3859675" cy="2418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2398" y="-177475"/>
            <a:ext cx="4324471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6E5EA26-338B-32DF-A16B-149426FC4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30013" y="-1"/>
            <a:ext cx="6440129" cy="5701373"/>
          </a:xfrm>
          <a:prstGeom prst="rect">
            <a:avLst/>
          </a:prstGeom>
        </p:spPr>
      </p:pic>
      <p:pic>
        <p:nvPicPr>
          <p:cNvPr id="5" name="Picture 4" descr="A group of children holding books&#10;&#10;Description automatically generated with medium confidence">
            <a:extLst>
              <a:ext uri="{FF2B5EF4-FFF2-40B4-BE49-F238E27FC236}">
                <a16:creationId xmlns:a16="http://schemas.microsoft.com/office/drawing/2014/main" id="{AD8AFC55-8098-795B-E173-2AC4C604F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8900" y1="43000" x2="40233" y2="67650"/>
                        <a14:foregroundMark x1="33067" y1="43600" x2="42767" y2="56300"/>
                        <a14:foregroundMark x1="40500" y1="45800" x2="45533" y2="59100"/>
                        <a14:foregroundMark x1="39033" y1="45600" x2="38767" y2="61850"/>
                        <a14:foregroundMark x1="47800" y1="42600" x2="46733" y2="55700"/>
                        <a14:foregroundMark x1="46467" y1="57300" x2="46067" y2="54100"/>
                        <a14:foregroundMark x1="43800" y1="82550" x2="40500" y2="79550"/>
                        <a14:foregroundMark x1="37600" y1="82550" x2="35467" y2="80350"/>
                        <a14:foregroundMark x1="40100" y1="81150" x2="41967" y2="82150"/>
                        <a14:foregroundMark x1="35600" y1="82950" x2="38500" y2="83150"/>
                        <a14:foregroundMark x1="36000" y1="79750" x2="37467" y2="82550"/>
                        <a14:foregroundMark x1="36400" y1="79550" x2="38233" y2="83950"/>
                        <a14:foregroundMark x1="59567" y1="30100" x2="63700" y2="64650"/>
                        <a14:foregroundMark x1="67800" y1="22950" x2="67800" y2="26500"/>
                        <a14:foregroundMark x1="64733" y1="54500" x2="62100" y2="43200"/>
                        <a14:foregroundMark x1="63833" y1="42000" x2="67267" y2="49950"/>
                        <a14:foregroundMark x1="66600" y1="42600" x2="68867" y2="46350"/>
                        <a14:foregroundMark x1="69767" y1="58100" x2="69633" y2="58100"/>
                        <a14:foregroundMark x1="55867" y1="48350" x2="58900" y2="52150"/>
                        <a14:foregroundMark x1="60100" y1="43800" x2="57200" y2="46000"/>
                        <a14:foregroundMark x1="56800" y1="50550" x2="58667" y2="56500"/>
                        <a14:foregroundMark x1="48367" y1="34950" x2="48367" y2="3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4462" y="2107637"/>
            <a:ext cx="8590690" cy="57271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622164-4B99-9534-33E8-035E0010F3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0627" y="1782054"/>
            <a:ext cx="4950381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556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087" y="48701"/>
            <a:ext cx="2926963" cy="29102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486869" y="1351240"/>
            <a:ext cx="2555397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Quả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trứng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bí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ẩn</a:t>
            </a:r>
            <a:endParaRPr kumimoji="0" lang="zh-CN" altLang="en-US" sz="35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pic>
        <p:nvPicPr>
          <p:cNvPr id="4" name="Picture 3" descr="A pink lollipop on a stick&#10;&#10;Description automatically generated">
            <a:extLst>
              <a:ext uri="{FF2B5EF4-FFF2-40B4-BE49-F238E27FC236}">
                <a16:creationId xmlns:a16="http://schemas.microsoft.com/office/drawing/2014/main" id="{5631125B-1F58-6BA5-8772-E6270B1A79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72" y="2752682"/>
            <a:ext cx="1225578" cy="193744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A332A612-7EDB-134D-3DAF-06930FF3398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311" b="59129" l="28400" r="81100">
                        <a14:foregroundMark x1="47500" y1="24374" x2="46900" y2="26969"/>
                        <a14:foregroundMark x1="49700" y1="34847" x2="50900" y2="37627"/>
                        <a14:foregroundMark x1="58100" y1="33457" x2="55400" y2="36423"/>
                        <a14:foregroundMark x1="51900" y1="32437" x2="50200" y2="36793"/>
                        <a14:foregroundMark x1="48200" y1="36423" x2="50700" y2="37442"/>
                        <a14:foregroundMark x1="52100" y1="37535" x2="50900" y2="38184"/>
                        <a14:foregroundMark x1="50000" y1="38554" x2="53300" y2="39481"/>
                        <a14:foregroundMark x1="60800" y1="33364" x2="60800" y2="36330"/>
                        <a14:foregroundMark x1="59100" y1="32437" x2="57800" y2="36423"/>
                        <a14:foregroundMark x1="66200" y1="39388" x2="66200" y2="41242"/>
                        <a14:foregroundMark x1="73200" y1="42632" x2="47400" y2="45042"/>
                        <a14:foregroundMark x1="45000" y1="40037" x2="47400" y2="44671"/>
                        <a14:foregroundMark x1="52400" y1="40408" x2="57800" y2="44671"/>
                        <a14:foregroundMark x1="63500" y1="40315" x2="49800" y2="41149"/>
                        <a14:foregroundMark x1="32000" y1="40315" x2="77900" y2="55792"/>
                        <a14:foregroundMark x1="77800" y1="41242" x2="65900" y2="54958"/>
                        <a14:foregroundMark x1="36100" y1="46339" x2="51300" y2="51715"/>
                        <a14:foregroundMark x1="31800" y1="56348" x2="57500" y2="51251"/>
                        <a14:foregroundMark x1="32000" y1="40315" x2="31800" y2="54680"/>
                        <a14:foregroundMark x1="31800" y1="40315" x2="31700" y2="43930"/>
                        <a14:foregroundMark x1="32400" y1="40037" x2="44000" y2="40037"/>
                        <a14:foregroundMark x1="61700" y1="40778" x2="60500" y2="43188"/>
                        <a14:foregroundMark x1="61800" y1="40964" x2="63200" y2="42539"/>
                        <a14:foregroundMark x1="67100" y1="40130" x2="78200" y2="40130"/>
                        <a14:foregroundMark x1="78700" y1="56070" x2="32800" y2="5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74" t="17451" r="16011" b="41600"/>
          <a:stretch/>
        </p:blipFill>
        <p:spPr>
          <a:xfrm>
            <a:off x="2520562" y="2115425"/>
            <a:ext cx="3077111" cy="2449129"/>
          </a:xfrm>
          <a:prstGeom prst="rect">
            <a:avLst/>
          </a:prstGeom>
        </p:spPr>
      </p:pic>
      <p:sp>
        <p:nvSpPr>
          <p:cNvPr id="6" name="文本框 18">
            <a:hlinkClick r:id="rId12" action="ppaction://hlinksldjump"/>
            <a:extLst>
              <a:ext uri="{FF2B5EF4-FFF2-40B4-BE49-F238E27FC236}">
                <a16:creationId xmlns:a16="http://schemas.microsoft.com/office/drawing/2014/main" id="{A9A91796-4731-9F3E-3718-9C73BCEC495C}"/>
              </a:ext>
            </a:extLst>
          </p:cNvPr>
          <p:cNvSpPr txBox="1"/>
          <p:nvPr/>
        </p:nvSpPr>
        <p:spPr>
          <a:xfrm>
            <a:off x="3744691" y="3449715"/>
            <a:ext cx="647903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98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1</a:t>
            </a:r>
            <a:endParaRPr kumimoji="0" lang="zh-CN" altLang="en-US" sz="5398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pic>
        <p:nvPicPr>
          <p:cNvPr id="10" name="Picture 9" descr="A yellow face with a white glove&#10;&#10;Description automatically generated">
            <a:extLst>
              <a:ext uri="{FF2B5EF4-FFF2-40B4-BE49-F238E27FC236}">
                <a16:creationId xmlns:a16="http://schemas.microsoft.com/office/drawing/2014/main" id="{F6C6D2B6-DD28-1BAF-4DE7-EDEB9816FE3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49" y="2962275"/>
            <a:ext cx="1209675" cy="1209675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603A1414-6CB0-6301-980E-FA060B4D59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311" b="59129" l="28400" r="81100">
                        <a14:foregroundMark x1="47500" y1="24374" x2="46900" y2="26969"/>
                        <a14:foregroundMark x1="49700" y1="34847" x2="50900" y2="37627"/>
                        <a14:foregroundMark x1="58100" y1="33457" x2="55400" y2="36423"/>
                        <a14:foregroundMark x1="51900" y1="32437" x2="50200" y2="36793"/>
                        <a14:foregroundMark x1="48200" y1="36423" x2="50700" y2="37442"/>
                        <a14:foregroundMark x1="52100" y1="37535" x2="50900" y2="38184"/>
                        <a14:foregroundMark x1="50000" y1="38554" x2="53300" y2="39481"/>
                        <a14:foregroundMark x1="60800" y1="33364" x2="60800" y2="36330"/>
                        <a14:foregroundMark x1="59100" y1="32437" x2="57800" y2="36423"/>
                        <a14:foregroundMark x1="66200" y1="39388" x2="66200" y2="41242"/>
                        <a14:foregroundMark x1="73200" y1="42632" x2="47400" y2="45042"/>
                        <a14:foregroundMark x1="45000" y1="40037" x2="47400" y2="44671"/>
                        <a14:foregroundMark x1="52400" y1="40408" x2="57800" y2="44671"/>
                        <a14:foregroundMark x1="63500" y1="40315" x2="49800" y2="41149"/>
                        <a14:foregroundMark x1="32000" y1="40315" x2="77900" y2="55792"/>
                        <a14:foregroundMark x1="77800" y1="41242" x2="65900" y2="54958"/>
                        <a14:foregroundMark x1="36100" y1="46339" x2="51300" y2="51715"/>
                        <a14:foregroundMark x1="31800" y1="56348" x2="57500" y2="51251"/>
                        <a14:foregroundMark x1="32000" y1="40315" x2="31800" y2="54680"/>
                        <a14:foregroundMark x1="31800" y1="40315" x2="31700" y2="43930"/>
                        <a14:foregroundMark x1="32400" y1="40037" x2="44000" y2="40037"/>
                        <a14:foregroundMark x1="61700" y1="40778" x2="60500" y2="43188"/>
                        <a14:foregroundMark x1="61800" y1="40964" x2="63200" y2="42539"/>
                        <a14:foregroundMark x1="67100" y1="40130" x2="78200" y2="40130"/>
                        <a14:foregroundMark x1="78700" y1="56070" x2="32800" y2="5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74" t="17451" r="16011" b="41600"/>
          <a:stretch/>
        </p:blipFill>
        <p:spPr>
          <a:xfrm>
            <a:off x="5530313" y="2084553"/>
            <a:ext cx="3077111" cy="2449129"/>
          </a:xfrm>
          <a:prstGeom prst="rect">
            <a:avLst/>
          </a:prstGeom>
        </p:spPr>
      </p:pic>
      <p:sp>
        <p:nvSpPr>
          <p:cNvPr id="13" name="文本框 18">
            <a:hlinkClick r:id="rId14" action="ppaction://hlinksldjump"/>
            <a:extLst>
              <a:ext uri="{FF2B5EF4-FFF2-40B4-BE49-F238E27FC236}">
                <a16:creationId xmlns:a16="http://schemas.microsoft.com/office/drawing/2014/main" id="{A983460C-6C87-CB18-48A0-76BDDD5E9107}"/>
              </a:ext>
            </a:extLst>
          </p:cNvPr>
          <p:cNvSpPr txBox="1"/>
          <p:nvPr/>
        </p:nvSpPr>
        <p:spPr>
          <a:xfrm>
            <a:off x="6773492" y="3409318"/>
            <a:ext cx="647903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98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2</a:t>
            </a:r>
            <a:endParaRPr kumimoji="0" lang="zh-CN" altLang="en-US" sz="5398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5F6F6F-71F1-7B1B-3492-6A2173C122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4525" y="3028950"/>
            <a:ext cx="1447516" cy="1447516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8638680A-B056-C927-ECB0-D5503875686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311" b="59129" l="28400" r="81100">
                        <a14:foregroundMark x1="47500" y1="24374" x2="46900" y2="26969"/>
                        <a14:foregroundMark x1="49700" y1="34847" x2="50900" y2="37627"/>
                        <a14:foregroundMark x1="58100" y1="33457" x2="55400" y2="36423"/>
                        <a14:foregroundMark x1="51900" y1="32437" x2="50200" y2="36793"/>
                        <a14:foregroundMark x1="48200" y1="36423" x2="50700" y2="37442"/>
                        <a14:foregroundMark x1="52100" y1="37535" x2="50900" y2="38184"/>
                        <a14:foregroundMark x1="50000" y1="38554" x2="53300" y2="39481"/>
                        <a14:foregroundMark x1="60800" y1="33364" x2="60800" y2="36330"/>
                        <a14:foregroundMark x1="59100" y1="32437" x2="57800" y2="36423"/>
                        <a14:foregroundMark x1="66200" y1="39388" x2="66200" y2="41242"/>
                        <a14:foregroundMark x1="73200" y1="42632" x2="47400" y2="45042"/>
                        <a14:foregroundMark x1="45000" y1="40037" x2="47400" y2="44671"/>
                        <a14:foregroundMark x1="52400" y1="40408" x2="57800" y2="44671"/>
                        <a14:foregroundMark x1="63500" y1="40315" x2="49800" y2="41149"/>
                        <a14:foregroundMark x1="32000" y1="40315" x2="77900" y2="55792"/>
                        <a14:foregroundMark x1="77800" y1="41242" x2="65900" y2="54958"/>
                        <a14:foregroundMark x1="36100" y1="46339" x2="51300" y2="51715"/>
                        <a14:foregroundMark x1="31800" y1="56348" x2="57500" y2="51251"/>
                        <a14:foregroundMark x1="32000" y1="40315" x2="31800" y2="54680"/>
                        <a14:foregroundMark x1="31800" y1="40315" x2="31700" y2="43930"/>
                        <a14:foregroundMark x1="32400" y1="40037" x2="44000" y2="40037"/>
                        <a14:foregroundMark x1="61700" y1="40778" x2="60500" y2="43188"/>
                        <a14:foregroundMark x1="61800" y1="40964" x2="63200" y2="42539"/>
                        <a14:foregroundMark x1="67100" y1="40130" x2="78200" y2="40130"/>
                        <a14:foregroundMark x1="78700" y1="56070" x2="32800" y2="5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74" t="17451" r="16011" b="41600"/>
          <a:stretch/>
        </p:blipFill>
        <p:spPr>
          <a:xfrm>
            <a:off x="8693209" y="2075028"/>
            <a:ext cx="3077111" cy="2449129"/>
          </a:xfrm>
          <a:prstGeom prst="rect">
            <a:avLst/>
          </a:prstGeom>
        </p:spPr>
      </p:pic>
      <p:sp>
        <p:nvSpPr>
          <p:cNvPr id="17" name="文本框 18">
            <a:hlinkClick r:id="rId9" action="ppaction://hlinksldjump"/>
            <a:extLst>
              <a:ext uri="{FF2B5EF4-FFF2-40B4-BE49-F238E27FC236}">
                <a16:creationId xmlns:a16="http://schemas.microsoft.com/office/drawing/2014/main" id="{4C605D05-8CB6-5F88-9537-0A7CF1F3B082}"/>
              </a:ext>
            </a:extLst>
          </p:cNvPr>
          <p:cNvSpPr txBox="1"/>
          <p:nvPr/>
        </p:nvSpPr>
        <p:spPr>
          <a:xfrm>
            <a:off x="9993538" y="3495043"/>
            <a:ext cx="647903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98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3</a:t>
            </a:r>
            <a:endParaRPr kumimoji="0" lang="zh-CN" altLang="en-US" sz="5398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9" name="Rectangle: Rounded Corners 18">
            <a:hlinkClick r:id="rId16" action="ppaction://hlinksldjump"/>
            <a:extLst>
              <a:ext uri="{FF2B5EF4-FFF2-40B4-BE49-F238E27FC236}">
                <a16:creationId xmlns:a16="http://schemas.microsoft.com/office/drawing/2014/main" id="{4145631A-B645-C9A3-B556-AAD0759B4B40}"/>
              </a:ext>
            </a:extLst>
          </p:cNvPr>
          <p:cNvSpPr/>
          <p:nvPr/>
        </p:nvSpPr>
        <p:spPr>
          <a:xfrm>
            <a:off x="10382251" y="6191250"/>
            <a:ext cx="1485900" cy="428625"/>
          </a:xfrm>
          <a:prstGeom prst="roundRect">
            <a:avLst>
              <a:gd name="adj" fmla="val 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437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344191" y="2600179"/>
            <a:ext cx="5428335" cy="1838471"/>
            <a:chOff x="7675497" y="1612359"/>
            <a:chExt cx="5429749" cy="1838950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5135451" cy="117443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 x 3 = 6 </a:t>
              </a: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sp>
        <p:nvSpPr>
          <p:cNvPr id="4" name="Left Arrow 3">
            <a:hlinkClick r:id="rId8" action="ppaction://hlinksldjump"/>
          </p:cNvPr>
          <p:cNvSpPr/>
          <p:nvPr/>
        </p:nvSpPr>
        <p:spPr>
          <a:xfrm>
            <a:off x="480838" y="5762561"/>
            <a:ext cx="2015699" cy="1094547"/>
          </a:xfrm>
          <a:prstGeom prst="leftArrow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</a:t>
            </a: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687991" y="255192"/>
            <a:ext cx="10158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Chuyển tổng sau thành phép nhân tương ứng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 + 2 + 2 = 6</a:t>
            </a:r>
          </a:p>
        </p:txBody>
      </p:sp>
    </p:spTree>
    <p:extLst>
      <p:ext uri="{BB962C8B-B14F-4D97-AF65-F5344CB8AC3E}">
        <p14:creationId xmlns:p14="http://schemas.microsoft.com/office/powerpoint/2010/main" val="61981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225D93-E6C2-2958-309A-A5B498F1E590}"/>
              </a:ext>
            </a:extLst>
          </p:cNvPr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>
            <a:extLst>
              <a:ext uri="{FF2B5EF4-FFF2-40B4-BE49-F238E27FC236}">
                <a16:creationId xmlns:a16="http://schemas.microsoft.com/office/drawing/2014/main" id="{4DDFD6BC-6415-1F10-2B96-553982511E8D}"/>
              </a:ext>
            </a:extLst>
          </p:cNvPr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>
              <a:extLst>
                <a:ext uri="{FF2B5EF4-FFF2-40B4-BE49-F238E27FC236}">
                  <a16:creationId xmlns:a16="http://schemas.microsoft.com/office/drawing/2014/main" id="{12C0C1D7-96B0-AA6E-3E76-BBAA65A82F63}"/>
                </a:ext>
              </a:extLst>
            </p:cNvPr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572">
              <a:extLst>
                <a:ext uri="{FF2B5EF4-FFF2-40B4-BE49-F238E27FC236}">
                  <a16:creationId xmlns:a16="http://schemas.microsoft.com/office/drawing/2014/main" id="{5FC41384-5D50-AF29-F370-B1B772C83D46}"/>
                </a:ext>
              </a:extLst>
            </p:cNvPr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BCD49F-F993-67C6-1320-50C8B6284503}"/>
              </a:ext>
            </a:extLst>
          </p:cNvPr>
          <p:cNvGrpSpPr/>
          <p:nvPr/>
        </p:nvGrpSpPr>
        <p:grpSpPr>
          <a:xfrm>
            <a:off x="3344191" y="2600179"/>
            <a:ext cx="5428335" cy="1838471"/>
            <a:chOff x="7675497" y="1612359"/>
            <a:chExt cx="5429749" cy="1838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4B92B29-3FF5-3F63-C221-B8E01A20B088}"/>
                </a:ext>
              </a:extLst>
            </p:cNvPr>
            <p:cNvSpPr/>
            <p:nvPr/>
          </p:nvSpPr>
          <p:spPr>
            <a:xfrm>
              <a:off x="7969795" y="2276871"/>
              <a:ext cx="5135451" cy="117443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x 2 = 16 </a:t>
              </a:r>
            </a:p>
          </p:txBody>
        </p:sp>
        <p:pic>
          <p:nvPicPr>
            <p:cNvPr id="1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6C3C6B31-8105-313D-D2FC-8F243083CB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648304AE-6438-5EFC-62ED-232D9C9C74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sp>
        <p:nvSpPr>
          <p:cNvPr id="17" name="Left Arrow 3">
            <a:hlinkClick r:id="rId8" action="ppaction://hlinksldjump"/>
            <a:extLst>
              <a:ext uri="{FF2B5EF4-FFF2-40B4-BE49-F238E27FC236}">
                <a16:creationId xmlns:a16="http://schemas.microsoft.com/office/drawing/2014/main" id="{74143845-225E-46F3-576E-CDDD9CD21B37}"/>
              </a:ext>
            </a:extLst>
          </p:cNvPr>
          <p:cNvSpPr/>
          <p:nvPr/>
        </p:nvSpPr>
        <p:spPr>
          <a:xfrm>
            <a:off x="480838" y="5762561"/>
            <a:ext cx="2015699" cy="1094547"/>
          </a:xfrm>
          <a:prstGeom prst="leftArrow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</a:t>
            </a: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文本框 18">
            <a:extLst>
              <a:ext uri="{FF2B5EF4-FFF2-40B4-BE49-F238E27FC236}">
                <a16:creationId xmlns:a16="http://schemas.microsoft.com/office/drawing/2014/main" id="{C1A0E2E0-C41B-FA94-10F9-38DF86153575}"/>
              </a:ext>
            </a:extLst>
          </p:cNvPr>
          <p:cNvSpPr txBox="1"/>
          <p:nvPr/>
        </p:nvSpPr>
        <p:spPr>
          <a:xfrm>
            <a:off x="687991" y="255192"/>
            <a:ext cx="10158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Chuyển tổng sau thành phép nhân tương ứng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8 + 8 = 16</a:t>
            </a:r>
          </a:p>
        </p:txBody>
      </p:sp>
    </p:spTree>
    <p:extLst>
      <p:ext uri="{BB962C8B-B14F-4D97-AF65-F5344CB8AC3E}">
        <p14:creationId xmlns:p14="http://schemas.microsoft.com/office/powerpoint/2010/main" val="85887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70B249-8DDF-6C83-C3A2-20C498672F80}"/>
              </a:ext>
            </a:extLst>
          </p:cNvPr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4" name="组合 561">
            <a:extLst>
              <a:ext uri="{FF2B5EF4-FFF2-40B4-BE49-F238E27FC236}">
                <a16:creationId xmlns:a16="http://schemas.microsoft.com/office/drawing/2014/main" id="{A11A1072-7DD2-7CA5-5A8E-E3FF3BAB2BE2}"/>
              </a:ext>
            </a:extLst>
          </p:cNvPr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5" name="五边形 1">
              <a:extLst>
                <a:ext uri="{FF2B5EF4-FFF2-40B4-BE49-F238E27FC236}">
                  <a16:creationId xmlns:a16="http://schemas.microsoft.com/office/drawing/2014/main" id="{3B871241-7C12-2F53-72B5-349E668FCDAC}"/>
                </a:ext>
              </a:extLst>
            </p:cNvPr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矩形 572">
              <a:extLst>
                <a:ext uri="{FF2B5EF4-FFF2-40B4-BE49-F238E27FC236}">
                  <a16:creationId xmlns:a16="http://schemas.microsoft.com/office/drawing/2014/main" id="{36DC1CA8-3E61-0B1F-49FC-0271821D3D43}"/>
                </a:ext>
              </a:extLst>
            </p:cNvPr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60A1CE-34C0-41DE-1467-735E1F3A8A2F}"/>
              </a:ext>
            </a:extLst>
          </p:cNvPr>
          <p:cNvGrpSpPr/>
          <p:nvPr/>
        </p:nvGrpSpPr>
        <p:grpSpPr>
          <a:xfrm>
            <a:off x="2772690" y="2419204"/>
            <a:ext cx="5314034" cy="1838471"/>
            <a:chOff x="7675497" y="1612359"/>
            <a:chExt cx="5315419" cy="183895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4971B15-B4EC-E76D-3D01-C98BFCE977A3}"/>
                </a:ext>
              </a:extLst>
            </p:cNvPr>
            <p:cNvSpPr/>
            <p:nvPr/>
          </p:nvSpPr>
          <p:spPr>
            <a:xfrm>
              <a:off x="7969795" y="2276871"/>
              <a:ext cx="5021121" cy="117443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 x 4 = 16</a:t>
              </a:r>
            </a:p>
          </p:txBody>
        </p:sp>
        <p:pic>
          <p:nvPicPr>
            <p:cNvPr id="12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D959CE31-7B5D-4029-1516-D71FFF0026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E047A53-993E-894F-094F-7B037D2A41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sp>
        <p:nvSpPr>
          <p:cNvPr id="21" name="Left Arrow 3">
            <a:hlinkClick r:id="rId8" action="ppaction://hlinksldjump"/>
            <a:extLst>
              <a:ext uri="{FF2B5EF4-FFF2-40B4-BE49-F238E27FC236}">
                <a16:creationId xmlns:a16="http://schemas.microsoft.com/office/drawing/2014/main" id="{4B65536F-FD1E-977A-F2B1-AC1210FADE9D}"/>
              </a:ext>
            </a:extLst>
          </p:cNvPr>
          <p:cNvSpPr/>
          <p:nvPr/>
        </p:nvSpPr>
        <p:spPr>
          <a:xfrm>
            <a:off x="480838" y="5762561"/>
            <a:ext cx="2015699" cy="1094547"/>
          </a:xfrm>
          <a:prstGeom prst="leftArrow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</a:t>
            </a: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文本框 18">
            <a:extLst>
              <a:ext uri="{FF2B5EF4-FFF2-40B4-BE49-F238E27FC236}">
                <a16:creationId xmlns:a16="http://schemas.microsoft.com/office/drawing/2014/main" id="{98A67C0D-EF83-7D16-4B10-667FADB4E8E4}"/>
              </a:ext>
            </a:extLst>
          </p:cNvPr>
          <p:cNvSpPr txBox="1"/>
          <p:nvPr/>
        </p:nvSpPr>
        <p:spPr>
          <a:xfrm>
            <a:off x="716566" y="140892"/>
            <a:ext cx="10158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Chuyển tổng sau thành phép nhân tương ứng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 + 4 + 4 + 4 = 16</a:t>
            </a:r>
          </a:p>
        </p:txBody>
      </p:sp>
    </p:spTree>
    <p:extLst>
      <p:ext uri="{BB962C8B-B14F-4D97-AF65-F5344CB8AC3E}">
        <p14:creationId xmlns:p14="http://schemas.microsoft.com/office/powerpoint/2010/main" val="224408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B27290-3045-420F-BD9E-3470EB9048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4854" y="1489232"/>
            <a:ext cx="3962743" cy="4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6E5EA26-338B-32DF-A16B-149426FC4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30013" y="-1"/>
            <a:ext cx="6440129" cy="5701373"/>
          </a:xfrm>
          <a:prstGeom prst="rect">
            <a:avLst/>
          </a:prstGeom>
        </p:spPr>
      </p:pic>
      <p:pic>
        <p:nvPicPr>
          <p:cNvPr id="5" name="Picture 4" descr="A group of children holding books&#10;&#10;Description automatically generated with medium confidence">
            <a:extLst>
              <a:ext uri="{FF2B5EF4-FFF2-40B4-BE49-F238E27FC236}">
                <a16:creationId xmlns:a16="http://schemas.microsoft.com/office/drawing/2014/main" id="{AD8AFC55-8098-795B-E173-2AC4C604F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8900" y1="43000" x2="40233" y2="67650"/>
                        <a14:foregroundMark x1="33067" y1="43600" x2="42767" y2="56300"/>
                        <a14:foregroundMark x1="40500" y1="45800" x2="45533" y2="59100"/>
                        <a14:foregroundMark x1="39033" y1="45600" x2="38767" y2="61850"/>
                        <a14:foregroundMark x1="47800" y1="42600" x2="46733" y2="55700"/>
                        <a14:foregroundMark x1="46467" y1="57300" x2="46067" y2="54100"/>
                        <a14:foregroundMark x1="43800" y1="82550" x2="40500" y2="79550"/>
                        <a14:foregroundMark x1="37600" y1="82550" x2="35467" y2="80350"/>
                        <a14:foregroundMark x1="40100" y1="81150" x2="41967" y2="82150"/>
                        <a14:foregroundMark x1="35600" y1="82950" x2="38500" y2="83150"/>
                        <a14:foregroundMark x1="36000" y1="79750" x2="37467" y2="82550"/>
                        <a14:foregroundMark x1="36400" y1="79550" x2="38233" y2="83950"/>
                        <a14:foregroundMark x1="59567" y1="30100" x2="63700" y2="64650"/>
                        <a14:foregroundMark x1="67800" y1="22950" x2="67800" y2="26500"/>
                        <a14:foregroundMark x1="64733" y1="54500" x2="62100" y2="43200"/>
                        <a14:foregroundMark x1="63833" y1="42000" x2="67267" y2="49950"/>
                        <a14:foregroundMark x1="66600" y1="42600" x2="68867" y2="46350"/>
                        <a14:foregroundMark x1="69767" y1="58100" x2="69633" y2="58100"/>
                        <a14:foregroundMark x1="55867" y1="48350" x2="58900" y2="52150"/>
                        <a14:foregroundMark x1="60100" y1="43800" x2="57200" y2="46000"/>
                        <a14:foregroundMark x1="56800" y1="50550" x2="58667" y2="56500"/>
                        <a14:foregroundMark x1="48367" y1="34950" x2="48367" y2="3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4690" y="1994622"/>
            <a:ext cx="8590690" cy="57271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E1C693-198E-DF26-6ED1-4ED63A2548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1982" y="1382131"/>
            <a:ext cx="6899365" cy="342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38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C:\Users\TUAN\Downloads\Luyện tập 1.png">
            <a:extLst>
              <a:ext uri="{FF2B5EF4-FFF2-40B4-BE49-F238E27FC236}">
                <a16:creationId xmlns:a16="http://schemas.microsoft.com/office/drawing/2014/main" id="{5AE75860-83F4-48D7-BED6-8C5A51C92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9129" y="488301"/>
            <a:ext cx="2237784" cy="863493"/>
          </a:xfrm>
          <a:prstGeom prst="rect">
            <a:avLst/>
          </a:prstGeom>
          <a:noFill/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50A28C7F-04BD-4BE7-843F-EBF0C996DB4C}"/>
              </a:ext>
            </a:extLst>
          </p:cNvPr>
          <p:cNvSpPr/>
          <p:nvPr/>
        </p:nvSpPr>
        <p:spPr>
          <a:xfrm>
            <a:off x="1076628" y="1453708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10A9AAA-90FD-4733-AF04-7BAF2CE938B8}"/>
              </a:ext>
            </a:extLst>
          </p:cNvPr>
          <p:cNvSpPr txBox="1"/>
          <p:nvPr/>
        </p:nvSpPr>
        <p:spPr>
          <a:xfrm>
            <a:off x="1513950" y="1453708"/>
            <a:ext cx="6584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a) Viết 2 + 2 + 2 + 2 + 2 = 10 thành phép nhân.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EC4964A-9853-47C0-AD5D-6FD6981ABFF3}"/>
              </a:ext>
            </a:extLst>
          </p:cNvPr>
          <p:cNvGrpSpPr/>
          <p:nvPr/>
        </p:nvGrpSpPr>
        <p:grpSpPr>
          <a:xfrm>
            <a:off x="4940324" y="2060391"/>
            <a:ext cx="2699226" cy="587661"/>
            <a:chOff x="8046147" y="1143254"/>
            <a:chExt cx="2699226" cy="58766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C27037A-534E-4B25-93B3-FFA387A797E3}"/>
                </a:ext>
              </a:extLst>
            </p:cNvPr>
            <p:cNvSpPr/>
            <p:nvPr/>
          </p:nvSpPr>
          <p:spPr>
            <a:xfrm>
              <a:off x="8046147" y="1182328"/>
              <a:ext cx="2699225" cy="475903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29F2339-D699-4897-87F1-B7A44CEE3FB7}"/>
                </a:ext>
              </a:extLst>
            </p:cNvPr>
            <p:cNvSpPr/>
            <p:nvPr/>
          </p:nvSpPr>
          <p:spPr>
            <a:xfrm>
              <a:off x="8132865" y="1146140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80164C7-DFC5-4E71-9688-946DC84A9392}"/>
                    </a:ext>
                  </a:extLst>
                </p:cNvPr>
                <p:cNvSpPr txBox="1"/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vi-VN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98663C4-79F9-4581-ABD4-30524572D5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FD04D68-7CEB-41FD-97FC-F5180657A1A9}"/>
                </a:ext>
              </a:extLst>
            </p:cNvPr>
            <p:cNvSpPr/>
            <p:nvPr/>
          </p:nvSpPr>
          <p:spPr>
            <a:xfrm>
              <a:off x="9128038" y="1143254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1531ADB-2265-4506-9411-29630A5CBBFE}"/>
                </a:ext>
              </a:extLst>
            </p:cNvPr>
            <p:cNvSpPr/>
            <p:nvPr/>
          </p:nvSpPr>
          <p:spPr>
            <a:xfrm>
              <a:off x="9616746" y="1143254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927BBB1-A428-4714-8B76-9CA9CC6F46D3}"/>
                </a:ext>
              </a:extLst>
            </p:cNvPr>
            <p:cNvSpPr/>
            <p:nvPr/>
          </p:nvSpPr>
          <p:spPr>
            <a:xfrm>
              <a:off x="10105454" y="1143254"/>
              <a:ext cx="63991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200">
                  <a:solidFill>
                    <a:srgbClr val="FF0000"/>
                  </a:solidFill>
                </a:rPr>
                <a:t>10</a:t>
              </a:r>
              <a:endParaRPr lang="vi-VN" sz="3200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C178441-4705-4A2B-8DDE-0F352ED23CDB}"/>
                  </a:ext>
                </a:extLst>
              </p:cNvPr>
              <p:cNvSpPr txBox="1"/>
              <p:nvPr/>
            </p:nvSpPr>
            <p:spPr>
              <a:xfrm>
                <a:off x="1529248" y="2703958"/>
                <a:ext cx="97714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b) Viết phép nhân 5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7 = 35 thành phép cộng các số hạng bằng nhau.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C178441-4705-4A2B-8DDE-0F352ED23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248" y="2703958"/>
                <a:ext cx="9771458" cy="461665"/>
              </a:xfrm>
              <a:prstGeom prst="rect">
                <a:avLst/>
              </a:prstGeom>
              <a:blipFill>
                <a:blip r:embed="rId4"/>
                <a:stretch>
                  <a:fillRect l="-998" t="-9333" r="-936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91540957-BF1F-4525-BCD3-EC14C0F3D538}"/>
              </a:ext>
            </a:extLst>
          </p:cNvPr>
          <p:cNvGrpSpPr/>
          <p:nvPr/>
        </p:nvGrpSpPr>
        <p:grpSpPr>
          <a:xfrm>
            <a:off x="3397559" y="3217177"/>
            <a:ext cx="5784756" cy="610312"/>
            <a:chOff x="8046147" y="1143254"/>
            <a:chExt cx="2699225" cy="61031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3AD4E0E-ED10-4D99-8501-F0A620AE637B}"/>
                </a:ext>
              </a:extLst>
            </p:cNvPr>
            <p:cNvSpPr/>
            <p:nvPr/>
          </p:nvSpPr>
          <p:spPr>
            <a:xfrm>
              <a:off x="8046147" y="1182328"/>
              <a:ext cx="2699225" cy="571238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A4A455-5A9D-45C7-8961-455B6330D85C}"/>
                </a:ext>
              </a:extLst>
            </p:cNvPr>
            <p:cNvSpPr/>
            <p:nvPr/>
          </p:nvSpPr>
          <p:spPr>
            <a:xfrm>
              <a:off x="8046148" y="1143254"/>
              <a:ext cx="269922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</a:rPr>
                <a:t>5 + 5 + 5 + 5 + 5 + 5 + 5 = 35</a:t>
              </a:r>
            </a:p>
          </p:txBody>
        </p:sp>
      </p:grpSp>
      <p:sp>
        <p:nvSpPr>
          <p:cNvPr id="40" name="Star: 5 Points 39">
            <a:extLst>
              <a:ext uri="{FF2B5EF4-FFF2-40B4-BE49-F238E27FC236}">
                <a16:creationId xmlns:a16="http://schemas.microsoft.com/office/drawing/2014/main" id="{DF0D8296-FFF8-48D5-8357-0B657E2937A0}"/>
              </a:ext>
            </a:extLst>
          </p:cNvPr>
          <p:cNvSpPr/>
          <p:nvPr/>
        </p:nvSpPr>
        <p:spPr>
          <a:xfrm>
            <a:off x="1174234" y="3800758"/>
            <a:ext cx="710027" cy="7239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AF82CC-7DDB-48E4-9CF1-12194D0AB565}"/>
              </a:ext>
            </a:extLst>
          </p:cNvPr>
          <p:cNvSpPr txBox="1"/>
          <p:nvPr/>
        </p:nvSpPr>
        <p:spPr>
          <a:xfrm>
            <a:off x="1797256" y="4062993"/>
            <a:ext cx="5097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 Viết 3 + 3 + 3 = 9 thành phép nhân.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E37BC48-D119-4E7A-BC63-14AB2224F2F2}"/>
              </a:ext>
            </a:extLst>
          </p:cNvPr>
          <p:cNvGrpSpPr/>
          <p:nvPr/>
        </p:nvGrpSpPr>
        <p:grpSpPr>
          <a:xfrm>
            <a:off x="4940324" y="4524658"/>
            <a:ext cx="2699226" cy="587661"/>
            <a:chOff x="8046147" y="1143254"/>
            <a:chExt cx="2699226" cy="58766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5469AB9-6279-4B5A-90B0-EA3EA76550BE}"/>
                </a:ext>
              </a:extLst>
            </p:cNvPr>
            <p:cNvSpPr/>
            <p:nvPr/>
          </p:nvSpPr>
          <p:spPr>
            <a:xfrm>
              <a:off x="8046147" y="1182328"/>
              <a:ext cx="2699225" cy="475903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4B2748F-8968-4158-935F-1C75C8A98AA1}"/>
                </a:ext>
              </a:extLst>
            </p:cNvPr>
            <p:cNvSpPr/>
            <p:nvPr/>
          </p:nvSpPr>
          <p:spPr>
            <a:xfrm>
              <a:off x="8132865" y="1146140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AF95CF6-D69E-4D83-B57E-8E1F207DC94F}"/>
                    </a:ext>
                  </a:extLst>
                </p:cNvPr>
                <p:cNvSpPr txBox="1"/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vi-VN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343AE62-2C59-41B2-AC22-FDBE3C7E46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FE099A4-D20A-4838-9DE6-8A76F1C3F34C}"/>
                </a:ext>
              </a:extLst>
            </p:cNvPr>
            <p:cNvSpPr/>
            <p:nvPr/>
          </p:nvSpPr>
          <p:spPr>
            <a:xfrm>
              <a:off x="9128038" y="1143254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354B4D3-E0F3-4A4C-B343-D962F7A54421}"/>
                </a:ext>
              </a:extLst>
            </p:cNvPr>
            <p:cNvSpPr/>
            <p:nvPr/>
          </p:nvSpPr>
          <p:spPr>
            <a:xfrm>
              <a:off x="9616746" y="1143254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B2FB07F-60CC-493F-A989-E94792C4E253}"/>
                </a:ext>
              </a:extLst>
            </p:cNvPr>
            <p:cNvSpPr/>
            <p:nvPr/>
          </p:nvSpPr>
          <p:spPr>
            <a:xfrm>
              <a:off x="10105454" y="1143254"/>
              <a:ext cx="63991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376E75B-B40F-4F79-95A9-35FAD8B8EDB3}"/>
                  </a:ext>
                </a:extLst>
              </p:cNvPr>
              <p:cNvSpPr txBox="1"/>
              <p:nvPr/>
            </p:nvSpPr>
            <p:spPr>
              <a:xfrm>
                <a:off x="1797256" y="5098435"/>
                <a:ext cx="95823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 Viết phép nhân 4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6 = 24 thành phép cộng các số hạng bằng nhau.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376E75B-B40F-4F79-95A9-35FAD8B8E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256" y="5098435"/>
                <a:ext cx="9582303" cy="461665"/>
              </a:xfrm>
              <a:prstGeom prst="rect">
                <a:avLst/>
              </a:prstGeom>
              <a:blipFill>
                <a:blip r:embed="rId6"/>
                <a:stretch>
                  <a:fillRect l="-127" t="-9211" r="-64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E06FB868-007A-44EA-8553-E5F0F0D6A0C0}"/>
              </a:ext>
            </a:extLst>
          </p:cNvPr>
          <p:cNvGrpSpPr/>
          <p:nvPr/>
        </p:nvGrpSpPr>
        <p:grpSpPr>
          <a:xfrm>
            <a:off x="3629405" y="5537446"/>
            <a:ext cx="5197912" cy="610312"/>
            <a:chOff x="8046147" y="1143254"/>
            <a:chExt cx="2699225" cy="610312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36AE24E-2491-4B60-94C6-7099D6C0AE6B}"/>
                </a:ext>
              </a:extLst>
            </p:cNvPr>
            <p:cNvSpPr/>
            <p:nvPr/>
          </p:nvSpPr>
          <p:spPr>
            <a:xfrm>
              <a:off x="8046147" y="1182328"/>
              <a:ext cx="2699225" cy="571238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A0465EB-0F81-41B5-BF47-7B8B64906E84}"/>
                </a:ext>
              </a:extLst>
            </p:cNvPr>
            <p:cNvSpPr/>
            <p:nvPr/>
          </p:nvSpPr>
          <p:spPr>
            <a:xfrm>
              <a:off x="8046148" y="1143254"/>
              <a:ext cx="269922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</a:rPr>
                <a:t>4 + 4 + 4 + 4 + 4 + 4 = 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6" grpId="0"/>
      <p:bldP spid="40" grpId="0" animBg="1"/>
      <p:bldP spid="41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A0CEE33C-272E-1399-8599-A84AC4C04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714" y="240428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E1D6C33-3B47-1D3C-62FF-5AE3304430C3}"/>
              </a:ext>
            </a:extLst>
          </p:cNvPr>
          <p:cNvSpPr/>
          <p:nvPr/>
        </p:nvSpPr>
        <p:spPr>
          <a:xfrm>
            <a:off x="649767" y="1514081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65FF0-E1A1-F6B7-565A-8EB8D3D7D07A}"/>
              </a:ext>
            </a:extLst>
          </p:cNvPr>
          <p:cNvSpPr txBox="1"/>
          <p:nvPr/>
        </p:nvSpPr>
        <p:spPr>
          <a:xfrm>
            <a:off x="1190625" y="1428356"/>
            <a:ext cx="4057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Tìm phép nhân phù hợp với câu trả lời cho mỗi câu hỏi.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7B038-067F-6A54-48C8-DE70D3BC5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2069" y="676806"/>
            <a:ext cx="6292012" cy="5561881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B251121-6D27-CC83-1545-1232F3096977}"/>
              </a:ext>
            </a:extLst>
          </p:cNvPr>
          <p:cNvSpPr/>
          <p:nvPr/>
        </p:nvSpPr>
        <p:spPr>
          <a:xfrm>
            <a:off x="5918125" y="2843200"/>
            <a:ext cx="3960283" cy="418057"/>
          </a:xfrm>
          <a:custGeom>
            <a:avLst/>
            <a:gdLst>
              <a:gd name="connsiteX0" fmla="*/ 4498812 w 4597365"/>
              <a:gd name="connsiteY0" fmla="*/ 0 h 584200"/>
              <a:gd name="connsiteX1" fmla="*/ 4105112 w 4597365"/>
              <a:gd name="connsiteY1" fmla="*/ 292100 h 584200"/>
              <a:gd name="connsiteX2" fmla="*/ 663412 w 4597365"/>
              <a:gd name="connsiteY2" fmla="*/ 304800 h 584200"/>
              <a:gd name="connsiteX3" fmla="*/ 3012 w 4597365"/>
              <a:gd name="connsiteY3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7365" h="584200">
                <a:moveTo>
                  <a:pt x="4498812" y="0"/>
                </a:moveTo>
                <a:cubicBezTo>
                  <a:pt x="4621578" y="120650"/>
                  <a:pt x="4744345" y="241300"/>
                  <a:pt x="4105112" y="292100"/>
                </a:cubicBezTo>
                <a:cubicBezTo>
                  <a:pt x="3465879" y="342900"/>
                  <a:pt x="1347095" y="256117"/>
                  <a:pt x="663412" y="304800"/>
                </a:cubicBezTo>
                <a:cubicBezTo>
                  <a:pt x="-20271" y="353483"/>
                  <a:pt x="-8630" y="468841"/>
                  <a:pt x="3012" y="5842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17098C-2068-CA6E-4444-0D9594D43BF8}"/>
              </a:ext>
            </a:extLst>
          </p:cNvPr>
          <p:cNvSpPr/>
          <p:nvPr/>
        </p:nvSpPr>
        <p:spPr>
          <a:xfrm rot="10800000">
            <a:off x="6388567" y="3672421"/>
            <a:ext cx="4330700" cy="641201"/>
          </a:xfrm>
          <a:custGeom>
            <a:avLst/>
            <a:gdLst>
              <a:gd name="connsiteX0" fmla="*/ 4498812 w 4597365"/>
              <a:gd name="connsiteY0" fmla="*/ 0 h 584200"/>
              <a:gd name="connsiteX1" fmla="*/ 4105112 w 4597365"/>
              <a:gd name="connsiteY1" fmla="*/ 292100 h 584200"/>
              <a:gd name="connsiteX2" fmla="*/ 663412 w 4597365"/>
              <a:gd name="connsiteY2" fmla="*/ 304800 h 584200"/>
              <a:gd name="connsiteX3" fmla="*/ 3012 w 4597365"/>
              <a:gd name="connsiteY3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7365" h="584200">
                <a:moveTo>
                  <a:pt x="4498812" y="0"/>
                </a:moveTo>
                <a:cubicBezTo>
                  <a:pt x="4621578" y="120650"/>
                  <a:pt x="4744345" y="241300"/>
                  <a:pt x="4105112" y="292100"/>
                </a:cubicBezTo>
                <a:cubicBezTo>
                  <a:pt x="3465879" y="342900"/>
                  <a:pt x="1347095" y="256117"/>
                  <a:pt x="663412" y="304800"/>
                </a:cubicBezTo>
                <a:cubicBezTo>
                  <a:pt x="-20271" y="353483"/>
                  <a:pt x="-8630" y="468841"/>
                  <a:pt x="3012" y="5842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25179ED-CAAA-AB28-736B-5A5BC8D5AB0A}"/>
              </a:ext>
            </a:extLst>
          </p:cNvPr>
          <p:cNvSpPr/>
          <p:nvPr/>
        </p:nvSpPr>
        <p:spPr>
          <a:xfrm>
            <a:off x="7214093" y="3672422"/>
            <a:ext cx="3743865" cy="450132"/>
          </a:xfrm>
          <a:custGeom>
            <a:avLst/>
            <a:gdLst>
              <a:gd name="connsiteX0" fmla="*/ 2374900 w 2381638"/>
              <a:gd name="connsiteY0" fmla="*/ 622300 h 622300"/>
              <a:gd name="connsiteX1" fmla="*/ 2070100 w 2381638"/>
              <a:gd name="connsiteY1" fmla="*/ 215900 h 622300"/>
              <a:gd name="connsiteX2" fmla="*/ 355600 w 2381638"/>
              <a:gd name="connsiteY2" fmla="*/ 241300 h 622300"/>
              <a:gd name="connsiteX3" fmla="*/ 0 w 2381638"/>
              <a:gd name="connsiteY3" fmla="*/ 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1638" h="622300">
                <a:moveTo>
                  <a:pt x="2374900" y="622300"/>
                </a:moveTo>
                <a:cubicBezTo>
                  <a:pt x="2390775" y="450850"/>
                  <a:pt x="2406650" y="279400"/>
                  <a:pt x="2070100" y="215900"/>
                </a:cubicBezTo>
                <a:cubicBezTo>
                  <a:pt x="1733550" y="152400"/>
                  <a:pt x="700617" y="277283"/>
                  <a:pt x="355600" y="241300"/>
                </a:cubicBezTo>
                <a:cubicBezTo>
                  <a:pt x="10583" y="205317"/>
                  <a:pt x="5291" y="102658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15591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407</Words>
  <Application>Microsoft Office PowerPoint</Application>
  <PresentationFormat>Widescreen</PresentationFormat>
  <Paragraphs>65</Paragraphs>
  <Slides>15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等线</vt:lpstr>
      <vt:lpstr>VNI-Avo</vt:lpstr>
      <vt:lpstr>#9Slide07 HoneyCream</vt:lpstr>
      <vt:lpstr>Arial</vt:lpstr>
      <vt:lpstr>Arial-Rounded</vt:lpstr>
      <vt:lpstr>Calibri</vt:lpstr>
      <vt:lpstr>Cambria</vt:lpstr>
      <vt:lpstr>Cambria Math</vt:lpstr>
      <vt:lpstr>SVN-Newton</vt:lpstr>
      <vt:lpstr>Times New Roman</vt:lpstr>
      <vt:lpstr>UTM Aquarelle</vt:lpstr>
      <vt:lpstr>UTM Avo</vt:lpstr>
      <vt:lpstr>Office Theme</vt:lpstr>
      <vt:lpstr>Office 主题</vt:lpstr>
      <vt:lpstr>3_Office 主题</vt:lpstr>
      <vt:lpstr>jeppt.com</vt:lpstr>
      <vt:lpstr>1_Office Theme</vt:lpstr>
      <vt:lpstr>3_Office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41</cp:revision>
  <dcterms:created xsi:type="dcterms:W3CDTF">2021-07-24T01:07:49Z</dcterms:created>
  <dcterms:modified xsi:type="dcterms:W3CDTF">2024-12-01T03:52:12Z</dcterms:modified>
</cp:coreProperties>
</file>