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09" r:id="rId3"/>
    <p:sldMasterId id="2147483734" r:id="rId4"/>
    <p:sldMasterId id="2147483781" r:id="rId5"/>
    <p:sldMasterId id="2147483793" r:id="rId6"/>
    <p:sldMasterId id="2147483798" r:id="rId7"/>
  </p:sldMasterIdLst>
  <p:notesMasterIdLst>
    <p:notesMasterId r:id="rId27"/>
  </p:notesMasterIdLst>
  <p:sldIdLst>
    <p:sldId id="256" r:id="rId8"/>
    <p:sldId id="2007577128" r:id="rId9"/>
    <p:sldId id="273" r:id="rId10"/>
    <p:sldId id="2007577120" r:id="rId11"/>
    <p:sldId id="262" r:id="rId12"/>
    <p:sldId id="279" r:id="rId13"/>
    <p:sldId id="2007577121" r:id="rId14"/>
    <p:sldId id="280" r:id="rId15"/>
    <p:sldId id="281" r:id="rId16"/>
    <p:sldId id="334" r:id="rId17"/>
    <p:sldId id="2007577129" r:id="rId18"/>
    <p:sldId id="2007577125" r:id="rId19"/>
    <p:sldId id="361" r:id="rId20"/>
    <p:sldId id="2007577127" r:id="rId21"/>
    <p:sldId id="293" r:id="rId22"/>
    <p:sldId id="335" r:id="rId23"/>
    <p:sldId id="285" r:id="rId24"/>
    <p:sldId id="286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129b41d3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129b41d3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112c29bf982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112c29bf982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10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2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7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5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7342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24058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245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4959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9878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8134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01590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34057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46350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6362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55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493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50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653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201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223A8-0F19-D0B5-D49D-BA193BCDF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05276-C737-8931-9546-5F8F24AA5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FED5E-5FE7-D3D6-24EB-055F794F0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05203-F9FF-7D49-2F65-60240BFDF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CDE48-F22D-FA18-485C-13E825CF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343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62386-F052-088A-B5B7-70382CE1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CDE5D-41A7-7983-CE77-673335BE6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6160-7D57-DD0E-E2EC-9218A2A2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CEFF8-0F7F-43DC-5FA7-DB6ECB1BA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E272C-B7B9-21D9-E686-29AF5558E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956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6303-1F73-0D12-0F90-40BA4AB0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84809-A6A7-AB2C-A352-F400C2825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B5712-BA55-EDE3-5B79-CFAAF4003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68C3-81F1-EBE1-FCAD-B5D419146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6EC14-2F36-330C-F003-1EB6744CC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03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C3DB6-5CCA-0FC4-3D2F-3F876C33E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F563E-ECB9-3765-2E21-120CFEB112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8E0F1-6453-CBC4-4814-7C0641A01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E71B2-7EBE-09BE-2D90-4A78B6DEE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40369-B717-E726-4A59-555D30566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63AF4-B7DE-FDE9-C2EB-366DD9336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310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709C-564B-C5CB-E16B-2CE4F5835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93E3-358A-1966-5688-7CA2F034D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49527-C7A9-10C8-A866-C31F73F20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4E4EF-1715-6BE6-58AA-D180FCA75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8471F2-E21C-8BE0-A5A5-50B9A6E2BD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40B87-42E4-1E91-BCF9-55FDEBCF3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DF788E-439F-37D2-96BD-3AB851FE2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749DE-26E3-7BD9-8207-FDD91D30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93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12C5B-214A-7B92-604F-EC9C9F53E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036DE8-FE2E-BB09-4318-B78BF9C4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4E8823-FD38-7644-D16E-26A0DED2A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9783B-4201-EEF5-E7C3-705FCAD29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6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7441D-61C4-45C1-D3D7-DFA54EB44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6F0F51-15B3-DC49-EB5D-D6AD9B206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8FE03-B3DF-A9E7-FFC6-94E693D7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17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6E3FA-8C97-9119-678F-B72652BEB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C88AA-C356-3780-86D3-BB1563587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1FF99-34C2-B735-28BC-A8F140E11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DF116-BE40-F6D1-3B14-DC42D9E3C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B37E3-DDDD-3F5E-F208-8113DBEFA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6528F-DA13-A386-A2D3-42DC2CCA5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440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68909-9111-2EF6-BA9C-790CDE06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919D0-F823-88BB-729B-11BA6D297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46A39-1B3B-0E9D-9191-4B59DAB98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5F92F-F420-D6DA-A05D-73C7E68D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F8092-5E8B-382A-AA96-1C7FBFE05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E11D8-6ECA-2A1B-99F1-88E8F05C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390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BD730-E83C-9A9B-50C7-9E0A40FA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8241C5-1C2D-9962-3D0C-64E6DF28C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E14F7-A2D8-D352-0472-4FD21027B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9B0A3-9A3F-A964-3FCF-3FFC4AE19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3D168-E0F9-6423-6013-6CC36A87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680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1119A7-5BB9-F381-88B3-1C9833658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598CA-EE88-5E87-6CCF-6A2F88D38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820CA-DE33-F41A-9911-91B4D67EE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87FC2-8984-1DC6-2616-30AF3F7E1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452E6-0371-38AB-F1EB-C988187E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7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.jp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2025/3/2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7EF34-A41B-41EF-A6D3-FBE45E6A8B0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9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119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90F3">
            <a:alpha val="2222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FD8D52A6-761E-5769-1213-0435195A05A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A13E6DE7-53DF-BCC6-EBA0-27C284B247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34"/>
          <a:stretch/>
        </p:blipFill>
        <p:spPr>
          <a:xfrm>
            <a:off x="0" y="-136251"/>
            <a:ext cx="12192000" cy="7030536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8B6987-4BFD-5225-3BBB-0E7676DE9CC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106017"/>
            <a:ext cx="1599074" cy="159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598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6CBF7DC1-576D-2AB2-1EE9-F077F86071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6329E1-D486-CF17-CB27-E0737684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7AB2E-CFED-88BC-388B-91B3B648B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1225F-1EA4-EE6D-F320-74652EAC1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E40F95-F4D5-4A59-80C4-E55005CE8E2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FA9C1-8793-1FCF-12B1-3E2083FC7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0EAC8-3578-E2F7-671A-E8C83EF4E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5BCC4DA-B875-6F97-AD09-52FA4CA011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106017"/>
            <a:ext cx="1599074" cy="159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6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26" Type="http://schemas.openxmlformats.org/officeDocument/2006/relationships/slide" Target="slide5.xml"/><Relationship Id="rId3" Type="http://schemas.openxmlformats.org/officeDocument/2006/relationships/audio" Target="../media/audio2.wav"/><Relationship Id="rId21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17" Type="http://schemas.openxmlformats.org/officeDocument/2006/relationships/slide" Target="slide8.xml"/><Relationship Id="rId25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37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24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slide" Target="slide7.xml"/><Relationship Id="rId23" Type="http://schemas.openxmlformats.org/officeDocument/2006/relationships/image" Target="../media/image28.png"/><Relationship Id="rId28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36.png"/><Relationship Id="rId4" Type="http://schemas.openxmlformats.org/officeDocument/2006/relationships/image" Target="../media/image19.jpeg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openxmlformats.org/officeDocument/2006/relationships/image" Target="../media/image27.png"/><Relationship Id="rId27" Type="http://schemas.openxmlformats.org/officeDocument/2006/relationships/slide" Target="slide9.xml"/><Relationship Id="rId30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.wav"/><Relationship Id="rId7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19.jpe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.wav"/><Relationship Id="rId7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19.jpe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.wav"/><Relationship Id="rId7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10" Type="http://schemas.openxmlformats.org/officeDocument/2006/relationships/image" Target="../media/image45.png"/><Relationship Id="rId4" Type="http://schemas.openxmlformats.org/officeDocument/2006/relationships/image" Target="../media/image19.jpe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.wav"/><Relationship Id="rId7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10" Type="http://schemas.openxmlformats.org/officeDocument/2006/relationships/image" Target="../media/image47.png"/><Relationship Id="rId4" Type="http://schemas.openxmlformats.org/officeDocument/2006/relationships/image" Target="../media/image19.jpe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.wav"/><Relationship Id="rId7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10" Type="http://schemas.openxmlformats.org/officeDocument/2006/relationships/image" Target="../media/image45.png"/><Relationship Id="rId4" Type="http://schemas.openxmlformats.org/officeDocument/2006/relationships/image" Target="../media/image19.jpe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34AB8E-1C9F-10AB-C3DB-4FD6856A01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700" y="360805"/>
            <a:ext cx="14299399" cy="7238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8751CD-DE35-3894-EDF0-707BD5FA9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47" y="360807"/>
            <a:ext cx="1169624" cy="1169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19BDA5-2F6B-5870-83B5-544FDD034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0" y="217433"/>
            <a:ext cx="1312999" cy="1312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5B2E6D-4DFA-3849-660E-EB03F303C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53" y="66589"/>
            <a:ext cx="1312999" cy="1312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BB8E47-7BB5-C4EB-3BF2-AF9C5B130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2" y="1246079"/>
            <a:ext cx="1169624" cy="11696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A1F77F-74BD-8D48-4913-40605D592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674569" y="1379587"/>
            <a:ext cx="5996380" cy="560627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626CBA-F544-F462-24BF-2D568957D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1" y="-136249"/>
            <a:ext cx="2538872" cy="1692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D66BD4-A0B8-27C6-8A37-50963CA8D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9" y="360807"/>
            <a:ext cx="1169624" cy="11696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1B9BEB-AB89-5A56-3C21-7ED1B0E0A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326881" y="3233847"/>
            <a:ext cx="2865120" cy="3954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577A11-7B5E-AB7C-ADC1-E7ACC6A50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619" y="1872052"/>
            <a:ext cx="8461981" cy="4188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739" y="-357612"/>
            <a:ext cx="11866699" cy="7969381"/>
          </a:xfrm>
          <a:prstGeom prst="rect">
            <a:avLst/>
          </a:prstGeom>
        </p:spPr>
      </p:pic>
      <p:grpSp>
        <p:nvGrpSpPr>
          <p:cNvPr id="2691" name="Google Shape;2691;p65"/>
          <p:cNvGrpSpPr/>
          <p:nvPr/>
        </p:nvGrpSpPr>
        <p:grpSpPr>
          <a:xfrm rot="-1799968">
            <a:off x="7948820" y="3587452"/>
            <a:ext cx="1546859" cy="1531197"/>
            <a:chOff x="5690350" y="3810863"/>
            <a:chExt cx="839575" cy="831075"/>
          </a:xfrm>
        </p:grpSpPr>
        <p:grpSp>
          <p:nvGrpSpPr>
            <p:cNvPr id="2692" name="Google Shape;269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693" name="Google Shape;269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4" name="Google Shape;269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5" name="Google Shape;269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6" name="Google Shape;269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7" name="Google Shape;269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8" name="Google Shape;269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9" name="Google Shape;269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0" name="Google Shape;270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1" name="Google Shape;270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2" name="Google Shape;270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3" name="Google Shape;270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4" name="Google Shape;270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5" name="Google Shape;270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6" name="Google Shape;270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7" name="Google Shape;270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12" name="Google Shape;271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713" name="Google Shape;271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4" name="Google Shape;271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5" name="Google Shape;271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6" name="Google Shape;271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7" name="Google Shape;271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8" name="Google Shape;271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0" name="Google Shape;272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1" name="Google Shape;272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2" name="Google Shape;272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4" name="Google Shape;272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5" name="Google Shape;272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7" name="Google Shape;272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8" name="Google Shape;272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0" name="Google Shape;273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1" name="Google Shape;273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732" name="Google Shape;2732;p65"/>
          <p:cNvGrpSpPr/>
          <p:nvPr/>
        </p:nvGrpSpPr>
        <p:grpSpPr>
          <a:xfrm>
            <a:off x="1849851" y="4176727"/>
            <a:ext cx="1478336" cy="1440443"/>
            <a:chOff x="1387388" y="2827745"/>
            <a:chExt cx="1108752" cy="1080332"/>
          </a:xfrm>
        </p:grpSpPr>
        <p:sp>
          <p:nvSpPr>
            <p:cNvPr id="2733" name="Google Shape;2733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4" name="Google Shape;2734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5" name="Google Shape;2735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rgbClr val="FA74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6" name="Google Shape;2736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rgbClr val="2A47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70" y="3105401"/>
            <a:ext cx="3867815" cy="3867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69CFA4-3D73-16C0-1D67-811A83D31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748" y="1769277"/>
            <a:ext cx="5858764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3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53A983B9-033F-CF4A-DAEE-3949B15DB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23" y="542260"/>
            <a:ext cx="6773041" cy="3539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85158B-169C-D923-8CB2-D9A5E5EB1BB1}"/>
              </a:ext>
            </a:extLst>
          </p:cNvPr>
          <p:cNvSpPr txBox="1"/>
          <p:nvPr/>
        </p:nvSpPr>
        <p:spPr>
          <a:xfrm>
            <a:off x="4476307" y="1509823"/>
            <a:ext cx="5380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DA8EFB-C9E0-A68A-2513-1CD913CE6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4429" y="2113869"/>
            <a:ext cx="4449232" cy="499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66A96C-959A-4510-83FF-5929DC9B8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0" y="993883"/>
            <a:ext cx="4711548" cy="4004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E9152E-0760-4FFB-A252-F79D86ABA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41" y="334855"/>
            <a:ext cx="6219825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4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AF73C-27AA-EE6B-CDD7-3CD3734C2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270" y="1376916"/>
            <a:ext cx="8004242" cy="4809683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id="{7A95CDC8-7148-A1C6-034E-64EA76A420D6}"/>
              </a:ext>
            </a:extLst>
          </p:cNvPr>
          <p:cNvSpPr txBox="1"/>
          <p:nvPr/>
        </p:nvSpPr>
        <p:spPr>
          <a:xfrm>
            <a:off x="1570382" y="528842"/>
            <a:ext cx="8958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2. Chia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sẻ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cách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chăm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sóc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bảo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vệ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cơ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164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7561133-26F9-44EA-AC86-4D2266FCF74E}"/>
              </a:ext>
            </a:extLst>
          </p:cNvPr>
          <p:cNvGrpSpPr/>
          <p:nvPr/>
        </p:nvGrpSpPr>
        <p:grpSpPr>
          <a:xfrm>
            <a:off x="312275" y="1027906"/>
            <a:ext cx="5584333" cy="4272124"/>
            <a:chOff x="191286" y="1586972"/>
            <a:chExt cx="6069814" cy="458788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D8FF503-1477-48D8-9A14-B89CFC7266D2}"/>
                </a:ext>
              </a:extLst>
            </p:cNvPr>
            <p:cNvGrpSpPr/>
            <p:nvPr/>
          </p:nvGrpSpPr>
          <p:grpSpPr>
            <a:xfrm>
              <a:off x="1202634" y="1586972"/>
              <a:ext cx="4188732" cy="1120669"/>
              <a:chOff x="929368" y="657156"/>
              <a:chExt cx="4188732" cy="1120669"/>
            </a:xfrm>
            <a:solidFill>
              <a:srgbClr val="FFCCCC"/>
            </a:solidFill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F1B65914-FEDE-4067-91F9-9A3D9F172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6602" y="657156"/>
                <a:ext cx="4131498" cy="1120669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2DF0E5-5ACA-46F4-A1B6-14F50B7DA5BC}"/>
                  </a:ext>
                </a:extLst>
              </p:cNvPr>
              <p:cNvSpPr txBox="1"/>
              <p:nvPr/>
            </p:nvSpPr>
            <p:spPr>
              <a:xfrm>
                <a:off x="929368" y="854950"/>
                <a:ext cx="4025282" cy="69410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Thảo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luận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nhóm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 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3D73A1-5AD9-495F-A95B-574760A2DE5B}"/>
                </a:ext>
              </a:extLst>
            </p:cNvPr>
            <p:cNvGrpSpPr/>
            <p:nvPr/>
          </p:nvGrpSpPr>
          <p:grpSpPr>
            <a:xfrm>
              <a:off x="191286" y="3136284"/>
              <a:ext cx="6069814" cy="3038568"/>
              <a:chOff x="435126" y="3007428"/>
              <a:chExt cx="6069814" cy="303856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28EB2C9-61BF-424A-A82C-654C6FD8B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9674" y="3034701"/>
                <a:ext cx="1317442" cy="30112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19C4ACF-AE38-4078-B2B5-5A4F48E9C3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126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9A72F11-4AD8-478F-B8E6-8F732BDFC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0045" y="3040975"/>
                <a:ext cx="1304895" cy="300502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A770D15-1ABB-47A0-AC5C-B66BF0B85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19027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11FDAB6-8B0E-4FEC-871C-F5456BEC1010}"/>
              </a:ext>
            </a:extLst>
          </p:cNvPr>
          <p:cNvGrpSpPr/>
          <p:nvPr/>
        </p:nvGrpSpPr>
        <p:grpSpPr>
          <a:xfrm>
            <a:off x="6096000" y="340995"/>
            <a:ext cx="6096000" cy="2468880"/>
            <a:chOff x="6096000" y="-30480"/>
            <a:chExt cx="6096000" cy="3393440"/>
          </a:xfrm>
        </p:grpSpPr>
        <p:sp>
          <p:nvSpPr>
            <p:cNvPr id="26" name="Flowchart: Document 25">
              <a:extLst>
                <a:ext uri="{FF2B5EF4-FFF2-40B4-BE49-F238E27FC236}">
                  <a16:creationId xmlns:a16="http://schemas.microsoft.com/office/drawing/2014/main" id="{F27C7789-FE41-4745-A3FA-04979097E0AD}"/>
                </a:ext>
              </a:extLst>
            </p:cNvPr>
            <p:cNvSpPr/>
            <p:nvPr/>
          </p:nvSpPr>
          <p:spPr>
            <a:xfrm>
              <a:off x="6096000" y="-30480"/>
              <a:ext cx="6096000" cy="3393440"/>
            </a:xfrm>
            <a:prstGeom prst="flowChartDocumen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C8787F-9C11-4517-88AA-DA3B5AD88D04}"/>
                </a:ext>
              </a:extLst>
            </p:cNvPr>
            <p:cNvSpPr txBox="1"/>
            <p:nvPr/>
          </p:nvSpPr>
          <p:spPr>
            <a:xfrm>
              <a:off x="6332506" y="161887"/>
              <a:ext cx="5806838" cy="219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vi-VN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hảo luận về cách chăm sóc, bảo vệ một cơ quan trong cơ thể:</a:t>
              </a:r>
              <a:endParaRPr lang="en-US" sz="36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9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262890"/>
            <a:ext cx="11151870" cy="640080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A24A29-274C-10FE-FD26-FDE5B9E9A785}"/>
              </a:ext>
            </a:extLst>
          </p:cNvPr>
          <p:cNvGrpSpPr/>
          <p:nvPr/>
        </p:nvGrpSpPr>
        <p:grpSpPr>
          <a:xfrm>
            <a:off x="720940" y="516835"/>
            <a:ext cx="10750119" cy="2073971"/>
            <a:chOff x="3667539" y="1406276"/>
            <a:chExt cx="7873133" cy="47006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7547D6-29A9-29F1-4D6D-D6C5A038FF5F}"/>
                </a:ext>
              </a:extLst>
            </p:cNvPr>
            <p:cNvGrpSpPr/>
            <p:nvPr/>
          </p:nvGrpSpPr>
          <p:grpSpPr>
            <a:xfrm>
              <a:off x="3667539" y="1406276"/>
              <a:ext cx="7873133" cy="4700600"/>
              <a:chOff x="3975495" y="1481728"/>
              <a:chExt cx="7615972" cy="4202924"/>
            </a:xfrm>
          </p:grpSpPr>
          <p:sp>
            <p:nvSpPr>
              <p:cNvPr id="9" name="Rectangle: Diagonal Corners Rounded 4">
                <a:extLst>
                  <a:ext uri="{FF2B5EF4-FFF2-40B4-BE49-F238E27FC236}">
                    <a16:creationId xmlns:a16="http://schemas.microsoft.com/office/drawing/2014/main" id="{F0618A5F-F3F7-5342-336E-D12A2113E3EA}"/>
                  </a:ext>
                </a:extLst>
              </p:cNvPr>
              <p:cNvSpPr/>
              <p:nvPr/>
            </p:nvSpPr>
            <p:spPr>
              <a:xfrm flipH="1">
                <a:off x="3975495" y="1481728"/>
                <a:ext cx="7578774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Rectangle: Diagonal Corners Rounded 30">
                <a:extLst>
                  <a:ext uri="{FF2B5EF4-FFF2-40B4-BE49-F238E27FC236}">
                    <a16:creationId xmlns:a16="http://schemas.microsoft.com/office/drawing/2014/main" id="{09628539-F705-2077-7A04-FADE7B5844A0}"/>
                  </a:ext>
                </a:extLst>
              </p:cNvPr>
              <p:cNvSpPr/>
              <p:nvPr/>
            </p:nvSpPr>
            <p:spPr>
              <a:xfrm flipH="1">
                <a:off x="3975496" y="1551563"/>
                <a:ext cx="7615971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6A3F04-2078-A71D-50BB-9CC96F7D7CDA}"/>
                </a:ext>
              </a:extLst>
            </p:cNvPr>
            <p:cNvSpPr txBox="1"/>
            <p:nvPr/>
          </p:nvSpPr>
          <p:spPr>
            <a:xfrm>
              <a:off x="3823176" y="1639761"/>
              <a:ext cx="7587912" cy="442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 chăm sóc, bảo vệ cơ quan vận động, ta cần: </a:t>
              </a:r>
              <a:r>
                <a:rPr lang="vi-VN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ăn uống đầy đủ, vận động đúng tư thế và tránh không để bị trấn thương.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A22587-0E48-5FFF-17A3-06A9BBDC3ED7}"/>
              </a:ext>
            </a:extLst>
          </p:cNvPr>
          <p:cNvGrpSpPr/>
          <p:nvPr/>
        </p:nvGrpSpPr>
        <p:grpSpPr>
          <a:xfrm>
            <a:off x="871860" y="3086100"/>
            <a:ext cx="10750119" cy="2744033"/>
            <a:chOff x="3667539" y="1406276"/>
            <a:chExt cx="7873133" cy="47006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1E0DBC1-08F3-8B2D-E7F4-F453E8B5B354}"/>
                </a:ext>
              </a:extLst>
            </p:cNvPr>
            <p:cNvGrpSpPr/>
            <p:nvPr/>
          </p:nvGrpSpPr>
          <p:grpSpPr>
            <a:xfrm>
              <a:off x="3667539" y="1406276"/>
              <a:ext cx="7873133" cy="4700600"/>
              <a:chOff x="3975495" y="1481728"/>
              <a:chExt cx="7615972" cy="4202924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0975735D-F9B6-C6BA-D027-9B226266F023}"/>
                  </a:ext>
                </a:extLst>
              </p:cNvPr>
              <p:cNvSpPr/>
              <p:nvPr/>
            </p:nvSpPr>
            <p:spPr>
              <a:xfrm flipH="1">
                <a:off x="3975495" y="1481728"/>
                <a:ext cx="7578774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09197EEE-A3DB-26D6-8E10-E54CAED260E8}"/>
                  </a:ext>
                </a:extLst>
              </p:cNvPr>
              <p:cNvSpPr/>
              <p:nvPr/>
            </p:nvSpPr>
            <p:spPr>
              <a:xfrm flipH="1">
                <a:off x="3975496" y="1551563"/>
                <a:ext cx="7615971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02487A-745C-D9B7-43A4-9FD6B13A33BE}"/>
                </a:ext>
              </a:extLst>
            </p:cNvPr>
            <p:cNvSpPr txBox="1"/>
            <p:nvPr/>
          </p:nvSpPr>
          <p:spPr>
            <a:xfrm>
              <a:off x="3716370" y="1894790"/>
              <a:ext cx="7715646" cy="3950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 chăm sóc, bảo vệ cơ quan hô hấp ta cần: 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giữ ấm cơ thể; vệ sinh mũi, họng; rửa tay đúng cách; tránh xa nơi khói bụi; giữ nơi ở sạch sẽ, đủ ẩm, thoáng khí; ăn uống đầy đủ, tập thể dục dều đặn.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69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374D317-6B7D-4432-9B80-689BD807E701}"/>
              </a:ext>
            </a:extLst>
          </p:cNvPr>
          <p:cNvSpPr/>
          <p:nvPr/>
        </p:nvSpPr>
        <p:spPr>
          <a:xfrm>
            <a:off x="2521258" y="1606858"/>
            <a:ext cx="7031115" cy="3554240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22856-F8DC-4EE1-BE98-71E047115686}"/>
              </a:ext>
            </a:extLst>
          </p:cNvPr>
          <p:cNvSpPr txBox="1"/>
          <p:nvPr/>
        </p:nvSpPr>
        <p:spPr>
          <a:xfrm>
            <a:off x="2814961" y="1818797"/>
            <a:ext cx="6485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Bản thân em đã biết cách chăm sóc và bảo vệ các cơ quan của cơ thể chưa? Hãy chia sẻ trước lớp.</a:t>
            </a:r>
            <a:endParaRPr kumimoji="0" lang="vi-VN" sz="32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EEF480-0746-4858-9703-788CD4E56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823003"/>
            <a:ext cx="2057400" cy="5303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DA40D8-EFBD-437A-9E23-60347A4C3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04BB00-7E74-4DF8-908D-99D3CC6E9536}"/>
              </a:ext>
            </a:extLst>
          </p:cNvPr>
          <p:cNvSpPr txBox="1"/>
          <p:nvPr/>
        </p:nvSpPr>
        <p:spPr>
          <a:xfrm>
            <a:off x="2767336" y="3447572"/>
            <a:ext cx="6485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Trước diễn biến phức tạp của dịch Covid, em đã làm gì để bảo vệ cơ thể?</a:t>
            </a:r>
            <a:endParaRPr kumimoji="0" lang="vi-VN" sz="32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152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6056FB-7E77-4B56-8049-B067060C2F58}"/>
              </a:ext>
            </a:extLst>
          </p:cNvPr>
          <p:cNvGrpSpPr/>
          <p:nvPr/>
        </p:nvGrpSpPr>
        <p:grpSpPr>
          <a:xfrm>
            <a:off x="1477350" y="893312"/>
            <a:ext cx="9129114" cy="5689659"/>
            <a:chOff x="1531443" y="152400"/>
            <a:chExt cx="9129114" cy="67735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BCDFF1-9CE5-4271-BF09-BF1C0E7DF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31443" y="152400"/>
              <a:ext cx="9129114" cy="677357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6ECDB2-5812-428A-AA3D-49B9B97CB1BE}"/>
                </a:ext>
              </a:extLst>
            </p:cNvPr>
            <p:cNvSpPr txBox="1"/>
            <p:nvPr/>
          </p:nvSpPr>
          <p:spPr>
            <a:xfrm>
              <a:off x="3127246" y="2261913"/>
              <a:ext cx="6045693" cy="2748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cần tập thể dục thể thao, ăn uống khoa học, vận động đúng tư thế, biết cách để chống cong vẹo cột sống, đeo khẩu trang,...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9979CB-1DE8-4827-A11A-83AFEA1BA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031" y="3910523"/>
            <a:ext cx="2960577" cy="2947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95CDEA-70B6-447C-A226-88EAFA99A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458" y="31999"/>
            <a:ext cx="1797006" cy="17226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205BF7B-6216-4F63-97DB-CA7D9C6FBEE0}"/>
              </a:ext>
            </a:extLst>
          </p:cNvPr>
          <p:cNvGrpSpPr/>
          <p:nvPr/>
        </p:nvGrpSpPr>
        <p:grpSpPr>
          <a:xfrm>
            <a:off x="-25643" y="363710"/>
            <a:ext cx="3098796" cy="929640"/>
            <a:chOff x="-25643" y="363710"/>
            <a:chExt cx="3098796" cy="929640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CD51C80-82CD-4C8E-93D7-D2ABE94E7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3077"/>
            <a:stretch/>
          </p:blipFill>
          <p:spPr>
            <a:xfrm>
              <a:off x="-25643" y="36371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C50895-AF4B-4F98-ABF6-45D2C05888AF}"/>
                </a:ext>
              </a:extLst>
            </p:cNvPr>
            <p:cNvSpPr txBox="1"/>
            <p:nvPr/>
          </p:nvSpPr>
          <p:spPr>
            <a:xfrm>
              <a:off x="201519" y="474587"/>
              <a:ext cx="2325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 LUẬN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100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42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37AA5-9392-93B9-0010-B62FF469E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483" y="1831749"/>
            <a:ext cx="531617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729AA-DDEB-48FC-B1DE-6D2F6CAC4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7668" y="2384619"/>
            <a:ext cx="5681964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605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723" y="1678078"/>
            <a:ext cx="1013243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3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4254912" y="224346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6069266" y="218962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2664816" y="37180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4218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7" y="4970450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3" y="5453002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7847165" y="481196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4662478" y="489282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79124" y="78337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38301" y="78337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97480" y="78337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49484" y="78337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8663" y="78337"/>
            <a:ext cx="774881" cy="789231"/>
          </a:xfrm>
          <a:prstGeom prst="rect">
            <a:avLst/>
          </a:prstGeom>
        </p:spPr>
      </p:pic>
      <p:sp>
        <p:nvSpPr>
          <p:cNvPr id="4" name="Rectangle: Rounded Corners 3">
            <a:hlinkClick r:id="rId30" action="ppaction://hlinksldjump"/>
            <a:extLst>
              <a:ext uri="{FF2B5EF4-FFF2-40B4-BE49-F238E27FC236}">
                <a16:creationId xmlns:a16="http://schemas.microsoft.com/office/drawing/2014/main" id="{9C56C4D5-37F9-48A5-B9F7-38EC35D1A4D3}"/>
              </a:ext>
            </a:extLst>
          </p:cNvPr>
          <p:cNvSpPr/>
          <p:nvPr/>
        </p:nvSpPr>
        <p:spPr>
          <a:xfrm>
            <a:off x="10620375" y="123825"/>
            <a:ext cx="1143000" cy="485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Visit http://fb.com/nkpowerskills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Visit http://fb.com/nkpowerskills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mặn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Visit http://fb.com/nkpowerskills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Visit http://fb.com/nkpowerskills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Nhịn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693438" y="-4336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5166070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Nhịn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653645" y="418451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thể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Không</a:t>
            </a:r>
            <a:r>
              <a:rPr lang="en-US" sz="28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ăn</a:t>
            </a:r>
            <a:r>
              <a:rPr lang="en-US" sz="28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mặn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8432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571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4047826" y="32364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Thận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Tim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Phổi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054192-E5CC-4B49-861F-2A76791434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5844" y="1464596"/>
            <a:ext cx="3856357" cy="233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99" b="51559"/>
          <a:stretch/>
        </p:blipFill>
        <p:spPr>
          <a:xfrm>
            <a:off x="4165491" y="447225"/>
            <a:ext cx="3856358" cy="343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8753" y="1235466"/>
            <a:ext cx="4668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76773" y="422933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nước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quản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688443" y="425314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máu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8199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9204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783355" y="50813"/>
            <a:ext cx="4345835" cy="3867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59A0-9C95-4CB8-9F6E-C11AE212C6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0471" y="463337"/>
            <a:ext cx="2719639" cy="3329184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854F315F-6B69-4110-B8B8-59730FD65508}"/>
              </a:ext>
            </a:extLst>
          </p:cNvPr>
          <p:cNvSpPr/>
          <p:nvPr/>
        </p:nvSpPr>
        <p:spPr>
          <a:xfrm>
            <a:off x="3371696" y="1488559"/>
            <a:ext cx="691116" cy="687042"/>
          </a:xfrm>
          <a:prstGeom prst="wedgeRectCallout">
            <a:avLst>
              <a:gd name="adj1" fmla="val -111602"/>
              <a:gd name="adj2" fmla="val 6404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631424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Bóng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31424" y="415022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Thận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nước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6725" y="39152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81818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230F39-033A-4DB0-8A58-32A101FC9756}"/>
              </a:ext>
            </a:extLst>
          </p:cNvPr>
          <p:cNvSpPr txBox="1"/>
          <p:nvPr/>
        </p:nvSpPr>
        <p:spPr>
          <a:xfrm>
            <a:off x="6768753" y="1235466"/>
            <a:ext cx="4668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B02C87-B2F9-4E29-B381-D3C5FE5D8F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0471" y="463337"/>
            <a:ext cx="2719639" cy="3329184"/>
          </a:xfrm>
          <a:prstGeom prst="rect">
            <a:avLst/>
          </a:prstGeom>
        </p:spPr>
      </p:pic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6EFF097C-E40E-472E-9CE2-961EDD5583C6}"/>
              </a:ext>
            </a:extLst>
          </p:cNvPr>
          <p:cNvSpPr/>
          <p:nvPr/>
        </p:nvSpPr>
        <p:spPr>
          <a:xfrm flipH="1">
            <a:off x="1180400" y="2820353"/>
            <a:ext cx="913908" cy="687042"/>
          </a:xfrm>
          <a:prstGeom prst="wedgeRectCallout">
            <a:avLst>
              <a:gd name="adj1" fmla="val -83680"/>
              <a:gd name="adj2" fmla="val 3464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99" b="51559"/>
          <a:stretch/>
        </p:blipFill>
        <p:spPr>
          <a:xfrm>
            <a:off x="3950110" y="70776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elf Introduction for School Students by Slidesgo">
  <a:themeElements>
    <a:clrScheme name="Simple Light">
      <a:dk1>
        <a:srgbClr val="2A4783"/>
      </a:dk1>
      <a:lt1>
        <a:srgbClr val="1C90F3"/>
      </a:lt1>
      <a:dk2>
        <a:srgbClr val="02B452"/>
      </a:dk2>
      <a:lt2>
        <a:srgbClr val="FA741B"/>
      </a:lt2>
      <a:accent1>
        <a:srgbClr val="D13B3C"/>
      </a:accent1>
      <a:accent2>
        <a:srgbClr val="FAD94C"/>
      </a:accent2>
      <a:accent3>
        <a:srgbClr val="E6A2D0"/>
      </a:accent3>
      <a:accent4>
        <a:srgbClr val="FFFFFF"/>
      </a:accent4>
      <a:accent5>
        <a:srgbClr val="FFFFFF"/>
      </a:accent5>
      <a:accent6>
        <a:srgbClr val="FFFFFF"/>
      </a:accent6>
      <a:hlink>
        <a:srgbClr val="2A478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388</Words>
  <Application>Microsoft Office PowerPoint</Application>
  <PresentationFormat>Widescreen</PresentationFormat>
  <Paragraphs>51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Averta Std CY Bold</vt:lpstr>
      <vt:lpstr>Quicksand Medium</vt:lpstr>
      <vt:lpstr>Aptos</vt:lpstr>
      <vt:lpstr>Aptos Display</vt:lpstr>
      <vt:lpstr>Arial</vt:lpstr>
      <vt:lpstr>Calibri</vt:lpstr>
      <vt:lpstr>Calibri Light</vt:lpstr>
      <vt:lpstr>Cambria</vt:lpstr>
      <vt:lpstr>SVN-Kitten</vt:lpstr>
      <vt:lpstr>Tahoma</vt:lpstr>
      <vt:lpstr>Times New Roman</vt:lpstr>
      <vt:lpstr>UVN Banh Mi</vt:lpstr>
      <vt:lpstr>Hoạt động</vt:lpstr>
      <vt:lpstr>Office 主题</vt:lpstr>
      <vt:lpstr>1_Office 主题</vt:lpstr>
      <vt:lpstr>Office Theme</vt:lpstr>
      <vt:lpstr>1_Office Theme</vt:lpstr>
      <vt:lpstr>Self Introduction for School Students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41</cp:revision>
  <dcterms:created xsi:type="dcterms:W3CDTF">2021-07-12T00:56:13Z</dcterms:created>
  <dcterms:modified xsi:type="dcterms:W3CDTF">2025-03-02T02:49:13Z</dcterms:modified>
</cp:coreProperties>
</file>