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heme/theme3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73" r:id="rId2"/>
  </p:sldMasterIdLst>
  <p:notesMasterIdLst>
    <p:notesMasterId r:id="rId19"/>
  </p:notesMasterIdLst>
  <p:sldIdLst>
    <p:sldId id="293" r:id="rId3"/>
    <p:sldId id="355" r:id="rId4"/>
    <p:sldId id="258" r:id="rId5"/>
    <p:sldId id="325" r:id="rId6"/>
    <p:sldId id="329" r:id="rId7"/>
    <p:sldId id="332" r:id="rId8"/>
    <p:sldId id="292" r:id="rId9"/>
    <p:sldId id="326" r:id="rId10"/>
    <p:sldId id="328" r:id="rId11"/>
    <p:sldId id="340" r:id="rId12"/>
    <p:sldId id="335" r:id="rId13"/>
    <p:sldId id="342" r:id="rId14"/>
    <p:sldId id="343" r:id="rId15"/>
    <p:sldId id="344" r:id="rId16"/>
    <p:sldId id="339" r:id="rId17"/>
    <p:sldId id="3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9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06543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28809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975500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80960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71307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793370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17307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03216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813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132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710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349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7263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2910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108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4161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785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9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7677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8621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59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9960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5648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856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60389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87658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2815783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8382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005526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1286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ags" Target="../tags/tag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2" name="文本占位符 2"/>
          <p:cNvSpPr>
            <a:spLocks noGrp="1"/>
          </p:cNvSpPr>
          <p:nvPr>
            <p:custDataLst>
              <p:tags r:id="rId35"/>
            </p:custDataLst>
          </p:nvPr>
        </p:nvSpPr>
        <p:spPr>
          <a:xfrm>
            <a:off x="608400" y="1555805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custDataLst>
      <p:tags r:id="rId32"/>
    </p:custDataLst>
    <p:extLst>
      <p:ext uri="{BB962C8B-B14F-4D97-AF65-F5344CB8AC3E}">
        <p14:creationId xmlns:p14="http://schemas.microsoft.com/office/powerpoint/2010/main" val="346374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  <p:sldLayoutId id="2147483799" r:id="rId26"/>
    <p:sldLayoutId id="2147483800" r:id="rId27"/>
    <p:sldLayoutId id="2147483801" r:id="rId28"/>
    <p:sldLayoutId id="2147483802" r:id="rId29"/>
    <p:sldLayoutId id="2147483803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3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6.xml"/><Relationship Id="rId7" Type="http://schemas.openxmlformats.org/officeDocument/2006/relationships/image" Target="../media/image7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7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3797" y="1148464"/>
            <a:ext cx="9474005" cy="31640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0276" y="1955414"/>
            <a:ext cx="110431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	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trao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xưa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huấn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bay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chặng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dài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71" y="565130"/>
            <a:ext cx="12192000" cy="1103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72" y="7881414"/>
            <a:ext cx="11428481" cy="70911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8911" y="876703"/>
            <a:ext cx="9419136" cy="32677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/>
          <p:cNvGrpSpPr/>
          <p:nvPr/>
        </p:nvGrpSpPr>
        <p:grpSpPr>
          <a:xfrm>
            <a:off x="133003" y="1901825"/>
            <a:ext cx="5894848" cy="4904388"/>
            <a:chOff x="1262829" y="3338469"/>
            <a:chExt cx="3732505" cy="107166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3" name="圆角矩形 32"/>
            <p:cNvSpPr/>
            <p:nvPr/>
          </p:nvSpPr>
          <p:spPr>
            <a:xfrm>
              <a:off x="1262829" y="3338469"/>
              <a:ext cx="3732505" cy="1071665"/>
            </a:xfrm>
            <a:prstGeom prst="roundRect">
              <a:avLst>
                <a:gd name="adj" fmla="val 406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4" name="圆角矩形 33"/>
            <p:cNvSpPr/>
            <p:nvPr/>
          </p:nvSpPr>
          <p:spPr>
            <a:xfrm>
              <a:off x="1354875" y="3371669"/>
              <a:ext cx="3548412" cy="1038465"/>
            </a:xfrm>
            <a:prstGeom prst="roundRect">
              <a:avLst>
                <a:gd name="adj" fmla="val 41385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21622" y="574435"/>
            <a:ext cx="9495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oe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313" y="2392371"/>
            <a:ext cx="5024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</a:p>
        </p:txBody>
      </p:sp>
      <p:grpSp>
        <p:nvGrpSpPr>
          <p:cNvPr id="8" name="组合 31"/>
          <p:cNvGrpSpPr/>
          <p:nvPr/>
        </p:nvGrpSpPr>
        <p:grpSpPr>
          <a:xfrm>
            <a:off x="6228855" y="1953614"/>
            <a:ext cx="5947284" cy="4692847"/>
            <a:chOff x="1262829" y="3338469"/>
            <a:chExt cx="3732505" cy="1025441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9" name="圆角矩形 32"/>
            <p:cNvSpPr/>
            <p:nvPr/>
          </p:nvSpPr>
          <p:spPr>
            <a:xfrm>
              <a:off x="1262829" y="3338469"/>
              <a:ext cx="3732505" cy="1025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10" name="圆角矩形 33"/>
            <p:cNvSpPr/>
            <p:nvPr/>
          </p:nvSpPr>
          <p:spPr>
            <a:xfrm>
              <a:off x="1354875" y="3391970"/>
              <a:ext cx="3548412" cy="92534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36837" y="2505539"/>
            <a:ext cx="5024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oe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9566" y="3105473"/>
            <a:ext cx="9495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(M: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òe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578508" y="2985597"/>
            <a:ext cx="9562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 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èo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8B6E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956" y="3665525"/>
            <a:ext cx="52275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Khéo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xinh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xẻo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trèo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mèo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đuổi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8886" y="3854171"/>
            <a:ext cx="55605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Khoe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khoang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lòe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loẹt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toe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toét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chóe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xòe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loe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,… </a:t>
            </a:r>
          </a:p>
        </p:txBody>
      </p:sp>
      <p:grpSp>
        <p:nvGrpSpPr>
          <p:cNvPr id="16" name="组合 16"/>
          <p:cNvGrpSpPr/>
          <p:nvPr/>
        </p:nvGrpSpPr>
        <p:grpSpPr>
          <a:xfrm>
            <a:off x="659054" y="253282"/>
            <a:ext cx="2330450" cy="1381125"/>
            <a:chOff x="1920" y="1921"/>
            <a:chExt cx="3670" cy="2175"/>
          </a:xfrm>
        </p:grpSpPr>
        <p:pic>
          <p:nvPicPr>
            <p:cNvPr id="17" name="图片 3" descr="E:\PPT\PPT\红\8月27号开学第一课PPT模板\图片4.png图片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18" name="文本框 13"/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1708" y="970039"/>
            <a:ext cx="6636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39563" y="2149797"/>
            <a:ext cx="880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9312" y="2844764"/>
            <a:ext cx="993592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Dòng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sao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mặc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ụa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đoàno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thướt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Trưa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bao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mặc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may.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3199" y="5563520"/>
            <a:ext cx="880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Nguyễn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8031480" y="2956684"/>
            <a:ext cx="255268" cy="528244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596390" y="3578445"/>
            <a:ext cx="576580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4" name="组合 16"/>
          <p:cNvGrpSpPr/>
          <p:nvPr/>
        </p:nvGrpSpPr>
        <p:grpSpPr>
          <a:xfrm>
            <a:off x="1976120" y="463398"/>
            <a:ext cx="2330450" cy="1381125"/>
            <a:chOff x="1920" y="1921"/>
            <a:chExt cx="3670" cy="2175"/>
          </a:xfrm>
        </p:grpSpPr>
        <p:pic>
          <p:nvPicPr>
            <p:cNvPr id="15" name="图片 3" descr="E:\PPT\PPT\红\8月27号开学第一课PPT模板\图片4.png图片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16" name="文本框 13"/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3</a:t>
              </a: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5968366" y="3578445"/>
            <a:ext cx="255268" cy="528244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8958582" y="4301595"/>
            <a:ext cx="255268" cy="528244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7897496" y="4994232"/>
            <a:ext cx="255268" cy="528244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1622" y="574435"/>
            <a:ext cx="9495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ên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oặc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ênh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grpSp>
        <p:nvGrpSpPr>
          <p:cNvPr id="5" name="组合 16"/>
          <p:cNvGrpSpPr/>
          <p:nvPr/>
        </p:nvGrpSpPr>
        <p:grpSpPr>
          <a:xfrm>
            <a:off x="474904" y="237815"/>
            <a:ext cx="2330450" cy="1381125"/>
            <a:chOff x="1920" y="1921"/>
            <a:chExt cx="3670" cy="2175"/>
          </a:xfrm>
        </p:grpSpPr>
        <p:pic>
          <p:nvPicPr>
            <p:cNvPr id="6" name="图片 3" descr="E:\PPT\PPT\红\8月27号开学第一课PPT模板\图片4.png图片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7" name="文本框 13"/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3</a:t>
              </a:r>
            </a:p>
          </p:txBody>
        </p:sp>
      </p:grpSp>
      <p:graphicFrame>
        <p:nvGraphicFramePr>
          <p:cNvPr id="8" name="Bảng 5"/>
          <p:cNvGraphicFramePr>
            <a:graphicFrameLocks noGrp="1"/>
          </p:cNvGraphicFramePr>
          <p:nvPr/>
        </p:nvGraphicFramePr>
        <p:xfrm>
          <a:off x="1187766" y="1621100"/>
          <a:ext cx="9495474" cy="4428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2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2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7002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ên</a:t>
                      </a:r>
                      <a:endParaRPr lang="vi-VN" sz="4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B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ênh</a:t>
                      </a:r>
                      <a:endParaRPr lang="vi-VN" sz="5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B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100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40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bến</a:t>
                      </a:r>
                      <a:r>
                        <a:rPr lang="en-US" sz="4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</a:t>
                      </a:r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vi-VN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40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mênh</a:t>
                      </a:r>
                      <a:r>
                        <a:rPr lang="en-US" sz="4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vi-VN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0431" y="-5335487"/>
            <a:ext cx="20059997" cy="3714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766" y="3757863"/>
            <a:ext cx="43077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phía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mũi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8042" y="3747798"/>
            <a:ext cx="49351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kênh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lênh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đênh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chênh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vênh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thênh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thang,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9473" y="2705700"/>
            <a:ext cx="6220346" cy="199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781" y="486564"/>
            <a:ext cx="5919729" cy="2219136"/>
          </a:xfrm>
          <a:prstGeom prst="rect">
            <a:avLst/>
          </a:prstGeom>
        </p:spPr>
      </p:pic>
      <p:pic>
        <p:nvPicPr>
          <p:cNvPr id="7" name="图片 59" descr="E:\PPT\千库网\资料\素材\组 42.png组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20003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510" y="3303640"/>
            <a:ext cx="5848637" cy="3620646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-71764" y="1049149"/>
            <a:ext cx="12228195" cy="193123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558" y="734731"/>
            <a:ext cx="11449280" cy="2200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0F0E-59DB-05DC-4E2B-12EC51707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2EFEF-6E6D-AEC7-16E6-F4DEBD4DBA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Vỗ cái tay lên đi">
            <a:hlinkClick r:id="" action="ppaction://media"/>
            <a:extLst>
              <a:ext uri="{FF2B5EF4-FFF2-40B4-BE49-F238E27FC236}">
                <a16:creationId xmlns:a16="http://schemas.microsoft.com/office/drawing/2014/main" id="{A85F6F68-2101-3B17-0918-1689067181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70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13126">
            <a:off x="9230687" y="1515067"/>
            <a:ext cx="3333750" cy="723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0563" y="22544"/>
            <a:ext cx="5395428" cy="157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38313" y="1503765"/>
            <a:ext cx="18668625" cy="3152698"/>
          </a:xfrm>
          <a:prstGeom prst="rect">
            <a:avLst/>
          </a:prstGeom>
        </p:spPr>
      </p:pic>
      <p:pic>
        <p:nvPicPr>
          <p:cNvPr id="13" name="Picture 12" descr="A picture containing sky, bird, gallinaceous bird, pigeon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6" b="97173" l="9976" r="89984">
                        <a14:foregroundMark x1="47698" y1="93619" x2="47698" y2="93619"/>
                        <a14:foregroundMark x1="51575" y1="72375" x2="51575" y2="72375"/>
                        <a14:foregroundMark x1="46042" y1="97213" x2="46042" y2="97213"/>
                        <a14:foregroundMark x1="69507" y1="5816" x2="69507" y2="5816"/>
                        <a14:foregroundMark x1="69225" y1="1696" x2="69225" y2="1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271" y="3850441"/>
            <a:ext cx="3198834" cy="3198834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07" y="4678184"/>
            <a:ext cx="2125346" cy="2125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5931" y="1203778"/>
            <a:ext cx="9443522" cy="31884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0276" y="1955414"/>
            <a:ext cx="110431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	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trao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xưa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huấn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Bồ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bay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chặng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dài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71" y="565130"/>
            <a:ext cx="12192000" cy="1103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72" y="7881414"/>
            <a:ext cx="11428481" cy="70911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968" y="2025783"/>
            <a:ext cx="7607221" cy="33699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6048" y="3238632"/>
            <a:ext cx="4548908" cy="2322044"/>
            <a:chOff x="1031228" y="3758496"/>
            <a:chExt cx="4548908" cy="2322044"/>
          </a:xfrm>
        </p:grpSpPr>
        <p:sp>
          <p:nvSpPr>
            <p:cNvPr id="14" name="Speech Bubble: Rectangle with Corners Rounded 13"/>
            <p:cNvSpPr/>
            <p:nvPr/>
          </p:nvSpPr>
          <p:spPr>
            <a:xfrm>
              <a:off x="1031228" y="3758496"/>
              <a:ext cx="4548908" cy="2322044"/>
            </a:xfrm>
            <a:prstGeom prst="wedgeRoundRectCallout">
              <a:avLst>
                <a:gd name="adj1" fmla="val -39927"/>
                <a:gd name="adj2" fmla="val 70522"/>
                <a:gd name="adj3" fmla="val 16667"/>
              </a:avLst>
            </a:prstGeom>
            <a:solidFill>
              <a:srgbClr val="D1F7EE"/>
            </a:solidFill>
            <a:ln w="28575">
              <a:solidFill>
                <a:srgbClr val="14725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95759" y="3890953"/>
              <a:ext cx="414736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cái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đầu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cuối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50408" y="2395912"/>
            <a:ext cx="3844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725C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417397" y="3319879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746474" y="3645469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172502" y="4042797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794223" y="4422901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808331" y="4419284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016054" y="973535"/>
            <a:ext cx="2149177" cy="1224177"/>
            <a:chOff x="1016054" y="973535"/>
            <a:chExt cx="2149177" cy="12241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49783" b="4834"/>
            <a:stretch>
              <a:fillRect/>
            </a:stretch>
          </p:blipFill>
          <p:spPr>
            <a:xfrm>
              <a:off x="1016054" y="973535"/>
              <a:ext cx="2149177" cy="1224177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3165231" y="1226489"/>
              <a:ext cx="0" cy="705678"/>
            </a:xfrm>
            <a:prstGeom prst="line">
              <a:avLst/>
            </a:prstGeom>
            <a:ln w="19050">
              <a:solidFill>
                <a:srgbClr val="1472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6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7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8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492" y="-2519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/>
          <p:cNvGrpSpPr/>
          <p:nvPr/>
        </p:nvGrpSpPr>
        <p:grpSpPr>
          <a:xfrm>
            <a:off x="4188240" y="1872614"/>
            <a:ext cx="3434715" cy="2035175"/>
            <a:chOff x="3957750" y="1868046"/>
            <a:chExt cx="3434715" cy="2035175"/>
          </a:xfrm>
        </p:grpSpPr>
        <p:pic>
          <p:nvPicPr>
            <p:cNvPr id="3" name="图片 2" descr="E:\PPT\PPT\红\8月27号开学第一课PPT模板\图片4.png图片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957750" y="1868046"/>
              <a:ext cx="3434715" cy="20351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36493" y="2537439"/>
              <a:ext cx="28776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huấn luyện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42753" y="4079726"/>
            <a:ext cx="3695695" cy="2189814"/>
            <a:chOff x="8166417" y="1812275"/>
            <a:chExt cx="3695695" cy="2189814"/>
          </a:xfrm>
        </p:grpSpPr>
        <p:pic>
          <p:nvPicPr>
            <p:cNvPr id="2" name="图片 2" descr="E:\PPT\PPT\红\8月27号开学第一课PPT模板\图片4.png图片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166417" y="1812275"/>
              <a:ext cx="3695695" cy="21898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707170" y="2595011"/>
              <a:ext cx="310351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hàng nghìn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92698" y="4207475"/>
            <a:ext cx="4156550" cy="2375281"/>
            <a:chOff x="-185557" y="4159534"/>
            <a:chExt cx="4156550" cy="2375281"/>
          </a:xfrm>
        </p:grpSpPr>
        <p:pic>
          <p:nvPicPr>
            <p:cNvPr id="4" name="图片 27" descr="E:\PPT\PPT\千\9月6号黄色卡通风秋季新学期主题班会PPT模板\图片1.png图片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185557" y="4159534"/>
              <a:ext cx="4156550" cy="237528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75297" y="5056202"/>
              <a:ext cx="34347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c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hặng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đường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800611" y="2021205"/>
            <a:ext cx="3676258" cy="1962785"/>
            <a:chOff x="8294519" y="4513775"/>
            <a:chExt cx="3676258" cy="1962785"/>
          </a:xfrm>
        </p:grpSpPr>
        <p:pic>
          <p:nvPicPr>
            <p:cNvPr id="7" name="图片 27" descr="E:\PPT\PPT\千\9月6号黄色卡通风秋季新学期主题班会PPT模板\图片1.png图片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294519" y="4513775"/>
              <a:ext cx="3434715" cy="196278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771975" y="5141224"/>
              <a:ext cx="31988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buộc vào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5870" y="1904240"/>
            <a:ext cx="3434715" cy="1962785"/>
            <a:chOff x="-857658" y="2004777"/>
            <a:chExt cx="3434715" cy="1962785"/>
          </a:xfrm>
        </p:grpSpPr>
        <p:pic>
          <p:nvPicPr>
            <p:cNvPr id="28" name="图片 27" descr="E:\PPT\PPT\千\9月6号黄色卡通风秋季新学期主题班会PPT模板\图片1.png图片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857658" y="2004777"/>
              <a:ext cx="3434715" cy="196278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-484477" y="2700724"/>
              <a:ext cx="28218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+mn-cs"/>
                </a:rPr>
                <a:t>xa xưa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5" name="组合 19"/>
          <p:cNvGrpSpPr/>
          <p:nvPr/>
        </p:nvGrpSpPr>
        <p:grpSpPr>
          <a:xfrm>
            <a:off x="2806659" y="637125"/>
            <a:ext cx="6229186" cy="926665"/>
            <a:chOff x="6606" y="1104"/>
            <a:chExt cx="6139" cy="6404"/>
          </a:xfrm>
        </p:grpSpPr>
        <p:sp>
          <p:nvSpPr>
            <p:cNvPr id="6" name="文本框 51"/>
            <p:cNvSpPr txBox="1"/>
            <p:nvPr>
              <p:custDataLst>
                <p:tags r:id="rId2"/>
              </p:custDataLst>
            </p:nvPr>
          </p:nvSpPr>
          <p:spPr>
            <a:xfrm>
              <a:off x="6606" y="1104"/>
              <a:ext cx="6139" cy="638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từ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khó</a:t>
              </a:r>
              <a:endParaRPr kumimoji="0" lang="zh-CN" altLang="en-US" sz="5400" b="1" i="0" u="none" strike="noStrike" kern="1200" cap="none" spc="0" normalizeH="0" baseline="0" noProof="0" dirty="0">
                <a:ln w="203200" cap="flat" cmpd="sng" algn="ctr">
                  <a:solidFill>
                    <a:prstClr val="black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A304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  <p:sp>
          <p:nvSpPr>
            <p:cNvPr id="9" name="文本框 51"/>
            <p:cNvSpPr txBox="1"/>
            <p:nvPr>
              <p:custDataLst>
                <p:tags r:id="rId3"/>
              </p:custDataLst>
            </p:nvPr>
          </p:nvSpPr>
          <p:spPr>
            <a:xfrm>
              <a:off x="6606" y="1127"/>
              <a:ext cx="6139" cy="638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từ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khó</a:t>
              </a:r>
              <a:endParaRPr kumimoji="0" lang="zh-CN" altLang="en-US" sz="54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gradFill>
                  <a:gsLst>
                    <a:gs pos="0">
                      <a:srgbClr val="FFE74C"/>
                    </a:gs>
                    <a:gs pos="100000">
                      <a:srgbClr val="FFA956"/>
                    </a:gs>
                  </a:gsLst>
                  <a:lin ang="5400000" scaled="0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033" y="3917354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342585" y="1583247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8831" y="1232919"/>
            <a:ext cx="9437426" cy="32006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15"/>
          <p:cNvGrpSpPr/>
          <p:nvPr/>
        </p:nvGrpSpPr>
        <p:grpSpPr>
          <a:xfrm>
            <a:off x="4199474" y="552371"/>
            <a:ext cx="3538514" cy="1191817"/>
            <a:chOff x="1874329" y="2452708"/>
            <a:chExt cx="1534600" cy="699352"/>
          </a:xfrm>
        </p:grpSpPr>
        <p:sp>
          <p:nvSpPr>
            <p:cNvPr id="3" name="任意多边形 16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" name="任意多边形 17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" name="文本框 18"/>
            <p:cNvSpPr txBox="1"/>
            <p:nvPr/>
          </p:nvSpPr>
          <p:spPr>
            <a:xfrm>
              <a:off x="1984614" y="2476694"/>
              <a:ext cx="1314030" cy="632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1346B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Calibri" panose="020F0502020204030204" charset="0"/>
                </a:rPr>
                <a:t>Lưu ý về tư 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1346B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Calibri" panose="020F050202020403020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1346B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" panose="020B0503020204020204" charset="-122"/>
                  <a:cs typeface="Calibri" panose="020F0502020204030204" charset="0"/>
                </a:rPr>
                <a:t>ngồi viết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+mn-cs"/>
                <a:sym typeface="Gloria Hallelujah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97686" y="1665075"/>
            <a:ext cx="6193881" cy="4731342"/>
            <a:chOff x="5313996" y="1781587"/>
            <a:chExt cx="6193881" cy="4731342"/>
          </a:xfrm>
        </p:grpSpPr>
        <p:grpSp>
          <p:nvGrpSpPr>
            <p:cNvPr id="10" name="Group 9"/>
            <p:cNvGrpSpPr/>
            <p:nvPr/>
          </p:nvGrpSpPr>
          <p:grpSpPr>
            <a:xfrm>
              <a:off x="5982831" y="1781587"/>
              <a:ext cx="5525046" cy="4731342"/>
              <a:chOff x="5942392" y="1882643"/>
              <a:chExt cx="5525046" cy="4731342"/>
            </a:xfrm>
          </p:grpSpPr>
          <p:pic>
            <p:nvPicPr>
              <p:cNvPr id="13" name="Picture 2" descr="https://khotunhua.com/upload/tiny/day-tre-ngoi-dung-tu-th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2392" y="1882643"/>
                <a:ext cx="5525046" cy="473134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6807289" y="5750355"/>
                <a:ext cx="1799617" cy="621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358634" y="5750355"/>
                <a:ext cx="1799617" cy="7379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charset="-122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313996" y="3793373"/>
              <a:ext cx="1525575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Giữ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bằng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tay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trái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647345" y="3186332"/>
              <a:ext cx="1228688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Viết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bằng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tay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phải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7121" y="1869352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121" y="3186332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43F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43F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8" name="Rounded Rectangle 10"/>
          <p:cNvSpPr/>
          <p:nvPr/>
        </p:nvSpPr>
        <p:spPr>
          <a:xfrm>
            <a:off x="487121" y="4503312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421</Words>
  <Application>Microsoft Office PowerPoint</Application>
  <PresentationFormat>Widescreen</PresentationFormat>
  <Paragraphs>47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Vogue-ExtraBold</vt:lpstr>
      <vt:lpstr>Wingdings</vt:lpstr>
      <vt:lpstr>2_Office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45</cp:revision>
  <dcterms:created xsi:type="dcterms:W3CDTF">2021-07-20T01:55:21Z</dcterms:created>
  <dcterms:modified xsi:type="dcterms:W3CDTF">2025-02-19T10:12:15Z</dcterms:modified>
</cp:coreProperties>
</file>