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8" r:id="rId2"/>
    <p:sldMasterId id="2147483840" r:id="rId3"/>
    <p:sldMasterId id="2147483852" r:id="rId4"/>
    <p:sldMasterId id="2147483859" r:id="rId5"/>
    <p:sldMasterId id="2147483871" r:id="rId6"/>
    <p:sldMasterId id="2147483886" r:id="rId7"/>
  </p:sldMasterIdLst>
  <p:notesMasterIdLst>
    <p:notesMasterId r:id="rId28"/>
  </p:notesMasterIdLst>
  <p:handoutMasterIdLst>
    <p:handoutMasterId r:id="rId29"/>
  </p:handoutMasterIdLst>
  <p:sldIdLst>
    <p:sldId id="7333" r:id="rId8"/>
    <p:sldId id="323" r:id="rId9"/>
    <p:sldId id="294" r:id="rId10"/>
    <p:sldId id="330" r:id="rId11"/>
    <p:sldId id="7334" r:id="rId12"/>
    <p:sldId id="261" r:id="rId13"/>
    <p:sldId id="264" r:id="rId14"/>
    <p:sldId id="265" r:id="rId15"/>
    <p:sldId id="263" r:id="rId16"/>
    <p:sldId id="266" r:id="rId17"/>
    <p:sldId id="267" r:id="rId18"/>
    <p:sldId id="7364" r:id="rId19"/>
    <p:sldId id="262" r:id="rId20"/>
    <p:sldId id="269" r:id="rId21"/>
    <p:sldId id="270" r:id="rId22"/>
    <p:sldId id="271" r:id="rId23"/>
    <p:sldId id="282" r:id="rId24"/>
    <p:sldId id="283" r:id="rId25"/>
    <p:sldId id="284" r:id="rId26"/>
    <p:sldId id="7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BBA90D-1400-42BB-9B95-2A5CB9186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7F76B-2221-4BCB-B143-04C85314FD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1EE6A-F6F2-40C6-8B5B-1653CF6C7AF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6E2C4-2864-489B-B167-1E29575F88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24F8A-7398-4191-9F69-3A2D93EC6A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1F3AC-ABF9-4B0B-A099-F15E1863E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20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63959-F275-4DE4-907D-E3ACDEB7E4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9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4168-7171-483A-8EB3-6404D9661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134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5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4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3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5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1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4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2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8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5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3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7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9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0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20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>
            <a:fillRect/>
          </a:stretch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86号-杨任东楷书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1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-635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>
            <a:fillRect/>
          </a:stretch>
        </p:blipFill>
        <p:spPr>
          <a:xfrm>
            <a:off x="11182433" y="183428"/>
            <a:ext cx="766178" cy="7328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08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6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02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98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7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60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91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7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7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22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27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29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99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73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86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1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2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4420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1422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67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0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38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86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006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6708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3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66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14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95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387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629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05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A840D6-85FA-F6B1-F250-D8BF8DA18D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5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7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6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EE8A-13EE-4736-ABDB-BFF3F4BC1C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5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999B7E-EB03-DCCD-0FBF-CC694555A5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0" y="9899197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862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57B78-C3FF-BC62-31BF-F919EEE7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954" y="695110"/>
            <a:ext cx="5950212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89" y="1154172"/>
            <a:ext cx="5420834" cy="5328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639" y="607725"/>
            <a:ext cx="73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375" y="168881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87" y="314933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6588" y="618357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pic>
        <p:nvPicPr>
          <p:cNvPr id="6" name="y2meta.com - Cách viết chữ M hoa kiểu 2 cỡ vừa và cỡ nhỏ chuẩn theo chương trình mới.(720p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428" y="1315611"/>
            <a:ext cx="9784080" cy="550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/>
          <p:cNvSpPr txBox="1"/>
          <p:nvPr/>
        </p:nvSpPr>
        <p:spPr>
          <a:xfrm>
            <a:off x="3076365" y="2255013"/>
            <a:ext cx="63157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9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9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ứng</a:t>
            </a:r>
            <a:r>
              <a:rPr lang="en-US" sz="9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9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59" y="250929"/>
            <a:ext cx="2836803" cy="3309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>
            <a:fillRect/>
          </a:stretch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6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9" name="Group 8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1701265" y="2028224"/>
              <a:ext cx="8931228" cy="701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Juốn biết phải hỏi, muốn giỏi phải học.</a:t>
              </a: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5499" y="3361906"/>
            <a:ext cx="3058741" cy="10233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9602" y="4389657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8323" y="511869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>
            <a:fillRect/>
          </a:stretch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6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9" name="Group 8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1701265" y="2028224"/>
              <a:ext cx="8931228" cy="701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Juốn biết phải hỏi, muốn giỏi phải học.</a:t>
              </a: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3275" y="3397971"/>
            <a:ext cx="4741604" cy="10233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  <a:sym typeface="Wingdings" panose="05000000000000000000" pitchFamily="2" charset="2"/>
              </a:rPr>
              <a:t>,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b,h,g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0233" y="4303521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Chữ cái nào cao 2 ô li?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36827" y="5116569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  <a:sym typeface="Wingdings" panose="05000000000000000000" pitchFamily="2" charset="2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5185" y="5206841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Chữ cái nào cao 1,5 ô li?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/>
      <p:bldP spid="22" grpId="0"/>
      <p:bldP spid="23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>
            <a:fillRect/>
          </a:stretch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6" name="Freeform: Shape 49"/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字魂86号-杨任东楷书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9" name="Group 8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1701265" y="2028224"/>
              <a:ext cx="8931228" cy="701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Juốn biết phải hỏi, muốn giỏi phải học.</a:t>
              </a:r>
              <a:endParaRPr kumimoji="0" lang="en-US" sz="3700" b="0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7853" y="3710448"/>
            <a:ext cx="10681335" cy="9848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sắc trên chữ ô (muốn), chữ ê (biết), dấu hỏi trên chữ a (phải), chữ o (hỏi), chữ o (giỏi), dấu nặng dưới chữ o (học).</a:t>
            </a:r>
            <a:endParaRPr kumimoji="0" lang="vi-VN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853" y="3279709"/>
            <a:ext cx="11112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g)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485" y="4847360"/>
            <a:ext cx="11112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h) Vị trí đặt dấu phẩy, dấu chấm: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1762" y="5305022"/>
            <a:ext cx="10681335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-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phẩy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ngay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hỏi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-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chấm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ngay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sau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9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học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13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1295" y="1650282"/>
            <a:ext cx="6108187" cy="264687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AACBE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" y="0"/>
            <a:ext cx="120140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1" y="0"/>
            <a:ext cx="111021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7" y="0"/>
            <a:ext cx="86903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82C210-4439-4D0A-BC00-4710EAEE52B1}"/>
              </a:ext>
            </a:extLst>
          </p:cNvPr>
          <p:cNvSpPr/>
          <p:nvPr/>
        </p:nvSpPr>
        <p:spPr>
          <a:xfrm>
            <a:off x="800100" y="1013721"/>
            <a:ext cx="10667829" cy="5264150"/>
          </a:xfrm>
          <a:custGeom>
            <a:avLst/>
            <a:gdLst>
              <a:gd name="connsiteX0" fmla="*/ 0 w 10667829"/>
              <a:gd name="connsiteY0" fmla="*/ 877376 h 5264150"/>
              <a:gd name="connsiteX1" fmla="*/ 877376 w 10667829"/>
              <a:gd name="connsiteY1" fmla="*/ 0 h 5264150"/>
              <a:gd name="connsiteX2" fmla="*/ 9790453 w 10667829"/>
              <a:gd name="connsiteY2" fmla="*/ 0 h 5264150"/>
              <a:gd name="connsiteX3" fmla="*/ 10667829 w 10667829"/>
              <a:gd name="connsiteY3" fmla="*/ 877376 h 5264150"/>
              <a:gd name="connsiteX4" fmla="*/ 10667829 w 10667829"/>
              <a:gd name="connsiteY4" fmla="*/ 4386774 h 5264150"/>
              <a:gd name="connsiteX5" fmla="*/ 9790453 w 10667829"/>
              <a:gd name="connsiteY5" fmla="*/ 5264150 h 5264150"/>
              <a:gd name="connsiteX6" fmla="*/ 877376 w 10667829"/>
              <a:gd name="connsiteY6" fmla="*/ 5264150 h 5264150"/>
              <a:gd name="connsiteX7" fmla="*/ 0 w 10667829"/>
              <a:gd name="connsiteY7" fmla="*/ 4386774 h 5264150"/>
              <a:gd name="connsiteX8" fmla="*/ 0 w 10667829"/>
              <a:gd name="connsiteY8" fmla="*/ 877376 h 526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29" h="5264150" fill="none" extrusionOk="0">
                <a:moveTo>
                  <a:pt x="0" y="877376"/>
                </a:moveTo>
                <a:cubicBezTo>
                  <a:pt x="2848" y="469898"/>
                  <a:pt x="407843" y="25221"/>
                  <a:pt x="877376" y="0"/>
                </a:cubicBezTo>
                <a:cubicBezTo>
                  <a:pt x="4043877" y="72427"/>
                  <a:pt x="7501257" y="61419"/>
                  <a:pt x="9790453" y="0"/>
                </a:cubicBezTo>
                <a:cubicBezTo>
                  <a:pt x="10262611" y="-85381"/>
                  <a:pt x="10657541" y="389703"/>
                  <a:pt x="10667829" y="877376"/>
                </a:cubicBezTo>
                <a:cubicBezTo>
                  <a:pt x="10768705" y="2500900"/>
                  <a:pt x="10560516" y="3873724"/>
                  <a:pt x="10667829" y="4386774"/>
                </a:cubicBezTo>
                <a:cubicBezTo>
                  <a:pt x="10685834" y="4779954"/>
                  <a:pt x="10252504" y="5238916"/>
                  <a:pt x="9790453" y="5264150"/>
                </a:cubicBezTo>
                <a:cubicBezTo>
                  <a:pt x="6078030" y="5293977"/>
                  <a:pt x="3645285" y="5184844"/>
                  <a:pt x="877376" y="5264150"/>
                </a:cubicBezTo>
                <a:cubicBezTo>
                  <a:pt x="427407" y="5260240"/>
                  <a:pt x="-19560" y="4875203"/>
                  <a:pt x="0" y="4386774"/>
                </a:cubicBezTo>
                <a:cubicBezTo>
                  <a:pt x="50037" y="2976140"/>
                  <a:pt x="770" y="1509073"/>
                  <a:pt x="0" y="877376"/>
                </a:cubicBezTo>
                <a:close/>
              </a:path>
              <a:path w="10667829" h="5264150" stroke="0" extrusionOk="0">
                <a:moveTo>
                  <a:pt x="0" y="877376"/>
                </a:moveTo>
                <a:cubicBezTo>
                  <a:pt x="43154" y="404578"/>
                  <a:pt x="413765" y="43649"/>
                  <a:pt x="877376" y="0"/>
                </a:cubicBezTo>
                <a:cubicBezTo>
                  <a:pt x="1848081" y="123000"/>
                  <a:pt x="6315310" y="-96860"/>
                  <a:pt x="9790453" y="0"/>
                </a:cubicBezTo>
                <a:cubicBezTo>
                  <a:pt x="10213426" y="-46939"/>
                  <a:pt x="10697408" y="333183"/>
                  <a:pt x="10667829" y="877376"/>
                </a:cubicBezTo>
                <a:cubicBezTo>
                  <a:pt x="10671002" y="2033588"/>
                  <a:pt x="10762096" y="3793721"/>
                  <a:pt x="10667829" y="4386774"/>
                </a:cubicBezTo>
                <a:cubicBezTo>
                  <a:pt x="10617599" y="4889532"/>
                  <a:pt x="10229790" y="5256749"/>
                  <a:pt x="9790453" y="5264150"/>
                </a:cubicBezTo>
                <a:cubicBezTo>
                  <a:pt x="6560177" y="5103443"/>
                  <a:pt x="3756800" y="5303817"/>
                  <a:pt x="877376" y="5264150"/>
                </a:cubicBezTo>
                <a:cubicBezTo>
                  <a:pt x="322640" y="5249977"/>
                  <a:pt x="-67019" y="4840973"/>
                  <a:pt x="0" y="4386774"/>
                </a:cubicBezTo>
                <a:cubicBezTo>
                  <a:pt x="32216" y="3962975"/>
                  <a:pt x="57206" y="2368801"/>
                  <a:pt x="0" y="87737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359B36DA-9B0E-40B8-911D-200D85EC5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6" y="-641253"/>
            <a:ext cx="8648700" cy="2020553"/>
          </a:xfrm>
          <a:prstGeom prst="rect">
            <a:avLst/>
          </a:prstGeom>
        </p:spPr>
      </p:pic>
      <p:pic>
        <p:nvPicPr>
          <p:cNvPr id="58" name="Picture 5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0F5F948-58C1-460A-B2EA-6423D32A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 flipH="1">
            <a:off x="6859985" y="2557911"/>
            <a:ext cx="7569785" cy="4273305"/>
          </a:xfrm>
          <a:prstGeom prst="rect">
            <a:avLst/>
          </a:prstGeom>
        </p:spPr>
      </p:pic>
      <p:pic>
        <p:nvPicPr>
          <p:cNvPr id="71" name="Picture 7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C9CEFDF-8D0F-4F3E-926A-D1B0FB32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 b="33475"/>
          <a:stretch/>
        </p:blipFill>
        <p:spPr>
          <a:xfrm>
            <a:off x="7849222" y="4935095"/>
            <a:ext cx="4139749" cy="1668558"/>
          </a:xfrm>
          <a:prstGeom prst="rect">
            <a:avLst/>
          </a:prstGeom>
        </p:spPr>
      </p:pic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0174488-4E43-495D-8AE6-693B5056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>
            <a:off x="0" y="2584695"/>
            <a:ext cx="7569785" cy="4273305"/>
          </a:xfrm>
          <a:prstGeom prst="rect">
            <a:avLst/>
          </a:prstGeom>
        </p:spPr>
      </p:pic>
      <p:pic>
        <p:nvPicPr>
          <p:cNvPr id="72" name="Picture 7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CE7C591-7E97-4B21-B5CA-37FE54FB3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6"/>
          <a:stretch/>
        </p:blipFill>
        <p:spPr>
          <a:xfrm>
            <a:off x="203029" y="5046120"/>
            <a:ext cx="4034385" cy="16260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89D70B-B882-4D85-B219-9EEA99F3F9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41" y="-430148"/>
            <a:ext cx="8648700" cy="2020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80AB2-C45F-860B-98B5-05DC855B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" y="1376103"/>
            <a:ext cx="10217782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27" y="-151145"/>
            <a:ext cx="6921500" cy="61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4"/>
          <a:stretch>
            <a:fillRect/>
          </a:stretch>
        </p:blipFill>
        <p:spPr>
          <a:xfrm>
            <a:off x="7513680" y="853693"/>
            <a:ext cx="6858000" cy="612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90105"/>
            <a:ext cx="4034473" cy="403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8" y="3345749"/>
            <a:ext cx="3715000" cy="3323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81389" y="1912721"/>
            <a:ext cx="7127427" cy="3398813"/>
            <a:chOff x="5841997" y="4123838"/>
            <a:chExt cx="3030426" cy="1760813"/>
          </a:xfrm>
        </p:grpSpPr>
        <p:grpSp>
          <p:nvGrpSpPr>
            <p:cNvPr id="19" name="Group 18"/>
            <p:cNvGrpSpPr/>
            <p:nvPr/>
          </p:nvGrpSpPr>
          <p:grpSpPr>
            <a:xfrm>
              <a:off x="5841997" y="4123838"/>
              <a:ext cx="3030426" cy="1760813"/>
              <a:chOff x="5841997" y="4123838"/>
              <a:chExt cx="3030426" cy="176081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5958680" y="4150055"/>
                <a:ext cx="2913743" cy="1734596"/>
              </a:xfrm>
              <a:prstGeom prst="cloud">
                <a:avLst/>
              </a:prstGeom>
              <a:solidFill>
                <a:srgbClr val="006666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89166" y="4468071"/>
              <a:ext cx="2313217" cy="26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28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9" y="3031513"/>
            <a:ext cx="2743854" cy="3489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298E8-C07B-7662-E241-8110A514D34B}"/>
              </a:ext>
            </a:extLst>
          </p:cNvPr>
          <p:cNvSpPr txBox="1"/>
          <p:nvPr/>
        </p:nvSpPr>
        <p:spPr>
          <a:xfrm>
            <a:off x="1775637" y="818707"/>
            <a:ext cx="86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40F85-4AA5-253E-F35A-498769F6CCAE}"/>
              </a:ext>
            </a:extLst>
          </p:cNvPr>
          <p:cNvSpPr txBox="1"/>
          <p:nvPr/>
        </p:nvSpPr>
        <p:spPr>
          <a:xfrm>
            <a:off x="3179135" y="3030279"/>
            <a:ext cx="543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phải, biết, giỏi, học, Muốn, hỏi, phải, muốn.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66F6E-0F3C-F791-F7A2-218407A1784F}"/>
              </a:ext>
            </a:extLst>
          </p:cNvPr>
          <p:cNvSpPr txBox="1"/>
          <p:nvPr/>
        </p:nvSpPr>
        <p:spPr>
          <a:xfrm>
            <a:off x="3225210" y="2906233"/>
            <a:ext cx="543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2" y="100567"/>
            <a:ext cx="1916371" cy="1916371"/>
          </a:xfrm>
          <a:prstGeom prst="rect">
            <a:avLst/>
          </a:prstGeom>
        </p:spPr>
      </p:pic>
      <p:pic>
        <p:nvPicPr>
          <p:cNvPr id="5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2244090" y="364981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21" y="2360390"/>
            <a:ext cx="4961345" cy="4961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6FF6CC-04E7-09A3-5547-97392C0AE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350" y="2364382"/>
            <a:ext cx="2798353" cy="731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BA94E-3D76-87EA-03FC-E187187DCAE9}"/>
              </a:ext>
            </a:extLst>
          </p:cNvPr>
          <p:cNvSpPr txBox="1"/>
          <p:nvPr/>
        </p:nvSpPr>
        <p:spPr>
          <a:xfrm>
            <a:off x="3807603" y="1858135"/>
            <a:ext cx="46618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Thứ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ngày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</a:t>
            </a:r>
            <a:r>
              <a:rPr kumimoji="0" lang="vi-VN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tháng</a:t>
            </a: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… năm…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27AADC-584E-1794-FC60-D6025A968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245" y="2996286"/>
            <a:ext cx="7352413" cy="2566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0C62C4-1ED9-497A-44E6-6B37BD9B2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3687" y="4349166"/>
            <a:ext cx="2042337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831C53D9-66FF-69E2-B217-93138F312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3" y="1064022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50" y="1526617"/>
            <a:ext cx="5587095" cy="4784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4932" y="597093"/>
            <a:ext cx="7319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ACBE6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75" y="1429505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952" y="2531220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53" y="3536073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6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50" y="1526617"/>
            <a:ext cx="5587095" cy="4784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2188" y="607725"/>
            <a:ext cx="731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ACBE6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375" y="168881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887" y="314933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387" y="607725"/>
            <a:ext cx="889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ACBE6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y2meta.com - Cách viết chữ M hoa kiểu 2 cỡ vừa và cỡ nhỏ chuẩn theo chương trình mới.(720p)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103" y="1155305"/>
            <a:ext cx="9470571" cy="532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89" y="1154172"/>
            <a:ext cx="5420834" cy="5328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639" y="60772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ACBE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375" y="1429505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952" y="2403630"/>
            <a:ext cx="3779061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2,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53" y="3536073"/>
            <a:ext cx="65527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J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Rộng 3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402</Words>
  <Application>Microsoft Office PowerPoint</Application>
  <PresentationFormat>Widescreen</PresentationFormat>
  <Paragraphs>50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等线 Light</vt:lpstr>
      <vt:lpstr>字魂59号-创粗黑</vt:lpstr>
      <vt:lpstr>字魂86号-杨任东楷书</vt:lpstr>
      <vt:lpstr>思源黑体 CN</vt:lpstr>
      <vt:lpstr>#9Slide03 Arima Madurai Black</vt:lpstr>
      <vt:lpstr>Arial</vt:lpstr>
      <vt:lpstr>Arial-Rounded</vt:lpstr>
      <vt:lpstr>Calibri</vt:lpstr>
      <vt:lpstr>Calibri Light</vt:lpstr>
      <vt:lpstr>Cambria</vt:lpstr>
      <vt:lpstr>Coiny</vt:lpstr>
      <vt:lpstr>HP001 4 hàng</vt:lpstr>
      <vt:lpstr>HP001 5 hàng</vt:lpstr>
      <vt:lpstr>UTM Avo</vt:lpstr>
      <vt:lpstr>Wingdings</vt:lpstr>
      <vt:lpstr>2_Office 主题</vt:lpstr>
      <vt:lpstr>3_Office 主题</vt:lpstr>
      <vt:lpstr>Office 主题​​</vt:lpstr>
      <vt:lpstr>1_Office 主题​​</vt:lpstr>
      <vt:lpstr>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47</cp:revision>
  <dcterms:created xsi:type="dcterms:W3CDTF">2021-07-20T01:55:21Z</dcterms:created>
  <dcterms:modified xsi:type="dcterms:W3CDTF">2025-02-19T09:05:16Z</dcterms:modified>
</cp:coreProperties>
</file>