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12" r:id="rId4"/>
    <p:sldMasterId id="2147483824" r:id="rId5"/>
    <p:sldMasterId id="2147483869" r:id="rId6"/>
    <p:sldMasterId id="2147483881" r:id="rId7"/>
    <p:sldMasterId id="2147483893" r:id="rId8"/>
    <p:sldMasterId id="2147483905" r:id="rId9"/>
    <p:sldMasterId id="2147483917" r:id="rId10"/>
  </p:sldMasterIdLst>
  <p:notesMasterIdLst>
    <p:notesMasterId r:id="rId26"/>
  </p:notesMasterIdLst>
  <p:sldIdLst>
    <p:sldId id="273" r:id="rId11"/>
    <p:sldId id="2007577078" r:id="rId12"/>
    <p:sldId id="330" r:id="rId13"/>
    <p:sldId id="265" r:id="rId14"/>
    <p:sldId id="259" r:id="rId15"/>
    <p:sldId id="2007577080" r:id="rId16"/>
    <p:sldId id="275" r:id="rId17"/>
    <p:sldId id="747" r:id="rId18"/>
    <p:sldId id="276" r:id="rId19"/>
    <p:sldId id="2007577081" r:id="rId20"/>
    <p:sldId id="3397" r:id="rId21"/>
    <p:sldId id="7361" r:id="rId22"/>
    <p:sldId id="7357" r:id="rId23"/>
    <p:sldId id="2007577082" r:id="rId24"/>
    <p:sldId id="73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63959-F275-4DE4-907D-E3ACDEB7E4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3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7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6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1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6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7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5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7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4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76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5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9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0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4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6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2025/2/19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0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4" y="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9" y="342900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8" y="1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28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01552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30918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7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6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5569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10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10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978584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54064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3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9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5292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954733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53189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0070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017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073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724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797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02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661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7986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0381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9149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5992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59552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5424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762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41912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284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13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487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75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1884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03580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0178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0639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4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7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6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7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0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9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6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37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9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14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E41022-5BAC-341D-10BF-74F33E7813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6" y="23875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F4569C2-97A6-2657-CE0E-171A331950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6" y="23875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60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2025/2/19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3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0.gif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slide" Target="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81.xml"/><Relationship Id="rId6" Type="http://schemas.openxmlformats.org/officeDocument/2006/relationships/slide" Target="slide9.xml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slide" Target="slide11.xml"/><Relationship Id="rId10" Type="http://schemas.openxmlformats.org/officeDocument/2006/relationships/image" Target="../media/image37.png"/><Relationship Id="rId4" Type="http://schemas.openxmlformats.org/officeDocument/2006/relationships/slide" Target="slide8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5.png"/><Relationship Id="rId5" Type="http://schemas.openxmlformats.org/officeDocument/2006/relationships/slide" Target="slide5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5.png"/><Relationship Id="rId5" Type="http://schemas.openxmlformats.org/officeDocument/2006/relationships/slide" Target="slide5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5.png"/><Relationship Id="rId5" Type="http://schemas.openxmlformats.org/officeDocument/2006/relationships/slide" Target="slide5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DB64E4-FAA1-47DF-A0BC-D17C20A560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2645" y="966455"/>
            <a:ext cx="75353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ảm ơn anh Hà Mã - Tiếng Việt 2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75F60FB7-6583-1AC8-DAE1-1B969B250B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23" end="54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301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875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F79D-F494-446D-9585-320F963A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1567346"/>
            <a:ext cx="8739964" cy="234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B2EBB-351F-4047-A613-468B88FE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057654"/>
            <a:ext cx="8739965" cy="221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25F8-0FD6-461A-9FBF-3680AB61D4AB}"/>
              </a:ext>
            </a:extLst>
          </p:cNvPr>
          <p:cNvSpPr txBox="1"/>
          <p:nvPr/>
        </p:nvSpPr>
        <p:spPr>
          <a:xfrm>
            <a:off x="-584795" y="430139"/>
            <a:ext cx="9388551" cy="889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14670" y="317660"/>
            <a:ext cx="11051736" cy="6222680"/>
          </a:xfrm>
          <a:prstGeom prst="roundRect">
            <a:avLst/>
          </a:prstGeom>
          <a:solidFill>
            <a:schemeClr val="bg1">
              <a:alpha val="9202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2" name="图片 26">
            <a:extLst>
              <a:ext uri="{FF2B5EF4-FFF2-40B4-BE49-F238E27FC236}">
                <a16:creationId xmlns:a16="http://schemas.microsoft.com/office/drawing/2014/main" id="{9384824C-E7E2-B75E-5870-251E300F3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8A6B5-4ECF-1D00-A387-0F97FA864489}"/>
              </a:ext>
            </a:extLst>
          </p:cNvPr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C0510-75D9-8DCE-7510-B9E28FF8C39A}"/>
              </a:ext>
            </a:extLst>
          </p:cNvPr>
          <p:cNvSpPr txBox="1"/>
          <p:nvPr/>
        </p:nvSpPr>
        <p:spPr>
          <a:xfrm>
            <a:off x="522515" y="3338774"/>
            <a:ext cx="7445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808" y="1024005"/>
            <a:ext cx="10889298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</a:rPr>
              <a:t>Qua câu chuyện em học được điều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4714" y="2557216"/>
            <a:ext cx="7382006" cy="292918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Câu chuyện giúp em học được bài học: muốn được người khác giúp đỡ em phải hỏi hoặc đề nghị một cách lịch sự, được người khác giúp đỡ em phải nói lời cảm ơn.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2442916"/>
            <a:ext cx="3494306" cy="431312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92889" y="0"/>
            <a:ext cx="10254339" cy="1439081"/>
            <a:chOff x="802867" y="5141019"/>
            <a:chExt cx="10432094" cy="2111032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802867" y="5141019"/>
              <a:ext cx="10310106" cy="2111032"/>
            </a:xfrm>
            <a:custGeom>
              <a:avLst/>
              <a:gdLst>
                <a:gd name="connsiteX0" fmla="*/ 0 w 9753600"/>
                <a:gd name="connsiteY0" fmla="*/ 118811 h 1439081"/>
                <a:gd name="connsiteX1" fmla="*/ 118811 w 9753600"/>
                <a:gd name="connsiteY1" fmla="*/ 0 h 1439081"/>
                <a:gd name="connsiteX2" fmla="*/ 903879 w 9753600"/>
                <a:gd name="connsiteY2" fmla="*/ 0 h 1439081"/>
                <a:gd name="connsiteX3" fmla="*/ 1593788 w 9753600"/>
                <a:gd name="connsiteY3" fmla="*/ 0 h 1439081"/>
                <a:gd name="connsiteX4" fmla="*/ 2188536 w 9753600"/>
                <a:gd name="connsiteY4" fmla="*/ 0 h 1439081"/>
                <a:gd name="connsiteX5" fmla="*/ 2592965 w 9753600"/>
                <a:gd name="connsiteY5" fmla="*/ 0 h 1439081"/>
                <a:gd name="connsiteX6" fmla="*/ 3187714 w 9753600"/>
                <a:gd name="connsiteY6" fmla="*/ 0 h 1439081"/>
                <a:gd name="connsiteX7" fmla="*/ 3972782 w 9753600"/>
                <a:gd name="connsiteY7" fmla="*/ 0 h 1439081"/>
                <a:gd name="connsiteX8" fmla="*/ 4567531 w 9753600"/>
                <a:gd name="connsiteY8" fmla="*/ 0 h 1439081"/>
                <a:gd name="connsiteX9" fmla="*/ 5162279 w 9753600"/>
                <a:gd name="connsiteY9" fmla="*/ 0 h 1439081"/>
                <a:gd name="connsiteX10" fmla="*/ 5471549 w 9753600"/>
                <a:gd name="connsiteY10" fmla="*/ 0 h 1439081"/>
                <a:gd name="connsiteX11" fmla="*/ 6161457 w 9753600"/>
                <a:gd name="connsiteY11" fmla="*/ 0 h 1439081"/>
                <a:gd name="connsiteX12" fmla="*/ 6851365 w 9753600"/>
                <a:gd name="connsiteY12" fmla="*/ 0 h 1439081"/>
                <a:gd name="connsiteX13" fmla="*/ 7446114 w 9753600"/>
                <a:gd name="connsiteY13" fmla="*/ 0 h 1439081"/>
                <a:gd name="connsiteX14" fmla="*/ 7945703 w 9753600"/>
                <a:gd name="connsiteY14" fmla="*/ 0 h 1439081"/>
                <a:gd name="connsiteX15" fmla="*/ 8540452 w 9753600"/>
                <a:gd name="connsiteY15" fmla="*/ 0 h 1439081"/>
                <a:gd name="connsiteX16" fmla="*/ 9040040 w 9753600"/>
                <a:gd name="connsiteY16" fmla="*/ 0 h 1439081"/>
                <a:gd name="connsiteX17" fmla="*/ 9634789 w 9753600"/>
                <a:gd name="connsiteY17" fmla="*/ 0 h 1439081"/>
                <a:gd name="connsiteX18" fmla="*/ 9753600 w 9753600"/>
                <a:gd name="connsiteY18" fmla="*/ 118811 h 1439081"/>
                <a:gd name="connsiteX19" fmla="*/ 9753600 w 9753600"/>
                <a:gd name="connsiteY19" fmla="*/ 495268 h 1439081"/>
                <a:gd name="connsiteX20" fmla="*/ 9753600 w 9753600"/>
                <a:gd name="connsiteY20" fmla="*/ 895754 h 1439081"/>
                <a:gd name="connsiteX21" fmla="*/ 9753600 w 9753600"/>
                <a:gd name="connsiteY21" fmla="*/ 1320270 h 1439081"/>
                <a:gd name="connsiteX22" fmla="*/ 9634789 w 9753600"/>
                <a:gd name="connsiteY22" fmla="*/ 1439081 h 1439081"/>
                <a:gd name="connsiteX23" fmla="*/ 9040040 w 9753600"/>
                <a:gd name="connsiteY23" fmla="*/ 1439081 h 1439081"/>
                <a:gd name="connsiteX24" fmla="*/ 8445292 w 9753600"/>
                <a:gd name="connsiteY24" fmla="*/ 1439081 h 1439081"/>
                <a:gd name="connsiteX25" fmla="*/ 7660224 w 9753600"/>
                <a:gd name="connsiteY25" fmla="*/ 1439081 h 1439081"/>
                <a:gd name="connsiteX26" fmla="*/ 7065475 w 9753600"/>
                <a:gd name="connsiteY26" fmla="*/ 1439081 h 1439081"/>
                <a:gd name="connsiteX27" fmla="*/ 6661046 w 9753600"/>
                <a:gd name="connsiteY27" fmla="*/ 1439081 h 1439081"/>
                <a:gd name="connsiteX28" fmla="*/ 5875978 w 9753600"/>
                <a:gd name="connsiteY28" fmla="*/ 1439081 h 1439081"/>
                <a:gd name="connsiteX29" fmla="*/ 5281229 w 9753600"/>
                <a:gd name="connsiteY29" fmla="*/ 1439081 h 1439081"/>
                <a:gd name="connsiteX30" fmla="*/ 4876800 w 9753600"/>
                <a:gd name="connsiteY30" fmla="*/ 1439081 h 1439081"/>
                <a:gd name="connsiteX31" fmla="*/ 4567531 w 9753600"/>
                <a:gd name="connsiteY31" fmla="*/ 1439081 h 1439081"/>
                <a:gd name="connsiteX32" fmla="*/ 4258261 w 9753600"/>
                <a:gd name="connsiteY32" fmla="*/ 1439081 h 1439081"/>
                <a:gd name="connsiteX33" fmla="*/ 3663513 w 9753600"/>
                <a:gd name="connsiteY33" fmla="*/ 1439081 h 1439081"/>
                <a:gd name="connsiteX34" fmla="*/ 3068764 w 9753600"/>
                <a:gd name="connsiteY34" fmla="*/ 1439081 h 1439081"/>
                <a:gd name="connsiteX35" fmla="*/ 2474016 w 9753600"/>
                <a:gd name="connsiteY35" fmla="*/ 1439081 h 1439081"/>
                <a:gd name="connsiteX36" fmla="*/ 1688947 w 9753600"/>
                <a:gd name="connsiteY36" fmla="*/ 1439081 h 1439081"/>
                <a:gd name="connsiteX37" fmla="*/ 1094199 w 9753600"/>
                <a:gd name="connsiteY37" fmla="*/ 1439081 h 1439081"/>
                <a:gd name="connsiteX38" fmla="*/ 118811 w 9753600"/>
                <a:gd name="connsiteY38" fmla="*/ 1439081 h 1439081"/>
                <a:gd name="connsiteX39" fmla="*/ 0 w 9753600"/>
                <a:gd name="connsiteY39" fmla="*/ 1320270 h 1439081"/>
                <a:gd name="connsiteX40" fmla="*/ 0 w 9753600"/>
                <a:gd name="connsiteY40" fmla="*/ 943813 h 1439081"/>
                <a:gd name="connsiteX41" fmla="*/ 0 w 9753600"/>
                <a:gd name="connsiteY41" fmla="*/ 567356 h 1439081"/>
                <a:gd name="connsiteX42" fmla="*/ 0 w 9753600"/>
                <a:gd name="connsiteY42" fmla="*/ 118811 h 143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753600" h="1439081" fill="none" extrusionOk="0">
                  <a:moveTo>
                    <a:pt x="0" y="118811"/>
                  </a:moveTo>
                  <a:cubicBezTo>
                    <a:pt x="-4190" y="35999"/>
                    <a:pt x="59631" y="-1211"/>
                    <a:pt x="118811" y="0"/>
                  </a:cubicBezTo>
                  <a:cubicBezTo>
                    <a:pt x="292787" y="-2580"/>
                    <a:pt x="606865" y="61412"/>
                    <a:pt x="903879" y="0"/>
                  </a:cubicBezTo>
                  <a:cubicBezTo>
                    <a:pt x="1200893" y="-61412"/>
                    <a:pt x="1249700" y="26927"/>
                    <a:pt x="1593788" y="0"/>
                  </a:cubicBezTo>
                  <a:cubicBezTo>
                    <a:pt x="1937876" y="-26927"/>
                    <a:pt x="1936993" y="14805"/>
                    <a:pt x="2188536" y="0"/>
                  </a:cubicBezTo>
                  <a:cubicBezTo>
                    <a:pt x="2440079" y="-14805"/>
                    <a:pt x="2427565" y="1415"/>
                    <a:pt x="2592965" y="0"/>
                  </a:cubicBezTo>
                  <a:cubicBezTo>
                    <a:pt x="2758365" y="-1415"/>
                    <a:pt x="2896258" y="25158"/>
                    <a:pt x="3187714" y="0"/>
                  </a:cubicBezTo>
                  <a:cubicBezTo>
                    <a:pt x="3479170" y="-25158"/>
                    <a:pt x="3687231" y="17060"/>
                    <a:pt x="3972782" y="0"/>
                  </a:cubicBezTo>
                  <a:cubicBezTo>
                    <a:pt x="4258333" y="-17060"/>
                    <a:pt x="4279800" y="42736"/>
                    <a:pt x="4567531" y="0"/>
                  </a:cubicBezTo>
                  <a:cubicBezTo>
                    <a:pt x="4855262" y="-42736"/>
                    <a:pt x="4884518" y="5324"/>
                    <a:pt x="5162279" y="0"/>
                  </a:cubicBezTo>
                  <a:cubicBezTo>
                    <a:pt x="5440040" y="-5324"/>
                    <a:pt x="5389613" y="3915"/>
                    <a:pt x="5471549" y="0"/>
                  </a:cubicBezTo>
                  <a:cubicBezTo>
                    <a:pt x="5553485" y="-3915"/>
                    <a:pt x="5833706" y="49159"/>
                    <a:pt x="6161457" y="0"/>
                  </a:cubicBezTo>
                  <a:cubicBezTo>
                    <a:pt x="6489208" y="-49159"/>
                    <a:pt x="6528270" y="12814"/>
                    <a:pt x="6851365" y="0"/>
                  </a:cubicBezTo>
                  <a:cubicBezTo>
                    <a:pt x="7174460" y="-12814"/>
                    <a:pt x="7240093" y="55493"/>
                    <a:pt x="7446114" y="0"/>
                  </a:cubicBezTo>
                  <a:cubicBezTo>
                    <a:pt x="7652135" y="-55493"/>
                    <a:pt x="7794364" y="42155"/>
                    <a:pt x="7945703" y="0"/>
                  </a:cubicBezTo>
                  <a:cubicBezTo>
                    <a:pt x="8097042" y="-42155"/>
                    <a:pt x="8389565" y="18522"/>
                    <a:pt x="8540452" y="0"/>
                  </a:cubicBezTo>
                  <a:cubicBezTo>
                    <a:pt x="8691339" y="-18522"/>
                    <a:pt x="8836627" y="38408"/>
                    <a:pt x="9040040" y="0"/>
                  </a:cubicBezTo>
                  <a:cubicBezTo>
                    <a:pt x="9243453" y="-38408"/>
                    <a:pt x="9448901" y="66546"/>
                    <a:pt x="9634789" y="0"/>
                  </a:cubicBezTo>
                  <a:cubicBezTo>
                    <a:pt x="9700060" y="3398"/>
                    <a:pt x="9752649" y="56015"/>
                    <a:pt x="9753600" y="118811"/>
                  </a:cubicBezTo>
                  <a:cubicBezTo>
                    <a:pt x="9762905" y="200069"/>
                    <a:pt x="9739346" y="391696"/>
                    <a:pt x="9753600" y="495268"/>
                  </a:cubicBezTo>
                  <a:cubicBezTo>
                    <a:pt x="9767854" y="598840"/>
                    <a:pt x="9719215" y="797291"/>
                    <a:pt x="9753600" y="895754"/>
                  </a:cubicBezTo>
                  <a:cubicBezTo>
                    <a:pt x="9787985" y="994217"/>
                    <a:pt x="9728199" y="1122248"/>
                    <a:pt x="9753600" y="1320270"/>
                  </a:cubicBezTo>
                  <a:cubicBezTo>
                    <a:pt x="9746175" y="1378570"/>
                    <a:pt x="9692361" y="1438711"/>
                    <a:pt x="9634789" y="1439081"/>
                  </a:cubicBezTo>
                  <a:cubicBezTo>
                    <a:pt x="9340276" y="1448972"/>
                    <a:pt x="9325523" y="1407478"/>
                    <a:pt x="9040040" y="1439081"/>
                  </a:cubicBezTo>
                  <a:cubicBezTo>
                    <a:pt x="8754557" y="1470684"/>
                    <a:pt x="8718728" y="1391670"/>
                    <a:pt x="8445292" y="1439081"/>
                  </a:cubicBezTo>
                  <a:cubicBezTo>
                    <a:pt x="8171856" y="1486492"/>
                    <a:pt x="7819605" y="1370706"/>
                    <a:pt x="7660224" y="1439081"/>
                  </a:cubicBezTo>
                  <a:cubicBezTo>
                    <a:pt x="7500843" y="1507456"/>
                    <a:pt x="7186220" y="1399333"/>
                    <a:pt x="7065475" y="1439081"/>
                  </a:cubicBezTo>
                  <a:cubicBezTo>
                    <a:pt x="6944730" y="1478829"/>
                    <a:pt x="6815887" y="1391683"/>
                    <a:pt x="6661046" y="1439081"/>
                  </a:cubicBezTo>
                  <a:cubicBezTo>
                    <a:pt x="6506205" y="1486479"/>
                    <a:pt x="6126263" y="1368413"/>
                    <a:pt x="5875978" y="1439081"/>
                  </a:cubicBezTo>
                  <a:cubicBezTo>
                    <a:pt x="5625693" y="1509749"/>
                    <a:pt x="5562774" y="1435450"/>
                    <a:pt x="5281229" y="1439081"/>
                  </a:cubicBezTo>
                  <a:cubicBezTo>
                    <a:pt x="4999684" y="1442712"/>
                    <a:pt x="5001618" y="1391100"/>
                    <a:pt x="4876800" y="1439081"/>
                  </a:cubicBezTo>
                  <a:cubicBezTo>
                    <a:pt x="4751982" y="1487062"/>
                    <a:pt x="4692480" y="1407042"/>
                    <a:pt x="4567531" y="1439081"/>
                  </a:cubicBezTo>
                  <a:cubicBezTo>
                    <a:pt x="4442582" y="1471120"/>
                    <a:pt x="4393036" y="1409585"/>
                    <a:pt x="4258261" y="1439081"/>
                  </a:cubicBezTo>
                  <a:cubicBezTo>
                    <a:pt x="4123486" y="1468577"/>
                    <a:pt x="3852690" y="1417513"/>
                    <a:pt x="3663513" y="1439081"/>
                  </a:cubicBezTo>
                  <a:cubicBezTo>
                    <a:pt x="3474336" y="1460649"/>
                    <a:pt x="3234703" y="1434999"/>
                    <a:pt x="3068764" y="1439081"/>
                  </a:cubicBezTo>
                  <a:cubicBezTo>
                    <a:pt x="2902825" y="1443163"/>
                    <a:pt x="2627786" y="1423933"/>
                    <a:pt x="2474016" y="1439081"/>
                  </a:cubicBezTo>
                  <a:cubicBezTo>
                    <a:pt x="2320246" y="1454229"/>
                    <a:pt x="1882466" y="1345875"/>
                    <a:pt x="1688947" y="1439081"/>
                  </a:cubicBezTo>
                  <a:cubicBezTo>
                    <a:pt x="1495428" y="1532287"/>
                    <a:pt x="1239619" y="1401872"/>
                    <a:pt x="1094199" y="1439081"/>
                  </a:cubicBezTo>
                  <a:cubicBezTo>
                    <a:pt x="948779" y="1476290"/>
                    <a:pt x="546882" y="1396625"/>
                    <a:pt x="118811" y="1439081"/>
                  </a:cubicBezTo>
                  <a:cubicBezTo>
                    <a:pt x="64702" y="1451939"/>
                    <a:pt x="-1945" y="1374075"/>
                    <a:pt x="0" y="1320270"/>
                  </a:cubicBezTo>
                  <a:cubicBezTo>
                    <a:pt x="-35412" y="1240465"/>
                    <a:pt x="31481" y="1126402"/>
                    <a:pt x="0" y="943813"/>
                  </a:cubicBezTo>
                  <a:cubicBezTo>
                    <a:pt x="-31481" y="761224"/>
                    <a:pt x="9571" y="727526"/>
                    <a:pt x="0" y="567356"/>
                  </a:cubicBezTo>
                  <a:cubicBezTo>
                    <a:pt x="-9571" y="407186"/>
                    <a:pt x="46431" y="225592"/>
                    <a:pt x="0" y="118811"/>
                  </a:cubicBezTo>
                  <a:close/>
                </a:path>
                <a:path w="9753600" h="1439081" stroke="0" extrusionOk="0">
                  <a:moveTo>
                    <a:pt x="0" y="118811"/>
                  </a:moveTo>
                  <a:cubicBezTo>
                    <a:pt x="6190" y="40450"/>
                    <a:pt x="59263" y="7623"/>
                    <a:pt x="118811" y="0"/>
                  </a:cubicBezTo>
                  <a:cubicBezTo>
                    <a:pt x="388261" y="-50774"/>
                    <a:pt x="746706" y="44331"/>
                    <a:pt x="903879" y="0"/>
                  </a:cubicBezTo>
                  <a:cubicBezTo>
                    <a:pt x="1061052" y="-44331"/>
                    <a:pt x="1136735" y="14061"/>
                    <a:pt x="1213148" y="0"/>
                  </a:cubicBezTo>
                  <a:cubicBezTo>
                    <a:pt x="1289561" y="-14061"/>
                    <a:pt x="1449743" y="21621"/>
                    <a:pt x="1617578" y="0"/>
                  </a:cubicBezTo>
                  <a:cubicBezTo>
                    <a:pt x="1785413" y="-21621"/>
                    <a:pt x="1979420" y="9850"/>
                    <a:pt x="2117166" y="0"/>
                  </a:cubicBezTo>
                  <a:cubicBezTo>
                    <a:pt x="2254912" y="-9850"/>
                    <a:pt x="2532710" y="5829"/>
                    <a:pt x="2711915" y="0"/>
                  </a:cubicBezTo>
                  <a:cubicBezTo>
                    <a:pt x="2891120" y="-5829"/>
                    <a:pt x="3019447" y="64342"/>
                    <a:pt x="3306664" y="0"/>
                  </a:cubicBezTo>
                  <a:cubicBezTo>
                    <a:pt x="3593881" y="-64342"/>
                    <a:pt x="3692961" y="63257"/>
                    <a:pt x="3901412" y="0"/>
                  </a:cubicBezTo>
                  <a:cubicBezTo>
                    <a:pt x="4109863" y="-63257"/>
                    <a:pt x="4382383" y="11777"/>
                    <a:pt x="4591321" y="0"/>
                  </a:cubicBezTo>
                  <a:cubicBezTo>
                    <a:pt x="4800259" y="-11777"/>
                    <a:pt x="4947003" y="27176"/>
                    <a:pt x="5090910" y="0"/>
                  </a:cubicBezTo>
                  <a:cubicBezTo>
                    <a:pt x="5234817" y="-27176"/>
                    <a:pt x="5541244" y="58934"/>
                    <a:pt x="5780818" y="0"/>
                  </a:cubicBezTo>
                  <a:cubicBezTo>
                    <a:pt x="6020392" y="-58934"/>
                    <a:pt x="5945047" y="36957"/>
                    <a:pt x="6090087" y="0"/>
                  </a:cubicBezTo>
                  <a:cubicBezTo>
                    <a:pt x="6235127" y="-36957"/>
                    <a:pt x="6646451" y="83015"/>
                    <a:pt x="6875155" y="0"/>
                  </a:cubicBezTo>
                  <a:cubicBezTo>
                    <a:pt x="7103859" y="-83015"/>
                    <a:pt x="7391341" y="2760"/>
                    <a:pt x="7565064" y="0"/>
                  </a:cubicBezTo>
                  <a:cubicBezTo>
                    <a:pt x="7738787" y="-2760"/>
                    <a:pt x="7796180" y="13880"/>
                    <a:pt x="7874333" y="0"/>
                  </a:cubicBezTo>
                  <a:cubicBezTo>
                    <a:pt x="7952486" y="-13880"/>
                    <a:pt x="8088970" y="21630"/>
                    <a:pt x="8183602" y="0"/>
                  </a:cubicBezTo>
                  <a:cubicBezTo>
                    <a:pt x="8278234" y="-21630"/>
                    <a:pt x="8523036" y="14782"/>
                    <a:pt x="8778351" y="0"/>
                  </a:cubicBezTo>
                  <a:cubicBezTo>
                    <a:pt x="9033666" y="-14782"/>
                    <a:pt x="9403820" y="1381"/>
                    <a:pt x="9634789" y="0"/>
                  </a:cubicBezTo>
                  <a:cubicBezTo>
                    <a:pt x="9686167" y="10680"/>
                    <a:pt x="9768273" y="63198"/>
                    <a:pt x="9753600" y="118811"/>
                  </a:cubicBezTo>
                  <a:cubicBezTo>
                    <a:pt x="9757806" y="281000"/>
                    <a:pt x="9737161" y="433126"/>
                    <a:pt x="9753600" y="543327"/>
                  </a:cubicBezTo>
                  <a:cubicBezTo>
                    <a:pt x="9770039" y="653528"/>
                    <a:pt x="9710424" y="825456"/>
                    <a:pt x="9753600" y="919784"/>
                  </a:cubicBezTo>
                  <a:cubicBezTo>
                    <a:pt x="9796776" y="1014112"/>
                    <a:pt x="9732890" y="1229688"/>
                    <a:pt x="9753600" y="1320270"/>
                  </a:cubicBezTo>
                  <a:cubicBezTo>
                    <a:pt x="9753350" y="1384354"/>
                    <a:pt x="9702228" y="1438700"/>
                    <a:pt x="9634789" y="1439081"/>
                  </a:cubicBezTo>
                  <a:cubicBezTo>
                    <a:pt x="9487313" y="1466259"/>
                    <a:pt x="9450951" y="1404006"/>
                    <a:pt x="9325520" y="1439081"/>
                  </a:cubicBezTo>
                  <a:cubicBezTo>
                    <a:pt x="9200089" y="1474156"/>
                    <a:pt x="8752434" y="1348046"/>
                    <a:pt x="8540452" y="1439081"/>
                  </a:cubicBezTo>
                  <a:cubicBezTo>
                    <a:pt x="8328470" y="1530116"/>
                    <a:pt x="8010548" y="1394988"/>
                    <a:pt x="7850543" y="1439081"/>
                  </a:cubicBezTo>
                  <a:cubicBezTo>
                    <a:pt x="7690538" y="1483174"/>
                    <a:pt x="7459130" y="1383673"/>
                    <a:pt x="7255795" y="1439081"/>
                  </a:cubicBezTo>
                  <a:cubicBezTo>
                    <a:pt x="7052460" y="1494489"/>
                    <a:pt x="6947539" y="1411962"/>
                    <a:pt x="6851365" y="1439081"/>
                  </a:cubicBezTo>
                  <a:cubicBezTo>
                    <a:pt x="6755191" y="1466200"/>
                    <a:pt x="6628920" y="1429534"/>
                    <a:pt x="6446936" y="1439081"/>
                  </a:cubicBezTo>
                  <a:cubicBezTo>
                    <a:pt x="6264952" y="1448628"/>
                    <a:pt x="6234902" y="1427531"/>
                    <a:pt x="6137667" y="1439081"/>
                  </a:cubicBezTo>
                  <a:cubicBezTo>
                    <a:pt x="6040432" y="1450631"/>
                    <a:pt x="5850523" y="1429340"/>
                    <a:pt x="5733238" y="1439081"/>
                  </a:cubicBezTo>
                  <a:cubicBezTo>
                    <a:pt x="5615953" y="1448822"/>
                    <a:pt x="5368014" y="1385091"/>
                    <a:pt x="5138489" y="1439081"/>
                  </a:cubicBezTo>
                  <a:cubicBezTo>
                    <a:pt x="4908964" y="1493071"/>
                    <a:pt x="4897245" y="1409430"/>
                    <a:pt x="4829220" y="1439081"/>
                  </a:cubicBezTo>
                  <a:cubicBezTo>
                    <a:pt x="4761195" y="1468732"/>
                    <a:pt x="4413075" y="1407137"/>
                    <a:pt x="4139312" y="1439081"/>
                  </a:cubicBezTo>
                  <a:cubicBezTo>
                    <a:pt x="3865549" y="1471025"/>
                    <a:pt x="3934726" y="1429883"/>
                    <a:pt x="3734883" y="1439081"/>
                  </a:cubicBezTo>
                  <a:cubicBezTo>
                    <a:pt x="3535040" y="1448279"/>
                    <a:pt x="3506718" y="1426477"/>
                    <a:pt x="3425613" y="1439081"/>
                  </a:cubicBezTo>
                  <a:cubicBezTo>
                    <a:pt x="3344508" y="1451685"/>
                    <a:pt x="2997891" y="1385654"/>
                    <a:pt x="2640545" y="1439081"/>
                  </a:cubicBezTo>
                  <a:cubicBezTo>
                    <a:pt x="2283199" y="1492508"/>
                    <a:pt x="2444861" y="1418824"/>
                    <a:pt x="2331276" y="1439081"/>
                  </a:cubicBezTo>
                  <a:cubicBezTo>
                    <a:pt x="2217691" y="1459338"/>
                    <a:pt x="1741307" y="1387375"/>
                    <a:pt x="1546208" y="1439081"/>
                  </a:cubicBezTo>
                  <a:cubicBezTo>
                    <a:pt x="1351109" y="1490787"/>
                    <a:pt x="1308042" y="1421210"/>
                    <a:pt x="1141779" y="1439081"/>
                  </a:cubicBezTo>
                  <a:cubicBezTo>
                    <a:pt x="975516" y="1456952"/>
                    <a:pt x="942967" y="1428001"/>
                    <a:pt x="832509" y="1439081"/>
                  </a:cubicBezTo>
                  <a:cubicBezTo>
                    <a:pt x="722051" y="1450161"/>
                    <a:pt x="262709" y="1408428"/>
                    <a:pt x="118811" y="1439081"/>
                  </a:cubicBezTo>
                  <a:cubicBezTo>
                    <a:pt x="50423" y="1444890"/>
                    <a:pt x="1316" y="1384416"/>
                    <a:pt x="0" y="1320270"/>
                  </a:cubicBezTo>
                  <a:cubicBezTo>
                    <a:pt x="-5647" y="1135293"/>
                    <a:pt x="29387" y="1040533"/>
                    <a:pt x="0" y="907769"/>
                  </a:cubicBezTo>
                  <a:cubicBezTo>
                    <a:pt x="-29387" y="775005"/>
                    <a:pt x="26747" y="648466"/>
                    <a:pt x="0" y="543327"/>
                  </a:cubicBezTo>
                  <a:cubicBezTo>
                    <a:pt x="-26747" y="438188"/>
                    <a:pt x="40369" y="322182"/>
                    <a:pt x="0" y="118811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/>
            <p:cNvSpPr txBox="1"/>
            <p:nvPr/>
          </p:nvSpPr>
          <p:spPr>
            <a:xfrm>
              <a:off x="883217" y="5273678"/>
              <a:ext cx="10351744" cy="194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trao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thiện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27" y="-151145"/>
            <a:ext cx="6921500" cy="61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4"/>
          <a:stretch>
            <a:fillRect/>
          </a:stretch>
        </p:blipFill>
        <p:spPr>
          <a:xfrm>
            <a:off x="7513680" y="853693"/>
            <a:ext cx="6858000" cy="6128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990105"/>
            <a:ext cx="4034473" cy="403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8" y="3345749"/>
            <a:ext cx="3715000" cy="3323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ideo Hà Mã] Chú Hà Mã - Nhạc Thiếu Nhi Vui Nhộn Hay Nhất">
            <a:hlinkClick r:id="" action="ppaction://media"/>
            <a:extLst>
              <a:ext uri="{FF2B5EF4-FFF2-40B4-BE49-F238E27FC236}">
                <a16:creationId xmlns:a16="http://schemas.microsoft.com/office/drawing/2014/main" id="{16F1ECE6-F64C-E95B-F7A3-BCEC4BE9D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82" y="100567"/>
            <a:ext cx="1916371" cy="1916371"/>
          </a:xfrm>
          <a:prstGeom prst="rect">
            <a:avLst/>
          </a:prstGeom>
        </p:spPr>
      </p:pic>
      <p:pic>
        <p:nvPicPr>
          <p:cNvPr id="5" name="图片 4" descr="卡通人物&#10;&#10;低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>
            <a:fillRect/>
          </a:stretch>
        </p:blipFill>
        <p:spPr>
          <a:xfrm>
            <a:off x="2244090" y="364981"/>
            <a:ext cx="7703820" cy="6128038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" y="3429000"/>
            <a:ext cx="3630093" cy="3247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21" y="2360390"/>
            <a:ext cx="4961345" cy="496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D59DC8-D916-2084-8EE3-F990D6E24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37" y="2333120"/>
            <a:ext cx="5358801" cy="2588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B2B96-61E8-F136-2ECA-3F59179A5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1945" y="1490568"/>
            <a:ext cx="4054191" cy="1048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DC5930-D6BE-5E78-4CF7-1A4E475FE57C}"/>
              </a:ext>
            </a:extLst>
          </p:cNvPr>
          <p:cNvSpPr txBox="1"/>
          <p:nvPr/>
        </p:nvSpPr>
        <p:spPr>
          <a:xfrm>
            <a:off x="577340" y="1443728"/>
            <a:ext cx="2256743" cy="4401205"/>
          </a:xfrm>
          <a:prstGeom prst="rect">
            <a:avLst/>
          </a:prstGeom>
          <a:solidFill>
            <a:srgbClr val="CBEDF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vào câu hỏi gợi ý, nói về sự việc từng 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 descr="https://img.loigiaihay.com/picture/question_lgh/2021_51/1623926866-wgo1.jpg">
            <a:extLst>
              <a:ext uri="{FF2B5EF4-FFF2-40B4-BE49-F238E27FC236}">
                <a16:creationId xmlns:a16="http://schemas.microsoft.com/office/drawing/2014/main" id="{BA27179A-757A-82EF-1A1F-1B7ECAAE5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48" y="382786"/>
            <a:ext cx="8262282" cy="60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561976"/>
            <a:ext cx="4623987" cy="2354591"/>
            <a:chOff x="7349021" y="2594357"/>
            <a:chExt cx="4623987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2685212"/>
              <a:ext cx="4463415" cy="141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Dê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và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cún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vào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rừng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chơi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khi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quay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về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thì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bị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lạc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đường</a:t>
              </a:r>
              <a:r>
                <a:rPr lang="en-US" sz="4000" kern="0" dirty="0">
                  <a:solidFill>
                    <a:srgbClr val="FF0000"/>
                  </a:solidFill>
                  <a:latin typeface="Arial-Rounded"/>
                  <a:ea typeface="Arial-Rounded"/>
                  <a:cs typeface="Arial"/>
                  <a:sym typeface="Arial"/>
                </a:rPr>
                <a:t>.</a:t>
              </a:r>
              <a:endParaRPr lang="vi-VN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D80EE8-D839-CB3C-4C1D-E764EAC87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0" y="-179402"/>
            <a:ext cx="3438525" cy="259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Dê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đã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nói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gì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khi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gặp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cô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4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hươu</a:t>
            </a:r>
            <a:r>
              <a:rPr lang="en-US" sz="44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</a:t>
            </a:r>
            <a:endParaRPr lang="vi-VN" sz="4400" kern="0" dirty="0">
              <a:solidFill>
                <a:schemeClr val="accent6">
                  <a:lumMod val="50000"/>
                </a:schemeClr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828675"/>
            <a:ext cx="4623987" cy="2559699"/>
            <a:chOff x="7349021" y="2534224"/>
            <a:chExt cx="4623987" cy="212365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93293" y="2534224"/>
              <a:ext cx="447321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- 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Cô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kia,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về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làng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đi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lối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nào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7CA7CF-4544-80B2-2052-A7FFB06FD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0" y="0"/>
            <a:ext cx="3554872" cy="278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4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42876"/>
            <a:ext cx="4623987" cy="2890246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55193" y="2854842"/>
              <a:ext cx="4473214" cy="126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làm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hà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mã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phật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vì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đã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hỏi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không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lịch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sự</a:t>
              </a:r>
              <a:r>
                <a:rPr lang="en-US" sz="44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  <a:endParaRPr lang="vi-V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93DFCB-25DC-909E-1E6B-14B22B0892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1"/>
          <a:stretch/>
        </p:blipFill>
        <p:spPr>
          <a:xfrm>
            <a:off x="85725" y="94810"/>
            <a:ext cx="3535232" cy="2486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667000" y="84622"/>
            <a:ext cx="5114192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962275" y="711254"/>
            <a:ext cx="4219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500" y="4863305"/>
            <a:ext cx="2474375" cy="21800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600075"/>
            <a:ext cx="4132389" cy="3474677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94935" y="2198153"/>
              <a:ext cx="2882444" cy="145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Cún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đã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hỏi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hà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mã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rất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lịch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sự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 “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Chào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hà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mã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giúp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bọn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qua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sông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không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ạ?”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41" y="3886200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F22D2-55B8-E8B5-84E0-6700B3046C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0" y="2543175"/>
            <a:ext cx="3798173" cy="248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238</Words>
  <Application>Microsoft Office PowerPoint</Application>
  <PresentationFormat>Widescreen</PresentationFormat>
  <Paragraphs>24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等线</vt:lpstr>
      <vt:lpstr>等线 Light</vt:lpstr>
      <vt:lpstr>微软雅黑</vt:lpstr>
      <vt:lpstr>字魂27号-布丁体</vt:lpstr>
      <vt:lpstr>字魂59号-创粗黑</vt:lpstr>
      <vt:lpstr>#9Slide05 SVNShowcase Script</vt:lpstr>
      <vt:lpstr>Arial</vt:lpstr>
      <vt:lpstr>Arial-Rounded</vt:lpstr>
      <vt:lpstr>Calibri</vt:lpstr>
      <vt:lpstr>Calibri Light</vt:lpstr>
      <vt:lpstr>Cambria</vt:lpstr>
      <vt:lpstr>Times New Roman</vt:lpstr>
      <vt:lpstr>Verdana</vt:lpstr>
      <vt:lpstr>Wingdings</vt:lpstr>
      <vt:lpstr>1_Office 主题</vt:lpstr>
      <vt:lpstr>千图网海量PPT模板www.58pic.com​​</vt:lpstr>
      <vt:lpstr>2_Office 主题</vt:lpstr>
      <vt:lpstr>5_Office Theme</vt:lpstr>
      <vt:lpstr>1_sample</vt:lpstr>
      <vt:lpstr>4_Office Theme</vt:lpstr>
      <vt:lpstr>6_Office Theme</vt:lpstr>
      <vt:lpstr>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76</cp:revision>
  <dcterms:created xsi:type="dcterms:W3CDTF">2021-07-20T01:55:21Z</dcterms:created>
  <dcterms:modified xsi:type="dcterms:W3CDTF">2025-02-19T09:14:40Z</dcterms:modified>
</cp:coreProperties>
</file>