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DD3F-1031-B249-78D3-B9DEC9B87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5358-6918-F761-8F43-60C7C9CF0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C33B-E012-12CD-4AD4-D3EF63F0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6928C-B35A-8929-AAC9-BC7106D9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79ED-B129-B651-EF21-D2897FC8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6BE1-27CE-AF51-0EC2-D42C0C09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E84EE-2A0F-7335-2394-1DDB0AED6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A3A90-9C50-0303-1415-8AB3FEA8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2BF26-30B3-321E-D103-4259936B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D4A04-0E74-DA5F-8074-22BAB66B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494928-FB88-A2D1-FF30-240E15DB5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ED339-42B8-D7B4-4E3E-B4EDEB395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F3BBF-EAC5-51DE-426E-53F60E78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F69B8-C16B-9D15-4F6B-C5933C3C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1B7AF-A6DD-FAA4-0CF0-8FE84762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2BF1-2BF4-98A7-7472-AA91FB25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EAB2-6048-0AEF-A3EB-B614C270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45F8F-BF61-0AD3-3FF0-C0C92F09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E4F6C-515C-69A2-FE60-CCDFA70D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F9304-014A-2C91-4B3A-A9A4EDCF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5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55D1-11AE-C93B-84F5-A3CE9267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1422-8ABE-84E8-BE84-EB6D61A8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909C6-7508-B181-345A-D08F3A2F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C2A4E-E69B-BF7A-F730-3627C10F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24566-3E78-2AE2-AF17-436666AB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3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6AD3-A4B4-E48C-306B-E299A423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7C6D-333E-1FB2-47BD-B3F19718E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28B01-D734-B7A5-4729-99BB39F3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9381D-1E9C-90A5-E62A-F6AD2271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38603-2355-C3F1-8CD0-1BC95227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3D954-874F-BEA2-79E9-09BD3FA8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9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19F7-E28D-785C-2CAB-E82BED60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89A27-BE13-2AD7-2F97-8F7F28CC7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38B29-7573-DE98-1D8B-AFA77F8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F9B75-854F-86CF-17B0-E4563DE58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91113-EF61-2224-A452-3B788F9AF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2534A-39D1-09B3-B5A5-6AA0BB38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BDDF7-8DD4-09A5-78F1-57C13257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B8931-D221-18DD-5C0C-219BD29C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DAC3-8E79-6BBA-9DD6-6F921C2C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72C24-18E1-7BCD-243C-F7F0505B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CD5C6-1C3F-3062-7FDE-0E208CD1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911EC-C1EE-6B44-7CD5-4F5FC43E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36BEE-D71D-B5FA-45A0-C5E59D03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64A5A-55F8-758F-993A-E026FA59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DDB66-A00F-DD8F-95DA-A998A2E2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EAB6-A120-2C74-A7FD-E4567871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D003-B61A-26D8-5649-CB76DF4E1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944AF-EE30-6C7A-56D9-CB9B9FA2E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BCBF8-E6AF-28A5-0DB0-96298726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7A102-4A04-75F2-5955-8DD522B5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841E5-E831-0BAB-49B7-FBCDFD27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5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AB08-6074-52C9-5314-BD6FB3B0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45F20-D0EF-9EC0-7BEE-7B683C70B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8B3B4-30CF-FB15-3289-BE7EF1F8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5E519-3F53-6ADB-3B40-4FAFAAE0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0A679-326E-A2BA-AB65-DA0BBB24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3E159-1CDF-1BB6-DA37-96ECD407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1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2F15E-AA01-138B-F7CF-39E83E90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B8637-8102-4464-1CF7-2625D31D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D5B9E-FFCD-1F18-EE89-D5D9CDC42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C17C9-DFB3-49D6-A9DF-AC0E7A21308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8B3B-A324-9A1B-9740-C322E4BBF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AC17C-39FC-837F-4078-BE413C346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A997-D90E-492B-AB8B-8FF0E458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3595627"/>
            <a:ext cx="12192000" cy="3566160"/>
          </a:xfrm>
          <a:custGeom>
            <a:avLst/>
            <a:gdLst/>
            <a:ahLst/>
            <a:cxnLst/>
            <a:rect l="l" t="t" r="r" b="b"/>
            <a:pathLst>
              <a:path w="18288000" h="534924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957803" y="4766783"/>
            <a:ext cx="2590665" cy="2121107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9" y="0"/>
                </a:lnTo>
                <a:lnTo>
                  <a:pt x="3885999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0" y="4766783"/>
            <a:ext cx="2590665" cy="2121107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8" y="0"/>
                </a:lnTo>
                <a:lnTo>
                  <a:pt x="3885998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508982" y="-544906"/>
            <a:ext cx="3099647" cy="3973906"/>
          </a:xfrm>
          <a:custGeom>
            <a:avLst/>
            <a:gdLst/>
            <a:ahLst/>
            <a:cxnLst/>
            <a:rect l="l" t="t" r="r" b="b"/>
            <a:pathLst>
              <a:path w="4649470" h="5960859">
                <a:moveTo>
                  <a:pt x="0" y="0"/>
                </a:moveTo>
                <a:lnTo>
                  <a:pt x="4649470" y="0"/>
                </a:lnTo>
                <a:lnTo>
                  <a:pt x="4649470" y="5960859"/>
                </a:lnTo>
                <a:lnTo>
                  <a:pt x="0" y="5960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359613" y="-71315"/>
            <a:ext cx="935720" cy="1700993"/>
          </a:xfrm>
          <a:custGeom>
            <a:avLst/>
            <a:gdLst/>
            <a:ahLst/>
            <a:cxnLst/>
            <a:rect l="l" t="t" r="r" b="b"/>
            <a:pathLst>
              <a:path w="1403580" h="2551489">
                <a:moveTo>
                  <a:pt x="0" y="0"/>
                </a:moveTo>
                <a:lnTo>
                  <a:pt x="1403579" y="0"/>
                </a:lnTo>
                <a:lnTo>
                  <a:pt x="1403579" y="2551489"/>
                </a:lnTo>
                <a:lnTo>
                  <a:pt x="0" y="2551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301138" y="-203793"/>
            <a:ext cx="3890654" cy="3666941"/>
          </a:xfrm>
          <a:custGeom>
            <a:avLst/>
            <a:gdLst/>
            <a:ahLst/>
            <a:cxnLst/>
            <a:rect l="l" t="t" r="r" b="b"/>
            <a:pathLst>
              <a:path w="5835981" h="5500412">
                <a:moveTo>
                  <a:pt x="0" y="0"/>
                </a:moveTo>
                <a:lnTo>
                  <a:pt x="5835980" y="0"/>
                </a:lnTo>
                <a:lnTo>
                  <a:pt x="5835980" y="5500412"/>
                </a:lnTo>
                <a:lnTo>
                  <a:pt x="0" y="55004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-222138" y="3973665"/>
            <a:ext cx="1517471" cy="1420732"/>
          </a:xfrm>
          <a:custGeom>
            <a:avLst/>
            <a:gdLst/>
            <a:ahLst/>
            <a:cxnLst/>
            <a:rect l="l" t="t" r="r" b="b"/>
            <a:pathLst>
              <a:path w="2276207" h="2131098">
                <a:moveTo>
                  <a:pt x="0" y="0"/>
                </a:moveTo>
                <a:lnTo>
                  <a:pt x="2276206" y="0"/>
                </a:lnTo>
                <a:lnTo>
                  <a:pt x="2276206" y="2131098"/>
                </a:lnTo>
                <a:lnTo>
                  <a:pt x="0" y="21310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0352681" y="2465018"/>
            <a:ext cx="2307039" cy="1205427"/>
          </a:xfrm>
          <a:custGeom>
            <a:avLst/>
            <a:gdLst/>
            <a:ahLst/>
            <a:cxnLst/>
            <a:rect l="l" t="t" r="r" b="b"/>
            <a:pathLst>
              <a:path w="3460558" h="1808141">
                <a:moveTo>
                  <a:pt x="0" y="0"/>
                </a:moveTo>
                <a:lnTo>
                  <a:pt x="3460558" y="0"/>
                </a:lnTo>
                <a:lnTo>
                  <a:pt x="3460558" y="1808142"/>
                </a:lnTo>
                <a:lnTo>
                  <a:pt x="0" y="1808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flipH="1">
            <a:off x="10415965" y="-206262"/>
            <a:ext cx="1674342" cy="1559231"/>
          </a:xfrm>
          <a:custGeom>
            <a:avLst/>
            <a:gdLst/>
            <a:ahLst/>
            <a:cxnLst/>
            <a:rect l="l" t="t" r="r" b="b"/>
            <a:pathLst>
              <a:path w="2511513" h="2338846">
                <a:moveTo>
                  <a:pt x="2511513" y="0"/>
                </a:moveTo>
                <a:lnTo>
                  <a:pt x="0" y="0"/>
                </a:lnTo>
                <a:lnTo>
                  <a:pt x="0" y="2338846"/>
                </a:lnTo>
                <a:lnTo>
                  <a:pt x="2511513" y="2338846"/>
                </a:lnTo>
                <a:lnTo>
                  <a:pt x="251151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flipH="1">
            <a:off x="168036" y="5979433"/>
            <a:ext cx="1318874" cy="743515"/>
          </a:xfrm>
          <a:custGeom>
            <a:avLst/>
            <a:gdLst/>
            <a:ahLst/>
            <a:cxnLst/>
            <a:rect l="l" t="t" r="r" b="b"/>
            <a:pathLst>
              <a:path w="1978311" h="1115273">
                <a:moveTo>
                  <a:pt x="1978311" y="0"/>
                </a:moveTo>
                <a:lnTo>
                  <a:pt x="0" y="0"/>
                </a:lnTo>
                <a:lnTo>
                  <a:pt x="0" y="1115273"/>
                </a:lnTo>
                <a:lnTo>
                  <a:pt x="1978311" y="1115273"/>
                </a:lnTo>
                <a:lnTo>
                  <a:pt x="197831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976FDDB6-5ACE-7067-31C1-257D0C26CCE2}"/>
              </a:ext>
            </a:extLst>
          </p:cNvPr>
          <p:cNvSpPr/>
          <p:nvPr/>
        </p:nvSpPr>
        <p:spPr>
          <a:xfrm>
            <a:off x="762000" y="821434"/>
            <a:ext cx="10079752" cy="4818187"/>
          </a:xfrm>
          <a:custGeom>
            <a:avLst/>
            <a:gdLst/>
            <a:ahLst/>
            <a:cxnLst/>
            <a:rect l="l" t="t" r="r" b="b"/>
            <a:pathLst>
              <a:path w="13518316" h="5643897">
                <a:moveTo>
                  <a:pt x="0" y="0"/>
                </a:moveTo>
                <a:lnTo>
                  <a:pt x="13518316" y="0"/>
                </a:lnTo>
                <a:lnTo>
                  <a:pt x="13518316" y="5643897"/>
                </a:lnTo>
                <a:lnTo>
                  <a:pt x="0" y="5643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CF8A4E-329F-14CF-9BC7-0383EF67B7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81497" y="1140497"/>
            <a:ext cx="14173289" cy="418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25863-A41C-986B-A433-8CBCF132C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4DE98-4020-7F6B-4383-44129A96D6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imal_are_moving_202512151440_fq9hz">
            <a:hlinkClick r:id="" action="ppaction://media"/>
            <a:extLst>
              <a:ext uri="{FF2B5EF4-FFF2-40B4-BE49-F238E27FC236}">
                <a16:creationId xmlns:a16="http://schemas.microsoft.com/office/drawing/2014/main" id="{44D07292-9AB3-CA2D-2E59-F873603ED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1866" y="-204665"/>
            <a:ext cx="16000794" cy="67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2026-03-21T02:29:04Z</dcterms:created>
  <dcterms:modified xsi:type="dcterms:W3CDTF">2026-03-30T06:46:46Z</dcterms:modified>
</cp:coreProperties>
</file>