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9" r:id="rId4"/>
    <p:sldId id="271" r:id="rId5"/>
    <p:sldId id="270" r:id="rId6"/>
    <p:sldId id="258" r:id="rId7"/>
    <p:sldId id="259" r:id="rId8"/>
    <p:sldId id="272" r:id="rId9"/>
    <p:sldId id="273" r:id="rId10"/>
    <p:sldId id="260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</p:sldIdLst>
  <p:sldSz cx="18288000" cy="10287000"/>
  <p:notesSz cx="6858000" cy="9144000"/>
  <p:embeddedFontLst>
    <p:embeddedFont>
      <p:font typeface="Comic Sans" panose="020B0604020202020204" charset="0"/>
      <p:regular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82ACC18-38E3-46C7-589C-FC25588D4AB3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EC73B-D213-5788-5E2F-920F9E25E6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DEE12-EF20-D292-9A5F-D8C5E13F7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10" Type="http://schemas.microsoft.com/office/2007/relationships/hdphoto" Target="../media/hdphoto1.wdp"/><Relationship Id="rId4" Type="http://schemas.openxmlformats.org/officeDocument/2006/relationships/image" Target="../media/image7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10" Type="http://schemas.microsoft.com/office/2007/relationships/hdphoto" Target="../media/hdphoto1.wdp"/><Relationship Id="rId4" Type="http://schemas.openxmlformats.org/officeDocument/2006/relationships/image" Target="../media/image7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5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0" Type="http://schemas.openxmlformats.org/officeDocument/2006/relationships/image" Target="../media/image5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6.sv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346884">
            <a:off x="-1857033" y="5613862"/>
            <a:ext cx="3714067" cy="2915542"/>
          </a:xfrm>
          <a:custGeom>
            <a:avLst/>
            <a:gdLst/>
            <a:ahLst/>
            <a:cxnLst/>
            <a:rect l="l" t="t" r="r" b="b"/>
            <a:pathLst>
              <a:path w="3714067" h="2915542">
                <a:moveTo>
                  <a:pt x="0" y="0"/>
                </a:moveTo>
                <a:lnTo>
                  <a:pt x="3714066" y="0"/>
                </a:lnTo>
                <a:lnTo>
                  <a:pt x="3714066" y="2915542"/>
                </a:lnTo>
                <a:lnTo>
                  <a:pt x="0" y="29155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95204" y="1476175"/>
            <a:ext cx="13097591" cy="7334651"/>
          </a:xfrm>
          <a:custGeom>
            <a:avLst/>
            <a:gdLst/>
            <a:ahLst/>
            <a:cxnLst/>
            <a:rect l="l" t="t" r="r" b="b"/>
            <a:pathLst>
              <a:path w="13097591" h="7334651">
                <a:moveTo>
                  <a:pt x="0" y="0"/>
                </a:moveTo>
                <a:lnTo>
                  <a:pt x="13097592" y="0"/>
                </a:lnTo>
                <a:lnTo>
                  <a:pt x="13097592" y="7334650"/>
                </a:lnTo>
                <a:lnTo>
                  <a:pt x="0" y="7334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78164" y="4544288"/>
            <a:ext cx="5848159" cy="5429841"/>
          </a:xfrm>
          <a:custGeom>
            <a:avLst/>
            <a:gdLst/>
            <a:ahLst/>
            <a:cxnLst/>
            <a:rect l="l" t="t" r="r" b="b"/>
            <a:pathLst>
              <a:path w="5848159" h="5429841">
                <a:moveTo>
                  <a:pt x="0" y="0"/>
                </a:moveTo>
                <a:lnTo>
                  <a:pt x="5848159" y="0"/>
                </a:lnTo>
                <a:lnTo>
                  <a:pt x="5848159" y="5429842"/>
                </a:lnTo>
                <a:lnTo>
                  <a:pt x="0" y="54298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275313" y="0"/>
            <a:ext cx="7004962" cy="4722824"/>
          </a:xfrm>
          <a:custGeom>
            <a:avLst/>
            <a:gdLst/>
            <a:ahLst/>
            <a:cxnLst/>
            <a:rect l="l" t="t" r="r" b="b"/>
            <a:pathLst>
              <a:path w="7004962" h="4722824">
                <a:moveTo>
                  <a:pt x="7004962" y="0"/>
                </a:moveTo>
                <a:lnTo>
                  <a:pt x="0" y="0"/>
                </a:lnTo>
                <a:lnTo>
                  <a:pt x="0" y="4722824"/>
                </a:lnTo>
                <a:lnTo>
                  <a:pt x="7004962" y="4722824"/>
                </a:lnTo>
                <a:lnTo>
                  <a:pt x="70049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461737">
            <a:off x="15378227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173555" y="100128"/>
            <a:ext cx="4111513" cy="1376045"/>
            <a:chOff x="0" y="0"/>
            <a:chExt cx="1753865" cy="2284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53865" cy="228470"/>
            </a:xfrm>
            <a:custGeom>
              <a:avLst/>
              <a:gdLst/>
              <a:ahLst/>
              <a:cxnLst/>
              <a:rect l="l" t="t" r="r" b="b"/>
              <a:pathLst>
                <a:path w="1753865" h="228470">
                  <a:moveTo>
                    <a:pt x="59292" y="0"/>
                  </a:moveTo>
                  <a:lnTo>
                    <a:pt x="1694573" y="0"/>
                  </a:lnTo>
                  <a:cubicBezTo>
                    <a:pt x="1710298" y="0"/>
                    <a:pt x="1725379" y="6247"/>
                    <a:pt x="1736499" y="17366"/>
                  </a:cubicBezTo>
                  <a:cubicBezTo>
                    <a:pt x="1747618" y="28486"/>
                    <a:pt x="1753865" y="43567"/>
                    <a:pt x="1753865" y="59292"/>
                  </a:cubicBezTo>
                  <a:lnTo>
                    <a:pt x="1753865" y="169178"/>
                  </a:lnTo>
                  <a:cubicBezTo>
                    <a:pt x="1753865" y="184904"/>
                    <a:pt x="1747618" y="199985"/>
                    <a:pt x="1736499" y="211104"/>
                  </a:cubicBezTo>
                  <a:cubicBezTo>
                    <a:pt x="1725379" y="222224"/>
                    <a:pt x="1710298" y="228470"/>
                    <a:pt x="1694573" y="228470"/>
                  </a:cubicBezTo>
                  <a:lnTo>
                    <a:pt x="59292" y="228470"/>
                  </a:lnTo>
                  <a:cubicBezTo>
                    <a:pt x="43567" y="228470"/>
                    <a:pt x="28486" y="222224"/>
                    <a:pt x="17366" y="211104"/>
                  </a:cubicBezTo>
                  <a:cubicBezTo>
                    <a:pt x="6247" y="199985"/>
                    <a:pt x="0" y="184904"/>
                    <a:pt x="0" y="169178"/>
                  </a:cubicBezTo>
                  <a:lnTo>
                    <a:pt x="0" y="59292"/>
                  </a:lnTo>
                  <a:cubicBezTo>
                    <a:pt x="0" y="43567"/>
                    <a:pt x="6247" y="28486"/>
                    <a:pt x="17366" y="17366"/>
                  </a:cubicBezTo>
                  <a:cubicBezTo>
                    <a:pt x="28486" y="6247"/>
                    <a:pt x="43567" y="0"/>
                    <a:pt x="59292" y="0"/>
                  </a:cubicBezTo>
                  <a:close/>
                </a:path>
              </a:pathLst>
            </a:custGeom>
            <a:solidFill>
              <a:srgbClr val="8EDDBE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53865" cy="266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70166" y="7357155"/>
            <a:ext cx="3250077" cy="2907342"/>
          </a:xfrm>
          <a:custGeom>
            <a:avLst/>
            <a:gdLst/>
            <a:ahLst/>
            <a:cxnLst/>
            <a:rect l="l" t="t" r="r" b="b"/>
            <a:pathLst>
              <a:path w="3250077" h="2907342">
                <a:moveTo>
                  <a:pt x="0" y="0"/>
                </a:moveTo>
                <a:lnTo>
                  <a:pt x="3250077" y="0"/>
                </a:lnTo>
                <a:lnTo>
                  <a:pt x="3250077" y="2907341"/>
                </a:lnTo>
                <a:lnTo>
                  <a:pt x="0" y="2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22967" y="-49759"/>
            <a:ext cx="3168594" cy="2931783"/>
          </a:xfrm>
          <a:custGeom>
            <a:avLst/>
            <a:gdLst/>
            <a:ahLst/>
            <a:cxnLst/>
            <a:rect l="l" t="t" r="r" b="b"/>
            <a:pathLst>
              <a:path w="8116443" h="8229600">
                <a:moveTo>
                  <a:pt x="0" y="0"/>
                </a:moveTo>
                <a:lnTo>
                  <a:pt x="8116443" y="0"/>
                </a:lnTo>
                <a:lnTo>
                  <a:pt x="811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25997-BC7C-606B-735D-5843C3269692}"/>
              </a:ext>
            </a:extLst>
          </p:cNvPr>
          <p:cNvSpPr txBox="1"/>
          <p:nvPr/>
        </p:nvSpPr>
        <p:spPr>
          <a:xfrm>
            <a:off x="7808695" y="33736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 err="1">
                <a:latin typeface="UTM Avo" panose="02040603050506020204" pitchFamily="18" charset="0"/>
              </a:rPr>
              <a:t>Toán</a:t>
            </a:r>
            <a:endParaRPr lang="en-US" sz="9000" b="1" dirty="0">
              <a:latin typeface="UTM Avo" panose="02040603050506020204" pitchFamily="18" charset="0"/>
            </a:endParaRPr>
          </a:p>
        </p:txBody>
      </p:sp>
      <p:pic>
        <p:nvPicPr>
          <p:cNvPr id="20" name="Picture 19" descr="A green and white logo&#10;&#10;AI-generated content may be incorrect.">
            <a:extLst>
              <a:ext uri="{FF2B5EF4-FFF2-40B4-BE49-F238E27FC236}">
                <a16:creationId xmlns:a16="http://schemas.microsoft.com/office/drawing/2014/main" id="{E806A38C-A80D-830C-3CD6-FAAC52BB61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8" y="-103906"/>
            <a:ext cx="1666667" cy="1666667"/>
          </a:xfrm>
          <a:prstGeom prst="rect">
            <a:avLst/>
          </a:prstGeom>
        </p:spPr>
      </p:pic>
      <p:pic>
        <p:nvPicPr>
          <p:cNvPr id="22" name="Picture 21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4327324-A8CD-FDC8-3310-A78DDFAB46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433" y="0"/>
            <a:ext cx="1572256" cy="1621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F9F875-3F4E-C043-FE25-CDF47C461B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2699" y="2137352"/>
            <a:ext cx="14042600" cy="52270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A39BD6-9C08-06F2-C66B-ECF5D5D843F6}"/>
              </a:ext>
            </a:extLst>
          </p:cNvPr>
          <p:cNvSpPr txBox="1"/>
          <p:nvPr/>
        </p:nvSpPr>
        <p:spPr>
          <a:xfrm>
            <a:off x="8198561" y="6926268"/>
            <a:ext cx="350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Tiết</a:t>
            </a:r>
            <a:r>
              <a:rPr lang="en-US" sz="5000" b="1" dirty="0">
                <a:latin typeface="UTM Avo" panose="020406030505060202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7916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A63AA3-42DC-5488-B67E-81D2B96CA06B}"/>
              </a:ext>
            </a:extLst>
          </p:cNvPr>
          <p:cNvSpPr txBox="1"/>
          <p:nvPr/>
        </p:nvSpPr>
        <p:spPr>
          <a:xfrm>
            <a:off x="3732621" y="411960"/>
            <a:ext cx="13412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lễ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gồm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7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ngày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DBD6C4-7227-6060-3762-B8F67DB4DE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7" r="50000" b="76825"/>
          <a:stretch/>
        </p:blipFill>
        <p:spPr>
          <a:xfrm>
            <a:off x="470464" y="1571245"/>
            <a:ext cx="3923126" cy="3571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E2B9CB-4D7C-F6AA-43B3-7B708D2AA0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651" t="-32" r="3646" b="76857"/>
          <a:stretch/>
        </p:blipFill>
        <p:spPr>
          <a:xfrm>
            <a:off x="4483054" y="1470201"/>
            <a:ext cx="4574346" cy="3571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2A7ABB-D104-6E58-D218-1F824AF33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22" t="25331" r="50175" b="51494"/>
          <a:stretch/>
        </p:blipFill>
        <p:spPr>
          <a:xfrm>
            <a:off x="9230601" y="1416737"/>
            <a:ext cx="4305283" cy="35712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9258EF-F80B-5431-88BA-87D089C8A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79" t="25407" r="3918" b="51418"/>
          <a:stretch/>
        </p:blipFill>
        <p:spPr>
          <a:xfrm>
            <a:off x="13602817" y="1352693"/>
            <a:ext cx="4229599" cy="35712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D38A94-9A85-C16F-F06B-D994A0523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59" t="50737" r="49738" b="26088"/>
          <a:stretch/>
        </p:blipFill>
        <p:spPr>
          <a:xfrm>
            <a:off x="907328" y="5548827"/>
            <a:ext cx="4898282" cy="3736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38C4B7-EB52-7AC4-B887-B7B80A548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239" t="51333" r="4058" b="25492"/>
          <a:stretch/>
        </p:blipFill>
        <p:spPr>
          <a:xfrm>
            <a:off x="5862239" y="5670981"/>
            <a:ext cx="5301345" cy="35712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FA7D47-FB86-D314-9075-038CBA300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537" t="77011" r="19634" b="-186"/>
          <a:stretch/>
        </p:blipFill>
        <p:spPr>
          <a:xfrm>
            <a:off x="11248427" y="5591124"/>
            <a:ext cx="6425200" cy="357127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2A5AF2-DFBA-A685-1180-16DEBA3B9925}"/>
              </a:ext>
            </a:extLst>
          </p:cNvPr>
          <p:cNvSpPr/>
          <p:nvPr/>
        </p:nvSpPr>
        <p:spPr>
          <a:xfrm>
            <a:off x="1260644" y="5045768"/>
            <a:ext cx="1986484" cy="621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500" b="1" dirty="0">
                <a:solidFill>
                  <a:schemeClr val="tx1"/>
                </a:solidFill>
                <a:latin typeface="UTM Avo" panose="02040603050506020204" pitchFamily="18" charset="0"/>
              </a:rPr>
              <a:t> Hai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39997C1-4784-E1A1-2035-FFF179E5F532}"/>
              </a:ext>
            </a:extLst>
          </p:cNvPr>
          <p:cNvSpPr/>
          <p:nvPr/>
        </p:nvSpPr>
        <p:spPr>
          <a:xfrm>
            <a:off x="5867682" y="4984572"/>
            <a:ext cx="1986484" cy="621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500" b="1" dirty="0">
                <a:solidFill>
                  <a:schemeClr val="tx1"/>
                </a:solidFill>
                <a:latin typeface="UTM Avo" panose="02040603050506020204" pitchFamily="18" charset="0"/>
              </a:rPr>
              <a:t> Ba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6C6AF4-D512-FCD0-70AC-06CE1A9775FB}"/>
              </a:ext>
            </a:extLst>
          </p:cNvPr>
          <p:cNvSpPr/>
          <p:nvPr/>
        </p:nvSpPr>
        <p:spPr>
          <a:xfrm>
            <a:off x="10495000" y="4969471"/>
            <a:ext cx="1986484" cy="621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5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Tư</a:t>
            </a:r>
            <a:endParaRPr lang="en-US" sz="35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2E1250-624F-3D21-25AD-93D991485D29}"/>
              </a:ext>
            </a:extLst>
          </p:cNvPr>
          <p:cNvSpPr/>
          <p:nvPr/>
        </p:nvSpPr>
        <p:spPr>
          <a:xfrm>
            <a:off x="14730650" y="4923379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5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Năm</a:t>
            </a:r>
            <a:endParaRPr lang="en-US" sz="35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BF1B6B8-4E2A-071C-76DC-417A378D2535}"/>
              </a:ext>
            </a:extLst>
          </p:cNvPr>
          <p:cNvSpPr/>
          <p:nvPr/>
        </p:nvSpPr>
        <p:spPr>
          <a:xfrm>
            <a:off x="2039954" y="9131496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5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Sáu</a:t>
            </a:r>
            <a:endParaRPr lang="en-US" sz="35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EA6761-89AA-8673-8A52-05C2E0A9927C}"/>
              </a:ext>
            </a:extLst>
          </p:cNvPr>
          <p:cNvSpPr/>
          <p:nvPr/>
        </p:nvSpPr>
        <p:spPr>
          <a:xfrm>
            <a:off x="7298198" y="9131496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5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Bảy</a:t>
            </a:r>
            <a:endParaRPr lang="en-US" sz="35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0924C5-1324-F45D-7957-389A74C10E28}"/>
              </a:ext>
            </a:extLst>
          </p:cNvPr>
          <p:cNvSpPr/>
          <p:nvPr/>
        </p:nvSpPr>
        <p:spPr>
          <a:xfrm>
            <a:off x="13488732" y="9131496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35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5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6828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640" y="205740"/>
            <a:ext cx="14935200" cy="69401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6D18-FEAD-A710-868F-A65E497F3AAF}"/>
              </a:ext>
            </a:extLst>
          </p:cNvPr>
          <p:cNvSpPr/>
          <p:nvPr/>
        </p:nvSpPr>
        <p:spPr>
          <a:xfrm>
            <a:off x="1142999" y="7392126"/>
            <a:ext cx="15876401" cy="215355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19E5C-C1F1-FFE0-A04A-F5B7637FD88D}"/>
              </a:ext>
            </a:extLst>
          </p:cNvPr>
          <p:cNvSpPr txBox="1"/>
          <p:nvPr/>
        </p:nvSpPr>
        <p:spPr>
          <a:xfrm>
            <a:off x="1268599" y="7491948"/>
            <a:ext cx="1630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Sau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thứ</a:t>
            </a:r>
            <a:r>
              <a:rPr lang="en-US" sz="5000" dirty="0">
                <a:latin typeface="UTM Avo" panose="02040603050506020204" pitchFamily="18" charset="0"/>
              </a:rPr>
              <a:t> Hai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thứ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mấy</a:t>
            </a:r>
            <a:r>
              <a:rPr lang="en-US" sz="5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D225B-96E8-9F83-238C-A93A0E1200DA}"/>
              </a:ext>
            </a:extLst>
          </p:cNvPr>
          <p:cNvSpPr txBox="1"/>
          <p:nvPr/>
        </p:nvSpPr>
        <p:spPr>
          <a:xfrm>
            <a:off x="1268599" y="8524108"/>
            <a:ext cx="1630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Vào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thứ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Bảy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Chủ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Nhật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em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thường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làm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gì</a:t>
            </a:r>
            <a:r>
              <a:rPr lang="en-US" sz="50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878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6828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9550" y="650158"/>
            <a:ext cx="13792200" cy="7494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6D18-FEAD-A710-868F-A65E497F3AAF}"/>
              </a:ext>
            </a:extLst>
          </p:cNvPr>
          <p:cNvSpPr/>
          <p:nvPr/>
        </p:nvSpPr>
        <p:spPr>
          <a:xfrm>
            <a:off x="1243069" y="8486665"/>
            <a:ext cx="15876401" cy="10512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19E5C-C1F1-FFE0-A04A-F5B7637FD88D}"/>
              </a:ext>
            </a:extLst>
          </p:cNvPr>
          <p:cNvSpPr txBox="1"/>
          <p:nvPr/>
        </p:nvSpPr>
        <p:spPr>
          <a:xfrm>
            <a:off x="1366827" y="8747033"/>
            <a:ext cx="1630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UTM Avo" panose="02040603050506020204" pitchFamily="18" charset="0"/>
              </a:rPr>
              <a:t>Ngày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đầu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tuần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thứ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mấy</a:t>
            </a:r>
            <a:r>
              <a:rPr lang="en-US" sz="4500" dirty="0">
                <a:latin typeface="UTM Avo" panose="02040603050506020204" pitchFamily="18" charset="0"/>
              </a:rPr>
              <a:t>? </a:t>
            </a:r>
            <a:r>
              <a:rPr lang="en-US" sz="4500" dirty="0" err="1">
                <a:latin typeface="UTM Avo" panose="02040603050506020204" pitchFamily="18" charset="0"/>
              </a:rPr>
              <a:t>Ngày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cuối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tuần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thứ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mấy</a:t>
            </a:r>
            <a:r>
              <a:rPr lang="en-US" sz="45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1521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6828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9550" y="650158"/>
            <a:ext cx="13792200" cy="7494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6D18-FEAD-A710-868F-A65E497F3AAF}"/>
              </a:ext>
            </a:extLst>
          </p:cNvPr>
          <p:cNvSpPr/>
          <p:nvPr/>
        </p:nvSpPr>
        <p:spPr>
          <a:xfrm>
            <a:off x="1243069" y="8486665"/>
            <a:ext cx="15876401" cy="10512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19E5C-C1F1-FFE0-A04A-F5B7637FD88D}"/>
              </a:ext>
            </a:extLst>
          </p:cNvPr>
          <p:cNvSpPr txBox="1"/>
          <p:nvPr/>
        </p:nvSpPr>
        <p:spPr>
          <a:xfrm>
            <a:off x="1457563" y="8644201"/>
            <a:ext cx="1630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UTM Avo" panose="02040603050506020204" pitchFamily="18" charset="0"/>
              </a:rPr>
              <a:t>Ngày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đầu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tuần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thứ</a:t>
            </a:r>
            <a:r>
              <a:rPr lang="en-US" sz="4500" dirty="0">
                <a:latin typeface="UTM Avo" panose="02040603050506020204" pitchFamily="18" charset="0"/>
              </a:rPr>
              <a:t> Hai. </a:t>
            </a:r>
            <a:r>
              <a:rPr lang="en-US" sz="4500" dirty="0" err="1">
                <a:latin typeface="UTM Avo" panose="02040603050506020204" pitchFamily="18" charset="0"/>
              </a:rPr>
              <a:t>Ngày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cuối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tuần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Chủ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Nhật</a:t>
            </a:r>
            <a:r>
              <a:rPr lang="en-US" sz="45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95AFA9-BDD5-D191-2663-DAEBCDBBEB98}"/>
              </a:ext>
            </a:extLst>
          </p:cNvPr>
          <p:cNvSpPr/>
          <p:nvPr/>
        </p:nvSpPr>
        <p:spPr>
          <a:xfrm>
            <a:off x="1600200" y="1462770"/>
            <a:ext cx="3962400" cy="3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C522C1-2BA4-9523-57E5-8C22152442ED}"/>
              </a:ext>
            </a:extLst>
          </p:cNvPr>
          <p:cNvSpPr/>
          <p:nvPr/>
        </p:nvSpPr>
        <p:spPr>
          <a:xfrm>
            <a:off x="10540448" y="4749496"/>
            <a:ext cx="5918751" cy="3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2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6828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900" y="692598"/>
            <a:ext cx="13792200" cy="7494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6D18-FEAD-A710-868F-A65E497F3AAF}"/>
              </a:ext>
            </a:extLst>
          </p:cNvPr>
          <p:cNvSpPr/>
          <p:nvPr/>
        </p:nvSpPr>
        <p:spPr>
          <a:xfrm>
            <a:off x="2316469" y="8388504"/>
            <a:ext cx="14019102" cy="10512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19E5C-C1F1-FFE0-A04A-F5B7637FD88D}"/>
              </a:ext>
            </a:extLst>
          </p:cNvPr>
          <p:cNvSpPr txBox="1"/>
          <p:nvPr/>
        </p:nvSpPr>
        <p:spPr>
          <a:xfrm>
            <a:off x="2733277" y="8564455"/>
            <a:ext cx="1630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UTM Avo" panose="02040603050506020204" pitchFamily="18" charset="0"/>
              </a:rPr>
              <a:t>Hôm</a:t>
            </a:r>
            <a:r>
              <a:rPr lang="en-US" sz="4500" dirty="0">
                <a:latin typeface="UTM Avo" panose="02040603050506020204" pitchFamily="18" charset="0"/>
              </a:rPr>
              <a:t> nay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thứ</a:t>
            </a:r>
            <a:r>
              <a:rPr lang="en-US" sz="4500" dirty="0">
                <a:latin typeface="UTM Avo" panose="02040603050506020204" pitchFamily="18" charset="0"/>
              </a:rPr>
              <a:t> Ba. </a:t>
            </a:r>
            <a:r>
              <a:rPr lang="en-US" sz="4500" dirty="0" err="1">
                <a:latin typeface="UTM Avo" panose="02040603050506020204" pitchFamily="18" charset="0"/>
              </a:rPr>
              <a:t>Ngày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hôm</a:t>
            </a:r>
            <a:r>
              <a:rPr lang="en-US" sz="4500" dirty="0">
                <a:latin typeface="UTM Avo" panose="02040603050506020204" pitchFamily="18" charset="0"/>
              </a:rPr>
              <a:t> qua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thứ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mấy</a:t>
            </a:r>
            <a:r>
              <a:rPr lang="en-US" sz="45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95AFA9-BDD5-D191-2663-DAEBCDBBEB98}"/>
              </a:ext>
            </a:extLst>
          </p:cNvPr>
          <p:cNvSpPr/>
          <p:nvPr/>
        </p:nvSpPr>
        <p:spPr>
          <a:xfrm>
            <a:off x="5363620" y="1505579"/>
            <a:ext cx="3962400" cy="3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14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6828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900" y="692598"/>
            <a:ext cx="13792200" cy="7494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6D18-FEAD-A710-868F-A65E497F3AAF}"/>
              </a:ext>
            </a:extLst>
          </p:cNvPr>
          <p:cNvSpPr/>
          <p:nvPr/>
        </p:nvSpPr>
        <p:spPr>
          <a:xfrm>
            <a:off x="2316469" y="8388504"/>
            <a:ext cx="14019102" cy="10512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19E5C-C1F1-FFE0-A04A-F5B7637FD88D}"/>
              </a:ext>
            </a:extLst>
          </p:cNvPr>
          <p:cNvSpPr txBox="1"/>
          <p:nvPr/>
        </p:nvSpPr>
        <p:spPr>
          <a:xfrm>
            <a:off x="2733277" y="8564455"/>
            <a:ext cx="1630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UTM Avo" panose="02040603050506020204" pitchFamily="18" charset="0"/>
              </a:rPr>
              <a:t>Hôm</a:t>
            </a:r>
            <a:r>
              <a:rPr lang="en-US" sz="4500" dirty="0">
                <a:latin typeface="UTM Avo" panose="02040603050506020204" pitchFamily="18" charset="0"/>
              </a:rPr>
              <a:t> nay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thứ</a:t>
            </a:r>
            <a:r>
              <a:rPr lang="en-US" sz="4500" dirty="0">
                <a:latin typeface="UTM Avo" panose="02040603050506020204" pitchFamily="18" charset="0"/>
              </a:rPr>
              <a:t> Ba. </a:t>
            </a:r>
            <a:r>
              <a:rPr lang="en-US" sz="4500" dirty="0" err="1">
                <a:latin typeface="UTM Avo" panose="02040603050506020204" pitchFamily="18" charset="0"/>
              </a:rPr>
              <a:t>Ngày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hôm</a:t>
            </a:r>
            <a:r>
              <a:rPr lang="en-US" sz="4500" dirty="0">
                <a:latin typeface="UTM Avo" panose="02040603050506020204" pitchFamily="18" charset="0"/>
              </a:rPr>
              <a:t> qua </a:t>
            </a:r>
            <a:r>
              <a:rPr lang="en-US" sz="4500" dirty="0" err="1">
                <a:latin typeface="UTM Avo" panose="02040603050506020204" pitchFamily="18" charset="0"/>
              </a:rPr>
              <a:t>là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thứ</a:t>
            </a:r>
            <a:r>
              <a:rPr lang="en-US" sz="4500" dirty="0">
                <a:latin typeface="UTM Avo" panose="02040603050506020204" pitchFamily="18" charset="0"/>
              </a:rPr>
              <a:t> Hai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95AFA9-BDD5-D191-2663-DAEBCDBBEB98}"/>
              </a:ext>
            </a:extLst>
          </p:cNvPr>
          <p:cNvSpPr/>
          <p:nvPr/>
        </p:nvSpPr>
        <p:spPr>
          <a:xfrm>
            <a:off x="5449252" y="1444972"/>
            <a:ext cx="3962400" cy="3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50E4F5-3EEA-3943-794D-321978D72E62}"/>
              </a:ext>
            </a:extLst>
          </p:cNvPr>
          <p:cNvSpPr/>
          <p:nvPr/>
        </p:nvSpPr>
        <p:spPr>
          <a:xfrm>
            <a:off x="1752826" y="1474605"/>
            <a:ext cx="3962400" cy="3528330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0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6828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900" y="692598"/>
            <a:ext cx="13792200" cy="7494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6D18-FEAD-A710-868F-A65E497F3AAF}"/>
              </a:ext>
            </a:extLst>
          </p:cNvPr>
          <p:cNvSpPr/>
          <p:nvPr/>
        </p:nvSpPr>
        <p:spPr>
          <a:xfrm>
            <a:off x="2718801" y="8462745"/>
            <a:ext cx="12391620" cy="10512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19E5C-C1F1-FFE0-A04A-F5B7637FD88D}"/>
              </a:ext>
            </a:extLst>
          </p:cNvPr>
          <p:cNvSpPr txBox="1"/>
          <p:nvPr/>
        </p:nvSpPr>
        <p:spPr>
          <a:xfrm>
            <a:off x="3086091" y="8607582"/>
            <a:ext cx="122955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nay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95AFA9-BDD5-D191-2663-DAEBCDBBEB98}"/>
              </a:ext>
            </a:extLst>
          </p:cNvPr>
          <p:cNvSpPr/>
          <p:nvPr/>
        </p:nvSpPr>
        <p:spPr>
          <a:xfrm>
            <a:off x="5363620" y="1505579"/>
            <a:ext cx="3962400" cy="3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96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193811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900" y="692598"/>
            <a:ext cx="13792200" cy="7494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6D18-FEAD-A710-868F-A65E497F3AAF}"/>
              </a:ext>
            </a:extLst>
          </p:cNvPr>
          <p:cNvSpPr/>
          <p:nvPr/>
        </p:nvSpPr>
        <p:spPr>
          <a:xfrm>
            <a:off x="3295826" y="8424252"/>
            <a:ext cx="11974812" cy="10512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19E5C-C1F1-FFE0-A04A-F5B7637FD88D}"/>
              </a:ext>
            </a:extLst>
          </p:cNvPr>
          <p:cNvSpPr txBox="1"/>
          <p:nvPr/>
        </p:nvSpPr>
        <p:spPr>
          <a:xfrm>
            <a:off x="3852552" y="8563804"/>
            <a:ext cx="119748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nay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95AFA9-BDD5-D191-2663-DAEBCDBBEB98}"/>
              </a:ext>
            </a:extLst>
          </p:cNvPr>
          <p:cNvSpPr/>
          <p:nvPr/>
        </p:nvSpPr>
        <p:spPr>
          <a:xfrm>
            <a:off x="5449252" y="1444972"/>
            <a:ext cx="3962400" cy="3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50E4F5-3EEA-3943-794D-321978D72E62}"/>
              </a:ext>
            </a:extLst>
          </p:cNvPr>
          <p:cNvSpPr/>
          <p:nvPr/>
        </p:nvSpPr>
        <p:spPr>
          <a:xfrm>
            <a:off x="8977447" y="1508386"/>
            <a:ext cx="3962400" cy="3528330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0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193811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051F-6A8B-ACEE-96AD-18CCB5CD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052" r="24210" b="45285"/>
          <a:stretch/>
        </p:blipFill>
        <p:spPr>
          <a:xfrm>
            <a:off x="954886" y="498042"/>
            <a:ext cx="16378227" cy="555857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429FA3-10E9-F53A-12EE-43E7C10D706C}"/>
              </a:ext>
            </a:extLst>
          </p:cNvPr>
          <p:cNvCxnSpPr/>
          <p:nvPr/>
        </p:nvCxnSpPr>
        <p:spPr>
          <a:xfrm>
            <a:off x="3133026" y="6260497"/>
            <a:ext cx="0" cy="1080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A75020-0C10-7F55-DB73-B6421201D374}"/>
              </a:ext>
            </a:extLst>
          </p:cNvPr>
          <p:cNvCxnSpPr/>
          <p:nvPr/>
        </p:nvCxnSpPr>
        <p:spPr>
          <a:xfrm>
            <a:off x="8991600" y="6056614"/>
            <a:ext cx="0" cy="1080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6302FD-B23F-CB58-FB24-36CD37EDFA77}"/>
              </a:ext>
            </a:extLst>
          </p:cNvPr>
          <p:cNvCxnSpPr/>
          <p:nvPr/>
        </p:nvCxnSpPr>
        <p:spPr>
          <a:xfrm>
            <a:off x="14758472" y="6151467"/>
            <a:ext cx="0" cy="1080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AD6297-00FB-A369-89A1-F31DC30BEE46}"/>
              </a:ext>
            </a:extLst>
          </p:cNvPr>
          <p:cNvGrpSpPr/>
          <p:nvPr/>
        </p:nvGrpSpPr>
        <p:grpSpPr>
          <a:xfrm>
            <a:off x="7355816" y="7733253"/>
            <a:ext cx="3452055" cy="1051209"/>
            <a:chOff x="7415039" y="6819482"/>
            <a:chExt cx="3452055" cy="105120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8E30E66-5DAC-916B-08B2-15BB0F630BBC}"/>
                </a:ext>
              </a:extLst>
            </p:cNvPr>
            <p:cNvSpPr/>
            <p:nvPr/>
          </p:nvSpPr>
          <p:spPr>
            <a:xfrm>
              <a:off x="7415039" y="6819482"/>
              <a:ext cx="3104974" cy="105120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F034CC-885E-EC74-0262-8FB27B7F68B3}"/>
                </a:ext>
              </a:extLst>
            </p:cNvPr>
            <p:cNvSpPr txBox="1"/>
            <p:nvPr/>
          </p:nvSpPr>
          <p:spPr>
            <a:xfrm>
              <a:off x="7591529" y="7001663"/>
              <a:ext cx="327556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EE97D8-CCCC-9C09-440C-6B4751050C07}"/>
              </a:ext>
            </a:extLst>
          </p:cNvPr>
          <p:cNvGrpSpPr/>
          <p:nvPr/>
        </p:nvGrpSpPr>
        <p:grpSpPr>
          <a:xfrm>
            <a:off x="1016460" y="7746205"/>
            <a:ext cx="4580213" cy="1051209"/>
            <a:chOff x="6754498" y="6872695"/>
            <a:chExt cx="4580213" cy="105120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7BC1E4D-A6AB-CD91-B9EA-7686215367E7}"/>
                </a:ext>
              </a:extLst>
            </p:cNvPr>
            <p:cNvSpPr/>
            <p:nvPr/>
          </p:nvSpPr>
          <p:spPr>
            <a:xfrm>
              <a:off x="6845431" y="6872695"/>
              <a:ext cx="4398347" cy="105120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A0189A-E435-CE35-3751-251D60BB5FF1}"/>
                </a:ext>
              </a:extLst>
            </p:cNvPr>
            <p:cNvSpPr txBox="1"/>
            <p:nvPr/>
          </p:nvSpPr>
          <p:spPr>
            <a:xfrm>
              <a:off x="6754498" y="7018451"/>
              <a:ext cx="458021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4453B0-9FEC-80D6-55E6-43FA59B7765E}"/>
              </a:ext>
            </a:extLst>
          </p:cNvPr>
          <p:cNvGrpSpPr/>
          <p:nvPr/>
        </p:nvGrpSpPr>
        <p:grpSpPr>
          <a:xfrm>
            <a:off x="13315786" y="7648347"/>
            <a:ext cx="3452055" cy="1051209"/>
            <a:chOff x="7415039" y="6819482"/>
            <a:chExt cx="3452055" cy="10512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8A90781-56A9-D4BB-87B6-AA6A470AA257}"/>
                </a:ext>
              </a:extLst>
            </p:cNvPr>
            <p:cNvSpPr/>
            <p:nvPr/>
          </p:nvSpPr>
          <p:spPr>
            <a:xfrm>
              <a:off x="7415039" y="6819482"/>
              <a:ext cx="3104974" cy="105120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34D664-636D-977E-D984-435E5A92C261}"/>
                </a:ext>
              </a:extLst>
            </p:cNvPr>
            <p:cNvSpPr txBox="1"/>
            <p:nvPr/>
          </p:nvSpPr>
          <p:spPr>
            <a:xfrm>
              <a:off x="7591529" y="7001663"/>
              <a:ext cx="327556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mai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903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6225">
            <a:off x="-1448511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74A169-E0DA-B0A6-EB63-11541B1CEBB6}"/>
              </a:ext>
            </a:extLst>
          </p:cNvPr>
          <p:cNvSpPr/>
          <p:nvPr/>
        </p:nvSpPr>
        <p:spPr>
          <a:xfrm>
            <a:off x="381000" y="207916"/>
            <a:ext cx="17526000" cy="966712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A63AA3-42DC-5488-B67E-81D2B96CA06B}"/>
              </a:ext>
            </a:extLst>
          </p:cNvPr>
          <p:cNvSpPr txBox="1"/>
          <p:nvPr/>
        </p:nvSpPr>
        <p:spPr>
          <a:xfrm>
            <a:off x="3732621" y="411960"/>
            <a:ext cx="13412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lễ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DBD6C4-7227-6060-3762-B8F67DB4DE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7" r="50000" b="76825"/>
          <a:stretch/>
        </p:blipFill>
        <p:spPr>
          <a:xfrm>
            <a:off x="470464" y="1571245"/>
            <a:ext cx="3923126" cy="3571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E2B9CB-4D7C-F6AA-43B3-7B708D2AA0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651" t="-32" r="3646" b="76857"/>
          <a:stretch/>
        </p:blipFill>
        <p:spPr>
          <a:xfrm>
            <a:off x="4483054" y="1470201"/>
            <a:ext cx="4574346" cy="3571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2A7ABB-D104-6E58-D218-1F824AF33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22" t="25331" r="50175" b="51494"/>
          <a:stretch/>
        </p:blipFill>
        <p:spPr>
          <a:xfrm>
            <a:off x="9230601" y="1416737"/>
            <a:ext cx="4305283" cy="35712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9258EF-F80B-5431-88BA-87D089C8A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79" t="25407" r="3918" b="51418"/>
          <a:stretch/>
        </p:blipFill>
        <p:spPr>
          <a:xfrm>
            <a:off x="13602817" y="1352693"/>
            <a:ext cx="4229599" cy="35712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D38A94-9A85-C16F-F06B-D994A0523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59" t="50737" r="49738" b="26088"/>
          <a:stretch/>
        </p:blipFill>
        <p:spPr>
          <a:xfrm>
            <a:off x="907328" y="5548827"/>
            <a:ext cx="4898282" cy="3736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38C4B7-EB52-7AC4-B887-B7B80A548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239" t="51333" r="4058" b="25492"/>
          <a:stretch/>
        </p:blipFill>
        <p:spPr>
          <a:xfrm>
            <a:off x="5862239" y="5670981"/>
            <a:ext cx="5301345" cy="35712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FA7D47-FB86-D314-9075-038CBA300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537" t="77011" r="19634" b="-186"/>
          <a:stretch/>
        </p:blipFill>
        <p:spPr>
          <a:xfrm>
            <a:off x="11248427" y="5591124"/>
            <a:ext cx="6425200" cy="357127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2A5AF2-DFBA-A685-1180-16DEBA3B9925}"/>
              </a:ext>
            </a:extLst>
          </p:cNvPr>
          <p:cNvSpPr/>
          <p:nvPr/>
        </p:nvSpPr>
        <p:spPr>
          <a:xfrm>
            <a:off x="1260644" y="5045768"/>
            <a:ext cx="1986484" cy="621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Hai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39997C1-4784-E1A1-2035-FFF179E5F532}"/>
              </a:ext>
            </a:extLst>
          </p:cNvPr>
          <p:cNvSpPr/>
          <p:nvPr/>
        </p:nvSpPr>
        <p:spPr>
          <a:xfrm>
            <a:off x="5867682" y="4984572"/>
            <a:ext cx="1986484" cy="621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6C6AF4-D512-FCD0-70AC-06CE1A9775FB}"/>
              </a:ext>
            </a:extLst>
          </p:cNvPr>
          <p:cNvSpPr/>
          <p:nvPr/>
        </p:nvSpPr>
        <p:spPr>
          <a:xfrm>
            <a:off x="10495000" y="4969471"/>
            <a:ext cx="1986484" cy="621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2E1250-624F-3D21-25AD-93D991485D29}"/>
              </a:ext>
            </a:extLst>
          </p:cNvPr>
          <p:cNvSpPr/>
          <p:nvPr/>
        </p:nvSpPr>
        <p:spPr>
          <a:xfrm>
            <a:off x="14730650" y="4923379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Năm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BF1B6B8-4E2A-071C-76DC-417A378D2535}"/>
              </a:ext>
            </a:extLst>
          </p:cNvPr>
          <p:cNvSpPr/>
          <p:nvPr/>
        </p:nvSpPr>
        <p:spPr>
          <a:xfrm>
            <a:off x="2039954" y="9131496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Sáu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EA6761-89AA-8673-8A52-05C2E0A9927C}"/>
              </a:ext>
            </a:extLst>
          </p:cNvPr>
          <p:cNvSpPr/>
          <p:nvPr/>
        </p:nvSpPr>
        <p:spPr>
          <a:xfrm>
            <a:off x="7298198" y="9131496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0924C5-1324-F45D-7957-389A74C10E28}"/>
              </a:ext>
            </a:extLst>
          </p:cNvPr>
          <p:cNvSpPr/>
          <p:nvPr/>
        </p:nvSpPr>
        <p:spPr>
          <a:xfrm>
            <a:off x="13488732" y="9131496"/>
            <a:ext cx="2414349" cy="66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Chủ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23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1359070" y="-694319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34327" y="8267285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905204-BF39-8690-7365-D0BBFC2E13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777" y="905927"/>
            <a:ext cx="16740390" cy="5127114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8A3E23AC-4327-04B6-4B4D-57C693996B9A}"/>
              </a:ext>
            </a:extLst>
          </p:cNvPr>
          <p:cNvSpPr/>
          <p:nvPr/>
        </p:nvSpPr>
        <p:spPr>
          <a:xfrm>
            <a:off x="5818949" y="4882727"/>
            <a:ext cx="5848159" cy="5429841"/>
          </a:xfrm>
          <a:custGeom>
            <a:avLst/>
            <a:gdLst/>
            <a:ahLst/>
            <a:cxnLst/>
            <a:rect l="l" t="t" r="r" b="b"/>
            <a:pathLst>
              <a:path w="5848159" h="5429841">
                <a:moveTo>
                  <a:pt x="0" y="0"/>
                </a:moveTo>
                <a:lnTo>
                  <a:pt x="5848159" y="0"/>
                </a:lnTo>
                <a:lnTo>
                  <a:pt x="5848159" y="5429841"/>
                </a:lnTo>
                <a:lnTo>
                  <a:pt x="0" y="5429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TUẦN ĐỀU NGOAN  Thứ hai là ngày đầu tuần  Bài hát Khai giảng  - YouTube">
            <a:hlinkClick r:id="" action="ppaction://media"/>
            <a:extLst>
              <a:ext uri="{FF2B5EF4-FFF2-40B4-BE49-F238E27FC236}">
                <a16:creationId xmlns:a16="http://schemas.microsoft.com/office/drawing/2014/main" id="{A5A410D1-BD88-CB03-1DE5-55361D22C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8189576" cy="101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26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346884">
            <a:off x="-1857033" y="5613862"/>
            <a:ext cx="3714067" cy="2915542"/>
          </a:xfrm>
          <a:custGeom>
            <a:avLst/>
            <a:gdLst/>
            <a:ahLst/>
            <a:cxnLst/>
            <a:rect l="l" t="t" r="r" b="b"/>
            <a:pathLst>
              <a:path w="3714067" h="2915542">
                <a:moveTo>
                  <a:pt x="0" y="0"/>
                </a:moveTo>
                <a:lnTo>
                  <a:pt x="3714066" y="0"/>
                </a:lnTo>
                <a:lnTo>
                  <a:pt x="3714066" y="2915542"/>
                </a:lnTo>
                <a:lnTo>
                  <a:pt x="0" y="29155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95204" y="1476175"/>
            <a:ext cx="13097591" cy="7334651"/>
          </a:xfrm>
          <a:custGeom>
            <a:avLst/>
            <a:gdLst/>
            <a:ahLst/>
            <a:cxnLst/>
            <a:rect l="l" t="t" r="r" b="b"/>
            <a:pathLst>
              <a:path w="13097591" h="7334651">
                <a:moveTo>
                  <a:pt x="0" y="0"/>
                </a:moveTo>
                <a:lnTo>
                  <a:pt x="13097592" y="0"/>
                </a:lnTo>
                <a:lnTo>
                  <a:pt x="13097592" y="7334650"/>
                </a:lnTo>
                <a:lnTo>
                  <a:pt x="0" y="7334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78164" y="4544288"/>
            <a:ext cx="5848159" cy="5429841"/>
          </a:xfrm>
          <a:custGeom>
            <a:avLst/>
            <a:gdLst/>
            <a:ahLst/>
            <a:cxnLst/>
            <a:rect l="l" t="t" r="r" b="b"/>
            <a:pathLst>
              <a:path w="5848159" h="5429841">
                <a:moveTo>
                  <a:pt x="0" y="0"/>
                </a:moveTo>
                <a:lnTo>
                  <a:pt x="5848159" y="0"/>
                </a:lnTo>
                <a:lnTo>
                  <a:pt x="5848159" y="5429842"/>
                </a:lnTo>
                <a:lnTo>
                  <a:pt x="0" y="54298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275313" y="0"/>
            <a:ext cx="7004962" cy="4722824"/>
          </a:xfrm>
          <a:custGeom>
            <a:avLst/>
            <a:gdLst/>
            <a:ahLst/>
            <a:cxnLst/>
            <a:rect l="l" t="t" r="r" b="b"/>
            <a:pathLst>
              <a:path w="7004962" h="4722824">
                <a:moveTo>
                  <a:pt x="7004962" y="0"/>
                </a:moveTo>
                <a:lnTo>
                  <a:pt x="0" y="0"/>
                </a:lnTo>
                <a:lnTo>
                  <a:pt x="0" y="4722824"/>
                </a:lnTo>
                <a:lnTo>
                  <a:pt x="7004962" y="4722824"/>
                </a:lnTo>
                <a:lnTo>
                  <a:pt x="70049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461737">
            <a:off x="15378227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173555" y="100128"/>
            <a:ext cx="4111513" cy="1376045"/>
            <a:chOff x="0" y="0"/>
            <a:chExt cx="1753865" cy="2284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53865" cy="228470"/>
            </a:xfrm>
            <a:custGeom>
              <a:avLst/>
              <a:gdLst/>
              <a:ahLst/>
              <a:cxnLst/>
              <a:rect l="l" t="t" r="r" b="b"/>
              <a:pathLst>
                <a:path w="1753865" h="228470">
                  <a:moveTo>
                    <a:pt x="59292" y="0"/>
                  </a:moveTo>
                  <a:lnTo>
                    <a:pt x="1694573" y="0"/>
                  </a:lnTo>
                  <a:cubicBezTo>
                    <a:pt x="1710298" y="0"/>
                    <a:pt x="1725379" y="6247"/>
                    <a:pt x="1736499" y="17366"/>
                  </a:cubicBezTo>
                  <a:cubicBezTo>
                    <a:pt x="1747618" y="28486"/>
                    <a:pt x="1753865" y="43567"/>
                    <a:pt x="1753865" y="59292"/>
                  </a:cubicBezTo>
                  <a:lnTo>
                    <a:pt x="1753865" y="169178"/>
                  </a:lnTo>
                  <a:cubicBezTo>
                    <a:pt x="1753865" y="184904"/>
                    <a:pt x="1747618" y="199985"/>
                    <a:pt x="1736499" y="211104"/>
                  </a:cubicBezTo>
                  <a:cubicBezTo>
                    <a:pt x="1725379" y="222224"/>
                    <a:pt x="1710298" y="228470"/>
                    <a:pt x="1694573" y="228470"/>
                  </a:cubicBezTo>
                  <a:lnTo>
                    <a:pt x="59292" y="228470"/>
                  </a:lnTo>
                  <a:cubicBezTo>
                    <a:pt x="43567" y="228470"/>
                    <a:pt x="28486" y="222224"/>
                    <a:pt x="17366" y="211104"/>
                  </a:cubicBezTo>
                  <a:cubicBezTo>
                    <a:pt x="6247" y="199985"/>
                    <a:pt x="0" y="184904"/>
                    <a:pt x="0" y="169178"/>
                  </a:cubicBezTo>
                  <a:lnTo>
                    <a:pt x="0" y="59292"/>
                  </a:lnTo>
                  <a:cubicBezTo>
                    <a:pt x="0" y="43567"/>
                    <a:pt x="6247" y="28486"/>
                    <a:pt x="17366" y="17366"/>
                  </a:cubicBezTo>
                  <a:cubicBezTo>
                    <a:pt x="28486" y="6247"/>
                    <a:pt x="43567" y="0"/>
                    <a:pt x="59292" y="0"/>
                  </a:cubicBezTo>
                  <a:close/>
                </a:path>
              </a:pathLst>
            </a:custGeom>
            <a:solidFill>
              <a:srgbClr val="8EDDB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53865" cy="266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970166" y="7357155"/>
            <a:ext cx="3250077" cy="2907342"/>
          </a:xfrm>
          <a:custGeom>
            <a:avLst/>
            <a:gdLst/>
            <a:ahLst/>
            <a:cxnLst/>
            <a:rect l="l" t="t" r="r" b="b"/>
            <a:pathLst>
              <a:path w="3250077" h="2907342">
                <a:moveTo>
                  <a:pt x="0" y="0"/>
                </a:moveTo>
                <a:lnTo>
                  <a:pt x="3250077" y="0"/>
                </a:lnTo>
                <a:lnTo>
                  <a:pt x="3250077" y="2907341"/>
                </a:lnTo>
                <a:lnTo>
                  <a:pt x="0" y="2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22967" y="-49759"/>
            <a:ext cx="3168594" cy="2931783"/>
          </a:xfrm>
          <a:custGeom>
            <a:avLst/>
            <a:gdLst/>
            <a:ahLst/>
            <a:cxnLst/>
            <a:rect l="l" t="t" r="r" b="b"/>
            <a:pathLst>
              <a:path w="8116443" h="8229600">
                <a:moveTo>
                  <a:pt x="0" y="0"/>
                </a:moveTo>
                <a:lnTo>
                  <a:pt x="8116443" y="0"/>
                </a:lnTo>
                <a:lnTo>
                  <a:pt x="811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25997-BC7C-606B-735D-5843C3269692}"/>
              </a:ext>
            </a:extLst>
          </p:cNvPr>
          <p:cNvSpPr txBox="1"/>
          <p:nvPr/>
        </p:nvSpPr>
        <p:spPr>
          <a:xfrm>
            <a:off x="7808695" y="33736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Picture 19" descr="A green and white logo&#10;&#10;AI-generated content may be incorrect.">
            <a:extLst>
              <a:ext uri="{FF2B5EF4-FFF2-40B4-BE49-F238E27FC236}">
                <a16:creationId xmlns:a16="http://schemas.microsoft.com/office/drawing/2014/main" id="{E806A38C-A80D-830C-3CD6-FAAC52BB61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8" y="-103906"/>
            <a:ext cx="1666667" cy="1666667"/>
          </a:xfrm>
          <a:prstGeom prst="rect">
            <a:avLst/>
          </a:prstGeom>
        </p:spPr>
      </p:pic>
      <p:pic>
        <p:nvPicPr>
          <p:cNvPr id="22" name="Picture 21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4327324-A8CD-FDC8-3310-A78DDFAB46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433" y="0"/>
            <a:ext cx="1572256" cy="1621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F9F875-3F4E-C043-FE25-CDF47C461B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2699" y="2137352"/>
            <a:ext cx="14042600" cy="52270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A39BD6-9C08-06F2-C66B-ECF5D5D843F6}"/>
              </a:ext>
            </a:extLst>
          </p:cNvPr>
          <p:cNvSpPr txBox="1"/>
          <p:nvPr/>
        </p:nvSpPr>
        <p:spPr>
          <a:xfrm>
            <a:off x="8198561" y="6926268"/>
            <a:ext cx="350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23306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67186" y="-1174877"/>
            <a:ext cx="4229599" cy="3320235"/>
          </a:xfrm>
          <a:custGeom>
            <a:avLst/>
            <a:gdLst/>
            <a:ahLst/>
            <a:cxnLst/>
            <a:rect l="l" t="t" r="r" b="b"/>
            <a:pathLst>
              <a:path w="4229599" h="3320235">
                <a:moveTo>
                  <a:pt x="0" y="0"/>
                </a:moveTo>
                <a:lnTo>
                  <a:pt x="4229599" y="0"/>
                </a:lnTo>
                <a:lnTo>
                  <a:pt x="4229599" y="3320235"/>
                </a:lnTo>
                <a:lnTo>
                  <a:pt x="0" y="3320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1359070" y="-694319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34327" y="8267285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0905" y="7009985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62171" y="7312582"/>
            <a:ext cx="2411456" cy="2562458"/>
          </a:xfrm>
          <a:custGeom>
            <a:avLst/>
            <a:gdLst/>
            <a:ahLst/>
            <a:cxnLst/>
            <a:rect l="l" t="t" r="r" b="b"/>
            <a:pathLst>
              <a:path w="2411456" h="2562458">
                <a:moveTo>
                  <a:pt x="0" y="0"/>
                </a:moveTo>
                <a:lnTo>
                  <a:pt x="2411457" y="0"/>
                </a:lnTo>
                <a:lnTo>
                  <a:pt x="2411457" y="2562458"/>
                </a:lnTo>
                <a:lnTo>
                  <a:pt x="0" y="2562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79911" y="8823831"/>
            <a:ext cx="1452676" cy="1051209"/>
          </a:xfrm>
          <a:custGeom>
            <a:avLst/>
            <a:gdLst/>
            <a:ahLst/>
            <a:cxnLst/>
            <a:rect l="l" t="t" r="r" b="b"/>
            <a:pathLst>
              <a:path w="1452676" h="1051209">
                <a:moveTo>
                  <a:pt x="0" y="0"/>
                </a:moveTo>
                <a:lnTo>
                  <a:pt x="1452676" y="0"/>
                </a:lnTo>
                <a:lnTo>
                  <a:pt x="1452676" y="1051209"/>
                </a:lnTo>
                <a:lnTo>
                  <a:pt x="0" y="1051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34726" y="8593811"/>
            <a:ext cx="1297793" cy="1416213"/>
          </a:xfrm>
          <a:custGeom>
            <a:avLst/>
            <a:gdLst/>
            <a:ahLst/>
            <a:cxnLst/>
            <a:rect l="l" t="t" r="r" b="b"/>
            <a:pathLst>
              <a:path w="1297793" h="1416213">
                <a:moveTo>
                  <a:pt x="0" y="0"/>
                </a:moveTo>
                <a:lnTo>
                  <a:pt x="1297793" y="0"/>
                </a:lnTo>
                <a:lnTo>
                  <a:pt x="1297793" y="1416213"/>
                </a:lnTo>
                <a:lnTo>
                  <a:pt x="0" y="14162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A3E23AC-4327-04B6-4B4D-57C693996B9A}"/>
              </a:ext>
            </a:extLst>
          </p:cNvPr>
          <p:cNvSpPr/>
          <p:nvPr/>
        </p:nvSpPr>
        <p:spPr>
          <a:xfrm>
            <a:off x="5818949" y="4882727"/>
            <a:ext cx="5848159" cy="5429841"/>
          </a:xfrm>
          <a:custGeom>
            <a:avLst/>
            <a:gdLst/>
            <a:ahLst/>
            <a:cxnLst/>
            <a:rect l="l" t="t" r="r" b="b"/>
            <a:pathLst>
              <a:path w="5848159" h="5429841">
                <a:moveTo>
                  <a:pt x="0" y="0"/>
                </a:moveTo>
                <a:lnTo>
                  <a:pt x="5848159" y="0"/>
                </a:lnTo>
                <a:lnTo>
                  <a:pt x="5848159" y="5429841"/>
                </a:lnTo>
                <a:lnTo>
                  <a:pt x="0" y="5429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47890-FFFC-F117-A9ED-F0752CA865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7085" y="1089877"/>
            <a:ext cx="15374900" cy="42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855" y="2330750"/>
            <a:ext cx="16458290" cy="7424933"/>
          </a:xfrm>
          <a:custGeom>
            <a:avLst/>
            <a:gdLst/>
            <a:ahLst/>
            <a:cxnLst/>
            <a:rect l="l" t="t" r="r" b="b"/>
            <a:pathLst>
              <a:path w="16458290" h="7424933">
                <a:moveTo>
                  <a:pt x="0" y="0"/>
                </a:moveTo>
                <a:lnTo>
                  <a:pt x="16458290" y="0"/>
                </a:lnTo>
                <a:lnTo>
                  <a:pt x="16458290" y="7424933"/>
                </a:lnTo>
                <a:lnTo>
                  <a:pt x="0" y="7424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99842" y="-1639165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4" y="0"/>
                </a:lnTo>
                <a:lnTo>
                  <a:pt x="21887684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95274" y="531317"/>
            <a:ext cx="7069762" cy="1799433"/>
          </a:xfrm>
          <a:custGeom>
            <a:avLst/>
            <a:gdLst/>
            <a:ahLst/>
            <a:cxnLst/>
            <a:rect l="l" t="t" r="r" b="b"/>
            <a:pathLst>
              <a:path w="7069762" h="1799433">
                <a:moveTo>
                  <a:pt x="0" y="0"/>
                </a:moveTo>
                <a:lnTo>
                  <a:pt x="7069762" y="0"/>
                </a:lnTo>
                <a:lnTo>
                  <a:pt x="7069762" y="1799433"/>
                </a:lnTo>
                <a:lnTo>
                  <a:pt x="0" y="1799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80" b="-2377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84916" y="5652011"/>
            <a:ext cx="4800600" cy="4651318"/>
          </a:xfrm>
          <a:custGeom>
            <a:avLst/>
            <a:gdLst/>
            <a:ahLst/>
            <a:cxnLst/>
            <a:rect l="l" t="t" r="r" b="b"/>
            <a:pathLst>
              <a:path w="5848159" h="5429841">
                <a:moveTo>
                  <a:pt x="0" y="0"/>
                </a:moveTo>
                <a:lnTo>
                  <a:pt x="5848159" y="0"/>
                </a:lnTo>
                <a:lnTo>
                  <a:pt x="5848159" y="5429841"/>
                </a:lnTo>
                <a:lnTo>
                  <a:pt x="0" y="5429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95400" y="3039356"/>
            <a:ext cx="150114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dirty="0">
                <a:solidFill>
                  <a:srgbClr val="000000"/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	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Trong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tuần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em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đi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học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vào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những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ngày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0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nào</a:t>
            </a:r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35906" y="6965293"/>
            <a:ext cx="1303226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4199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80823">
            <a:off x="-9723645" y="1057709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7477" y="-571500"/>
            <a:ext cx="16715966" cy="10220607"/>
          </a:xfrm>
          <a:custGeom>
            <a:avLst/>
            <a:gdLst/>
            <a:ahLst/>
            <a:cxnLst/>
            <a:rect l="l" t="t" r="r" b="b"/>
            <a:pathLst>
              <a:path w="15849820" h="7389979">
                <a:moveTo>
                  <a:pt x="0" y="0"/>
                </a:moveTo>
                <a:lnTo>
                  <a:pt x="15849820" y="0"/>
                </a:lnTo>
                <a:lnTo>
                  <a:pt x="15849820" y="7389978"/>
                </a:lnTo>
                <a:lnTo>
                  <a:pt x="0" y="7389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97622" y="1093978"/>
            <a:ext cx="2613523" cy="1833304"/>
          </a:xfrm>
          <a:custGeom>
            <a:avLst/>
            <a:gdLst/>
            <a:ahLst/>
            <a:cxnLst/>
            <a:rect l="l" t="t" r="r" b="b"/>
            <a:pathLst>
              <a:path w="1947228" h="1599161">
                <a:moveTo>
                  <a:pt x="0" y="0"/>
                </a:moveTo>
                <a:lnTo>
                  <a:pt x="1947227" y="0"/>
                </a:lnTo>
                <a:lnTo>
                  <a:pt x="1947227" y="1599161"/>
                </a:lnTo>
                <a:lnTo>
                  <a:pt x="0" y="1599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flipH="1">
            <a:off x="-1275313" y="0"/>
            <a:ext cx="7004962" cy="4722824"/>
          </a:xfrm>
          <a:custGeom>
            <a:avLst/>
            <a:gdLst/>
            <a:ahLst/>
            <a:cxnLst/>
            <a:rect l="l" t="t" r="r" b="b"/>
            <a:pathLst>
              <a:path w="7004962" h="4722824">
                <a:moveTo>
                  <a:pt x="7004962" y="0"/>
                </a:moveTo>
                <a:lnTo>
                  <a:pt x="0" y="0"/>
                </a:lnTo>
                <a:lnTo>
                  <a:pt x="0" y="4722824"/>
                </a:lnTo>
                <a:lnTo>
                  <a:pt x="7004962" y="4722824"/>
                </a:lnTo>
                <a:lnTo>
                  <a:pt x="70049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497016">
            <a:off x="14052046" y="7859044"/>
            <a:ext cx="5250384" cy="4121551"/>
          </a:xfrm>
          <a:custGeom>
            <a:avLst/>
            <a:gdLst/>
            <a:ahLst/>
            <a:cxnLst/>
            <a:rect l="l" t="t" r="r" b="b"/>
            <a:pathLst>
              <a:path w="5250384" h="4121551">
                <a:moveTo>
                  <a:pt x="0" y="0"/>
                </a:moveTo>
                <a:lnTo>
                  <a:pt x="5250384" y="0"/>
                </a:lnTo>
                <a:lnTo>
                  <a:pt x="5250384" y="4121552"/>
                </a:lnTo>
                <a:lnTo>
                  <a:pt x="0" y="41215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42291" y="7033950"/>
            <a:ext cx="1634017" cy="2383845"/>
          </a:xfrm>
          <a:custGeom>
            <a:avLst/>
            <a:gdLst/>
            <a:ahLst/>
            <a:cxnLst/>
            <a:rect l="l" t="t" r="r" b="b"/>
            <a:pathLst>
              <a:path w="1634017" h="2383845">
                <a:moveTo>
                  <a:pt x="0" y="0"/>
                </a:moveTo>
                <a:lnTo>
                  <a:pt x="1634018" y="0"/>
                </a:lnTo>
                <a:lnTo>
                  <a:pt x="1634018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5847785" y="1714500"/>
            <a:ext cx="6064655" cy="1698224"/>
            <a:chOff x="0" y="0"/>
            <a:chExt cx="2153212" cy="7566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3212" cy="756696"/>
            </a:xfrm>
            <a:custGeom>
              <a:avLst/>
              <a:gdLst/>
              <a:ahLst/>
              <a:cxnLst/>
              <a:rect l="l" t="t" r="r" b="b"/>
              <a:pathLst>
                <a:path w="2153212" h="756696">
                  <a:moveTo>
                    <a:pt x="2153212" y="94698"/>
                  </a:moveTo>
                  <a:lnTo>
                    <a:pt x="2153212" y="661997"/>
                  </a:lnTo>
                  <a:cubicBezTo>
                    <a:pt x="2153212" y="714298"/>
                    <a:pt x="2110815" y="756696"/>
                    <a:pt x="2058514" y="756696"/>
                  </a:cubicBezTo>
                  <a:lnTo>
                    <a:pt x="94698" y="756696"/>
                  </a:lnTo>
                  <a:cubicBezTo>
                    <a:pt x="42398" y="756696"/>
                    <a:pt x="0" y="714298"/>
                    <a:pt x="0" y="661997"/>
                  </a:cubicBezTo>
                  <a:lnTo>
                    <a:pt x="0" y="94698"/>
                  </a:lnTo>
                  <a:cubicBezTo>
                    <a:pt x="0" y="42398"/>
                    <a:pt x="42398" y="0"/>
                    <a:pt x="94698" y="0"/>
                  </a:cubicBezTo>
                  <a:lnTo>
                    <a:pt x="2058514" y="0"/>
                  </a:lnTo>
                  <a:cubicBezTo>
                    <a:pt x="2083630" y="0"/>
                    <a:pt x="2107717" y="9977"/>
                    <a:pt x="2125476" y="27736"/>
                  </a:cubicBezTo>
                  <a:cubicBezTo>
                    <a:pt x="2143235" y="45496"/>
                    <a:pt x="2153212" y="69583"/>
                    <a:pt x="2153212" y="94698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53212" cy="79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4FE05EEC-2996-7342-8551-DD530AB0C2CC}"/>
              </a:ext>
            </a:extLst>
          </p:cNvPr>
          <p:cNvGrpSpPr/>
          <p:nvPr/>
        </p:nvGrpSpPr>
        <p:grpSpPr>
          <a:xfrm>
            <a:off x="2815457" y="4022571"/>
            <a:ext cx="6064655" cy="1698224"/>
            <a:chOff x="0" y="0"/>
            <a:chExt cx="2153212" cy="756696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89B3817-68C9-C208-E5C1-AD2D8CD72100}"/>
                </a:ext>
              </a:extLst>
            </p:cNvPr>
            <p:cNvSpPr/>
            <p:nvPr/>
          </p:nvSpPr>
          <p:spPr>
            <a:xfrm>
              <a:off x="0" y="0"/>
              <a:ext cx="2153212" cy="756696"/>
            </a:xfrm>
            <a:custGeom>
              <a:avLst/>
              <a:gdLst/>
              <a:ahLst/>
              <a:cxnLst/>
              <a:rect l="l" t="t" r="r" b="b"/>
              <a:pathLst>
                <a:path w="2153212" h="756696">
                  <a:moveTo>
                    <a:pt x="2153212" y="94698"/>
                  </a:moveTo>
                  <a:lnTo>
                    <a:pt x="2153212" y="661997"/>
                  </a:lnTo>
                  <a:cubicBezTo>
                    <a:pt x="2153212" y="714298"/>
                    <a:pt x="2110815" y="756696"/>
                    <a:pt x="2058514" y="756696"/>
                  </a:cubicBezTo>
                  <a:lnTo>
                    <a:pt x="94698" y="756696"/>
                  </a:lnTo>
                  <a:cubicBezTo>
                    <a:pt x="42398" y="756696"/>
                    <a:pt x="0" y="714298"/>
                    <a:pt x="0" y="661997"/>
                  </a:cubicBezTo>
                  <a:lnTo>
                    <a:pt x="0" y="94698"/>
                  </a:lnTo>
                  <a:cubicBezTo>
                    <a:pt x="0" y="42398"/>
                    <a:pt x="42398" y="0"/>
                    <a:pt x="94698" y="0"/>
                  </a:cubicBezTo>
                  <a:lnTo>
                    <a:pt x="2058514" y="0"/>
                  </a:lnTo>
                  <a:cubicBezTo>
                    <a:pt x="2083630" y="0"/>
                    <a:pt x="2107717" y="9977"/>
                    <a:pt x="2125476" y="27736"/>
                  </a:cubicBezTo>
                  <a:cubicBezTo>
                    <a:pt x="2143235" y="45496"/>
                    <a:pt x="2153212" y="69583"/>
                    <a:pt x="2153212" y="94698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6CE53DD3-2ED1-EB95-C374-C9FEA743A06F}"/>
                </a:ext>
              </a:extLst>
            </p:cNvPr>
            <p:cNvSpPr txBox="1"/>
            <p:nvPr/>
          </p:nvSpPr>
          <p:spPr>
            <a:xfrm>
              <a:off x="0" y="-38100"/>
              <a:ext cx="2153212" cy="79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EDA796E1-3411-0898-5984-261C95C1B6E2}"/>
              </a:ext>
            </a:extLst>
          </p:cNvPr>
          <p:cNvGrpSpPr/>
          <p:nvPr/>
        </p:nvGrpSpPr>
        <p:grpSpPr>
          <a:xfrm>
            <a:off x="9322051" y="3983579"/>
            <a:ext cx="6064655" cy="1698224"/>
            <a:chOff x="0" y="0"/>
            <a:chExt cx="2153212" cy="756696"/>
          </a:xfrm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4F6F7D3-F902-899C-10D6-A3D69B085E8C}"/>
                </a:ext>
              </a:extLst>
            </p:cNvPr>
            <p:cNvSpPr/>
            <p:nvPr/>
          </p:nvSpPr>
          <p:spPr>
            <a:xfrm>
              <a:off x="0" y="0"/>
              <a:ext cx="2153212" cy="756696"/>
            </a:xfrm>
            <a:custGeom>
              <a:avLst/>
              <a:gdLst/>
              <a:ahLst/>
              <a:cxnLst/>
              <a:rect l="l" t="t" r="r" b="b"/>
              <a:pathLst>
                <a:path w="2153212" h="756696">
                  <a:moveTo>
                    <a:pt x="2153212" y="94698"/>
                  </a:moveTo>
                  <a:lnTo>
                    <a:pt x="2153212" y="661997"/>
                  </a:lnTo>
                  <a:cubicBezTo>
                    <a:pt x="2153212" y="714298"/>
                    <a:pt x="2110815" y="756696"/>
                    <a:pt x="2058514" y="756696"/>
                  </a:cubicBezTo>
                  <a:lnTo>
                    <a:pt x="94698" y="756696"/>
                  </a:lnTo>
                  <a:cubicBezTo>
                    <a:pt x="42398" y="756696"/>
                    <a:pt x="0" y="714298"/>
                    <a:pt x="0" y="661997"/>
                  </a:cubicBezTo>
                  <a:lnTo>
                    <a:pt x="0" y="94698"/>
                  </a:lnTo>
                  <a:cubicBezTo>
                    <a:pt x="0" y="42398"/>
                    <a:pt x="42398" y="0"/>
                    <a:pt x="94698" y="0"/>
                  </a:cubicBezTo>
                  <a:lnTo>
                    <a:pt x="2058514" y="0"/>
                  </a:lnTo>
                  <a:cubicBezTo>
                    <a:pt x="2083630" y="0"/>
                    <a:pt x="2107717" y="9977"/>
                    <a:pt x="2125476" y="27736"/>
                  </a:cubicBezTo>
                  <a:cubicBezTo>
                    <a:pt x="2143235" y="45496"/>
                    <a:pt x="2153212" y="69583"/>
                    <a:pt x="2153212" y="94698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46D2B32F-C781-45A2-A9DF-9C3644DCFFF6}"/>
                </a:ext>
              </a:extLst>
            </p:cNvPr>
            <p:cNvSpPr txBox="1"/>
            <p:nvPr/>
          </p:nvSpPr>
          <p:spPr>
            <a:xfrm>
              <a:off x="0" y="-38100"/>
              <a:ext cx="2153212" cy="79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10AA6D0F-B22F-9E08-48FA-D64ADE3CE5E0}"/>
              </a:ext>
            </a:extLst>
          </p:cNvPr>
          <p:cNvGrpSpPr/>
          <p:nvPr/>
        </p:nvGrpSpPr>
        <p:grpSpPr>
          <a:xfrm>
            <a:off x="3653279" y="6349935"/>
            <a:ext cx="6064655" cy="1698224"/>
            <a:chOff x="0" y="0"/>
            <a:chExt cx="2153212" cy="756696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0D292DC-1700-1B49-9A05-73FA7571C767}"/>
                </a:ext>
              </a:extLst>
            </p:cNvPr>
            <p:cNvSpPr/>
            <p:nvPr/>
          </p:nvSpPr>
          <p:spPr>
            <a:xfrm>
              <a:off x="0" y="0"/>
              <a:ext cx="2153212" cy="756696"/>
            </a:xfrm>
            <a:custGeom>
              <a:avLst/>
              <a:gdLst/>
              <a:ahLst/>
              <a:cxnLst/>
              <a:rect l="l" t="t" r="r" b="b"/>
              <a:pathLst>
                <a:path w="2153212" h="756696">
                  <a:moveTo>
                    <a:pt x="2153212" y="94698"/>
                  </a:moveTo>
                  <a:lnTo>
                    <a:pt x="2153212" y="661997"/>
                  </a:lnTo>
                  <a:cubicBezTo>
                    <a:pt x="2153212" y="714298"/>
                    <a:pt x="2110815" y="756696"/>
                    <a:pt x="2058514" y="756696"/>
                  </a:cubicBezTo>
                  <a:lnTo>
                    <a:pt x="94698" y="756696"/>
                  </a:lnTo>
                  <a:cubicBezTo>
                    <a:pt x="42398" y="756696"/>
                    <a:pt x="0" y="714298"/>
                    <a:pt x="0" y="661997"/>
                  </a:cubicBezTo>
                  <a:lnTo>
                    <a:pt x="0" y="94698"/>
                  </a:lnTo>
                  <a:cubicBezTo>
                    <a:pt x="0" y="42398"/>
                    <a:pt x="42398" y="0"/>
                    <a:pt x="94698" y="0"/>
                  </a:cubicBezTo>
                  <a:lnTo>
                    <a:pt x="2058514" y="0"/>
                  </a:lnTo>
                  <a:cubicBezTo>
                    <a:pt x="2083630" y="0"/>
                    <a:pt x="2107717" y="9977"/>
                    <a:pt x="2125476" y="27736"/>
                  </a:cubicBezTo>
                  <a:cubicBezTo>
                    <a:pt x="2143235" y="45496"/>
                    <a:pt x="2153212" y="69583"/>
                    <a:pt x="2153212" y="94698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B9D59EB1-558D-D8E9-D117-1D2AD353B2BC}"/>
                </a:ext>
              </a:extLst>
            </p:cNvPr>
            <p:cNvSpPr txBox="1"/>
            <p:nvPr/>
          </p:nvSpPr>
          <p:spPr>
            <a:xfrm>
              <a:off x="0" y="-38100"/>
              <a:ext cx="2153212" cy="79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13">
            <a:extLst>
              <a:ext uri="{FF2B5EF4-FFF2-40B4-BE49-F238E27FC236}">
                <a16:creationId xmlns:a16="http://schemas.microsoft.com/office/drawing/2014/main" id="{54120EAA-A079-6571-436B-DF7C833864F2}"/>
              </a:ext>
            </a:extLst>
          </p:cNvPr>
          <p:cNvGrpSpPr/>
          <p:nvPr/>
        </p:nvGrpSpPr>
        <p:grpSpPr>
          <a:xfrm>
            <a:off x="10160501" y="6308146"/>
            <a:ext cx="6064655" cy="1698224"/>
            <a:chOff x="0" y="0"/>
            <a:chExt cx="2153212" cy="756696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FB6372E6-7EA9-381E-61FF-E8232BED91F7}"/>
                </a:ext>
              </a:extLst>
            </p:cNvPr>
            <p:cNvSpPr/>
            <p:nvPr/>
          </p:nvSpPr>
          <p:spPr>
            <a:xfrm>
              <a:off x="0" y="0"/>
              <a:ext cx="2153212" cy="756696"/>
            </a:xfrm>
            <a:custGeom>
              <a:avLst/>
              <a:gdLst/>
              <a:ahLst/>
              <a:cxnLst/>
              <a:rect l="l" t="t" r="r" b="b"/>
              <a:pathLst>
                <a:path w="2153212" h="756696">
                  <a:moveTo>
                    <a:pt x="2153212" y="94698"/>
                  </a:moveTo>
                  <a:lnTo>
                    <a:pt x="2153212" y="661997"/>
                  </a:lnTo>
                  <a:cubicBezTo>
                    <a:pt x="2153212" y="714298"/>
                    <a:pt x="2110815" y="756696"/>
                    <a:pt x="2058514" y="756696"/>
                  </a:cubicBezTo>
                  <a:lnTo>
                    <a:pt x="94698" y="756696"/>
                  </a:lnTo>
                  <a:cubicBezTo>
                    <a:pt x="42398" y="756696"/>
                    <a:pt x="0" y="714298"/>
                    <a:pt x="0" y="661997"/>
                  </a:cubicBezTo>
                  <a:lnTo>
                    <a:pt x="0" y="94698"/>
                  </a:lnTo>
                  <a:cubicBezTo>
                    <a:pt x="0" y="42398"/>
                    <a:pt x="42398" y="0"/>
                    <a:pt x="94698" y="0"/>
                  </a:cubicBezTo>
                  <a:lnTo>
                    <a:pt x="2058514" y="0"/>
                  </a:lnTo>
                  <a:cubicBezTo>
                    <a:pt x="2083630" y="0"/>
                    <a:pt x="2107717" y="9977"/>
                    <a:pt x="2125476" y="27736"/>
                  </a:cubicBezTo>
                  <a:cubicBezTo>
                    <a:pt x="2143235" y="45496"/>
                    <a:pt x="2153212" y="69583"/>
                    <a:pt x="2153212" y="94698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B9E91C46-EB12-9A4E-0F58-AC80628F3C24}"/>
                </a:ext>
              </a:extLst>
            </p:cNvPr>
            <p:cNvSpPr txBox="1"/>
            <p:nvPr/>
          </p:nvSpPr>
          <p:spPr>
            <a:xfrm>
              <a:off x="0" y="-38100"/>
              <a:ext cx="2153212" cy="79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8FD5C32-4518-D4B5-3B64-6D87C0942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5704" y="1670345"/>
            <a:ext cx="5538674" cy="21642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32FB96-8D73-E5E2-3084-B6981EBE9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877" y="3955260"/>
            <a:ext cx="5628446" cy="21642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3E54F7-EA6E-6DD6-716F-66CDBACD4B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0017" y="3877366"/>
            <a:ext cx="5737131" cy="216426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A959AD-919F-F299-F34C-5FC20CD355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7008" y="6316666"/>
            <a:ext cx="5376090" cy="216426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2FA2E9-305F-D563-A75A-17F23979B4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60758" y="6164343"/>
            <a:ext cx="5376090" cy="2316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855" y="2330750"/>
            <a:ext cx="16458290" cy="7424933"/>
          </a:xfrm>
          <a:custGeom>
            <a:avLst/>
            <a:gdLst/>
            <a:ahLst/>
            <a:cxnLst/>
            <a:rect l="l" t="t" r="r" b="b"/>
            <a:pathLst>
              <a:path w="16458290" h="7424933">
                <a:moveTo>
                  <a:pt x="0" y="0"/>
                </a:moveTo>
                <a:lnTo>
                  <a:pt x="16458290" y="0"/>
                </a:lnTo>
                <a:lnTo>
                  <a:pt x="16458290" y="7424933"/>
                </a:lnTo>
                <a:lnTo>
                  <a:pt x="0" y="74249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99842" y="-1639165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4" y="0"/>
                </a:lnTo>
                <a:lnTo>
                  <a:pt x="21887684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95274" y="531317"/>
            <a:ext cx="7069762" cy="1799433"/>
          </a:xfrm>
          <a:custGeom>
            <a:avLst/>
            <a:gdLst/>
            <a:ahLst/>
            <a:cxnLst/>
            <a:rect l="l" t="t" r="r" b="b"/>
            <a:pathLst>
              <a:path w="7069762" h="1799433">
                <a:moveTo>
                  <a:pt x="0" y="0"/>
                </a:moveTo>
                <a:lnTo>
                  <a:pt x="7069762" y="0"/>
                </a:lnTo>
                <a:lnTo>
                  <a:pt x="7069762" y="1799433"/>
                </a:lnTo>
                <a:lnTo>
                  <a:pt x="0" y="1799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80" b="-2377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84916" y="5652011"/>
            <a:ext cx="4800600" cy="4651318"/>
          </a:xfrm>
          <a:custGeom>
            <a:avLst/>
            <a:gdLst/>
            <a:ahLst/>
            <a:cxnLst/>
            <a:rect l="l" t="t" r="r" b="b"/>
            <a:pathLst>
              <a:path w="5848159" h="5429841">
                <a:moveTo>
                  <a:pt x="0" y="0"/>
                </a:moveTo>
                <a:lnTo>
                  <a:pt x="5848159" y="0"/>
                </a:lnTo>
                <a:lnTo>
                  <a:pt x="5848159" y="5429841"/>
                </a:lnTo>
                <a:lnTo>
                  <a:pt x="0" y="5429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95400" y="3039356"/>
            <a:ext cx="150114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	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Em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được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nghỉ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những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ngày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nào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omic Sans"/>
                <a:cs typeface="Comic Sans"/>
                <a:sym typeface="Comic Sans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35906" y="6965293"/>
            <a:ext cx="1303226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"/>
                <a:ea typeface="Comic Sans"/>
                <a:cs typeface="Comic Sans"/>
                <a:sym typeface="Comic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183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80823">
            <a:off x="-9723645" y="1057709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7477" y="-571500"/>
            <a:ext cx="16715966" cy="10220607"/>
          </a:xfrm>
          <a:custGeom>
            <a:avLst/>
            <a:gdLst/>
            <a:ahLst/>
            <a:cxnLst/>
            <a:rect l="l" t="t" r="r" b="b"/>
            <a:pathLst>
              <a:path w="15849820" h="7389979">
                <a:moveTo>
                  <a:pt x="0" y="0"/>
                </a:moveTo>
                <a:lnTo>
                  <a:pt x="15849820" y="0"/>
                </a:lnTo>
                <a:lnTo>
                  <a:pt x="15849820" y="7389978"/>
                </a:lnTo>
                <a:lnTo>
                  <a:pt x="0" y="7389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97622" y="1093978"/>
            <a:ext cx="2613523" cy="1833304"/>
          </a:xfrm>
          <a:custGeom>
            <a:avLst/>
            <a:gdLst/>
            <a:ahLst/>
            <a:cxnLst/>
            <a:rect l="l" t="t" r="r" b="b"/>
            <a:pathLst>
              <a:path w="1947228" h="1599161">
                <a:moveTo>
                  <a:pt x="0" y="0"/>
                </a:moveTo>
                <a:lnTo>
                  <a:pt x="1947227" y="0"/>
                </a:lnTo>
                <a:lnTo>
                  <a:pt x="1947227" y="1599161"/>
                </a:lnTo>
                <a:lnTo>
                  <a:pt x="0" y="1599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1275313" y="0"/>
            <a:ext cx="7004962" cy="4722824"/>
          </a:xfrm>
          <a:custGeom>
            <a:avLst/>
            <a:gdLst/>
            <a:ahLst/>
            <a:cxnLst/>
            <a:rect l="l" t="t" r="r" b="b"/>
            <a:pathLst>
              <a:path w="7004962" h="4722824">
                <a:moveTo>
                  <a:pt x="7004962" y="0"/>
                </a:moveTo>
                <a:lnTo>
                  <a:pt x="0" y="0"/>
                </a:lnTo>
                <a:lnTo>
                  <a:pt x="0" y="4722824"/>
                </a:lnTo>
                <a:lnTo>
                  <a:pt x="7004962" y="4722824"/>
                </a:lnTo>
                <a:lnTo>
                  <a:pt x="70049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497016">
            <a:off x="14052046" y="7859044"/>
            <a:ext cx="5250384" cy="4121551"/>
          </a:xfrm>
          <a:custGeom>
            <a:avLst/>
            <a:gdLst/>
            <a:ahLst/>
            <a:cxnLst/>
            <a:rect l="l" t="t" r="r" b="b"/>
            <a:pathLst>
              <a:path w="5250384" h="4121551">
                <a:moveTo>
                  <a:pt x="0" y="0"/>
                </a:moveTo>
                <a:lnTo>
                  <a:pt x="5250384" y="0"/>
                </a:lnTo>
                <a:lnTo>
                  <a:pt x="5250384" y="4121552"/>
                </a:lnTo>
                <a:lnTo>
                  <a:pt x="0" y="41215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42291" y="7033950"/>
            <a:ext cx="1634017" cy="2383845"/>
          </a:xfrm>
          <a:custGeom>
            <a:avLst/>
            <a:gdLst/>
            <a:ahLst/>
            <a:cxnLst/>
            <a:rect l="l" t="t" r="r" b="b"/>
            <a:pathLst>
              <a:path w="1634017" h="2383845">
                <a:moveTo>
                  <a:pt x="0" y="0"/>
                </a:moveTo>
                <a:lnTo>
                  <a:pt x="1634018" y="0"/>
                </a:lnTo>
                <a:lnTo>
                  <a:pt x="1634018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4FE05EEC-2996-7342-8551-DD530AB0C2CC}"/>
              </a:ext>
            </a:extLst>
          </p:cNvPr>
          <p:cNvGrpSpPr/>
          <p:nvPr/>
        </p:nvGrpSpPr>
        <p:grpSpPr>
          <a:xfrm>
            <a:off x="6096000" y="5456123"/>
            <a:ext cx="6787019" cy="2279785"/>
            <a:chOff x="0" y="0"/>
            <a:chExt cx="2153212" cy="756696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89B3817-68C9-C208-E5C1-AD2D8CD72100}"/>
                </a:ext>
              </a:extLst>
            </p:cNvPr>
            <p:cNvSpPr/>
            <p:nvPr/>
          </p:nvSpPr>
          <p:spPr>
            <a:xfrm>
              <a:off x="0" y="0"/>
              <a:ext cx="2153212" cy="756696"/>
            </a:xfrm>
            <a:custGeom>
              <a:avLst/>
              <a:gdLst/>
              <a:ahLst/>
              <a:cxnLst/>
              <a:rect l="l" t="t" r="r" b="b"/>
              <a:pathLst>
                <a:path w="2153212" h="756696">
                  <a:moveTo>
                    <a:pt x="2153212" y="94698"/>
                  </a:moveTo>
                  <a:lnTo>
                    <a:pt x="2153212" y="661997"/>
                  </a:lnTo>
                  <a:cubicBezTo>
                    <a:pt x="2153212" y="714298"/>
                    <a:pt x="2110815" y="756696"/>
                    <a:pt x="2058514" y="756696"/>
                  </a:cubicBezTo>
                  <a:lnTo>
                    <a:pt x="94698" y="756696"/>
                  </a:lnTo>
                  <a:cubicBezTo>
                    <a:pt x="42398" y="756696"/>
                    <a:pt x="0" y="714298"/>
                    <a:pt x="0" y="661997"/>
                  </a:cubicBezTo>
                  <a:lnTo>
                    <a:pt x="0" y="94698"/>
                  </a:lnTo>
                  <a:cubicBezTo>
                    <a:pt x="0" y="42398"/>
                    <a:pt x="42398" y="0"/>
                    <a:pt x="94698" y="0"/>
                  </a:cubicBezTo>
                  <a:lnTo>
                    <a:pt x="2058514" y="0"/>
                  </a:lnTo>
                  <a:cubicBezTo>
                    <a:pt x="2083630" y="0"/>
                    <a:pt x="2107717" y="9977"/>
                    <a:pt x="2125476" y="27736"/>
                  </a:cubicBezTo>
                  <a:cubicBezTo>
                    <a:pt x="2143235" y="45496"/>
                    <a:pt x="2153212" y="69583"/>
                    <a:pt x="2153212" y="94698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6CE53DD3-2ED1-EB95-C374-C9FEA743A06F}"/>
                </a:ext>
              </a:extLst>
            </p:cNvPr>
            <p:cNvSpPr txBox="1"/>
            <p:nvPr/>
          </p:nvSpPr>
          <p:spPr>
            <a:xfrm>
              <a:off x="0" y="-38100"/>
              <a:ext cx="2153212" cy="79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112E1F95-0EE6-B19A-EE8D-6098F688010A}"/>
              </a:ext>
            </a:extLst>
          </p:cNvPr>
          <p:cNvGrpSpPr/>
          <p:nvPr/>
        </p:nvGrpSpPr>
        <p:grpSpPr>
          <a:xfrm>
            <a:off x="5880230" y="2037844"/>
            <a:ext cx="6787019" cy="2279785"/>
            <a:chOff x="0" y="0"/>
            <a:chExt cx="2153212" cy="756696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6FAAC347-55CF-AC19-A49A-6517F9BA8350}"/>
                </a:ext>
              </a:extLst>
            </p:cNvPr>
            <p:cNvSpPr/>
            <p:nvPr/>
          </p:nvSpPr>
          <p:spPr>
            <a:xfrm>
              <a:off x="0" y="0"/>
              <a:ext cx="2153212" cy="756696"/>
            </a:xfrm>
            <a:custGeom>
              <a:avLst/>
              <a:gdLst/>
              <a:ahLst/>
              <a:cxnLst/>
              <a:rect l="l" t="t" r="r" b="b"/>
              <a:pathLst>
                <a:path w="2153212" h="756696">
                  <a:moveTo>
                    <a:pt x="2153212" y="94698"/>
                  </a:moveTo>
                  <a:lnTo>
                    <a:pt x="2153212" y="661997"/>
                  </a:lnTo>
                  <a:cubicBezTo>
                    <a:pt x="2153212" y="714298"/>
                    <a:pt x="2110815" y="756696"/>
                    <a:pt x="2058514" y="756696"/>
                  </a:cubicBezTo>
                  <a:lnTo>
                    <a:pt x="94698" y="756696"/>
                  </a:lnTo>
                  <a:cubicBezTo>
                    <a:pt x="42398" y="756696"/>
                    <a:pt x="0" y="714298"/>
                    <a:pt x="0" y="661997"/>
                  </a:cubicBezTo>
                  <a:lnTo>
                    <a:pt x="0" y="94698"/>
                  </a:lnTo>
                  <a:cubicBezTo>
                    <a:pt x="0" y="42398"/>
                    <a:pt x="42398" y="0"/>
                    <a:pt x="94698" y="0"/>
                  </a:cubicBezTo>
                  <a:lnTo>
                    <a:pt x="2058514" y="0"/>
                  </a:lnTo>
                  <a:cubicBezTo>
                    <a:pt x="2083630" y="0"/>
                    <a:pt x="2107717" y="9977"/>
                    <a:pt x="2125476" y="27736"/>
                  </a:cubicBezTo>
                  <a:cubicBezTo>
                    <a:pt x="2143235" y="45496"/>
                    <a:pt x="2153212" y="69583"/>
                    <a:pt x="2153212" y="94698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14DFB624-F8E6-F0C0-5DA5-E01EB88C1A4D}"/>
                </a:ext>
              </a:extLst>
            </p:cNvPr>
            <p:cNvSpPr txBox="1"/>
            <p:nvPr/>
          </p:nvSpPr>
          <p:spPr>
            <a:xfrm>
              <a:off x="0" y="-38100"/>
              <a:ext cx="2153212" cy="79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D04087A-8BC3-EE89-6E48-A9B6F7A20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8114" y="2028784"/>
            <a:ext cx="9137235" cy="26286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B510F2-8CC3-942C-5ECC-507707997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5667485"/>
            <a:ext cx="8270467" cy="23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0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173</Words>
  <Application>Microsoft Office PowerPoint</Application>
  <PresentationFormat>Custom</PresentationFormat>
  <Paragraphs>35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UTM Avo</vt:lpstr>
      <vt:lpstr>Times New Roman</vt:lpstr>
      <vt:lpstr>SVN-Newton</vt:lpstr>
      <vt:lpstr>Arial</vt:lpstr>
      <vt:lpstr>Comic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Administrator</cp:lastModifiedBy>
  <cp:revision>5</cp:revision>
  <dcterms:created xsi:type="dcterms:W3CDTF">2006-08-16T00:00:00Z</dcterms:created>
  <dcterms:modified xsi:type="dcterms:W3CDTF">2026-04-06T09:36:17Z</dcterms:modified>
  <dc:identifier>DAG9T05XTn4</dc:identifier>
</cp:coreProperties>
</file>