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58" r:id="rId8"/>
    <p:sldId id="259" r:id="rId9"/>
    <p:sldId id="260" r:id="rId10"/>
    <p:sldId id="264" r:id="rId11"/>
    <p:sldId id="265" r:id="rId12"/>
    <p:sldId id="261" r:id="rId13"/>
    <p:sldId id="262" r:id="rId14"/>
    <p:sldId id="267" r:id="rId15"/>
    <p:sldId id="266" r:id="rId16"/>
    <p:sldId id="268" r:id="rId17"/>
    <p:sldId id="270" r:id="rId18"/>
  </p:sldIdLst>
  <p:sldSz cx="18288000" cy="10287000"/>
  <p:notesSz cx="6858000" cy="9144000"/>
  <p:embeddedFontLst>
    <p:embeddedFont>
      <p:font typeface="#9Slide07 SVNErika Ormig" panose="020B0609050302020204" charset="0"/>
      <p:regular r:id="rId19"/>
    </p:embeddedFont>
    <p:embeddedFont>
      <p:font typeface="UTM Avo" panose="02040603050506020204" pitchFamily="18" charset="0"/>
      <p:regular r:id="rId20"/>
      <p:bold r:id="rId21"/>
      <p:italic r:id="rId22"/>
      <p:boldItalic r:id="rId23"/>
    </p:embeddedFont>
    <p:embeddedFont>
      <p:font typeface="UTM Avo Bold" panose="020B0604020202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018"/>
    <a:srgbClr val="FFDE59"/>
    <a:srgbClr val="1D7E4C"/>
    <a:srgbClr val="B29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9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5B399D3-0998-C23F-2183-8E4D5DC0EF3C}"/>
              </a:ext>
            </a:extLst>
          </p:cNvPr>
          <p:cNvSpPr txBox="1"/>
          <p:nvPr userDrawn="1"/>
        </p:nvSpPr>
        <p:spPr>
          <a:xfrm>
            <a:off x="2135984" y="13738089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16D51E-DBA5-B6F0-ABB2-F5F725B378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7" y="-324600"/>
            <a:ext cx="4111073" cy="421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19C28B-D693-89D1-563E-764DF739D51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0" y="12708395"/>
            <a:ext cx="3731495" cy="382905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3CFCAB-D461-CC4A-1E3F-401F3BF052D3}"/>
              </a:ext>
            </a:extLst>
          </p:cNvPr>
          <p:cNvSpPr txBox="1"/>
          <p:nvPr userDrawn="1"/>
        </p:nvSpPr>
        <p:spPr>
          <a:xfrm>
            <a:off x="8673944" y="-917439"/>
            <a:ext cx="1532763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Hồng Linh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svg"/><Relationship Id="rId7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7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E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1995507" y="4526199"/>
            <a:ext cx="7182994" cy="7590017"/>
          </a:xfrm>
          <a:custGeom>
            <a:avLst/>
            <a:gdLst/>
            <a:ahLst/>
            <a:cxnLst/>
            <a:rect l="l" t="t" r="r" b="b"/>
            <a:pathLst>
              <a:path w="7182994" h="7590017">
                <a:moveTo>
                  <a:pt x="0" y="0"/>
                </a:moveTo>
                <a:lnTo>
                  <a:pt x="7182994" y="0"/>
                </a:lnTo>
                <a:lnTo>
                  <a:pt x="7182994" y="7590018"/>
                </a:lnTo>
                <a:lnTo>
                  <a:pt x="0" y="7590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413725" y="7445602"/>
            <a:ext cx="6270878" cy="978556"/>
            <a:chOff x="0" y="0"/>
            <a:chExt cx="1848116" cy="2883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48115" cy="288394"/>
            </a:xfrm>
            <a:custGeom>
              <a:avLst/>
              <a:gdLst/>
              <a:ahLst/>
              <a:cxnLst/>
              <a:rect l="l" t="t" r="r" b="b"/>
              <a:pathLst>
                <a:path w="1848115" h="288394">
                  <a:moveTo>
                    <a:pt x="123458" y="0"/>
                  </a:moveTo>
                  <a:lnTo>
                    <a:pt x="1724657" y="0"/>
                  </a:lnTo>
                  <a:cubicBezTo>
                    <a:pt x="1792841" y="0"/>
                    <a:pt x="1848115" y="55274"/>
                    <a:pt x="1848115" y="123458"/>
                  </a:cubicBezTo>
                  <a:lnTo>
                    <a:pt x="1848115" y="164936"/>
                  </a:lnTo>
                  <a:cubicBezTo>
                    <a:pt x="1848115" y="233120"/>
                    <a:pt x="1792841" y="288394"/>
                    <a:pt x="1724657" y="288394"/>
                  </a:cubicBezTo>
                  <a:lnTo>
                    <a:pt x="123458" y="288394"/>
                  </a:lnTo>
                  <a:cubicBezTo>
                    <a:pt x="55274" y="288394"/>
                    <a:pt x="0" y="233120"/>
                    <a:pt x="0" y="164936"/>
                  </a:cubicBezTo>
                  <a:lnTo>
                    <a:pt x="0" y="123458"/>
                  </a:lnTo>
                  <a:cubicBezTo>
                    <a:pt x="0" y="55274"/>
                    <a:pt x="55274" y="0"/>
                    <a:pt x="12345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848116" cy="326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2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411841">
            <a:off x="13850371" y="6304466"/>
            <a:ext cx="3677190" cy="3816697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80386" y="346312"/>
            <a:ext cx="1539475" cy="1546123"/>
          </a:xfrm>
          <a:custGeom>
            <a:avLst/>
            <a:gdLst/>
            <a:ahLst/>
            <a:cxnLst/>
            <a:rect l="l" t="t" r="r" b="b"/>
            <a:pathLst>
              <a:path w="2821564" h="2821564">
                <a:moveTo>
                  <a:pt x="0" y="0"/>
                </a:moveTo>
                <a:lnTo>
                  <a:pt x="2821564" y="0"/>
                </a:lnTo>
                <a:lnTo>
                  <a:pt x="2821564" y="2821564"/>
                </a:lnTo>
                <a:lnTo>
                  <a:pt x="0" y="28215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88945" y="5554899"/>
            <a:ext cx="5375403" cy="4732101"/>
          </a:xfrm>
          <a:custGeom>
            <a:avLst/>
            <a:gdLst/>
            <a:ahLst/>
            <a:cxnLst/>
            <a:rect l="l" t="t" r="r" b="b"/>
            <a:pathLst>
              <a:path w="8312727" h="8229600">
                <a:moveTo>
                  <a:pt x="0" y="0"/>
                </a:moveTo>
                <a:lnTo>
                  <a:pt x="8312728" y="0"/>
                </a:lnTo>
                <a:lnTo>
                  <a:pt x="83127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102821" y="7582665"/>
            <a:ext cx="6892686" cy="70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0"/>
              </a:lnSpc>
              <a:spcBef>
                <a:spcPct val="0"/>
              </a:spcBef>
            </a:pPr>
            <a:r>
              <a:rPr lang="en-US" sz="4634" dirty="0" err="1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Tiết</a:t>
            </a:r>
            <a:r>
              <a:rPr lang="en-US" sz="4634" dirty="0">
                <a:solidFill>
                  <a:srgbClr val="000000"/>
                </a:solidFill>
                <a:latin typeface="UTM Avo"/>
                <a:ea typeface="UTM Avo"/>
                <a:cs typeface="UTM Avo"/>
                <a:sym typeface="UTM Avo"/>
              </a:rPr>
              <a:t> 2_ Trang 78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391CE4-73F7-CD10-0FF1-312677161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0"/>
            <a:ext cx="2277528" cy="22775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924A7E-25B2-50A6-A04C-524D6B73CE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60" y="9234553"/>
            <a:ext cx="932769" cy="957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42A690-FA06-DC78-59E5-ED161ACBB3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495" y="293925"/>
            <a:ext cx="18288000" cy="7640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1DD87E-06EA-24E0-3968-FC9239FFC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7F1DB5F-2687-DF1A-C374-0A307EB8F6E0}"/>
              </a:ext>
            </a:extLst>
          </p:cNvPr>
          <p:cNvSpPr/>
          <p:nvPr/>
        </p:nvSpPr>
        <p:spPr>
          <a:xfrm>
            <a:off x="13370430" y="4467608"/>
            <a:ext cx="7182994" cy="7590017"/>
          </a:xfrm>
          <a:custGeom>
            <a:avLst/>
            <a:gdLst/>
            <a:ahLst/>
            <a:cxnLst/>
            <a:rect l="l" t="t" r="r" b="b"/>
            <a:pathLst>
              <a:path w="7182994" h="7590017">
                <a:moveTo>
                  <a:pt x="0" y="0"/>
                </a:moveTo>
                <a:lnTo>
                  <a:pt x="7182994" y="0"/>
                </a:lnTo>
                <a:lnTo>
                  <a:pt x="7182994" y="7590017"/>
                </a:lnTo>
                <a:lnTo>
                  <a:pt x="0" y="7590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8BFAB64-102C-9404-28A5-467E8AD97853}"/>
              </a:ext>
            </a:extLst>
          </p:cNvPr>
          <p:cNvGrpSpPr/>
          <p:nvPr/>
        </p:nvGrpSpPr>
        <p:grpSpPr>
          <a:xfrm>
            <a:off x="686891" y="481594"/>
            <a:ext cx="16914218" cy="9436410"/>
            <a:chOff x="0" y="0"/>
            <a:chExt cx="4961473" cy="261980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C961D6F-1FB3-8F0D-C200-203D64677868}"/>
                </a:ext>
              </a:extLst>
            </p:cNvPr>
            <p:cNvSpPr/>
            <p:nvPr/>
          </p:nvSpPr>
          <p:spPr>
            <a:xfrm>
              <a:off x="0" y="0"/>
              <a:ext cx="4961474" cy="2619802"/>
            </a:xfrm>
            <a:custGeom>
              <a:avLst/>
              <a:gdLst/>
              <a:ahLst/>
              <a:cxnLst/>
              <a:rect l="l" t="t" r="r" b="b"/>
              <a:pathLst>
                <a:path w="4961474" h="2619802">
                  <a:moveTo>
                    <a:pt x="45987" y="0"/>
                  </a:moveTo>
                  <a:lnTo>
                    <a:pt x="4915486" y="0"/>
                  </a:lnTo>
                  <a:cubicBezTo>
                    <a:pt x="4927683" y="0"/>
                    <a:pt x="4939380" y="4845"/>
                    <a:pt x="4948004" y="13469"/>
                  </a:cubicBezTo>
                  <a:cubicBezTo>
                    <a:pt x="4956628" y="22094"/>
                    <a:pt x="4961474" y="33791"/>
                    <a:pt x="4961474" y="45987"/>
                  </a:cubicBezTo>
                  <a:lnTo>
                    <a:pt x="4961474" y="2573815"/>
                  </a:lnTo>
                  <a:cubicBezTo>
                    <a:pt x="4961474" y="2586012"/>
                    <a:pt x="4956628" y="2597709"/>
                    <a:pt x="4948004" y="2606333"/>
                  </a:cubicBezTo>
                  <a:cubicBezTo>
                    <a:pt x="4939380" y="2614957"/>
                    <a:pt x="4927683" y="2619802"/>
                    <a:pt x="4915486" y="2619802"/>
                  </a:cubicBezTo>
                  <a:lnTo>
                    <a:pt x="45987" y="2619802"/>
                  </a:lnTo>
                  <a:cubicBezTo>
                    <a:pt x="33791" y="2619802"/>
                    <a:pt x="22094" y="2614957"/>
                    <a:pt x="13469" y="2606333"/>
                  </a:cubicBezTo>
                  <a:cubicBezTo>
                    <a:pt x="4845" y="2597709"/>
                    <a:pt x="0" y="2586012"/>
                    <a:pt x="0" y="2573815"/>
                  </a:cubicBezTo>
                  <a:lnTo>
                    <a:pt x="0" y="45987"/>
                  </a:lnTo>
                  <a:cubicBezTo>
                    <a:pt x="0" y="33791"/>
                    <a:pt x="4845" y="22094"/>
                    <a:pt x="13469" y="13469"/>
                  </a:cubicBezTo>
                  <a:cubicBezTo>
                    <a:pt x="22094" y="4845"/>
                    <a:pt x="33791" y="0"/>
                    <a:pt x="4598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7D4318C-ACCA-E260-D46C-927B7438944B}"/>
                </a:ext>
              </a:extLst>
            </p:cNvPr>
            <p:cNvSpPr txBox="1"/>
            <p:nvPr/>
          </p:nvSpPr>
          <p:spPr>
            <a:xfrm>
              <a:off x="0" y="-38100"/>
              <a:ext cx="4961473" cy="2657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2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20FB80D3-1E6E-ABDF-7538-3F73CA11DA24}"/>
              </a:ext>
            </a:extLst>
          </p:cNvPr>
          <p:cNvSpPr/>
          <p:nvPr/>
        </p:nvSpPr>
        <p:spPr>
          <a:xfrm>
            <a:off x="16916266" y="481594"/>
            <a:ext cx="1008519" cy="995683"/>
          </a:xfrm>
          <a:custGeom>
            <a:avLst/>
            <a:gdLst/>
            <a:ahLst/>
            <a:cxnLst/>
            <a:rect l="l" t="t" r="r" b="b"/>
            <a:pathLst>
              <a:path w="1008519" h="995683">
                <a:moveTo>
                  <a:pt x="0" y="0"/>
                </a:moveTo>
                <a:lnTo>
                  <a:pt x="1008520" y="0"/>
                </a:lnTo>
                <a:lnTo>
                  <a:pt x="1008520" y="995684"/>
                </a:lnTo>
                <a:lnTo>
                  <a:pt x="0" y="995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BA68B8A-FAB9-91EB-72C5-0D845031A533}"/>
              </a:ext>
            </a:extLst>
          </p:cNvPr>
          <p:cNvSpPr/>
          <p:nvPr/>
        </p:nvSpPr>
        <p:spPr>
          <a:xfrm>
            <a:off x="-17375" y="159469"/>
            <a:ext cx="2299842" cy="2057400"/>
          </a:xfrm>
          <a:custGeom>
            <a:avLst/>
            <a:gdLst/>
            <a:ahLst/>
            <a:cxnLst/>
            <a:rect l="l" t="t" r="r" b="b"/>
            <a:pathLst>
              <a:path w="2299842" h="2057400">
                <a:moveTo>
                  <a:pt x="0" y="0"/>
                </a:moveTo>
                <a:lnTo>
                  <a:pt x="2299842" y="0"/>
                </a:lnTo>
                <a:lnTo>
                  <a:pt x="229984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185F2E4-BD46-56DA-BB60-AE4FFA4D5453}"/>
              </a:ext>
            </a:extLst>
          </p:cNvPr>
          <p:cNvSpPr/>
          <p:nvPr/>
        </p:nvSpPr>
        <p:spPr>
          <a:xfrm>
            <a:off x="1553517" y="7898737"/>
            <a:ext cx="11301259" cy="1723442"/>
          </a:xfrm>
          <a:custGeom>
            <a:avLst/>
            <a:gdLst/>
            <a:ahLst/>
            <a:cxnLst/>
            <a:rect l="l" t="t" r="r" b="b"/>
            <a:pathLst>
              <a:path w="11301259" h="1723442">
                <a:moveTo>
                  <a:pt x="0" y="0"/>
                </a:moveTo>
                <a:lnTo>
                  <a:pt x="11301259" y="0"/>
                </a:lnTo>
                <a:lnTo>
                  <a:pt x="11301259" y="1723442"/>
                </a:lnTo>
                <a:lnTo>
                  <a:pt x="0" y="172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71FEF3E-3583-3060-809E-C9031248F9C2}"/>
              </a:ext>
            </a:extLst>
          </p:cNvPr>
          <p:cNvSpPr txBox="1"/>
          <p:nvPr/>
        </p:nvSpPr>
        <p:spPr>
          <a:xfrm>
            <a:off x="3475924" y="4674227"/>
            <a:ext cx="13944601" cy="1558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450"/>
              </a:lnSpc>
            </a:pP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a)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Rô-bốt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học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những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môn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gì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trong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ngày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thứ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Ba?</a:t>
            </a:r>
          </a:p>
          <a:p>
            <a:pPr algn="just">
              <a:lnSpc>
                <a:spcPts val="6450"/>
              </a:lnSpc>
            </a:pP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b)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Rô-bốt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học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Tiếng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Việt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vào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những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ngày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nào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trong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36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tuần</a:t>
            </a:r>
            <a:r>
              <a:rPr lang="en-US" sz="36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8FF20A-5B0C-3309-096F-5FA2A1FB20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6733" y="831243"/>
            <a:ext cx="12179352" cy="3659874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3BE9A380-A5EB-00DB-6093-2661C30D835C}"/>
              </a:ext>
            </a:extLst>
          </p:cNvPr>
          <p:cNvSpPr/>
          <p:nvPr/>
        </p:nvSpPr>
        <p:spPr>
          <a:xfrm>
            <a:off x="275501" y="6136740"/>
            <a:ext cx="4237892" cy="3659874"/>
          </a:xfrm>
          <a:custGeom>
            <a:avLst/>
            <a:gdLst/>
            <a:ahLst/>
            <a:cxnLst/>
            <a:rect l="l" t="t" r="r" b="b"/>
            <a:pathLst>
              <a:path w="8312727" h="8229600">
                <a:moveTo>
                  <a:pt x="0" y="0"/>
                </a:moveTo>
                <a:lnTo>
                  <a:pt x="8312728" y="0"/>
                </a:lnTo>
                <a:lnTo>
                  <a:pt x="83127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499BDD-B014-774F-6E15-CCFC656B61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047" y="7297291"/>
            <a:ext cx="11430991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B26A1F-757C-335C-5F99-87CD62421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73A483E-9B8B-FF56-6417-5DC0A15330D0}"/>
              </a:ext>
            </a:extLst>
          </p:cNvPr>
          <p:cNvSpPr/>
          <p:nvPr/>
        </p:nvSpPr>
        <p:spPr>
          <a:xfrm>
            <a:off x="13370430" y="4467608"/>
            <a:ext cx="7182994" cy="7590017"/>
          </a:xfrm>
          <a:custGeom>
            <a:avLst/>
            <a:gdLst/>
            <a:ahLst/>
            <a:cxnLst/>
            <a:rect l="l" t="t" r="r" b="b"/>
            <a:pathLst>
              <a:path w="7182994" h="7590017">
                <a:moveTo>
                  <a:pt x="0" y="0"/>
                </a:moveTo>
                <a:lnTo>
                  <a:pt x="7182994" y="0"/>
                </a:lnTo>
                <a:lnTo>
                  <a:pt x="7182994" y="7590017"/>
                </a:lnTo>
                <a:lnTo>
                  <a:pt x="0" y="7590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6A2128F-5018-9F74-B89A-AC606D0F3432}"/>
              </a:ext>
            </a:extLst>
          </p:cNvPr>
          <p:cNvGrpSpPr/>
          <p:nvPr/>
        </p:nvGrpSpPr>
        <p:grpSpPr>
          <a:xfrm>
            <a:off x="686891" y="481594"/>
            <a:ext cx="16914218" cy="9436410"/>
            <a:chOff x="0" y="0"/>
            <a:chExt cx="4961473" cy="261980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798CA61-27FD-0349-7C05-E7307D8D9453}"/>
                </a:ext>
              </a:extLst>
            </p:cNvPr>
            <p:cNvSpPr/>
            <p:nvPr/>
          </p:nvSpPr>
          <p:spPr>
            <a:xfrm>
              <a:off x="0" y="0"/>
              <a:ext cx="4961474" cy="2619802"/>
            </a:xfrm>
            <a:custGeom>
              <a:avLst/>
              <a:gdLst/>
              <a:ahLst/>
              <a:cxnLst/>
              <a:rect l="l" t="t" r="r" b="b"/>
              <a:pathLst>
                <a:path w="4961474" h="2619802">
                  <a:moveTo>
                    <a:pt x="45987" y="0"/>
                  </a:moveTo>
                  <a:lnTo>
                    <a:pt x="4915486" y="0"/>
                  </a:lnTo>
                  <a:cubicBezTo>
                    <a:pt x="4927683" y="0"/>
                    <a:pt x="4939380" y="4845"/>
                    <a:pt x="4948004" y="13469"/>
                  </a:cubicBezTo>
                  <a:cubicBezTo>
                    <a:pt x="4956628" y="22094"/>
                    <a:pt x="4961474" y="33791"/>
                    <a:pt x="4961474" y="45987"/>
                  </a:cubicBezTo>
                  <a:lnTo>
                    <a:pt x="4961474" y="2573815"/>
                  </a:lnTo>
                  <a:cubicBezTo>
                    <a:pt x="4961474" y="2586012"/>
                    <a:pt x="4956628" y="2597709"/>
                    <a:pt x="4948004" y="2606333"/>
                  </a:cubicBezTo>
                  <a:cubicBezTo>
                    <a:pt x="4939380" y="2614957"/>
                    <a:pt x="4927683" y="2619802"/>
                    <a:pt x="4915486" y="2619802"/>
                  </a:cubicBezTo>
                  <a:lnTo>
                    <a:pt x="45987" y="2619802"/>
                  </a:lnTo>
                  <a:cubicBezTo>
                    <a:pt x="33791" y="2619802"/>
                    <a:pt x="22094" y="2614957"/>
                    <a:pt x="13469" y="2606333"/>
                  </a:cubicBezTo>
                  <a:cubicBezTo>
                    <a:pt x="4845" y="2597709"/>
                    <a:pt x="0" y="2586012"/>
                    <a:pt x="0" y="2573815"/>
                  </a:cubicBezTo>
                  <a:lnTo>
                    <a:pt x="0" y="45987"/>
                  </a:lnTo>
                  <a:cubicBezTo>
                    <a:pt x="0" y="33791"/>
                    <a:pt x="4845" y="22094"/>
                    <a:pt x="13469" y="13469"/>
                  </a:cubicBezTo>
                  <a:cubicBezTo>
                    <a:pt x="22094" y="4845"/>
                    <a:pt x="33791" y="0"/>
                    <a:pt x="4598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A7BD0CA-004F-205E-5B83-E9CA973A661B}"/>
                </a:ext>
              </a:extLst>
            </p:cNvPr>
            <p:cNvSpPr txBox="1"/>
            <p:nvPr/>
          </p:nvSpPr>
          <p:spPr>
            <a:xfrm>
              <a:off x="0" y="-38100"/>
              <a:ext cx="4961473" cy="2657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2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9AF94F13-D417-48E4-E7E7-34EFEFEFA395}"/>
              </a:ext>
            </a:extLst>
          </p:cNvPr>
          <p:cNvSpPr/>
          <p:nvPr/>
        </p:nvSpPr>
        <p:spPr>
          <a:xfrm>
            <a:off x="16916266" y="481594"/>
            <a:ext cx="1008519" cy="995683"/>
          </a:xfrm>
          <a:custGeom>
            <a:avLst/>
            <a:gdLst/>
            <a:ahLst/>
            <a:cxnLst/>
            <a:rect l="l" t="t" r="r" b="b"/>
            <a:pathLst>
              <a:path w="1008519" h="995683">
                <a:moveTo>
                  <a:pt x="0" y="0"/>
                </a:moveTo>
                <a:lnTo>
                  <a:pt x="1008520" y="0"/>
                </a:lnTo>
                <a:lnTo>
                  <a:pt x="1008520" y="995684"/>
                </a:lnTo>
                <a:lnTo>
                  <a:pt x="0" y="995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EA2115F-6F96-7FA9-71CF-0632E8193E59}"/>
              </a:ext>
            </a:extLst>
          </p:cNvPr>
          <p:cNvSpPr/>
          <p:nvPr/>
        </p:nvSpPr>
        <p:spPr>
          <a:xfrm>
            <a:off x="-17375" y="159469"/>
            <a:ext cx="2299842" cy="2057400"/>
          </a:xfrm>
          <a:custGeom>
            <a:avLst/>
            <a:gdLst/>
            <a:ahLst/>
            <a:cxnLst/>
            <a:rect l="l" t="t" r="r" b="b"/>
            <a:pathLst>
              <a:path w="2299842" h="2057400">
                <a:moveTo>
                  <a:pt x="0" y="0"/>
                </a:moveTo>
                <a:lnTo>
                  <a:pt x="2299842" y="0"/>
                </a:lnTo>
                <a:lnTo>
                  <a:pt x="229984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23FA544-82EF-24A7-7A8C-9032BB5168BE}"/>
              </a:ext>
            </a:extLst>
          </p:cNvPr>
          <p:cNvSpPr/>
          <p:nvPr/>
        </p:nvSpPr>
        <p:spPr>
          <a:xfrm>
            <a:off x="1553517" y="7898737"/>
            <a:ext cx="11301259" cy="1723442"/>
          </a:xfrm>
          <a:custGeom>
            <a:avLst/>
            <a:gdLst/>
            <a:ahLst/>
            <a:cxnLst/>
            <a:rect l="l" t="t" r="r" b="b"/>
            <a:pathLst>
              <a:path w="11301259" h="1723442">
                <a:moveTo>
                  <a:pt x="0" y="0"/>
                </a:moveTo>
                <a:lnTo>
                  <a:pt x="11301259" y="0"/>
                </a:lnTo>
                <a:lnTo>
                  <a:pt x="11301259" y="1723442"/>
                </a:lnTo>
                <a:lnTo>
                  <a:pt x="0" y="172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9C2A5AC-40B7-1889-B9AF-BED77736D0CD}"/>
              </a:ext>
            </a:extLst>
          </p:cNvPr>
          <p:cNvSpPr txBox="1"/>
          <p:nvPr/>
        </p:nvSpPr>
        <p:spPr>
          <a:xfrm>
            <a:off x="999497" y="5687378"/>
            <a:ext cx="15527006" cy="758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450"/>
              </a:lnSpc>
            </a:pP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a)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Rô-bốt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học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những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môn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gì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trong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ngày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thứ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Ba?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2D25E0-DC39-62E4-70C8-F0E60DE3A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216" y="998295"/>
            <a:ext cx="14567880" cy="43776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1CADC9-EE97-9B02-311F-35E9F0D3A354}"/>
              </a:ext>
            </a:extLst>
          </p:cNvPr>
          <p:cNvSpPr/>
          <p:nvPr/>
        </p:nvSpPr>
        <p:spPr>
          <a:xfrm>
            <a:off x="6463158" y="979435"/>
            <a:ext cx="2299842" cy="4396482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A5279A-3C69-33B8-C8F6-9460C055E8BC}"/>
              </a:ext>
            </a:extLst>
          </p:cNvPr>
          <p:cNvSpPr txBox="1"/>
          <p:nvPr/>
        </p:nvSpPr>
        <p:spPr>
          <a:xfrm>
            <a:off x="3124199" y="6630669"/>
            <a:ext cx="11301259" cy="758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50"/>
              </a:lnSpc>
            </a:pPr>
            <a:r>
              <a:rPr lang="en-US" sz="4800" b="1" dirty="0" err="1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ghép</a:t>
            </a:r>
            <a:r>
              <a:rPr lang="en-US" sz="4800" b="1" dirty="0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máy</a:t>
            </a:r>
            <a:r>
              <a:rPr lang="en-US" sz="4800" b="1" dirty="0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tính</a:t>
            </a:r>
            <a:r>
              <a:rPr lang="en-US" sz="4800" b="1" dirty="0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, bay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E9263A4E-7D44-9930-6A03-23E569B3F3D8}"/>
              </a:ext>
            </a:extLst>
          </p:cNvPr>
          <p:cNvSpPr txBox="1"/>
          <p:nvPr/>
        </p:nvSpPr>
        <p:spPr>
          <a:xfrm>
            <a:off x="999496" y="7502222"/>
            <a:ext cx="16374103" cy="736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450"/>
              </a:lnSpc>
            </a:pP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b)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Rô-bốt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học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Tiếng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Việt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vào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những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ngày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nào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trong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0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tuần</a:t>
            </a:r>
            <a:r>
              <a:rPr lang="en-US" sz="40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F42C2D-B746-F399-0BCD-1D59E116B37E}"/>
              </a:ext>
            </a:extLst>
          </p:cNvPr>
          <p:cNvSpPr/>
          <p:nvPr/>
        </p:nvSpPr>
        <p:spPr>
          <a:xfrm>
            <a:off x="3811183" y="2155302"/>
            <a:ext cx="2299842" cy="8828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1A7597-4C89-D0E1-36A3-B733D393027E}"/>
              </a:ext>
            </a:extLst>
          </p:cNvPr>
          <p:cNvSpPr/>
          <p:nvPr/>
        </p:nvSpPr>
        <p:spPr>
          <a:xfrm>
            <a:off x="9079964" y="4363976"/>
            <a:ext cx="2299842" cy="8828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54FB4F-10B6-5A38-0458-E60F27B0ECD7}"/>
              </a:ext>
            </a:extLst>
          </p:cNvPr>
          <p:cNvSpPr/>
          <p:nvPr/>
        </p:nvSpPr>
        <p:spPr>
          <a:xfrm>
            <a:off x="14587116" y="3299973"/>
            <a:ext cx="2299842" cy="8828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4CAF90-11BE-E64D-96FB-BF2F549C506B}"/>
              </a:ext>
            </a:extLst>
          </p:cNvPr>
          <p:cNvSpPr txBox="1"/>
          <p:nvPr/>
        </p:nvSpPr>
        <p:spPr>
          <a:xfrm>
            <a:off x="3029673" y="8523121"/>
            <a:ext cx="11301259" cy="758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50"/>
              </a:lnSpc>
            </a:pPr>
            <a:r>
              <a:rPr lang="en-US" sz="4800" b="1" dirty="0" err="1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Thứ</a:t>
            </a:r>
            <a:r>
              <a:rPr lang="en-US" sz="4800" b="1" dirty="0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 Hai, </a:t>
            </a:r>
            <a:r>
              <a:rPr lang="en-US" sz="4800" b="1" dirty="0" err="1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thứ</a:t>
            </a:r>
            <a:r>
              <a:rPr lang="en-US" sz="4800" b="1" dirty="0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Tư</a:t>
            </a:r>
            <a:r>
              <a:rPr lang="en-US" sz="4800" b="1" dirty="0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thứ</a:t>
            </a:r>
            <a:r>
              <a:rPr lang="en-US" sz="4800" b="1" dirty="0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 Bold"/>
                <a:ea typeface="UTM Avo Bold"/>
                <a:cs typeface="UTM Avo Bold"/>
                <a:sym typeface="UTM Avo Bold"/>
              </a:rPr>
              <a:t>Sáu</a:t>
            </a:r>
            <a:endParaRPr lang="en-US" sz="4800" b="1" dirty="0">
              <a:solidFill>
                <a:srgbClr val="FF0000"/>
              </a:solidFill>
              <a:latin typeface="UTM Avo Bold"/>
              <a:ea typeface="UTM Avo Bold"/>
              <a:cs typeface="UTM Avo Bold"/>
              <a:sym typeface="UTM Avo Bold"/>
            </a:endParaRPr>
          </a:p>
        </p:txBody>
      </p:sp>
    </p:spTree>
    <p:extLst>
      <p:ext uri="{BB962C8B-B14F-4D97-AF65-F5344CB8AC3E}">
        <p14:creationId xmlns:p14="http://schemas.microsoft.com/office/powerpoint/2010/main" val="21516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9" grpId="1" animBg="1"/>
      <p:bldP spid="11" grpId="0" animBg="1"/>
      <p:bldP spid="13" grpId="0"/>
      <p:bldP spid="15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0430" y="4467608"/>
            <a:ext cx="7182994" cy="7590017"/>
          </a:xfrm>
          <a:custGeom>
            <a:avLst/>
            <a:gdLst/>
            <a:ahLst/>
            <a:cxnLst/>
            <a:rect l="l" t="t" r="r" b="b"/>
            <a:pathLst>
              <a:path w="7182994" h="7590017">
                <a:moveTo>
                  <a:pt x="0" y="0"/>
                </a:moveTo>
                <a:lnTo>
                  <a:pt x="7182994" y="0"/>
                </a:lnTo>
                <a:lnTo>
                  <a:pt x="7182994" y="7590017"/>
                </a:lnTo>
                <a:lnTo>
                  <a:pt x="0" y="7590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31099" y="470257"/>
            <a:ext cx="17232460" cy="9447747"/>
            <a:chOff x="0" y="0"/>
            <a:chExt cx="5078647" cy="27843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8647" cy="2784383"/>
            </a:xfrm>
            <a:custGeom>
              <a:avLst/>
              <a:gdLst/>
              <a:ahLst/>
              <a:cxnLst/>
              <a:rect l="l" t="t" r="r" b="b"/>
              <a:pathLst>
                <a:path w="5078647" h="2784383">
                  <a:moveTo>
                    <a:pt x="44926" y="0"/>
                  </a:moveTo>
                  <a:lnTo>
                    <a:pt x="5033721" y="0"/>
                  </a:lnTo>
                  <a:cubicBezTo>
                    <a:pt x="5058533" y="0"/>
                    <a:pt x="5078647" y="20114"/>
                    <a:pt x="5078647" y="44926"/>
                  </a:cubicBezTo>
                  <a:lnTo>
                    <a:pt x="5078647" y="2739457"/>
                  </a:lnTo>
                  <a:cubicBezTo>
                    <a:pt x="5078647" y="2751372"/>
                    <a:pt x="5073914" y="2762799"/>
                    <a:pt x="5065488" y="2771224"/>
                  </a:cubicBezTo>
                  <a:cubicBezTo>
                    <a:pt x="5057063" y="2779650"/>
                    <a:pt x="5045636" y="2784383"/>
                    <a:pt x="5033721" y="2784383"/>
                  </a:cubicBezTo>
                  <a:lnTo>
                    <a:pt x="44926" y="2784383"/>
                  </a:lnTo>
                  <a:cubicBezTo>
                    <a:pt x="33011" y="2784383"/>
                    <a:pt x="21584" y="2779650"/>
                    <a:pt x="13159" y="2771224"/>
                  </a:cubicBezTo>
                  <a:cubicBezTo>
                    <a:pt x="4733" y="2762799"/>
                    <a:pt x="0" y="2751372"/>
                    <a:pt x="0" y="2739457"/>
                  </a:cubicBezTo>
                  <a:lnTo>
                    <a:pt x="0" y="44926"/>
                  </a:lnTo>
                  <a:cubicBezTo>
                    <a:pt x="0" y="33011"/>
                    <a:pt x="4733" y="21584"/>
                    <a:pt x="13159" y="13159"/>
                  </a:cubicBezTo>
                  <a:cubicBezTo>
                    <a:pt x="21584" y="4733"/>
                    <a:pt x="33011" y="0"/>
                    <a:pt x="44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078647" cy="2822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2"/>
                </a:lnSpc>
              </a:pPr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5C09941-F1CA-80DC-50B2-24D6C1264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934" y="2009475"/>
            <a:ext cx="11406605" cy="7602371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6755040" y="8760458"/>
            <a:ext cx="1008519" cy="995683"/>
          </a:xfrm>
          <a:custGeom>
            <a:avLst/>
            <a:gdLst/>
            <a:ahLst/>
            <a:cxnLst/>
            <a:rect l="l" t="t" r="r" b="b"/>
            <a:pathLst>
              <a:path w="1008519" h="995683">
                <a:moveTo>
                  <a:pt x="0" y="0"/>
                </a:moveTo>
                <a:lnTo>
                  <a:pt x="1008520" y="0"/>
                </a:lnTo>
                <a:lnTo>
                  <a:pt x="1008520" y="995684"/>
                </a:lnTo>
                <a:lnTo>
                  <a:pt x="0" y="995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131021"/>
            <a:ext cx="1955097" cy="1748997"/>
          </a:xfrm>
          <a:custGeom>
            <a:avLst/>
            <a:gdLst/>
            <a:ahLst/>
            <a:cxnLst/>
            <a:rect l="l" t="t" r="r" b="b"/>
            <a:pathLst>
              <a:path w="1955097" h="1748997">
                <a:moveTo>
                  <a:pt x="0" y="0"/>
                </a:moveTo>
                <a:lnTo>
                  <a:pt x="1955097" y="0"/>
                </a:lnTo>
                <a:lnTo>
                  <a:pt x="1955097" y="1748997"/>
                </a:lnTo>
                <a:lnTo>
                  <a:pt x="0" y="17489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74912" y="549011"/>
            <a:ext cx="15457627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8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Bạn</a:t>
            </a:r>
            <a:r>
              <a:rPr lang="en-US" sz="48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Rô-bốt</a:t>
            </a:r>
            <a:r>
              <a:rPr lang="en-US" sz="48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đi</a:t>
            </a:r>
            <a:r>
              <a:rPr lang="en-US" sz="48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du </a:t>
            </a:r>
            <a:r>
              <a:rPr lang="en-US" sz="48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lịch</a:t>
            </a:r>
            <a:r>
              <a:rPr lang="en-US" sz="48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. </a:t>
            </a:r>
            <a:r>
              <a:rPr lang="en-US" sz="48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Hành</a:t>
            </a:r>
            <a:r>
              <a:rPr lang="en-US" sz="48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trình</a:t>
            </a:r>
            <a:r>
              <a:rPr lang="en-US" sz="48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đi</a:t>
            </a:r>
            <a:r>
              <a:rPr lang="en-US" sz="48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du </a:t>
            </a:r>
            <a:r>
              <a:rPr lang="en-US" sz="48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lịch</a:t>
            </a:r>
            <a:r>
              <a:rPr lang="en-US" sz="48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của</a:t>
            </a:r>
            <a:r>
              <a:rPr lang="en-US" sz="48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Rô-bốt</a:t>
            </a:r>
            <a:r>
              <a:rPr lang="en-US" sz="48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qua </a:t>
            </a:r>
            <a:r>
              <a:rPr lang="en-US" sz="48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các</a:t>
            </a:r>
            <a:r>
              <a:rPr lang="en-US" sz="48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địa</a:t>
            </a:r>
            <a:r>
              <a:rPr lang="en-US" sz="480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điểm</a:t>
            </a:r>
            <a:endParaRPr lang="en-US" sz="4800" b="1" dirty="0">
              <a:solidFill>
                <a:srgbClr val="343233"/>
              </a:solidFill>
              <a:latin typeface="UTM Avo Bold"/>
              <a:ea typeface="UTM Avo Bold"/>
              <a:cs typeface="UTM Avo Bold"/>
              <a:sym typeface="UTM Avo Bold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89BB82-002A-1C7E-1206-B278C0DB55B9}"/>
              </a:ext>
            </a:extLst>
          </p:cNvPr>
          <p:cNvSpPr/>
          <p:nvPr/>
        </p:nvSpPr>
        <p:spPr>
          <a:xfrm>
            <a:off x="871059" y="2672875"/>
            <a:ext cx="855080" cy="846548"/>
          </a:xfrm>
          <a:prstGeom prst="ellipse">
            <a:avLst/>
          </a:prstGeom>
          <a:solidFill>
            <a:srgbClr val="FFDE59"/>
          </a:solidFill>
          <a:ln w="28575">
            <a:solidFill>
              <a:srgbClr val="9740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38100">
                  <a:solidFill>
                    <a:srgbClr val="974018"/>
                  </a:solidFill>
                </a:ln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B0169F-B7FD-0BFA-A988-29CA5FBA0BDD}"/>
              </a:ext>
            </a:extLst>
          </p:cNvPr>
          <p:cNvSpPr/>
          <p:nvPr/>
        </p:nvSpPr>
        <p:spPr>
          <a:xfrm>
            <a:off x="2116721" y="2672875"/>
            <a:ext cx="855079" cy="846548"/>
          </a:xfrm>
          <a:prstGeom prst="ellipse">
            <a:avLst/>
          </a:prstGeom>
          <a:solidFill>
            <a:srgbClr val="FFDE59"/>
          </a:solidFill>
          <a:ln w="28575">
            <a:solidFill>
              <a:srgbClr val="9740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38100">
                  <a:solidFill>
                    <a:srgbClr val="974018"/>
                  </a:solidFill>
                </a:ln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C89B6C-C0D4-CC6C-5CB6-115827E6EBFD}"/>
              </a:ext>
            </a:extLst>
          </p:cNvPr>
          <p:cNvSpPr/>
          <p:nvPr/>
        </p:nvSpPr>
        <p:spPr>
          <a:xfrm>
            <a:off x="3362382" y="2672875"/>
            <a:ext cx="855080" cy="846548"/>
          </a:xfrm>
          <a:prstGeom prst="ellipse">
            <a:avLst/>
          </a:prstGeom>
          <a:solidFill>
            <a:srgbClr val="FFDE59"/>
          </a:solidFill>
          <a:ln w="28575">
            <a:solidFill>
              <a:srgbClr val="9740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38100">
                  <a:solidFill>
                    <a:srgbClr val="974018"/>
                  </a:solidFill>
                </a:ln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63D86A-1DDB-29A0-3CA7-3CEBB3223B61}"/>
              </a:ext>
            </a:extLst>
          </p:cNvPr>
          <p:cNvSpPr/>
          <p:nvPr/>
        </p:nvSpPr>
        <p:spPr>
          <a:xfrm>
            <a:off x="4608044" y="2672875"/>
            <a:ext cx="855079" cy="846548"/>
          </a:xfrm>
          <a:prstGeom prst="ellipse">
            <a:avLst/>
          </a:prstGeom>
          <a:solidFill>
            <a:srgbClr val="FFDE59"/>
          </a:solidFill>
          <a:ln w="28575">
            <a:solidFill>
              <a:srgbClr val="9740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38100">
                  <a:solidFill>
                    <a:srgbClr val="974018"/>
                  </a:solidFill>
                </a:ln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421751-5E3D-C366-4FB4-AF725DDD7389}"/>
              </a:ext>
            </a:extLst>
          </p:cNvPr>
          <p:cNvSpPr/>
          <p:nvPr/>
        </p:nvSpPr>
        <p:spPr>
          <a:xfrm>
            <a:off x="5962645" y="2672875"/>
            <a:ext cx="855079" cy="846548"/>
          </a:xfrm>
          <a:prstGeom prst="ellipse">
            <a:avLst/>
          </a:prstGeom>
          <a:solidFill>
            <a:srgbClr val="FFDE59"/>
          </a:solidFill>
          <a:ln w="28575">
            <a:solidFill>
              <a:srgbClr val="9740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38100">
                  <a:solidFill>
                    <a:srgbClr val="974018"/>
                  </a:solidFill>
                </a:ln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D924C7-FC4D-A33C-C117-60A3603098A1}"/>
              </a:ext>
            </a:extLst>
          </p:cNvPr>
          <p:cNvSpPr/>
          <p:nvPr/>
        </p:nvSpPr>
        <p:spPr>
          <a:xfrm>
            <a:off x="7204146" y="2670708"/>
            <a:ext cx="855080" cy="846548"/>
          </a:xfrm>
          <a:prstGeom prst="ellipse">
            <a:avLst/>
          </a:prstGeom>
          <a:solidFill>
            <a:srgbClr val="FFDE59"/>
          </a:solidFill>
          <a:ln w="28575">
            <a:solidFill>
              <a:srgbClr val="9740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38100">
                  <a:solidFill>
                    <a:srgbClr val="974018"/>
                  </a:solidFill>
                </a:ln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9F5B3F-5002-0C8F-5BD8-D9FA2C7A2700}"/>
              </a:ext>
            </a:extLst>
          </p:cNvPr>
          <p:cNvSpPr/>
          <p:nvPr/>
        </p:nvSpPr>
        <p:spPr>
          <a:xfrm>
            <a:off x="8457371" y="2670708"/>
            <a:ext cx="855079" cy="846548"/>
          </a:xfrm>
          <a:prstGeom prst="ellipse">
            <a:avLst/>
          </a:prstGeom>
          <a:solidFill>
            <a:srgbClr val="FFDE59"/>
          </a:solidFill>
          <a:ln w="28575">
            <a:solidFill>
              <a:srgbClr val="9740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38100">
                  <a:solidFill>
                    <a:srgbClr val="974018"/>
                  </a:solidFill>
                </a:ln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C33763-8A90-8AA4-1B15-4DC1E5C63303}"/>
              </a:ext>
            </a:extLst>
          </p:cNvPr>
          <p:cNvSpPr/>
          <p:nvPr/>
        </p:nvSpPr>
        <p:spPr>
          <a:xfrm>
            <a:off x="1657589" y="2577580"/>
            <a:ext cx="6965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      _      _      _      _      _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93FCD81-F2A5-54A0-6138-2E5D95CFE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059" y="5575995"/>
            <a:ext cx="4816257" cy="1597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0430" y="4467608"/>
            <a:ext cx="7182994" cy="7590017"/>
          </a:xfrm>
          <a:custGeom>
            <a:avLst/>
            <a:gdLst/>
            <a:ahLst/>
            <a:cxnLst/>
            <a:rect l="l" t="t" r="r" b="b"/>
            <a:pathLst>
              <a:path w="7182994" h="7590017">
                <a:moveTo>
                  <a:pt x="0" y="0"/>
                </a:moveTo>
                <a:lnTo>
                  <a:pt x="7182994" y="0"/>
                </a:lnTo>
                <a:lnTo>
                  <a:pt x="7182994" y="7590017"/>
                </a:lnTo>
                <a:lnTo>
                  <a:pt x="0" y="7590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31099" y="470257"/>
            <a:ext cx="17232460" cy="9447747"/>
            <a:chOff x="0" y="0"/>
            <a:chExt cx="5078647" cy="27843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8647" cy="2784383"/>
            </a:xfrm>
            <a:custGeom>
              <a:avLst/>
              <a:gdLst/>
              <a:ahLst/>
              <a:cxnLst/>
              <a:rect l="l" t="t" r="r" b="b"/>
              <a:pathLst>
                <a:path w="5078647" h="2784383">
                  <a:moveTo>
                    <a:pt x="44926" y="0"/>
                  </a:moveTo>
                  <a:lnTo>
                    <a:pt x="5033721" y="0"/>
                  </a:lnTo>
                  <a:cubicBezTo>
                    <a:pt x="5058533" y="0"/>
                    <a:pt x="5078647" y="20114"/>
                    <a:pt x="5078647" y="44926"/>
                  </a:cubicBezTo>
                  <a:lnTo>
                    <a:pt x="5078647" y="2739457"/>
                  </a:lnTo>
                  <a:cubicBezTo>
                    <a:pt x="5078647" y="2751372"/>
                    <a:pt x="5073914" y="2762799"/>
                    <a:pt x="5065488" y="2771224"/>
                  </a:cubicBezTo>
                  <a:cubicBezTo>
                    <a:pt x="5057063" y="2779650"/>
                    <a:pt x="5045636" y="2784383"/>
                    <a:pt x="5033721" y="2784383"/>
                  </a:cubicBezTo>
                  <a:lnTo>
                    <a:pt x="44926" y="2784383"/>
                  </a:lnTo>
                  <a:cubicBezTo>
                    <a:pt x="33011" y="2784383"/>
                    <a:pt x="21584" y="2779650"/>
                    <a:pt x="13159" y="2771224"/>
                  </a:cubicBezTo>
                  <a:cubicBezTo>
                    <a:pt x="4733" y="2762799"/>
                    <a:pt x="0" y="2751372"/>
                    <a:pt x="0" y="2739457"/>
                  </a:cubicBezTo>
                  <a:lnTo>
                    <a:pt x="0" y="44926"/>
                  </a:lnTo>
                  <a:cubicBezTo>
                    <a:pt x="0" y="33011"/>
                    <a:pt x="4733" y="21584"/>
                    <a:pt x="13159" y="13159"/>
                  </a:cubicBezTo>
                  <a:cubicBezTo>
                    <a:pt x="21584" y="4733"/>
                    <a:pt x="33011" y="0"/>
                    <a:pt x="44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078647" cy="2822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755040" y="8760458"/>
            <a:ext cx="1008519" cy="995683"/>
          </a:xfrm>
          <a:custGeom>
            <a:avLst/>
            <a:gdLst/>
            <a:ahLst/>
            <a:cxnLst/>
            <a:rect l="l" t="t" r="r" b="b"/>
            <a:pathLst>
              <a:path w="1008519" h="995683">
                <a:moveTo>
                  <a:pt x="0" y="0"/>
                </a:moveTo>
                <a:lnTo>
                  <a:pt x="1008520" y="0"/>
                </a:lnTo>
                <a:lnTo>
                  <a:pt x="1008520" y="995684"/>
                </a:lnTo>
                <a:lnTo>
                  <a:pt x="0" y="995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3517" y="7898737"/>
            <a:ext cx="11301259" cy="1723442"/>
          </a:xfrm>
          <a:custGeom>
            <a:avLst/>
            <a:gdLst/>
            <a:ahLst/>
            <a:cxnLst/>
            <a:rect l="l" t="t" r="r" b="b"/>
            <a:pathLst>
              <a:path w="11301259" h="1723442">
                <a:moveTo>
                  <a:pt x="0" y="0"/>
                </a:moveTo>
                <a:lnTo>
                  <a:pt x="11301259" y="0"/>
                </a:lnTo>
                <a:lnTo>
                  <a:pt x="11301259" y="1723442"/>
                </a:lnTo>
                <a:lnTo>
                  <a:pt x="0" y="1723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31020" y="183066"/>
            <a:ext cx="1955097" cy="1748997"/>
          </a:xfrm>
          <a:custGeom>
            <a:avLst/>
            <a:gdLst/>
            <a:ahLst/>
            <a:cxnLst/>
            <a:rect l="l" t="t" r="r" b="b"/>
            <a:pathLst>
              <a:path w="1955097" h="1748997">
                <a:moveTo>
                  <a:pt x="0" y="0"/>
                </a:moveTo>
                <a:lnTo>
                  <a:pt x="1955097" y="0"/>
                </a:lnTo>
                <a:lnTo>
                  <a:pt x="1955097" y="1748997"/>
                </a:lnTo>
                <a:lnTo>
                  <a:pt x="0" y="17489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439848" y="752066"/>
            <a:ext cx="1508615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b="1" dirty="0" err="1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Biết</a:t>
            </a:r>
            <a:r>
              <a:rPr lang="en-US" sz="5400" b="1" dirty="0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5400" b="1" dirty="0" err="1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rằng</a:t>
            </a:r>
            <a:r>
              <a:rPr lang="en-US" sz="5400" b="1" dirty="0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5400" b="1" dirty="0" err="1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mỗi</a:t>
            </a:r>
            <a:r>
              <a:rPr lang="en-US" sz="5400" b="1" dirty="0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5400" b="1" dirty="0" err="1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ngày</a:t>
            </a:r>
            <a:r>
              <a:rPr lang="en-US" sz="5400" b="1" dirty="0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5400" b="1" dirty="0" err="1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Rô-bốt</a:t>
            </a:r>
            <a:r>
              <a:rPr lang="en-US" sz="5400" b="1" dirty="0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 ở </a:t>
            </a:r>
            <a:r>
              <a:rPr lang="en-US" sz="5400" b="1" dirty="0" err="1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một</a:t>
            </a:r>
            <a:r>
              <a:rPr lang="en-US" sz="5400" b="1" dirty="0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5400" b="1" dirty="0" err="1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nơi</a:t>
            </a:r>
            <a:r>
              <a:rPr lang="en-US" sz="5400" b="1" dirty="0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5400" b="1" dirty="0" err="1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khác</a:t>
            </a:r>
            <a:r>
              <a:rPr lang="en-US" sz="5400" b="1" dirty="0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5400" b="1" dirty="0" err="1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nhau</a:t>
            </a:r>
            <a:r>
              <a:rPr lang="en-US" sz="5400" b="1" dirty="0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5400" b="1" dirty="0" err="1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và</a:t>
            </a:r>
            <a:r>
              <a:rPr lang="en-US" sz="5400" b="1" dirty="0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5400" b="1" dirty="0" err="1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thứ</a:t>
            </a:r>
            <a:r>
              <a:rPr lang="en-US" sz="5400" b="1" dirty="0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 Hai, </a:t>
            </a:r>
            <a:r>
              <a:rPr lang="en-US" sz="5400" b="1" dirty="0" err="1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Rô-bốt</a:t>
            </a:r>
            <a:r>
              <a:rPr lang="en-US" sz="5400" b="1" dirty="0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 ở Cao </a:t>
            </a:r>
            <a:r>
              <a:rPr lang="en-US" sz="5400" b="1" dirty="0" err="1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Bằng</a:t>
            </a:r>
            <a:r>
              <a:rPr lang="en-US" sz="5400" b="1" dirty="0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. </a:t>
            </a:r>
            <a:r>
              <a:rPr lang="en-US" sz="5400" b="1" dirty="0" err="1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Hỏi</a:t>
            </a:r>
            <a:r>
              <a:rPr lang="en-US" sz="5400" b="1" dirty="0">
                <a:solidFill>
                  <a:srgbClr val="343332"/>
                </a:solidFill>
                <a:latin typeface="UTM Avo Bold"/>
                <a:ea typeface="UTM Avo Bold"/>
                <a:cs typeface="UTM Avo Bold"/>
                <a:sym typeface="UTM Avo Bold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3517" y="2391323"/>
            <a:ext cx="1543908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a)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Thứ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Ba,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Rô-bốt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ở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đâu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?</a:t>
            </a:r>
          </a:p>
          <a:p>
            <a:pPr algn="l"/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b)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Thứ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mấy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Rô-bốt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ở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Đà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Nẵng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?</a:t>
            </a:r>
          </a:p>
          <a:p>
            <a:pPr algn="l"/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c)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Rô-bốt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kết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thúc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hành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trình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vào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ngày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nào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trong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54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tuần</a:t>
            </a:r>
            <a:r>
              <a:rPr lang="en-US" sz="54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0B1FC1-4580-E527-D1B6-8F4B9ACF4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888" y="4444202"/>
            <a:ext cx="7868967" cy="525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7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D0DFEA-B573-6BD7-485C-C6733FA33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36FBCD-F9BC-F5E9-A494-678FBEC08172}"/>
              </a:ext>
            </a:extLst>
          </p:cNvPr>
          <p:cNvSpPr/>
          <p:nvPr/>
        </p:nvSpPr>
        <p:spPr>
          <a:xfrm>
            <a:off x="13370430" y="4467608"/>
            <a:ext cx="7182994" cy="7590017"/>
          </a:xfrm>
          <a:custGeom>
            <a:avLst/>
            <a:gdLst/>
            <a:ahLst/>
            <a:cxnLst/>
            <a:rect l="l" t="t" r="r" b="b"/>
            <a:pathLst>
              <a:path w="7182994" h="7590017">
                <a:moveTo>
                  <a:pt x="0" y="0"/>
                </a:moveTo>
                <a:lnTo>
                  <a:pt x="7182994" y="0"/>
                </a:lnTo>
                <a:lnTo>
                  <a:pt x="7182994" y="7590017"/>
                </a:lnTo>
                <a:lnTo>
                  <a:pt x="0" y="7590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CF64C5B-118C-0961-B295-1B97159699A5}"/>
              </a:ext>
            </a:extLst>
          </p:cNvPr>
          <p:cNvGrpSpPr/>
          <p:nvPr/>
        </p:nvGrpSpPr>
        <p:grpSpPr>
          <a:xfrm>
            <a:off x="531099" y="470257"/>
            <a:ext cx="17232460" cy="9447747"/>
            <a:chOff x="0" y="0"/>
            <a:chExt cx="5078647" cy="278438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899F254-09CC-7D53-2A1C-1251307C4CDD}"/>
                </a:ext>
              </a:extLst>
            </p:cNvPr>
            <p:cNvSpPr/>
            <p:nvPr/>
          </p:nvSpPr>
          <p:spPr>
            <a:xfrm>
              <a:off x="0" y="0"/>
              <a:ext cx="5078647" cy="2784383"/>
            </a:xfrm>
            <a:custGeom>
              <a:avLst/>
              <a:gdLst/>
              <a:ahLst/>
              <a:cxnLst/>
              <a:rect l="l" t="t" r="r" b="b"/>
              <a:pathLst>
                <a:path w="5078647" h="2784383">
                  <a:moveTo>
                    <a:pt x="44926" y="0"/>
                  </a:moveTo>
                  <a:lnTo>
                    <a:pt x="5033721" y="0"/>
                  </a:lnTo>
                  <a:cubicBezTo>
                    <a:pt x="5058533" y="0"/>
                    <a:pt x="5078647" y="20114"/>
                    <a:pt x="5078647" y="44926"/>
                  </a:cubicBezTo>
                  <a:lnTo>
                    <a:pt x="5078647" y="2739457"/>
                  </a:lnTo>
                  <a:cubicBezTo>
                    <a:pt x="5078647" y="2751372"/>
                    <a:pt x="5073914" y="2762799"/>
                    <a:pt x="5065488" y="2771224"/>
                  </a:cubicBezTo>
                  <a:cubicBezTo>
                    <a:pt x="5057063" y="2779650"/>
                    <a:pt x="5045636" y="2784383"/>
                    <a:pt x="5033721" y="2784383"/>
                  </a:cubicBezTo>
                  <a:lnTo>
                    <a:pt x="44926" y="2784383"/>
                  </a:lnTo>
                  <a:cubicBezTo>
                    <a:pt x="33011" y="2784383"/>
                    <a:pt x="21584" y="2779650"/>
                    <a:pt x="13159" y="2771224"/>
                  </a:cubicBezTo>
                  <a:cubicBezTo>
                    <a:pt x="4733" y="2762799"/>
                    <a:pt x="0" y="2751372"/>
                    <a:pt x="0" y="2739457"/>
                  </a:cubicBezTo>
                  <a:lnTo>
                    <a:pt x="0" y="44926"/>
                  </a:lnTo>
                  <a:cubicBezTo>
                    <a:pt x="0" y="33011"/>
                    <a:pt x="4733" y="21584"/>
                    <a:pt x="13159" y="13159"/>
                  </a:cubicBezTo>
                  <a:cubicBezTo>
                    <a:pt x="21584" y="4733"/>
                    <a:pt x="33011" y="0"/>
                    <a:pt x="44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49B2AA1-AC8E-4C40-D3DE-8EC638890D12}"/>
                </a:ext>
              </a:extLst>
            </p:cNvPr>
            <p:cNvSpPr txBox="1"/>
            <p:nvPr/>
          </p:nvSpPr>
          <p:spPr>
            <a:xfrm>
              <a:off x="0" y="-38100"/>
              <a:ext cx="5078647" cy="2822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2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A9A7299D-3974-A5B0-E9A7-C42F8FD5079C}"/>
              </a:ext>
            </a:extLst>
          </p:cNvPr>
          <p:cNvSpPr/>
          <p:nvPr/>
        </p:nvSpPr>
        <p:spPr>
          <a:xfrm>
            <a:off x="16755040" y="8760458"/>
            <a:ext cx="1008519" cy="995683"/>
          </a:xfrm>
          <a:custGeom>
            <a:avLst/>
            <a:gdLst/>
            <a:ahLst/>
            <a:cxnLst/>
            <a:rect l="l" t="t" r="r" b="b"/>
            <a:pathLst>
              <a:path w="1008519" h="995683">
                <a:moveTo>
                  <a:pt x="0" y="0"/>
                </a:moveTo>
                <a:lnTo>
                  <a:pt x="1008520" y="0"/>
                </a:lnTo>
                <a:lnTo>
                  <a:pt x="1008520" y="995684"/>
                </a:lnTo>
                <a:lnTo>
                  <a:pt x="0" y="995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1E6B5A7-39D3-02A3-2431-0FA90E3C3215}"/>
              </a:ext>
            </a:extLst>
          </p:cNvPr>
          <p:cNvSpPr/>
          <p:nvPr/>
        </p:nvSpPr>
        <p:spPr>
          <a:xfrm>
            <a:off x="0" y="131021"/>
            <a:ext cx="1955097" cy="1748997"/>
          </a:xfrm>
          <a:custGeom>
            <a:avLst/>
            <a:gdLst/>
            <a:ahLst/>
            <a:cxnLst/>
            <a:rect l="l" t="t" r="r" b="b"/>
            <a:pathLst>
              <a:path w="1955097" h="1748997">
                <a:moveTo>
                  <a:pt x="0" y="0"/>
                </a:moveTo>
                <a:lnTo>
                  <a:pt x="1955097" y="0"/>
                </a:lnTo>
                <a:lnTo>
                  <a:pt x="1955097" y="1748997"/>
                </a:lnTo>
                <a:lnTo>
                  <a:pt x="0" y="17489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03553EB-FF12-4026-1B4E-5AB7850042FE}"/>
              </a:ext>
            </a:extLst>
          </p:cNvPr>
          <p:cNvSpPr txBox="1"/>
          <p:nvPr/>
        </p:nvSpPr>
        <p:spPr>
          <a:xfrm>
            <a:off x="2130514" y="903273"/>
            <a:ext cx="15457627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99"/>
              </a:lnSpc>
            </a:pPr>
            <a:r>
              <a:rPr lang="en-US" sz="6000" b="1" dirty="0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a) </a:t>
            </a:r>
            <a:r>
              <a:rPr lang="en-US" sz="6000" b="1" dirty="0" err="1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Thứ</a:t>
            </a:r>
            <a:r>
              <a:rPr lang="en-US" sz="6000" b="1" dirty="0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 Ba, </a:t>
            </a:r>
            <a:r>
              <a:rPr lang="en-US" sz="6000" b="1" dirty="0" err="1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Rô-bốt</a:t>
            </a:r>
            <a:r>
              <a:rPr lang="en-US" sz="6000" b="1" dirty="0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 ở </a:t>
            </a:r>
            <a:r>
              <a:rPr lang="en-US" sz="6000" b="1" dirty="0" err="1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đâu</a:t>
            </a:r>
            <a:r>
              <a:rPr lang="en-US" sz="6000" b="1" dirty="0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98B1FC-D46A-191B-1FDF-34986F79F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304" y="1498097"/>
            <a:ext cx="12326837" cy="821569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977CF1-4FAD-5D80-7C4A-DA794EB22425}"/>
              </a:ext>
            </a:extLst>
          </p:cNvPr>
          <p:cNvSpPr/>
          <p:nvPr/>
        </p:nvSpPr>
        <p:spPr>
          <a:xfrm>
            <a:off x="10820400" y="2203418"/>
            <a:ext cx="2286000" cy="104276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5A34A79-3A98-16C7-73C0-3130E1A70340}"/>
              </a:ext>
            </a:extLst>
          </p:cNvPr>
          <p:cNvSpPr txBox="1"/>
          <p:nvPr/>
        </p:nvSpPr>
        <p:spPr>
          <a:xfrm>
            <a:off x="1955097" y="2123118"/>
            <a:ext cx="465128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99"/>
              </a:lnSpc>
            </a:pPr>
            <a:r>
              <a:rPr lang="en-US" sz="6000" b="1" dirty="0">
                <a:solidFill>
                  <a:srgbClr val="1D7E4C"/>
                </a:solidFill>
                <a:latin typeface="UTM Avo"/>
                <a:ea typeface="UTM Avo"/>
                <a:cs typeface="UTM Avo"/>
                <a:sym typeface="Wingdings" panose="05000000000000000000" pitchFamily="2" charset="2"/>
              </a:rPr>
              <a:t> Hà </a:t>
            </a:r>
            <a:r>
              <a:rPr lang="en-US" sz="6000" b="1" dirty="0" err="1">
                <a:solidFill>
                  <a:srgbClr val="1D7E4C"/>
                </a:solidFill>
                <a:latin typeface="UTM Avo"/>
                <a:ea typeface="UTM Avo"/>
                <a:cs typeface="UTM Avo"/>
                <a:sym typeface="Wingdings" panose="05000000000000000000" pitchFamily="2" charset="2"/>
              </a:rPr>
              <a:t>Nội</a:t>
            </a:r>
            <a:endParaRPr lang="en-US" sz="6000" b="1" dirty="0">
              <a:solidFill>
                <a:srgbClr val="1D7E4C"/>
              </a:solidFill>
              <a:latin typeface="UTM Avo"/>
              <a:ea typeface="UTM Avo"/>
              <a:cs typeface="UTM Avo"/>
              <a:sym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6216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7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9EED74-9ADA-69DE-5B3B-7AA2E7BB9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FD643CE-9944-5CC2-B02A-79D78B4F9C36}"/>
              </a:ext>
            </a:extLst>
          </p:cNvPr>
          <p:cNvSpPr/>
          <p:nvPr/>
        </p:nvSpPr>
        <p:spPr>
          <a:xfrm>
            <a:off x="13370430" y="4467608"/>
            <a:ext cx="7182994" cy="7590017"/>
          </a:xfrm>
          <a:custGeom>
            <a:avLst/>
            <a:gdLst/>
            <a:ahLst/>
            <a:cxnLst/>
            <a:rect l="l" t="t" r="r" b="b"/>
            <a:pathLst>
              <a:path w="7182994" h="7590017">
                <a:moveTo>
                  <a:pt x="0" y="0"/>
                </a:moveTo>
                <a:lnTo>
                  <a:pt x="7182994" y="0"/>
                </a:lnTo>
                <a:lnTo>
                  <a:pt x="7182994" y="7590017"/>
                </a:lnTo>
                <a:lnTo>
                  <a:pt x="0" y="7590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5E6A6E9-CACE-14C9-33AD-092FDE71F67A}"/>
              </a:ext>
            </a:extLst>
          </p:cNvPr>
          <p:cNvGrpSpPr/>
          <p:nvPr/>
        </p:nvGrpSpPr>
        <p:grpSpPr>
          <a:xfrm>
            <a:off x="531099" y="470257"/>
            <a:ext cx="17232460" cy="9447747"/>
            <a:chOff x="0" y="0"/>
            <a:chExt cx="5078647" cy="278438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BC89E64-97C5-2A17-FE2A-840F1B55206D}"/>
                </a:ext>
              </a:extLst>
            </p:cNvPr>
            <p:cNvSpPr/>
            <p:nvPr/>
          </p:nvSpPr>
          <p:spPr>
            <a:xfrm>
              <a:off x="0" y="0"/>
              <a:ext cx="5078647" cy="2784383"/>
            </a:xfrm>
            <a:custGeom>
              <a:avLst/>
              <a:gdLst/>
              <a:ahLst/>
              <a:cxnLst/>
              <a:rect l="l" t="t" r="r" b="b"/>
              <a:pathLst>
                <a:path w="5078647" h="2784383">
                  <a:moveTo>
                    <a:pt x="44926" y="0"/>
                  </a:moveTo>
                  <a:lnTo>
                    <a:pt x="5033721" y="0"/>
                  </a:lnTo>
                  <a:cubicBezTo>
                    <a:pt x="5058533" y="0"/>
                    <a:pt x="5078647" y="20114"/>
                    <a:pt x="5078647" y="44926"/>
                  </a:cubicBezTo>
                  <a:lnTo>
                    <a:pt x="5078647" y="2739457"/>
                  </a:lnTo>
                  <a:cubicBezTo>
                    <a:pt x="5078647" y="2751372"/>
                    <a:pt x="5073914" y="2762799"/>
                    <a:pt x="5065488" y="2771224"/>
                  </a:cubicBezTo>
                  <a:cubicBezTo>
                    <a:pt x="5057063" y="2779650"/>
                    <a:pt x="5045636" y="2784383"/>
                    <a:pt x="5033721" y="2784383"/>
                  </a:cubicBezTo>
                  <a:lnTo>
                    <a:pt x="44926" y="2784383"/>
                  </a:lnTo>
                  <a:cubicBezTo>
                    <a:pt x="33011" y="2784383"/>
                    <a:pt x="21584" y="2779650"/>
                    <a:pt x="13159" y="2771224"/>
                  </a:cubicBezTo>
                  <a:cubicBezTo>
                    <a:pt x="4733" y="2762799"/>
                    <a:pt x="0" y="2751372"/>
                    <a:pt x="0" y="2739457"/>
                  </a:cubicBezTo>
                  <a:lnTo>
                    <a:pt x="0" y="44926"/>
                  </a:lnTo>
                  <a:cubicBezTo>
                    <a:pt x="0" y="33011"/>
                    <a:pt x="4733" y="21584"/>
                    <a:pt x="13159" y="13159"/>
                  </a:cubicBezTo>
                  <a:cubicBezTo>
                    <a:pt x="21584" y="4733"/>
                    <a:pt x="33011" y="0"/>
                    <a:pt x="44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6DF2AFA-21FC-01DA-1E2A-FD1D0BEE91D2}"/>
                </a:ext>
              </a:extLst>
            </p:cNvPr>
            <p:cNvSpPr txBox="1"/>
            <p:nvPr/>
          </p:nvSpPr>
          <p:spPr>
            <a:xfrm>
              <a:off x="0" y="-38100"/>
              <a:ext cx="5078647" cy="2822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2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CBD4E6CF-A290-3C11-1F71-B7303213B2AF}"/>
              </a:ext>
            </a:extLst>
          </p:cNvPr>
          <p:cNvSpPr/>
          <p:nvPr/>
        </p:nvSpPr>
        <p:spPr>
          <a:xfrm>
            <a:off x="16755040" y="8760458"/>
            <a:ext cx="1008519" cy="995683"/>
          </a:xfrm>
          <a:custGeom>
            <a:avLst/>
            <a:gdLst/>
            <a:ahLst/>
            <a:cxnLst/>
            <a:rect l="l" t="t" r="r" b="b"/>
            <a:pathLst>
              <a:path w="1008519" h="995683">
                <a:moveTo>
                  <a:pt x="0" y="0"/>
                </a:moveTo>
                <a:lnTo>
                  <a:pt x="1008520" y="0"/>
                </a:lnTo>
                <a:lnTo>
                  <a:pt x="1008520" y="995684"/>
                </a:lnTo>
                <a:lnTo>
                  <a:pt x="0" y="995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655E8E5-9640-38E7-9861-C4A546580DDC}"/>
              </a:ext>
            </a:extLst>
          </p:cNvPr>
          <p:cNvSpPr/>
          <p:nvPr/>
        </p:nvSpPr>
        <p:spPr>
          <a:xfrm>
            <a:off x="0" y="131021"/>
            <a:ext cx="1955097" cy="1748997"/>
          </a:xfrm>
          <a:custGeom>
            <a:avLst/>
            <a:gdLst/>
            <a:ahLst/>
            <a:cxnLst/>
            <a:rect l="l" t="t" r="r" b="b"/>
            <a:pathLst>
              <a:path w="1955097" h="1748997">
                <a:moveTo>
                  <a:pt x="0" y="0"/>
                </a:moveTo>
                <a:lnTo>
                  <a:pt x="1955097" y="0"/>
                </a:lnTo>
                <a:lnTo>
                  <a:pt x="1955097" y="1748997"/>
                </a:lnTo>
                <a:lnTo>
                  <a:pt x="0" y="17489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6F427D3-95B5-31E9-A0CE-16FF8FF895A9}"/>
              </a:ext>
            </a:extLst>
          </p:cNvPr>
          <p:cNvSpPr txBox="1"/>
          <p:nvPr/>
        </p:nvSpPr>
        <p:spPr>
          <a:xfrm>
            <a:off x="2287551" y="721268"/>
            <a:ext cx="15457627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99"/>
              </a:lnSpc>
            </a:pPr>
            <a:r>
              <a:rPr lang="en-US" sz="6000" b="1" dirty="0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b) </a:t>
            </a:r>
            <a:r>
              <a:rPr lang="en-US" sz="6000" b="1" dirty="0" err="1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Thứ</a:t>
            </a:r>
            <a:r>
              <a:rPr lang="en-US" sz="6000" b="1" dirty="0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mấy</a:t>
            </a:r>
            <a:r>
              <a:rPr lang="en-US" sz="6000" b="1" dirty="0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Rô-bốt</a:t>
            </a:r>
            <a:r>
              <a:rPr lang="en-US" sz="6000" b="1" dirty="0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 ở </a:t>
            </a:r>
            <a:r>
              <a:rPr lang="en-US" sz="6000" b="1" dirty="0" err="1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Đà</a:t>
            </a:r>
            <a:r>
              <a:rPr lang="en-US" sz="6000" b="1" dirty="0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Nẵng</a:t>
            </a:r>
            <a:r>
              <a:rPr lang="en-US" sz="6000" b="1" dirty="0">
                <a:solidFill>
                  <a:srgbClr val="C00000"/>
                </a:solidFill>
                <a:latin typeface="UTM Avo"/>
                <a:ea typeface="UTM Avo"/>
                <a:cs typeface="UTM Avo"/>
                <a:sym typeface="UTM Avo"/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40AC00-850F-CBBC-6F99-B68A3900D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771" y="1555868"/>
            <a:ext cx="12398429" cy="82634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B8C703-6F9A-3822-C407-1876AF81E859}"/>
              </a:ext>
            </a:extLst>
          </p:cNvPr>
          <p:cNvSpPr/>
          <p:nvPr/>
        </p:nvSpPr>
        <p:spPr>
          <a:xfrm>
            <a:off x="10972800" y="5324618"/>
            <a:ext cx="2971800" cy="4572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8A6548A-310D-B9E9-E08C-A2A78248EA42}"/>
              </a:ext>
            </a:extLst>
          </p:cNvPr>
          <p:cNvSpPr txBox="1"/>
          <p:nvPr/>
        </p:nvSpPr>
        <p:spPr>
          <a:xfrm>
            <a:off x="1955097" y="2123118"/>
            <a:ext cx="465128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99"/>
              </a:lnSpc>
            </a:pPr>
            <a:r>
              <a:rPr lang="en-US" sz="6000" b="1" dirty="0">
                <a:solidFill>
                  <a:srgbClr val="1D7E4C"/>
                </a:solidFill>
                <a:latin typeface="UTM Avo"/>
                <a:ea typeface="UTM Avo"/>
                <a:cs typeface="UTM Avo"/>
                <a:sym typeface="Wingdings" panose="05000000000000000000" pitchFamily="2" charset="2"/>
              </a:rPr>
              <a:t> </a:t>
            </a:r>
            <a:r>
              <a:rPr lang="en-US" sz="6000" b="1" dirty="0" err="1">
                <a:solidFill>
                  <a:srgbClr val="1D7E4C"/>
                </a:solidFill>
                <a:latin typeface="UTM Avo"/>
                <a:ea typeface="UTM Avo"/>
                <a:cs typeface="UTM Avo"/>
                <a:sym typeface="UTM Avo"/>
              </a:rPr>
              <a:t>Thứ</a:t>
            </a:r>
            <a:r>
              <a:rPr lang="en-US" sz="6000" b="1" dirty="0">
                <a:solidFill>
                  <a:srgbClr val="1D7E4C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000" b="1" dirty="0" err="1">
                <a:solidFill>
                  <a:srgbClr val="1D7E4C"/>
                </a:solidFill>
                <a:latin typeface="UTM Avo"/>
                <a:ea typeface="UTM Avo"/>
                <a:cs typeface="UTM Avo"/>
                <a:sym typeface="UTM Avo"/>
              </a:rPr>
              <a:t>Năm</a:t>
            </a:r>
            <a:endParaRPr lang="en-US" sz="6000" b="1" dirty="0">
              <a:solidFill>
                <a:srgbClr val="1D7E4C"/>
              </a:solidFill>
              <a:latin typeface="UTM Avo"/>
              <a:ea typeface="UTM Avo"/>
              <a:cs typeface="UTM Avo"/>
              <a:sym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5670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7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FDCA2E-DA69-E606-4364-F79DF8C93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73921DE-5098-45C0-8593-077CD6B466B8}"/>
              </a:ext>
            </a:extLst>
          </p:cNvPr>
          <p:cNvSpPr/>
          <p:nvPr/>
        </p:nvSpPr>
        <p:spPr>
          <a:xfrm>
            <a:off x="13370430" y="4467608"/>
            <a:ext cx="7182994" cy="7590017"/>
          </a:xfrm>
          <a:custGeom>
            <a:avLst/>
            <a:gdLst/>
            <a:ahLst/>
            <a:cxnLst/>
            <a:rect l="l" t="t" r="r" b="b"/>
            <a:pathLst>
              <a:path w="7182994" h="7590017">
                <a:moveTo>
                  <a:pt x="0" y="0"/>
                </a:moveTo>
                <a:lnTo>
                  <a:pt x="7182994" y="0"/>
                </a:lnTo>
                <a:lnTo>
                  <a:pt x="7182994" y="7590017"/>
                </a:lnTo>
                <a:lnTo>
                  <a:pt x="0" y="7590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B1367F6-098A-CCFC-9090-6EFD8545AAB7}"/>
              </a:ext>
            </a:extLst>
          </p:cNvPr>
          <p:cNvGrpSpPr/>
          <p:nvPr/>
        </p:nvGrpSpPr>
        <p:grpSpPr>
          <a:xfrm>
            <a:off x="531099" y="470257"/>
            <a:ext cx="17232460" cy="9447747"/>
            <a:chOff x="0" y="0"/>
            <a:chExt cx="5078647" cy="278438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B6C0BD3-CD17-1C34-CA8B-DFA3BC5C40D2}"/>
                </a:ext>
              </a:extLst>
            </p:cNvPr>
            <p:cNvSpPr/>
            <p:nvPr/>
          </p:nvSpPr>
          <p:spPr>
            <a:xfrm>
              <a:off x="0" y="0"/>
              <a:ext cx="5078647" cy="2784383"/>
            </a:xfrm>
            <a:custGeom>
              <a:avLst/>
              <a:gdLst/>
              <a:ahLst/>
              <a:cxnLst/>
              <a:rect l="l" t="t" r="r" b="b"/>
              <a:pathLst>
                <a:path w="5078647" h="2784383">
                  <a:moveTo>
                    <a:pt x="44926" y="0"/>
                  </a:moveTo>
                  <a:lnTo>
                    <a:pt x="5033721" y="0"/>
                  </a:lnTo>
                  <a:cubicBezTo>
                    <a:pt x="5058533" y="0"/>
                    <a:pt x="5078647" y="20114"/>
                    <a:pt x="5078647" y="44926"/>
                  </a:cubicBezTo>
                  <a:lnTo>
                    <a:pt x="5078647" y="2739457"/>
                  </a:lnTo>
                  <a:cubicBezTo>
                    <a:pt x="5078647" y="2751372"/>
                    <a:pt x="5073914" y="2762799"/>
                    <a:pt x="5065488" y="2771224"/>
                  </a:cubicBezTo>
                  <a:cubicBezTo>
                    <a:pt x="5057063" y="2779650"/>
                    <a:pt x="5045636" y="2784383"/>
                    <a:pt x="5033721" y="2784383"/>
                  </a:cubicBezTo>
                  <a:lnTo>
                    <a:pt x="44926" y="2784383"/>
                  </a:lnTo>
                  <a:cubicBezTo>
                    <a:pt x="33011" y="2784383"/>
                    <a:pt x="21584" y="2779650"/>
                    <a:pt x="13159" y="2771224"/>
                  </a:cubicBezTo>
                  <a:cubicBezTo>
                    <a:pt x="4733" y="2762799"/>
                    <a:pt x="0" y="2751372"/>
                    <a:pt x="0" y="2739457"/>
                  </a:cubicBezTo>
                  <a:lnTo>
                    <a:pt x="0" y="44926"/>
                  </a:lnTo>
                  <a:cubicBezTo>
                    <a:pt x="0" y="33011"/>
                    <a:pt x="4733" y="21584"/>
                    <a:pt x="13159" y="13159"/>
                  </a:cubicBezTo>
                  <a:cubicBezTo>
                    <a:pt x="21584" y="4733"/>
                    <a:pt x="33011" y="0"/>
                    <a:pt x="44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5790B19-8C25-B92B-6B67-A66C98CB5FAD}"/>
                </a:ext>
              </a:extLst>
            </p:cNvPr>
            <p:cNvSpPr txBox="1"/>
            <p:nvPr/>
          </p:nvSpPr>
          <p:spPr>
            <a:xfrm>
              <a:off x="0" y="-38100"/>
              <a:ext cx="5078647" cy="2822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2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9EC1F951-94A1-0279-2441-184E6C495D73}"/>
              </a:ext>
            </a:extLst>
          </p:cNvPr>
          <p:cNvSpPr/>
          <p:nvPr/>
        </p:nvSpPr>
        <p:spPr>
          <a:xfrm>
            <a:off x="16755040" y="8760458"/>
            <a:ext cx="1008519" cy="995683"/>
          </a:xfrm>
          <a:custGeom>
            <a:avLst/>
            <a:gdLst/>
            <a:ahLst/>
            <a:cxnLst/>
            <a:rect l="l" t="t" r="r" b="b"/>
            <a:pathLst>
              <a:path w="1008519" h="995683">
                <a:moveTo>
                  <a:pt x="0" y="0"/>
                </a:moveTo>
                <a:lnTo>
                  <a:pt x="1008520" y="0"/>
                </a:lnTo>
                <a:lnTo>
                  <a:pt x="1008520" y="995684"/>
                </a:lnTo>
                <a:lnTo>
                  <a:pt x="0" y="995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1E41D7E-4EE1-D838-3B6C-6097B1087556}"/>
              </a:ext>
            </a:extLst>
          </p:cNvPr>
          <p:cNvSpPr/>
          <p:nvPr/>
        </p:nvSpPr>
        <p:spPr>
          <a:xfrm>
            <a:off x="0" y="131021"/>
            <a:ext cx="1955097" cy="1748997"/>
          </a:xfrm>
          <a:custGeom>
            <a:avLst/>
            <a:gdLst/>
            <a:ahLst/>
            <a:cxnLst/>
            <a:rect l="l" t="t" r="r" b="b"/>
            <a:pathLst>
              <a:path w="1955097" h="1748997">
                <a:moveTo>
                  <a:pt x="0" y="0"/>
                </a:moveTo>
                <a:lnTo>
                  <a:pt x="1955097" y="0"/>
                </a:lnTo>
                <a:lnTo>
                  <a:pt x="1955097" y="1748997"/>
                </a:lnTo>
                <a:lnTo>
                  <a:pt x="0" y="17489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6AAC2C-24B0-9B69-E7EB-9056D80C1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304" y="1498097"/>
            <a:ext cx="12326837" cy="821569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7AC3FB-4613-6126-F154-69A5E13CA3A2}"/>
              </a:ext>
            </a:extLst>
          </p:cNvPr>
          <p:cNvSpPr/>
          <p:nvPr/>
        </p:nvSpPr>
        <p:spPr>
          <a:xfrm>
            <a:off x="8839200" y="3238500"/>
            <a:ext cx="2971800" cy="4572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6B37C085-A6B5-B4AB-32CA-DA5E65CA1A42}"/>
              </a:ext>
            </a:extLst>
          </p:cNvPr>
          <p:cNvSpPr txBox="1"/>
          <p:nvPr/>
        </p:nvSpPr>
        <p:spPr>
          <a:xfrm>
            <a:off x="974462" y="3344756"/>
            <a:ext cx="465128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99"/>
              </a:lnSpc>
            </a:pPr>
            <a:r>
              <a:rPr lang="en-US" sz="6000" b="1" dirty="0">
                <a:solidFill>
                  <a:srgbClr val="1D7E4C"/>
                </a:solidFill>
                <a:latin typeface="UTM Avo"/>
                <a:ea typeface="UTM Avo"/>
                <a:cs typeface="UTM Avo"/>
                <a:sym typeface="Wingdings" panose="05000000000000000000" pitchFamily="2" charset="2"/>
              </a:rPr>
              <a:t> </a:t>
            </a:r>
            <a:r>
              <a:rPr lang="en-US" sz="6000" b="1" dirty="0" err="1">
                <a:solidFill>
                  <a:srgbClr val="1D7E4C"/>
                </a:solidFill>
                <a:latin typeface="UTM Avo"/>
                <a:ea typeface="UTM Avo"/>
                <a:cs typeface="UTM Avo"/>
                <a:sym typeface="UTM Avo"/>
              </a:rPr>
              <a:t>Chủ</a:t>
            </a:r>
            <a:r>
              <a:rPr lang="en-US" sz="6000" b="1" dirty="0">
                <a:solidFill>
                  <a:srgbClr val="1D7E4C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000" b="1" dirty="0" err="1">
                <a:solidFill>
                  <a:srgbClr val="1D7E4C"/>
                </a:solidFill>
                <a:latin typeface="UTM Avo"/>
                <a:ea typeface="UTM Avo"/>
                <a:cs typeface="UTM Avo"/>
                <a:sym typeface="UTM Avo"/>
              </a:rPr>
              <a:t>nhật</a:t>
            </a:r>
            <a:endParaRPr lang="en-US" sz="6000" b="1" dirty="0">
              <a:solidFill>
                <a:srgbClr val="1D7E4C"/>
              </a:solidFill>
              <a:latin typeface="UTM Avo"/>
              <a:ea typeface="UTM Avo"/>
              <a:cs typeface="UTM Avo"/>
              <a:sym typeface="UTM Avo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B58F38B-8505-868C-29F3-51011EB372FE}"/>
              </a:ext>
            </a:extLst>
          </p:cNvPr>
          <p:cNvSpPr txBox="1"/>
          <p:nvPr/>
        </p:nvSpPr>
        <p:spPr>
          <a:xfrm>
            <a:off x="2130514" y="595893"/>
            <a:ext cx="1545762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c) </a:t>
            </a:r>
            <a:r>
              <a:rPr lang="en-US" sz="60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Rô-bốt</a:t>
            </a:r>
            <a:r>
              <a:rPr lang="en-US" sz="60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0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kết</a:t>
            </a:r>
            <a:r>
              <a:rPr lang="en-US" sz="60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0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thúc</a:t>
            </a:r>
            <a:r>
              <a:rPr lang="en-US" sz="60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0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hành</a:t>
            </a:r>
            <a:r>
              <a:rPr lang="en-US" sz="60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0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trình</a:t>
            </a:r>
            <a:r>
              <a:rPr lang="en-US" sz="60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0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vào</a:t>
            </a:r>
            <a:r>
              <a:rPr lang="en-US" sz="60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0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ngày</a:t>
            </a:r>
            <a:r>
              <a:rPr lang="en-US" sz="60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0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nào</a:t>
            </a:r>
            <a:r>
              <a:rPr lang="en-US" sz="60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0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trong</a:t>
            </a:r>
            <a:r>
              <a:rPr lang="en-US" sz="60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6000" dirty="0" err="1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tuần</a:t>
            </a:r>
            <a:r>
              <a:rPr lang="en-US" sz="6000" dirty="0">
                <a:solidFill>
                  <a:srgbClr val="343332"/>
                </a:solidFill>
                <a:latin typeface="UTM Avo"/>
                <a:ea typeface="UTM Avo"/>
                <a:cs typeface="UTM Avo"/>
                <a:sym typeface="UTM Av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8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A39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AF0E71-CB49-F899-1587-2A2F34FD6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1FB306-2674-295B-6756-986487E93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816" y="1022247"/>
            <a:ext cx="12973412" cy="8242506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344004F3-E48D-FD9D-72EA-80E86D0B0984}"/>
              </a:ext>
            </a:extLst>
          </p:cNvPr>
          <p:cNvSpPr/>
          <p:nvPr/>
        </p:nvSpPr>
        <p:spPr>
          <a:xfrm>
            <a:off x="13866767" y="-1973497"/>
            <a:ext cx="7182994" cy="7590017"/>
          </a:xfrm>
          <a:custGeom>
            <a:avLst/>
            <a:gdLst/>
            <a:ahLst/>
            <a:cxnLst/>
            <a:rect l="l" t="t" r="r" b="b"/>
            <a:pathLst>
              <a:path w="7182994" h="7590017">
                <a:moveTo>
                  <a:pt x="0" y="0"/>
                </a:moveTo>
                <a:lnTo>
                  <a:pt x="7182994" y="0"/>
                </a:lnTo>
                <a:lnTo>
                  <a:pt x="7182994" y="7590017"/>
                </a:lnTo>
                <a:lnTo>
                  <a:pt x="0" y="7590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22D7DFC-A9CC-7D06-5D72-B13F3A109A27}"/>
              </a:ext>
            </a:extLst>
          </p:cNvPr>
          <p:cNvSpPr/>
          <p:nvPr/>
        </p:nvSpPr>
        <p:spPr>
          <a:xfrm>
            <a:off x="-3945237" y="3015891"/>
            <a:ext cx="7182994" cy="7590017"/>
          </a:xfrm>
          <a:custGeom>
            <a:avLst/>
            <a:gdLst/>
            <a:ahLst/>
            <a:cxnLst/>
            <a:rect l="l" t="t" r="r" b="b"/>
            <a:pathLst>
              <a:path w="7182994" h="7590017">
                <a:moveTo>
                  <a:pt x="0" y="0"/>
                </a:moveTo>
                <a:lnTo>
                  <a:pt x="7182995" y="0"/>
                </a:lnTo>
                <a:lnTo>
                  <a:pt x="7182995" y="7590018"/>
                </a:lnTo>
                <a:lnTo>
                  <a:pt x="0" y="7590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61838FE-2D02-0BC4-A974-879E0EB386B9}"/>
              </a:ext>
            </a:extLst>
          </p:cNvPr>
          <p:cNvSpPr/>
          <p:nvPr/>
        </p:nvSpPr>
        <p:spPr>
          <a:xfrm rot="-494275">
            <a:off x="-527366" y="-35136"/>
            <a:ext cx="4228390" cy="3713295"/>
          </a:xfrm>
          <a:custGeom>
            <a:avLst/>
            <a:gdLst/>
            <a:ahLst/>
            <a:cxnLst/>
            <a:rect l="l" t="t" r="r" b="b"/>
            <a:pathLst>
              <a:path w="4228390" h="3713295">
                <a:moveTo>
                  <a:pt x="0" y="0"/>
                </a:moveTo>
                <a:lnTo>
                  <a:pt x="4228390" y="0"/>
                </a:lnTo>
                <a:lnTo>
                  <a:pt x="4228390" y="3713295"/>
                </a:lnTo>
                <a:lnTo>
                  <a:pt x="0" y="37132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C4768AF-37E0-ACF7-78BE-22F344971B29}"/>
              </a:ext>
            </a:extLst>
          </p:cNvPr>
          <p:cNvSpPr/>
          <p:nvPr/>
        </p:nvSpPr>
        <p:spPr>
          <a:xfrm>
            <a:off x="13115467" y="61722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7" y="0"/>
                </a:lnTo>
                <a:lnTo>
                  <a:pt x="43427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422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A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DFB056-EACE-813B-B0F3-2A420E9EF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556" y="1257300"/>
            <a:ext cx="12973412" cy="8242506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3866767" y="-1973497"/>
            <a:ext cx="7182994" cy="7590017"/>
          </a:xfrm>
          <a:custGeom>
            <a:avLst/>
            <a:gdLst/>
            <a:ahLst/>
            <a:cxnLst/>
            <a:rect l="l" t="t" r="r" b="b"/>
            <a:pathLst>
              <a:path w="7182994" h="7590017">
                <a:moveTo>
                  <a:pt x="0" y="0"/>
                </a:moveTo>
                <a:lnTo>
                  <a:pt x="7182994" y="0"/>
                </a:lnTo>
                <a:lnTo>
                  <a:pt x="7182994" y="7590017"/>
                </a:lnTo>
                <a:lnTo>
                  <a:pt x="0" y="7590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945237" y="3015891"/>
            <a:ext cx="7182994" cy="7590017"/>
          </a:xfrm>
          <a:custGeom>
            <a:avLst/>
            <a:gdLst/>
            <a:ahLst/>
            <a:cxnLst/>
            <a:rect l="l" t="t" r="r" b="b"/>
            <a:pathLst>
              <a:path w="7182994" h="7590017">
                <a:moveTo>
                  <a:pt x="0" y="0"/>
                </a:moveTo>
                <a:lnTo>
                  <a:pt x="7182995" y="0"/>
                </a:lnTo>
                <a:lnTo>
                  <a:pt x="7182995" y="7590018"/>
                </a:lnTo>
                <a:lnTo>
                  <a:pt x="0" y="7590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94275">
            <a:off x="-527366" y="-35136"/>
            <a:ext cx="4228390" cy="3713295"/>
          </a:xfrm>
          <a:custGeom>
            <a:avLst/>
            <a:gdLst/>
            <a:ahLst/>
            <a:cxnLst/>
            <a:rect l="l" t="t" r="r" b="b"/>
            <a:pathLst>
              <a:path w="4228390" h="3713295">
                <a:moveTo>
                  <a:pt x="0" y="0"/>
                </a:moveTo>
                <a:lnTo>
                  <a:pt x="4228390" y="0"/>
                </a:lnTo>
                <a:lnTo>
                  <a:pt x="4228390" y="3713295"/>
                </a:lnTo>
                <a:lnTo>
                  <a:pt x="0" y="37132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15467" y="61722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7" y="0"/>
                </a:lnTo>
                <a:lnTo>
                  <a:pt x="43427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764" y="-396773"/>
            <a:ext cx="20112143" cy="13867464"/>
            <a:chOff x="0" y="0"/>
            <a:chExt cx="26816191" cy="184899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704048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3408096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20112143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704048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408096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112143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704048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3408096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112143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881807" y="793775"/>
            <a:ext cx="16829186" cy="9004249"/>
            <a:chOff x="0" y="0"/>
            <a:chExt cx="10671496" cy="570965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671497" cy="5709653"/>
            </a:xfrm>
            <a:custGeom>
              <a:avLst/>
              <a:gdLst/>
              <a:ahLst/>
              <a:cxnLst/>
              <a:rect l="l" t="t" r="r" b="b"/>
              <a:pathLst>
                <a:path w="10671497" h="5709653">
                  <a:moveTo>
                    <a:pt x="17481" y="0"/>
                  </a:moveTo>
                  <a:lnTo>
                    <a:pt x="10654016" y="0"/>
                  </a:lnTo>
                  <a:cubicBezTo>
                    <a:pt x="10658652" y="0"/>
                    <a:pt x="10663098" y="1842"/>
                    <a:pt x="10666377" y="5120"/>
                  </a:cubicBezTo>
                  <a:cubicBezTo>
                    <a:pt x="10669655" y="8398"/>
                    <a:pt x="10671497" y="12845"/>
                    <a:pt x="10671497" y="17481"/>
                  </a:cubicBezTo>
                  <a:lnTo>
                    <a:pt x="10671497" y="5692172"/>
                  </a:lnTo>
                  <a:cubicBezTo>
                    <a:pt x="10671497" y="5696808"/>
                    <a:pt x="10669655" y="5701255"/>
                    <a:pt x="10666377" y="5704533"/>
                  </a:cubicBezTo>
                  <a:cubicBezTo>
                    <a:pt x="10663098" y="5707812"/>
                    <a:pt x="10658652" y="5709653"/>
                    <a:pt x="10654016" y="5709653"/>
                  </a:cubicBezTo>
                  <a:lnTo>
                    <a:pt x="17481" y="5709653"/>
                  </a:lnTo>
                  <a:cubicBezTo>
                    <a:pt x="12845" y="5709653"/>
                    <a:pt x="8398" y="5707812"/>
                    <a:pt x="5120" y="5704533"/>
                  </a:cubicBezTo>
                  <a:cubicBezTo>
                    <a:pt x="1842" y="5701255"/>
                    <a:pt x="0" y="5696808"/>
                    <a:pt x="0" y="5692172"/>
                  </a:cubicBezTo>
                  <a:lnTo>
                    <a:pt x="0" y="17481"/>
                  </a:lnTo>
                  <a:cubicBezTo>
                    <a:pt x="0" y="12845"/>
                    <a:pt x="1842" y="8398"/>
                    <a:pt x="5120" y="5120"/>
                  </a:cubicBezTo>
                  <a:cubicBezTo>
                    <a:pt x="8398" y="1842"/>
                    <a:pt x="12845" y="0"/>
                    <a:pt x="17481" y="0"/>
                  </a:cubicBezTo>
                  <a:close/>
                </a:path>
              </a:pathLst>
            </a:custGeom>
            <a:solidFill>
              <a:srgbClr val="6B3B32"/>
            </a:solidFill>
            <a:ln w="66675" cap="rnd">
              <a:solidFill>
                <a:srgbClr val="6B3B32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0671496" cy="5728703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29407" y="641375"/>
            <a:ext cx="16829186" cy="9004249"/>
            <a:chOff x="0" y="0"/>
            <a:chExt cx="10671496" cy="57096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671497" cy="5709653"/>
            </a:xfrm>
            <a:custGeom>
              <a:avLst/>
              <a:gdLst/>
              <a:ahLst/>
              <a:cxnLst/>
              <a:rect l="l" t="t" r="r" b="b"/>
              <a:pathLst>
                <a:path w="10671497" h="5709653">
                  <a:moveTo>
                    <a:pt x="17481" y="0"/>
                  </a:moveTo>
                  <a:lnTo>
                    <a:pt x="10654016" y="0"/>
                  </a:lnTo>
                  <a:cubicBezTo>
                    <a:pt x="10658652" y="0"/>
                    <a:pt x="10663098" y="1842"/>
                    <a:pt x="10666377" y="5120"/>
                  </a:cubicBezTo>
                  <a:cubicBezTo>
                    <a:pt x="10669655" y="8398"/>
                    <a:pt x="10671497" y="12845"/>
                    <a:pt x="10671497" y="17481"/>
                  </a:cubicBezTo>
                  <a:lnTo>
                    <a:pt x="10671497" y="5692172"/>
                  </a:lnTo>
                  <a:cubicBezTo>
                    <a:pt x="10671497" y="5696808"/>
                    <a:pt x="10669655" y="5701255"/>
                    <a:pt x="10666377" y="5704533"/>
                  </a:cubicBezTo>
                  <a:cubicBezTo>
                    <a:pt x="10663098" y="5707812"/>
                    <a:pt x="10658652" y="5709653"/>
                    <a:pt x="10654016" y="5709653"/>
                  </a:cubicBezTo>
                  <a:lnTo>
                    <a:pt x="17481" y="5709653"/>
                  </a:lnTo>
                  <a:cubicBezTo>
                    <a:pt x="12845" y="5709653"/>
                    <a:pt x="8398" y="5707812"/>
                    <a:pt x="5120" y="5704533"/>
                  </a:cubicBezTo>
                  <a:cubicBezTo>
                    <a:pt x="1842" y="5701255"/>
                    <a:pt x="0" y="5696808"/>
                    <a:pt x="0" y="5692172"/>
                  </a:cubicBezTo>
                  <a:lnTo>
                    <a:pt x="0" y="17481"/>
                  </a:lnTo>
                  <a:cubicBezTo>
                    <a:pt x="0" y="12845"/>
                    <a:pt x="1842" y="8398"/>
                    <a:pt x="5120" y="5120"/>
                  </a:cubicBezTo>
                  <a:cubicBezTo>
                    <a:pt x="8398" y="1842"/>
                    <a:pt x="12845" y="0"/>
                    <a:pt x="17481" y="0"/>
                  </a:cubicBezTo>
                  <a:close/>
                </a:path>
              </a:pathLst>
            </a:custGeom>
            <a:solidFill>
              <a:srgbClr val="FDFAE6"/>
            </a:solidFill>
            <a:ln w="142875" cap="rnd">
              <a:solidFill>
                <a:srgbClr val="6B3B32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0671496" cy="5728703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20160" y="1028700"/>
            <a:ext cx="658579" cy="65857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553C"/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097689" y="1028700"/>
            <a:ext cx="658579" cy="658579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BD30"/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975218" y="1028700"/>
            <a:ext cx="658579" cy="658579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CAF50"/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TextBox 32"/>
          <p:cNvSpPr txBox="1"/>
          <p:nvPr/>
        </p:nvSpPr>
        <p:spPr>
          <a:xfrm rot="2885595">
            <a:off x="13468870" y="6551009"/>
            <a:ext cx="2342734" cy="329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2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SVNErika Ormig" panose="020B0609050302020204" pitchFamily="49" charset="0"/>
                <a:ea typeface="Costa Rica"/>
                <a:cs typeface="Costa Rica"/>
                <a:sym typeface="Costa Rica"/>
              </a:rPr>
              <a:t>?</a:t>
            </a:r>
          </a:p>
        </p:txBody>
      </p:sp>
      <p:sp>
        <p:nvSpPr>
          <p:cNvPr id="33" name="TextBox 33"/>
          <p:cNvSpPr txBox="1"/>
          <p:nvPr/>
        </p:nvSpPr>
        <p:spPr>
          <a:xfrm rot="1377023">
            <a:off x="14522467" y="5885698"/>
            <a:ext cx="2342734" cy="329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21" b="1" i="0" u="none" strike="noStrike" kern="1200" cap="none" spc="0" normalizeH="0" baseline="0" noProof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#9Slide07 SVNErika Ormig" panose="020B0609050302020204" pitchFamily="49" charset="0"/>
                <a:ea typeface="Costa Rica"/>
                <a:cs typeface="Costa Rica"/>
                <a:sym typeface="Costa Rica"/>
              </a:rPr>
              <a:t>?</a:t>
            </a:r>
          </a:p>
        </p:txBody>
      </p:sp>
      <p:sp>
        <p:nvSpPr>
          <p:cNvPr id="34" name="TextBox 34"/>
          <p:cNvSpPr txBox="1"/>
          <p:nvPr/>
        </p:nvSpPr>
        <p:spPr>
          <a:xfrm rot="154671">
            <a:off x="15313293" y="5175353"/>
            <a:ext cx="2342734" cy="329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21" b="1" i="0" u="none" strike="noStrike" kern="1200" cap="none" spc="0" normalizeH="0" baseline="0" noProof="0" dirty="0">
                <a:ln>
                  <a:noFill/>
                </a:ln>
                <a:solidFill>
                  <a:srgbClr val="FFDE00"/>
                </a:solidFill>
                <a:effectLst/>
                <a:uLnTx/>
                <a:uFillTx/>
                <a:latin typeface="#9Slide07 SVNErika Ormig" panose="020B0609050302020204" pitchFamily="49" charset="0"/>
                <a:ea typeface="Costa Rica"/>
                <a:cs typeface="Costa Rica"/>
                <a:sym typeface="Costa Rica"/>
              </a:rPr>
              <a:t>?</a:t>
            </a:r>
          </a:p>
        </p:txBody>
      </p:sp>
      <p:sp>
        <p:nvSpPr>
          <p:cNvPr id="47" name="Freeform 47"/>
          <p:cNvSpPr/>
          <p:nvPr/>
        </p:nvSpPr>
        <p:spPr>
          <a:xfrm>
            <a:off x="12309822" y="795485"/>
            <a:ext cx="4949478" cy="4899983"/>
          </a:xfrm>
          <a:custGeom>
            <a:avLst/>
            <a:gdLst/>
            <a:ahLst/>
            <a:cxnLst/>
            <a:rect l="l" t="t" r="r" b="b"/>
            <a:pathLst>
              <a:path w="4949478" h="4899983">
                <a:moveTo>
                  <a:pt x="0" y="0"/>
                </a:moveTo>
                <a:lnTo>
                  <a:pt x="4949478" y="0"/>
                </a:lnTo>
                <a:lnTo>
                  <a:pt x="4949478" y="4899983"/>
                </a:lnTo>
                <a:lnTo>
                  <a:pt x="0" y="48999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45CA10E-3985-F477-DD72-915044444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52" y="1112608"/>
            <a:ext cx="14418290" cy="918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764" y="-396773"/>
            <a:ext cx="20112143" cy="13867464"/>
            <a:chOff x="0" y="0"/>
            <a:chExt cx="26816191" cy="184899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704048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3408096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20112143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704048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408096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112143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704048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3408096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112143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231710" y="1028700"/>
            <a:ext cx="15824580" cy="8297305"/>
            <a:chOff x="0" y="0"/>
            <a:chExt cx="10034470" cy="52613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34470" cy="5261375"/>
            </a:xfrm>
            <a:custGeom>
              <a:avLst/>
              <a:gdLst/>
              <a:ahLst/>
              <a:cxnLst/>
              <a:rect l="l" t="t" r="r" b="b"/>
              <a:pathLst>
                <a:path w="10034470" h="5261375">
                  <a:moveTo>
                    <a:pt x="18591" y="0"/>
                  </a:moveTo>
                  <a:lnTo>
                    <a:pt x="10015879" y="0"/>
                  </a:lnTo>
                  <a:cubicBezTo>
                    <a:pt x="10026146" y="0"/>
                    <a:pt x="10034470" y="8323"/>
                    <a:pt x="10034470" y="18591"/>
                  </a:cubicBezTo>
                  <a:lnTo>
                    <a:pt x="10034470" y="5242785"/>
                  </a:lnTo>
                  <a:cubicBezTo>
                    <a:pt x="10034470" y="5253052"/>
                    <a:pt x="10026146" y="5261375"/>
                    <a:pt x="10015879" y="5261375"/>
                  </a:cubicBezTo>
                  <a:lnTo>
                    <a:pt x="18591" y="5261375"/>
                  </a:lnTo>
                  <a:cubicBezTo>
                    <a:pt x="8323" y="5261375"/>
                    <a:pt x="0" y="5253052"/>
                    <a:pt x="0" y="5242785"/>
                  </a:cubicBezTo>
                  <a:lnTo>
                    <a:pt x="0" y="18591"/>
                  </a:lnTo>
                  <a:cubicBezTo>
                    <a:pt x="0" y="8323"/>
                    <a:pt x="8323" y="0"/>
                    <a:pt x="18591" y="0"/>
                  </a:cubicBezTo>
                  <a:close/>
                </a:path>
              </a:pathLst>
            </a:custGeom>
            <a:solidFill>
              <a:srgbClr val="895858"/>
            </a:solidFill>
            <a:ln w="142875" cap="rnd">
              <a:solidFill>
                <a:srgbClr val="E6C298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0034470" cy="5280425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727962" y="4198546"/>
            <a:ext cx="4832075" cy="1889909"/>
            <a:chOff x="0" y="0"/>
            <a:chExt cx="3064050" cy="11984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064050" cy="1198404"/>
            </a:xfrm>
            <a:custGeom>
              <a:avLst/>
              <a:gdLst/>
              <a:ahLst/>
              <a:cxnLst/>
              <a:rect l="l" t="t" r="r" b="b"/>
              <a:pathLst>
                <a:path w="3064050" h="1198404">
                  <a:moveTo>
                    <a:pt x="60883" y="0"/>
                  </a:moveTo>
                  <a:lnTo>
                    <a:pt x="3003167" y="0"/>
                  </a:lnTo>
                  <a:cubicBezTo>
                    <a:pt x="3036792" y="0"/>
                    <a:pt x="3064050" y="27258"/>
                    <a:pt x="3064050" y="60883"/>
                  </a:cubicBezTo>
                  <a:lnTo>
                    <a:pt x="3064050" y="1137520"/>
                  </a:lnTo>
                  <a:cubicBezTo>
                    <a:pt x="3064050" y="1171145"/>
                    <a:pt x="3036792" y="1198404"/>
                    <a:pt x="3003167" y="1198404"/>
                  </a:cubicBezTo>
                  <a:lnTo>
                    <a:pt x="60883" y="1198404"/>
                  </a:lnTo>
                  <a:cubicBezTo>
                    <a:pt x="44736" y="1198404"/>
                    <a:pt x="29250" y="1191989"/>
                    <a:pt x="17832" y="1180571"/>
                  </a:cubicBezTo>
                  <a:cubicBezTo>
                    <a:pt x="6414" y="1169153"/>
                    <a:pt x="0" y="1153667"/>
                    <a:pt x="0" y="1137520"/>
                  </a:cubicBezTo>
                  <a:lnTo>
                    <a:pt x="0" y="60883"/>
                  </a:lnTo>
                  <a:cubicBezTo>
                    <a:pt x="0" y="27258"/>
                    <a:pt x="27258" y="0"/>
                    <a:pt x="60883" y="0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FFDE00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3064050" cy="1217454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788780" y="4232398"/>
            <a:ext cx="4832075" cy="1889909"/>
            <a:chOff x="0" y="0"/>
            <a:chExt cx="3064050" cy="119840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064050" cy="1198404"/>
            </a:xfrm>
            <a:custGeom>
              <a:avLst/>
              <a:gdLst/>
              <a:ahLst/>
              <a:cxnLst/>
              <a:rect l="l" t="t" r="r" b="b"/>
              <a:pathLst>
                <a:path w="3064050" h="1198404">
                  <a:moveTo>
                    <a:pt x="60883" y="0"/>
                  </a:moveTo>
                  <a:lnTo>
                    <a:pt x="3003167" y="0"/>
                  </a:lnTo>
                  <a:cubicBezTo>
                    <a:pt x="3036792" y="0"/>
                    <a:pt x="3064050" y="27258"/>
                    <a:pt x="3064050" y="60883"/>
                  </a:cubicBezTo>
                  <a:lnTo>
                    <a:pt x="3064050" y="1137520"/>
                  </a:lnTo>
                  <a:cubicBezTo>
                    <a:pt x="3064050" y="1171145"/>
                    <a:pt x="3036792" y="1198404"/>
                    <a:pt x="3003167" y="1198404"/>
                  </a:cubicBezTo>
                  <a:lnTo>
                    <a:pt x="60883" y="1198404"/>
                  </a:lnTo>
                  <a:cubicBezTo>
                    <a:pt x="44736" y="1198404"/>
                    <a:pt x="29250" y="1191989"/>
                    <a:pt x="17832" y="1180571"/>
                  </a:cubicBezTo>
                  <a:cubicBezTo>
                    <a:pt x="6414" y="1169153"/>
                    <a:pt x="0" y="1153667"/>
                    <a:pt x="0" y="1137520"/>
                  </a:cubicBezTo>
                  <a:lnTo>
                    <a:pt x="0" y="60883"/>
                  </a:lnTo>
                  <a:cubicBezTo>
                    <a:pt x="0" y="27258"/>
                    <a:pt x="27258" y="0"/>
                    <a:pt x="60883" y="0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E83F3F"/>
              </a:solidFill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3064050" cy="1217454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67287" y="4198546"/>
            <a:ext cx="4832075" cy="1889909"/>
            <a:chOff x="0" y="0"/>
            <a:chExt cx="3064050" cy="119840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064050" cy="1198404"/>
            </a:xfrm>
            <a:custGeom>
              <a:avLst/>
              <a:gdLst/>
              <a:ahLst/>
              <a:cxnLst/>
              <a:rect l="l" t="t" r="r" b="b"/>
              <a:pathLst>
                <a:path w="3064050" h="1198404">
                  <a:moveTo>
                    <a:pt x="60883" y="0"/>
                  </a:moveTo>
                  <a:lnTo>
                    <a:pt x="3003167" y="0"/>
                  </a:lnTo>
                  <a:cubicBezTo>
                    <a:pt x="3036792" y="0"/>
                    <a:pt x="3064050" y="27258"/>
                    <a:pt x="3064050" y="60883"/>
                  </a:cubicBezTo>
                  <a:lnTo>
                    <a:pt x="3064050" y="1137520"/>
                  </a:lnTo>
                  <a:cubicBezTo>
                    <a:pt x="3064050" y="1171145"/>
                    <a:pt x="3036792" y="1198404"/>
                    <a:pt x="3003167" y="1198404"/>
                  </a:cubicBezTo>
                  <a:lnTo>
                    <a:pt x="60883" y="1198404"/>
                  </a:lnTo>
                  <a:cubicBezTo>
                    <a:pt x="44736" y="1198404"/>
                    <a:pt x="29250" y="1191989"/>
                    <a:pt x="17832" y="1180571"/>
                  </a:cubicBezTo>
                  <a:cubicBezTo>
                    <a:pt x="6414" y="1169153"/>
                    <a:pt x="0" y="1153667"/>
                    <a:pt x="0" y="1137520"/>
                  </a:cubicBezTo>
                  <a:lnTo>
                    <a:pt x="0" y="60883"/>
                  </a:lnTo>
                  <a:cubicBezTo>
                    <a:pt x="0" y="27258"/>
                    <a:pt x="27258" y="0"/>
                    <a:pt x="60883" y="0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5CE1E6"/>
              </a:solidFill>
              <a:prstDash val="solid"/>
              <a:round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3064050" cy="1217454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14318457" y="6744513"/>
            <a:ext cx="3677198" cy="2968502"/>
          </a:xfrm>
          <a:custGeom>
            <a:avLst/>
            <a:gdLst/>
            <a:ahLst/>
            <a:cxnLst/>
            <a:rect l="l" t="t" r="r" b="b"/>
            <a:pathLst>
              <a:path w="3677198" h="2968502">
                <a:moveTo>
                  <a:pt x="0" y="0"/>
                </a:moveTo>
                <a:lnTo>
                  <a:pt x="3677198" y="0"/>
                </a:lnTo>
                <a:lnTo>
                  <a:pt x="3677198" y="2968502"/>
                </a:lnTo>
                <a:lnTo>
                  <a:pt x="0" y="29685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03641C-00CF-0A1F-282F-9A96057AA0FD}"/>
              </a:ext>
            </a:extLst>
          </p:cNvPr>
          <p:cNvSpPr txBox="1"/>
          <p:nvPr/>
        </p:nvSpPr>
        <p:spPr>
          <a:xfrm>
            <a:off x="2945044" y="3824875"/>
            <a:ext cx="2203657" cy="252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sta Rica"/>
                <a:ea typeface="Costa Rica"/>
                <a:cs typeface="Costa Rica"/>
                <a:sym typeface="Costa Rica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8C61B7-6CD6-3290-D0F3-3A7DFF1B51A5}"/>
              </a:ext>
            </a:extLst>
          </p:cNvPr>
          <p:cNvSpPr txBox="1"/>
          <p:nvPr/>
        </p:nvSpPr>
        <p:spPr>
          <a:xfrm>
            <a:off x="12918550" y="3834028"/>
            <a:ext cx="2203657" cy="252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sta Rica"/>
                <a:ea typeface="Costa Rica"/>
                <a:cs typeface="Costa Rica"/>
                <a:sym typeface="Costa Rica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DE897E-DB41-0F59-6A01-8A4A87699653}"/>
              </a:ext>
            </a:extLst>
          </p:cNvPr>
          <p:cNvSpPr txBox="1"/>
          <p:nvPr/>
        </p:nvSpPr>
        <p:spPr>
          <a:xfrm>
            <a:off x="6311041" y="3575030"/>
            <a:ext cx="5593300" cy="2263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Costa Rica"/>
                <a:cs typeface="Costa Rica"/>
                <a:sym typeface="Costa Rica"/>
              </a:rPr>
              <a:t>Thứ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Costa Rica"/>
                <a:cs typeface="Costa Rica"/>
                <a:sym typeface="Costa Rica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Costa Rica"/>
                <a:cs typeface="Costa Rica"/>
                <a:sym typeface="Costa Rica"/>
              </a:rPr>
              <a:t>Tư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ea typeface="Costa Rica"/>
              <a:cs typeface="Costa Rica"/>
              <a:sym typeface="Costa Rica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CF5E74A-EF4D-BBCF-58EA-CF9C291D4F93}"/>
              </a:ext>
            </a:extLst>
          </p:cNvPr>
          <p:cNvGrpSpPr/>
          <p:nvPr/>
        </p:nvGrpSpPr>
        <p:grpSpPr>
          <a:xfrm>
            <a:off x="1656065" y="3551757"/>
            <a:ext cx="4832075" cy="2522578"/>
            <a:chOff x="1819687" y="3718277"/>
            <a:chExt cx="4832075" cy="2522578"/>
          </a:xfrm>
        </p:grpSpPr>
        <p:grpSp>
          <p:nvGrpSpPr>
            <p:cNvPr id="36" name="Group 24">
              <a:extLst>
                <a:ext uri="{FF2B5EF4-FFF2-40B4-BE49-F238E27FC236}">
                  <a16:creationId xmlns:a16="http://schemas.microsoft.com/office/drawing/2014/main" id="{0B5C77E2-424D-3D6F-46C8-CBD67F3EE698}"/>
                </a:ext>
              </a:extLst>
            </p:cNvPr>
            <p:cNvGrpSpPr/>
            <p:nvPr/>
          </p:nvGrpSpPr>
          <p:grpSpPr>
            <a:xfrm>
              <a:off x="1819687" y="4350946"/>
              <a:ext cx="4832075" cy="1889909"/>
              <a:chOff x="0" y="0"/>
              <a:chExt cx="3064050" cy="1198404"/>
            </a:xfrm>
          </p:grpSpPr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A48C24E9-35DD-7DB8-943D-47BB001FA33C}"/>
                  </a:ext>
                </a:extLst>
              </p:cNvPr>
              <p:cNvSpPr/>
              <p:nvPr/>
            </p:nvSpPr>
            <p:spPr>
              <a:xfrm>
                <a:off x="0" y="0"/>
                <a:ext cx="3064050" cy="1198404"/>
              </a:xfrm>
              <a:custGeom>
                <a:avLst/>
                <a:gdLst/>
                <a:ahLst/>
                <a:cxnLst/>
                <a:rect l="l" t="t" r="r" b="b"/>
                <a:pathLst>
                  <a:path w="3064050" h="1198404">
                    <a:moveTo>
                      <a:pt x="60883" y="0"/>
                    </a:moveTo>
                    <a:lnTo>
                      <a:pt x="3003167" y="0"/>
                    </a:lnTo>
                    <a:cubicBezTo>
                      <a:pt x="3036792" y="0"/>
                      <a:pt x="3064050" y="27258"/>
                      <a:pt x="3064050" y="60883"/>
                    </a:cubicBezTo>
                    <a:lnTo>
                      <a:pt x="3064050" y="1137520"/>
                    </a:lnTo>
                    <a:cubicBezTo>
                      <a:pt x="3064050" y="1171145"/>
                      <a:pt x="3036792" y="1198404"/>
                      <a:pt x="3003167" y="1198404"/>
                    </a:cubicBezTo>
                    <a:lnTo>
                      <a:pt x="60883" y="1198404"/>
                    </a:lnTo>
                    <a:cubicBezTo>
                      <a:pt x="44736" y="1198404"/>
                      <a:pt x="29250" y="1191989"/>
                      <a:pt x="17832" y="1180571"/>
                    </a:cubicBezTo>
                    <a:cubicBezTo>
                      <a:pt x="6414" y="1169153"/>
                      <a:pt x="0" y="1153667"/>
                      <a:pt x="0" y="1137520"/>
                    </a:cubicBezTo>
                    <a:lnTo>
                      <a:pt x="0" y="60883"/>
                    </a:lnTo>
                    <a:cubicBezTo>
                      <a:pt x="0" y="27258"/>
                      <a:pt x="27258" y="0"/>
                      <a:pt x="60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75" cap="rnd">
                <a:solidFill>
                  <a:srgbClr val="5CE1E6"/>
                </a:solidFill>
                <a:prstDash val="solid"/>
                <a:round/>
              </a:ln>
            </p:spPr>
          </p:sp>
          <p:sp>
            <p:nvSpPr>
              <p:cNvPr id="38" name="TextBox 26">
                <a:extLst>
                  <a:ext uri="{FF2B5EF4-FFF2-40B4-BE49-F238E27FC236}">
                    <a16:creationId xmlns:a16="http://schemas.microsoft.com/office/drawing/2014/main" id="{4E91C209-1510-03A7-982A-81B470FC57B8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064050" cy="1217454"/>
              </a:xfrm>
              <a:prstGeom prst="rect">
                <a:avLst/>
              </a:prstGeom>
            </p:spPr>
            <p:txBody>
              <a:bodyPr lIns="28485" tIns="28485" rIns="28485" bIns="28485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11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87B907B-7474-F5A6-D309-FF8FCC92E90E}"/>
                </a:ext>
              </a:extLst>
            </p:cNvPr>
            <p:cNvSpPr txBox="1"/>
            <p:nvPr/>
          </p:nvSpPr>
          <p:spPr>
            <a:xfrm>
              <a:off x="2074692" y="3718277"/>
              <a:ext cx="4292845" cy="22638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UTM Avo" panose="02040603050506020204" pitchFamily="18" charset="0"/>
                  <a:ea typeface="Costa Rica"/>
                  <a:cs typeface="Costa Rica"/>
                  <a:sym typeface="Costa Rica"/>
                </a:rPr>
                <a:t>Thứ</a:t>
              </a:r>
              <a:r>
                <a:rPr kumimoji="0" lang="en-US" sz="8800" b="1" i="0" u="none" strike="noStrike" kern="1200" cap="none" spc="0" normalizeH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UTM Avo" panose="02040603050506020204" pitchFamily="18" charset="0"/>
                  <a:ea typeface="Costa Rica"/>
                  <a:cs typeface="Costa Rica"/>
                  <a:sym typeface="Costa Rica"/>
                </a:rPr>
                <a:t> Ba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vo" panose="02040603050506020204" pitchFamily="18" charset="0"/>
                <a:ea typeface="Costa Rica"/>
                <a:cs typeface="Costa Rica"/>
                <a:sym typeface="Costa Rica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E16DF95-A953-0E73-314C-5305B2B347C4}"/>
              </a:ext>
            </a:extLst>
          </p:cNvPr>
          <p:cNvGrpSpPr/>
          <p:nvPr/>
        </p:nvGrpSpPr>
        <p:grpSpPr>
          <a:xfrm>
            <a:off x="11357953" y="3641095"/>
            <a:ext cx="5809777" cy="2496010"/>
            <a:chOff x="10197980" y="-3282868"/>
            <a:chExt cx="5809777" cy="2496010"/>
          </a:xfrm>
        </p:grpSpPr>
        <p:grpSp>
          <p:nvGrpSpPr>
            <p:cNvPr id="41" name="Group 21">
              <a:extLst>
                <a:ext uri="{FF2B5EF4-FFF2-40B4-BE49-F238E27FC236}">
                  <a16:creationId xmlns:a16="http://schemas.microsoft.com/office/drawing/2014/main" id="{CA17D078-A2B1-C2FB-83C3-6E095C040912}"/>
                </a:ext>
              </a:extLst>
            </p:cNvPr>
            <p:cNvGrpSpPr/>
            <p:nvPr/>
          </p:nvGrpSpPr>
          <p:grpSpPr>
            <a:xfrm>
              <a:off x="10686832" y="-2676767"/>
              <a:ext cx="4832075" cy="1889909"/>
              <a:chOff x="0" y="0"/>
              <a:chExt cx="3064050" cy="1198404"/>
            </a:xfrm>
          </p:grpSpPr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D6CD6882-1B79-8E50-304C-667C3AB2AA49}"/>
                  </a:ext>
                </a:extLst>
              </p:cNvPr>
              <p:cNvSpPr/>
              <p:nvPr/>
            </p:nvSpPr>
            <p:spPr>
              <a:xfrm>
                <a:off x="0" y="0"/>
                <a:ext cx="3064050" cy="1198404"/>
              </a:xfrm>
              <a:custGeom>
                <a:avLst/>
                <a:gdLst/>
                <a:ahLst/>
                <a:cxnLst/>
                <a:rect l="l" t="t" r="r" b="b"/>
                <a:pathLst>
                  <a:path w="3064050" h="1198404">
                    <a:moveTo>
                      <a:pt x="60883" y="0"/>
                    </a:moveTo>
                    <a:lnTo>
                      <a:pt x="3003167" y="0"/>
                    </a:lnTo>
                    <a:cubicBezTo>
                      <a:pt x="3036792" y="0"/>
                      <a:pt x="3064050" y="27258"/>
                      <a:pt x="3064050" y="60883"/>
                    </a:cubicBezTo>
                    <a:lnTo>
                      <a:pt x="3064050" y="1137520"/>
                    </a:lnTo>
                    <a:cubicBezTo>
                      <a:pt x="3064050" y="1171145"/>
                      <a:pt x="3036792" y="1198404"/>
                      <a:pt x="3003167" y="1198404"/>
                    </a:cubicBezTo>
                    <a:lnTo>
                      <a:pt x="60883" y="1198404"/>
                    </a:lnTo>
                    <a:cubicBezTo>
                      <a:pt x="44736" y="1198404"/>
                      <a:pt x="29250" y="1191989"/>
                      <a:pt x="17832" y="1180571"/>
                    </a:cubicBezTo>
                    <a:cubicBezTo>
                      <a:pt x="6414" y="1169153"/>
                      <a:pt x="0" y="1153667"/>
                      <a:pt x="0" y="1137520"/>
                    </a:cubicBezTo>
                    <a:lnTo>
                      <a:pt x="0" y="60883"/>
                    </a:lnTo>
                    <a:cubicBezTo>
                      <a:pt x="0" y="27258"/>
                      <a:pt x="27258" y="0"/>
                      <a:pt x="60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75" cap="rnd">
                <a:solidFill>
                  <a:srgbClr val="E83F3F"/>
                </a:solidFill>
                <a:prstDash val="solid"/>
                <a:round/>
              </a:ln>
            </p:spPr>
          </p:sp>
          <p:sp>
            <p:nvSpPr>
              <p:cNvPr id="43" name="TextBox 23">
                <a:extLst>
                  <a:ext uri="{FF2B5EF4-FFF2-40B4-BE49-F238E27FC236}">
                    <a16:creationId xmlns:a16="http://schemas.microsoft.com/office/drawing/2014/main" id="{14DC88CD-F804-8E8F-6C93-9A8075B3BDF7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064050" cy="1217454"/>
              </a:xfrm>
              <a:prstGeom prst="rect">
                <a:avLst/>
              </a:prstGeom>
            </p:spPr>
            <p:txBody>
              <a:bodyPr lIns="28485" tIns="28485" rIns="28485" bIns="28485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11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078715F-D1A5-FEDF-D6EE-45150C8CE037}"/>
                </a:ext>
              </a:extLst>
            </p:cNvPr>
            <p:cNvSpPr txBox="1"/>
            <p:nvPr/>
          </p:nvSpPr>
          <p:spPr>
            <a:xfrm>
              <a:off x="10197980" y="-3282868"/>
              <a:ext cx="5809777" cy="22638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Costa Rica"/>
                  <a:cs typeface="Costa Rica"/>
                  <a:sym typeface="Costa Rica"/>
                </a:rPr>
                <a:t>Thứ</a:t>
              </a:r>
              <a:r>
                <a:rPr kumimoji="0" lang="en-US" sz="8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Costa Rica"/>
                  <a:cs typeface="Costa Rica"/>
                  <a:sym typeface="Costa Rica"/>
                </a:rPr>
                <a:t> </a:t>
              </a:r>
              <a:r>
                <a:rPr kumimoji="0" lang="en-US" sz="8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Costa Rica"/>
                  <a:cs typeface="Costa Rica"/>
                  <a:sym typeface="Costa Rica"/>
                </a:rPr>
                <a:t>Năm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sta Rica"/>
                <a:cs typeface="Costa Rica"/>
                <a:sym typeface="Costa Rica"/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8A0E592-D99B-F140-4C04-1D5CD2210AB7}"/>
              </a:ext>
            </a:extLst>
          </p:cNvPr>
          <p:cNvSpPr/>
          <p:nvPr/>
        </p:nvSpPr>
        <p:spPr>
          <a:xfrm>
            <a:off x="6019800" y="624413"/>
            <a:ext cx="6008454" cy="1727268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Câu</a:t>
            </a:r>
            <a:r>
              <a:rPr lang="en-US" sz="8000" b="1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96D299-C077-C17D-B005-C4B1ECC19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D0C8476-0675-A63D-677D-9F4FE732B8ED}"/>
              </a:ext>
            </a:extLst>
          </p:cNvPr>
          <p:cNvGrpSpPr/>
          <p:nvPr/>
        </p:nvGrpSpPr>
        <p:grpSpPr>
          <a:xfrm>
            <a:off x="-374764" y="-396773"/>
            <a:ext cx="20112143" cy="13867464"/>
            <a:chOff x="0" y="0"/>
            <a:chExt cx="26816191" cy="184899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1F000E9-0519-101A-C022-70B5865967D5}"/>
                </a:ext>
              </a:extLst>
            </p:cNvPr>
            <p:cNvSpPr/>
            <p:nvPr/>
          </p:nvSpPr>
          <p:spPr>
            <a:xfrm>
              <a:off x="0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B651B8B-EAD7-BDD9-511A-A6FA69EA4107}"/>
                </a:ext>
              </a:extLst>
            </p:cNvPr>
            <p:cNvSpPr/>
            <p:nvPr/>
          </p:nvSpPr>
          <p:spPr>
            <a:xfrm>
              <a:off x="6704048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B1ECB67-FA5D-5939-AB52-12EF2C021B91}"/>
                </a:ext>
              </a:extLst>
            </p:cNvPr>
            <p:cNvSpPr/>
            <p:nvPr/>
          </p:nvSpPr>
          <p:spPr>
            <a:xfrm>
              <a:off x="13408096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38397F8-ADCA-8239-7668-8340DE0B9337}"/>
                </a:ext>
              </a:extLst>
            </p:cNvPr>
            <p:cNvSpPr/>
            <p:nvPr/>
          </p:nvSpPr>
          <p:spPr>
            <a:xfrm>
              <a:off x="20112143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397F28E-84C0-F6D0-C973-5C29ADEDA167}"/>
                </a:ext>
              </a:extLst>
            </p:cNvPr>
            <p:cNvSpPr/>
            <p:nvPr/>
          </p:nvSpPr>
          <p:spPr>
            <a:xfrm>
              <a:off x="0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5B7F182-A5EF-E824-6C10-6C3F2EB43635}"/>
                </a:ext>
              </a:extLst>
            </p:cNvPr>
            <p:cNvSpPr/>
            <p:nvPr/>
          </p:nvSpPr>
          <p:spPr>
            <a:xfrm>
              <a:off x="6704048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AC45F4A-D2B1-01F9-3B85-146A44528B15}"/>
                </a:ext>
              </a:extLst>
            </p:cNvPr>
            <p:cNvSpPr/>
            <p:nvPr/>
          </p:nvSpPr>
          <p:spPr>
            <a:xfrm>
              <a:off x="13408096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7653145-B764-BFE7-58A0-B097D1C4BA98}"/>
                </a:ext>
              </a:extLst>
            </p:cNvPr>
            <p:cNvSpPr/>
            <p:nvPr/>
          </p:nvSpPr>
          <p:spPr>
            <a:xfrm>
              <a:off x="20112143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F65CD6A-B010-D669-C69F-9A4E02C5CD67}"/>
                </a:ext>
              </a:extLst>
            </p:cNvPr>
            <p:cNvSpPr/>
            <p:nvPr/>
          </p:nvSpPr>
          <p:spPr>
            <a:xfrm>
              <a:off x="0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16AA428-3207-6D1B-9F2F-5AB0D44BC5C0}"/>
                </a:ext>
              </a:extLst>
            </p:cNvPr>
            <p:cNvSpPr/>
            <p:nvPr/>
          </p:nvSpPr>
          <p:spPr>
            <a:xfrm>
              <a:off x="6704048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43E6783-003D-0D12-41EA-86139F63B530}"/>
                </a:ext>
              </a:extLst>
            </p:cNvPr>
            <p:cNvSpPr/>
            <p:nvPr/>
          </p:nvSpPr>
          <p:spPr>
            <a:xfrm>
              <a:off x="13408096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301F026-96C2-C086-82EE-6A8046CAF7F8}"/>
                </a:ext>
              </a:extLst>
            </p:cNvPr>
            <p:cNvSpPr/>
            <p:nvPr/>
          </p:nvSpPr>
          <p:spPr>
            <a:xfrm>
              <a:off x="20112143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64BE30F9-45BD-2DE0-ABBD-7F4F6F938E82}"/>
              </a:ext>
            </a:extLst>
          </p:cNvPr>
          <p:cNvGrpSpPr/>
          <p:nvPr/>
        </p:nvGrpSpPr>
        <p:grpSpPr>
          <a:xfrm>
            <a:off x="1231710" y="1028700"/>
            <a:ext cx="15824580" cy="8297305"/>
            <a:chOff x="0" y="0"/>
            <a:chExt cx="10034470" cy="5261375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CC9A2B7-CBFB-9F2B-1762-95211C79E76D}"/>
                </a:ext>
              </a:extLst>
            </p:cNvPr>
            <p:cNvSpPr/>
            <p:nvPr/>
          </p:nvSpPr>
          <p:spPr>
            <a:xfrm>
              <a:off x="0" y="0"/>
              <a:ext cx="10034470" cy="5261375"/>
            </a:xfrm>
            <a:custGeom>
              <a:avLst/>
              <a:gdLst/>
              <a:ahLst/>
              <a:cxnLst/>
              <a:rect l="l" t="t" r="r" b="b"/>
              <a:pathLst>
                <a:path w="10034470" h="5261375">
                  <a:moveTo>
                    <a:pt x="18591" y="0"/>
                  </a:moveTo>
                  <a:lnTo>
                    <a:pt x="10015879" y="0"/>
                  </a:lnTo>
                  <a:cubicBezTo>
                    <a:pt x="10026146" y="0"/>
                    <a:pt x="10034470" y="8323"/>
                    <a:pt x="10034470" y="18591"/>
                  </a:cubicBezTo>
                  <a:lnTo>
                    <a:pt x="10034470" y="5242785"/>
                  </a:lnTo>
                  <a:cubicBezTo>
                    <a:pt x="10034470" y="5253052"/>
                    <a:pt x="10026146" y="5261375"/>
                    <a:pt x="10015879" y="5261375"/>
                  </a:cubicBezTo>
                  <a:lnTo>
                    <a:pt x="18591" y="5261375"/>
                  </a:lnTo>
                  <a:cubicBezTo>
                    <a:pt x="8323" y="5261375"/>
                    <a:pt x="0" y="5253052"/>
                    <a:pt x="0" y="5242785"/>
                  </a:cubicBezTo>
                  <a:lnTo>
                    <a:pt x="0" y="18591"/>
                  </a:lnTo>
                  <a:cubicBezTo>
                    <a:pt x="0" y="8323"/>
                    <a:pt x="8323" y="0"/>
                    <a:pt x="18591" y="0"/>
                  </a:cubicBezTo>
                  <a:close/>
                </a:path>
              </a:pathLst>
            </a:custGeom>
            <a:solidFill>
              <a:srgbClr val="895858"/>
            </a:solidFill>
            <a:ln w="142875" cap="rnd">
              <a:solidFill>
                <a:srgbClr val="E6C298"/>
              </a:solidFill>
              <a:prstDash val="solid"/>
              <a:round/>
            </a:ln>
          </p:spPr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30BE72B8-317B-2C19-7966-8F95105AB4F9}"/>
                </a:ext>
              </a:extLst>
            </p:cNvPr>
            <p:cNvSpPr txBox="1"/>
            <p:nvPr/>
          </p:nvSpPr>
          <p:spPr>
            <a:xfrm>
              <a:off x="0" y="-19050"/>
              <a:ext cx="10034470" cy="5280425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4564B583-F130-F137-035F-5460278E92E5}"/>
              </a:ext>
            </a:extLst>
          </p:cNvPr>
          <p:cNvGrpSpPr/>
          <p:nvPr/>
        </p:nvGrpSpPr>
        <p:grpSpPr>
          <a:xfrm>
            <a:off x="6727962" y="4198546"/>
            <a:ext cx="4832075" cy="1889909"/>
            <a:chOff x="0" y="0"/>
            <a:chExt cx="3064050" cy="1198404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B4BBF5E-BBB6-DE0A-E37B-6D55CCFE3BE6}"/>
                </a:ext>
              </a:extLst>
            </p:cNvPr>
            <p:cNvSpPr/>
            <p:nvPr/>
          </p:nvSpPr>
          <p:spPr>
            <a:xfrm>
              <a:off x="0" y="0"/>
              <a:ext cx="3064050" cy="1198404"/>
            </a:xfrm>
            <a:custGeom>
              <a:avLst/>
              <a:gdLst/>
              <a:ahLst/>
              <a:cxnLst/>
              <a:rect l="l" t="t" r="r" b="b"/>
              <a:pathLst>
                <a:path w="3064050" h="1198404">
                  <a:moveTo>
                    <a:pt x="60883" y="0"/>
                  </a:moveTo>
                  <a:lnTo>
                    <a:pt x="3003167" y="0"/>
                  </a:lnTo>
                  <a:cubicBezTo>
                    <a:pt x="3036792" y="0"/>
                    <a:pt x="3064050" y="27258"/>
                    <a:pt x="3064050" y="60883"/>
                  </a:cubicBezTo>
                  <a:lnTo>
                    <a:pt x="3064050" y="1137520"/>
                  </a:lnTo>
                  <a:cubicBezTo>
                    <a:pt x="3064050" y="1171145"/>
                    <a:pt x="3036792" y="1198404"/>
                    <a:pt x="3003167" y="1198404"/>
                  </a:cubicBezTo>
                  <a:lnTo>
                    <a:pt x="60883" y="1198404"/>
                  </a:lnTo>
                  <a:cubicBezTo>
                    <a:pt x="44736" y="1198404"/>
                    <a:pt x="29250" y="1191989"/>
                    <a:pt x="17832" y="1180571"/>
                  </a:cubicBezTo>
                  <a:cubicBezTo>
                    <a:pt x="6414" y="1169153"/>
                    <a:pt x="0" y="1153667"/>
                    <a:pt x="0" y="1137520"/>
                  </a:cubicBezTo>
                  <a:lnTo>
                    <a:pt x="0" y="60883"/>
                  </a:lnTo>
                  <a:cubicBezTo>
                    <a:pt x="0" y="27258"/>
                    <a:pt x="27258" y="0"/>
                    <a:pt x="60883" y="0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FFDE00"/>
              </a:solidFill>
              <a:prstDash val="solid"/>
              <a:round/>
            </a:ln>
          </p:spPr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9DCC6F98-BB07-D081-4708-E91AA4E94D97}"/>
                </a:ext>
              </a:extLst>
            </p:cNvPr>
            <p:cNvSpPr txBox="1"/>
            <p:nvPr/>
          </p:nvSpPr>
          <p:spPr>
            <a:xfrm>
              <a:off x="0" y="-19050"/>
              <a:ext cx="3064050" cy="1217454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D16C68F6-4EC7-450C-CF56-2A44C50AF093}"/>
              </a:ext>
            </a:extLst>
          </p:cNvPr>
          <p:cNvGrpSpPr/>
          <p:nvPr/>
        </p:nvGrpSpPr>
        <p:grpSpPr>
          <a:xfrm>
            <a:off x="11788780" y="4232398"/>
            <a:ext cx="4832075" cy="1889909"/>
            <a:chOff x="0" y="0"/>
            <a:chExt cx="3064050" cy="1198404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D5A8B04-3438-481D-32BE-D1D37220FA98}"/>
                </a:ext>
              </a:extLst>
            </p:cNvPr>
            <p:cNvSpPr/>
            <p:nvPr/>
          </p:nvSpPr>
          <p:spPr>
            <a:xfrm>
              <a:off x="0" y="0"/>
              <a:ext cx="3064050" cy="1198404"/>
            </a:xfrm>
            <a:custGeom>
              <a:avLst/>
              <a:gdLst/>
              <a:ahLst/>
              <a:cxnLst/>
              <a:rect l="l" t="t" r="r" b="b"/>
              <a:pathLst>
                <a:path w="3064050" h="1198404">
                  <a:moveTo>
                    <a:pt x="60883" y="0"/>
                  </a:moveTo>
                  <a:lnTo>
                    <a:pt x="3003167" y="0"/>
                  </a:lnTo>
                  <a:cubicBezTo>
                    <a:pt x="3036792" y="0"/>
                    <a:pt x="3064050" y="27258"/>
                    <a:pt x="3064050" y="60883"/>
                  </a:cubicBezTo>
                  <a:lnTo>
                    <a:pt x="3064050" y="1137520"/>
                  </a:lnTo>
                  <a:cubicBezTo>
                    <a:pt x="3064050" y="1171145"/>
                    <a:pt x="3036792" y="1198404"/>
                    <a:pt x="3003167" y="1198404"/>
                  </a:cubicBezTo>
                  <a:lnTo>
                    <a:pt x="60883" y="1198404"/>
                  </a:lnTo>
                  <a:cubicBezTo>
                    <a:pt x="44736" y="1198404"/>
                    <a:pt x="29250" y="1191989"/>
                    <a:pt x="17832" y="1180571"/>
                  </a:cubicBezTo>
                  <a:cubicBezTo>
                    <a:pt x="6414" y="1169153"/>
                    <a:pt x="0" y="1153667"/>
                    <a:pt x="0" y="1137520"/>
                  </a:cubicBezTo>
                  <a:lnTo>
                    <a:pt x="0" y="60883"/>
                  </a:lnTo>
                  <a:cubicBezTo>
                    <a:pt x="0" y="27258"/>
                    <a:pt x="27258" y="0"/>
                    <a:pt x="60883" y="0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E83F3F"/>
              </a:solidFill>
              <a:prstDash val="solid"/>
              <a:round/>
            </a:ln>
          </p:spPr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97A95056-59EE-9A24-0DFC-8D1783E00097}"/>
                </a:ext>
              </a:extLst>
            </p:cNvPr>
            <p:cNvSpPr txBox="1"/>
            <p:nvPr/>
          </p:nvSpPr>
          <p:spPr>
            <a:xfrm>
              <a:off x="0" y="-19050"/>
              <a:ext cx="3064050" cy="1217454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3E42054-D6D0-31DE-1FC9-DBCAE7305219}"/>
              </a:ext>
            </a:extLst>
          </p:cNvPr>
          <p:cNvGrpSpPr/>
          <p:nvPr/>
        </p:nvGrpSpPr>
        <p:grpSpPr>
          <a:xfrm>
            <a:off x="1667287" y="4198546"/>
            <a:ext cx="4832075" cy="1889909"/>
            <a:chOff x="0" y="0"/>
            <a:chExt cx="3064050" cy="1198404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511CA0C-9EFF-A0C1-00C9-36A35443194A}"/>
                </a:ext>
              </a:extLst>
            </p:cNvPr>
            <p:cNvSpPr/>
            <p:nvPr/>
          </p:nvSpPr>
          <p:spPr>
            <a:xfrm>
              <a:off x="0" y="0"/>
              <a:ext cx="3064050" cy="1198404"/>
            </a:xfrm>
            <a:custGeom>
              <a:avLst/>
              <a:gdLst/>
              <a:ahLst/>
              <a:cxnLst/>
              <a:rect l="l" t="t" r="r" b="b"/>
              <a:pathLst>
                <a:path w="3064050" h="1198404">
                  <a:moveTo>
                    <a:pt x="60883" y="0"/>
                  </a:moveTo>
                  <a:lnTo>
                    <a:pt x="3003167" y="0"/>
                  </a:lnTo>
                  <a:cubicBezTo>
                    <a:pt x="3036792" y="0"/>
                    <a:pt x="3064050" y="27258"/>
                    <a:pt x="3064050" y="60883"/>
                  </a:cubicBezTo>
                  <a:lnTo>
                    <a:pt x="3064050" y="1137520"/>
                  </a:lnTo>
                  <a:cubicBezTo>
                    <a:pt x="3064050" y="1171145"/>
                    <a:pt x="3036792" y="1198404"/>
                    <a:pt x="3003167" y="1198404"/>
                  </a:cubicBezTo>
                  <a:lnTo>
                    <a:pt x="60883" y="1198404"/>
                  </a:lnTo>
                  <a:cubicBezTo>
                    <a:pt x="44736" y="1198404"/>
                    <a:pt x="29250" y="1191989"/>
                    <a:pt x="17832" y="1180571"/>
                  </a:cubicBezTo>
                  <a:cubicBezTo>
                    <a:pt x="6414" y="1169153"/>
                    <a:pt x="0" y="1153667"/>
                    <a:pt x="0" y="1137520"/>
                  </a:cubicBezTo>
                  <a:lnTo>
                    <a:pt x="0" y="60883"/>
                  </a:lnTo>
                  <a:cubicBezTo>
                    <a:pt x="0" y="27258"/>
                    <a:pt x="27258" y="0"/>
                    <a:pt x="60883" y="0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5CE1E6"/>
              </a:solidFill>
              <a:prstDash val="solid"/>
              <a:round/>
            </a:ln>
          </p:spPr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B4E471F-EBB1-2BDE-1316-8DB604E445AE}"/>
                </a:ext>
              </a:extLst>
            </p:cNvPr>
            <p:cNvSpPr txBox="1"/>
            <p:nvPr/>
          </p:nvSpPr>
          <p:spPr>
            <a:xfrm>
              <a:off x="0" y="-19050"/>
              <a:ext cx="3064050" cy="1217454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Freeform 27">
            <a:extLst>
              <a:ext uri="{FF2B5EF4-FFF2-40B4-BE49-F238E27FC236}">
                <a16:creationId xmlns:a16="http://schemas.microsoft.com/office/drawing/2014/main" id="{FA67EF79-E892-A5B2-D6D0-54DF250FA682}"/>
              </a:ext>
            </a:extLst>
          </p:cNvPr>
          <p:cNvSpPr/>
          <p:nvPr/>
        </p:nvSpPr>
        <p:spPr>
          <a:xfrm>
            <a:off x="14318457" y="6744513"/>
            <a:ext cx="3677198" cy="2968502"/>
          </a:xfrm>
          <a:custGeom>
            <a:avLst/>
            <a:gdLst/>
            <a:ahLst/>
            <a:cxnLst/>
            <a:rect l="l" t="t" r="r" b="b"/>
            <a:pathLst>
              <a:path w="3677198" h="2968502">
                <a:moveTo>
                  <a:pt x="0" y="0"/>
                </a:moveTo>
                <a:lnTo>
                  <a:pt x="3677198" y="0"/>
                </a:lnTo>
                <a:lnTo>
                  <a:pt x="3677198" y="2968502"/>
                </a:lnTo>
                <a:lnTo>
                  <a:pt x="0" y="29685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7679C7-A470-FE83-3543-6D9F13DB213C}"/>
              </a:ext>
            </a:extLst>
          </p:cNvPr>
          <p:cNvSpPr txBox="1"/>
          <p:nvPr/>
        </p:nvSpPr>
        <p:spPr>
          <a:xfrm>
            <a:off x="1448412" y="3521270"/>
            <a:ext cx="5127441" cy="2258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vo" panose="02040603050506020204" pitchFamily="18" charset="0"/>
                <a:ea typeface="Costa Rica"/>
                <a:cs typeface="Costa Rica"/>
                <a:sym typeface="Costa Rica"/>
              </a:rPr>
              <a:t>Thứ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vo" panose="02040603050506020204" pitchFamily="18" charset="0"/>
                <a:ea typeface="Costa Rica"/>
                <a:cs typeface="Costa Rica"/>
                <a:sym typeface="Costa Rica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vo" panose="02040603050506020204" pitchFamily="18" charset="0"/>
                <a:ea typeface="Costa Rica"/>
                <a:cs typeface="Costa Rica"/>
                <a:sym typeface="Costa Rica"/>
              </a:rPr>
              <a:t>Năm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UTM Avo" panose="02040603050506020204" pitchFamily="18" charset="0"/>
              <a:ea typeface="Costa Rica"/>
              <a:cs typeface="Costa Rica"/>
              <a:sym typeface="Costa Ric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E450EA-DCB4-C81C-49EC-9A77094DDA2C}"/>
              </a:ext>
            </a:extLst>
          </p:cNvPr>
          <p:cNvSpPr txBox="1"/>
          <p:nvPr/>
        </p:nvSpPr>
        <p:spPr>
          <a:xfrm>
            <a:off x="12918550" y="3834028"/>
            <a:ext cx="2203657" cy="252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sta Rica"/>
                <a:ea typeface="Costa Rica"/>
                <a:cs typeface="Costa Rica"/>
                <a:sym typeface="Costa Rica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07DE63-2914-C555-B512-960161B6E17C}"/>
              </a:ext>
            </a:extLst>
          </p:cNvPr>
          <p:cNvSpPr txBox="1"/>
          <p:nvPr/>
        </p:nvSpPr>
        <p:spPr>
          <a:xfrm>
            <a:off x="6383230" y="3874124"/>
            <a:ext cx="5593300" cy="2581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1000"/>
              </a:lnSpc>
              <a:defRPr/>
            </a:pPr>
            <a:r>
              <a:rPr lang="en-US" sz="13800" b="1" dirty="0">
                <a:solidFill>
                  <a:srgbClr val="FF0000"/>
                </a:solidFill>
                <a:latin typeface="Costa Rica"/>
                <a:ea typeface="Costa Rica"/>
                <a:cs typeface="Costa Rica"/>
                <a:sym typeface="Costa Rica"/>
              </a:rPr>
              <a:t>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9E0E14E-D970-E6D8-3C7B-EA7797C8A19A}"/>
              </a:ext>
            </a:extLst>
          </p:cNvPr>
          <p:cNvGrpSpPr/>
          <p:nvPr/>
        </p:nvGrpSpPr>
        <p:grpSpPr>
          <a:xfrm>
            <a:off x="6736645" y="3565096"/>
            <a:ext cx="4832075" cy="2522578"/>
            <a:chOff x="1819687" y="3718277"/>
            <a:chExt cx="4832075" cy="2522578"/>
          </a:xfrm>
        </p:grpSpPr>
        <p:grpSp>
          <p:nvGrpSpPr>
            <p:cNvPr id="36" name="Group 24">
              <a:extLst>
                <a:ext uri="{FF2B5EF4-FFF2-40B4-BE49-F238E27FC236}">
                  <a16:creationId xmlns:a16="http://schemas.microsoft.com/office/drawing/2014/main" id="{F77FDDD5-9CBA-ED5D-4C2B-D8E92AC905C1}"/>
                </a:ext>
              </a:extLst>
            </p:cNvPr>
            <p:cNvGrpSpPr/>
            <p:nvPr/>
          </p:nvGrpSpPr>
          <p:grpSpPr>
            <a:xfrm>
              <a:off x="1819687" y="4350946"/>
              <a:ext cx="4832075" cy="1889909"/>
              <a:chOff x="0" y="0"/>
              <a:chExt cx="3064050" cy="1198404"/>
            </a:xfrm>
          </p:grpSpPr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466D5FEF-CE47-B95F-27BF-9F796640F834}"/>
                  </a:ext>
                </a:extLst>
              </p:cNvPr>
              <p:cNvSpPr/>
              <p:nvPr/>
            </p:nvSpPr>
            <p:spPr>
              <a:xfrm>
                <a:off x="0" y="0"/>
                <a:ext cx="3064050" cy="1198404"/>
              </a:xfrm>
              <a:custGeom>
                <a:avLst/>
                <a:gdLst/>
                <a:ahLst/>
                <a:cxnLst/>
                <a:rect l="l" t="t" r="r" b="b"/>
                <a:pathLst>
                  <a:path w="3064050" h="1198404">
                    <a:moveTo>
                      <a:pt x="60883" y="0"/>
                    </a:moveTo>
                    <a:lnTo>
                      <a:pt x="3003167" y="0"/>
                    </a:lnTo>
                    <a:cubicBezTo>
                      <a:pt x="3036792" y="0"/>
                      <a:pt x="3064050" y="27258"/>
                      <a:pt x="3064050" y="60883"/>
                    </a:cubicBezTo>
                    <a:lnTo>
                      <a:pt x="3064050" y="1137520"/>
                    </a:lnTo>
                    <a:cubicBezTo>
                      <a:pt x="3064050" y="1171145"/>
                      <a:pt x="3036792" y="1198404"/>
                      <a:pt x="3003167" y="1198404"/>
                    </a:cubicBezTo>
                    <a:lnTo>
                      <a:pt x="60883" y="1198404"/>
                    </a:lnTo>
                    <a:cubicBezTo>
                      <a:pt x="44736" y="1198404"/>
                      <a:pt x="29250" y="1191989"/>
                      <a:pt x="17832" y="1180571"/>
                    </a:cubicBezTo>
                    <a:cubicBezTo>
                      <a:pt x="6414" y="1169153"/>
                      <a:pt x="0" y="1153667"/>
                      <a:pt x="0" y="1137520"/>
                    </a:cubicBezTo>
                    <a:lnTo>
                      <a:pt x="0" y="60883"/>
                    </a:lnTo>
                    <a:cubicBezTo>
                      <a:pt x="0" y="27258"/>
                      <a:pt x="27258" y="0"/>
                      <a:pt x="60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75" cap="rnd">
                <a:solidFill>
                  <a:srgbClr val="FFDE59"/>
                </a:solidFill>
                <a:prstDash val="solid"/>
                <a:round/>
              </a:ln>
            </p:spPr>
          </p:sp>
          <p:sp>
            <p:nvSpPr>
              <p:cNvPr id="38" name="TextBox 26">
                <a:extLst>
                  <a:ext uri="{FF2B5EF4-FFF2-40B4-BE49-F238E27FC236}">
                    <a16:creationId xmlns:a16="http://schemas.microsoft.com/office/drawing/2014/main" id="{1D403CF1-2CFE-5788-D4FD-CAD60A3E9111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064050" cy="1217454"/>
              </a:xfrm>
              <a:prstGeom prst="rect">
                <a:avLst/>
              </a:prstGeom>
            </p:spPr>
            <p:txBody>
              <a:bodyPr lIns="28485" tIns="28485" rIns="28485" bIns="28485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11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381F078-0FDD-8075-138C-1D62AD5D49F0}"/>
                </a:ext>
              </a:extLst>
            </p:cNvPr>
            <p:cNvSpPr txBox="1"/>
            <p:nvPr/>
          </p:nvSpPr>
          <p:spPr>
            <a:xfrm>
              <a:off x="2074692" y="3718277"/>
              <a:ext cx="4292845" cy="22417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>
                    <a:solidFill>
                      <a:schemeClr val="tx1"/>
                    </a:solidFill>
                  </a:ln>
                  <a:solidFill>
                    <a:srgbClr val="FFDE59"/>
                  </a:solidFill>
                  <a:effectLst/>
                  <a:uLnTx/>
                  <a:uFillTx/>
                  <a:latin typeface="UTM Avo" panose="02040603050506020204" pitchFamily="18" charset="0"/>
                  <a:ea typeface="Costa Rica"/>
                  <a:cs typeface="Costa Rica"/>
                  <a:sym typeface="Costa Rica"/>
                </a:rPr>
                <a:t>Thứ</a:t>
              </a:r>
              <a:r>
                <a:rPr kumimoji="0" lang="en-US" sz="8000" b="1" i="0" u="none" strike="noStrike" kern="1200" cap="none" spc="0" normalizeH="0" noProof="0" dirty="0">
                  <a:ln>
                    <a:solidFill>
                      <a:schemeClr val="tx1"/>
                    </a:solidFill>
                  </a:ln>
                  <a:solidFill>
                    <a:srgbClr val="FFDE59"/>
                  </a:solidFill>
                  <a:effectLst/>
                  <a:uLnTx/>
                  <a:uFillTx/>
                  <a:latin typeface="UTM Avo" panose="02040603050506020204" pitchFamily="18" charset="0"/>
                  <a:ea typeface="Costa Rica"/>
                  <a:cs typeface="Costa Rica"/>
                  <a:sym typeface="Costa Rica"/>
                </a:rPr>
                <a:t> </a:t>
              </a:r>
              <a:r>
                <a:rPr kumimoji="0" lang="en-US" sz="8000" b="1" i="0" u="none" strike="noStrike" kern="1200" cap="none" spc="0" normalizeH="0" noProof="0" dirty="0" err="1">
                  <a:ln>
                    <a:solidFill>
                      <a:schemeClr val="tx1"/>
                    </a:solidFill>
                  </a:ln>
                  <a:solidFill>
                    <a:srgbClr val="FFDE59"/>
                  </a:solidFill>
                  <a:effectLst/>
                  <a:uLnTx/>
                  <a:uFillTx/>
                  <a:latin typeface="UTM Avo" panose="02040603050506020204" pitchFamily="18" charset="0"/>
                  <a:ea typeface="Costa Rica"/>
                  <a:cs typeface="Costa Rica"/>
                  <a:sym typeface="Costa Rica"/>
                </a:rPr>
                <a:t>Sáu</a:t>
              </a:r>
              <a:endParaRPr kumimoji="0" lang="en-US" sz="8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DE59"/>
                </a:solidFill>
                <a:effectLst/>
                <a:uLnTx/>
                <a:uFillTx/>
                <a:latin typeface="UTM Avo" panose="02040603050506020204" pitchFamily="18" charset="0"/>
                <a:ea typeface="Costa Rica"/>
                <a:cs typeface="Costa Rica"/>
                <a:sym typeface="Costa Rica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2B88E5-C737-8579-BB30-0B2CBDB5A06F}"/>
              </a:ext>
            </a:extLst>
          </p:cNvPr>
          <p:cNvGrpSpPr/>
          <p:nvPr/>
        </p:nvGrpSpPr>
        <p:grpSpPr>
          <a:xfrm>
            <a:off x="11299928" y="3593120"/>
            <a:ext cx="5809777" cy="2496010"/>
            <a:chOff x="10197980" y="-3282868"/>
            <a:chExt cx="5809777" cy="2496010"/>
          </a:xfrm>
        </p:grpSpPr>
        <p:grpSp>
          <p:nvGrpSpPr>
            <p:cNvPr id="41" name="Group 21">
              <a:extLst>
                <a:ext uri="{FF2B5EF4-FFF2-40B4-BE49-F238E27FC236}">
                  <a16:creationId xmlns:a16="http://schemas.microsoft.com/office/drawing/2014/main" id="{E9E3D205-9745-CE25-B330-851567361E37}"/>
                </a:ext>
              </a:extLst>
            </p:cNvPr>
            <p:cNvGrpSpPr/>
            <p:nvPr/>
          </p:nvGrpSpPr>
          <p:grpSpPr>
            <a:xfrm>
              <a:off x="10686832" y="-2676767"/>
              <a:ext cx="4832075" cy="1889909"/>
              <a:chOff x="0" y="0"/>
              <a:chExt cx="3064050" cy="1198404"/>
            </a:xfrm>
          </p:grpSpPr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CC8AAD27-641B-57AD-7C73-B4A1BF3AB082}"/>
                  </a:ext>
                </a:extLst>
              </p:cNvPr>
              <p:cNvSpPr/>
              <p:nvPr/>
            </p:nvSpPr>
            <p:spPr>
              <a:xfrm>
                <a:off x="0" y="0"/>
                <a:ext cx="3064050" cy="1198404"/>
              </a:xfrm>
              <a:custGeom>
                <a:avLst/>
                <a:gdLst/>
                <a:ahLst/>
                <a:cxnLst/>
                <a:rect l="l" t="t" r="r" b="b"/>
                <a:pathLst>
                  <a:path w="3064050" h="1198404">
                    <a:moveTo>
                      <a:pt x="60883" y="0"/>
                    </a:moveTo>
                    <a:lnTo>
                      <a:pt x="3003167" y="0"/>
                    </a:lnTo>
                    <a:cubicBezTo>
                      <a:pt x="3036792" y="0"/>
                      <a:pt x="3064050" y="27258"/>
                      <a:pt x="3064050" y="60883"/>
                    </a:cubicBezTo>
                    <a:lnTo>
                      <a:pt x="3064050" y="1137520"/>
                    </a:lnTo>
                    <a:cubicBezTo>
                      <a:pt x="3064050" y="1171145"/>
                      <a:pt x="3036792" y="1198404"/>
                      <a:pt x="3003167" y="1198404"/>
                    </a:cubicBezTo>
                    <a:lnTo>
                      <a:pt x="60883" y="1198404"/>
                    </a:lnTo>
                    <a:cubicBezTo>
                      <a:pt x="44736" y="1198404"/>
                      <a:pt x="29250" y="1191989"/>
                      <a:pt x="17832" y="1180571"/>
                    </a:cubicBezTo>
                    <a:cubicBezTo>
                      <a:pt x="6414" y="1169153"/>
                      <a:pt x="0" y="1153667"/>
                      <a:pt x="0" y="1137520"/>
                    </a:cubicBezTo>
                    <a:lnTo>
                      <a:pt x="0" y="60883"/>
                    </a:lnTo>
                    <a:cubicBezTo>
                      <a:pt x="0" y="27258"/>
                      <a:pt x="27258" y="0"/>
                      <a:pt x="60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75" cap="rnd">
                <a:solidFill>
                  <a:srgbClr val="E83F3F"/>
                </a:solidFill>
                <a:prstDash val="solid"/>
                <a:round/>
              </a:ln>
            </p:spPr>
          </p:sp>
          <p:sp>
            <p:nvSpPr>
              <p:cNvPr id="43" name="TextBox 23">
                <a:extLst>
                  <a:ext uri="{FF2B5EF4-FFF2-40B4-BE49-F238E27FC236}">
                    <a16:creationId xmlns:a16="http://schemas.microsoft.com/office/drawing/2014/main" id="{B5B5EC4F-C8FE-87D2-DA55-9CDC0826472A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064050" cy="1217454"/>
              </a:xfrm>
              <a:prstGeom prst="rect">
                <a:avLst/>
              </a:prstGeom>
            </p:spPr>
            <p:txBody>
              <a:bodyPr lIns="28485" tIns="28485" rIns="28485" bIns="28485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11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E9B679C-4380-0250-4293-FA9E7EE9A1BE}"/>
                </a:ext>
              </a:extLst>
            </p:cNvPr>
            <p:cNvSpPr txBox="1"/>
            <p:nvPr/>
          </p:nvSpPr>
          <p:spPr>
            <a:xfrm>
              <a:off x="10197980" y="-3282868"/>
              <a:ext cx="5809777" cy="22638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Costa Rica"/>
                  <a:cs typeface="Costa Rica"/>
                  <a:sym typeface="Costa Rica"/>
                </a:rPr>
                <a:t>Thứ</a:t>
              </a:r>
              <a:r>
                <a:rPr kumimoji="0" lang="en-US" sz="8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Costa Rica"/>
                  <a:cs typeface="Costa Rica"/>
                  <a:sym typeface="Costa Rica"/>
                </a:rPr>
                <a:t> Bảy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sta Rica"/>
                <a:cs typeface="Costa Rica"/>
                <a:sym typeface="Costa Rica"/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CC1E602-8005-D32B-6757-22FE42C73ED4}"/>
              </a:ext>
            </a:extLst>
          </p:cNvPr>
          <p:cNvSpPr/>
          <p:nvPr/>
        </p:nvSpPr>
        <p:spPr>
          <a:xfrm>
            <a:off x="6019800" y="624413"/>
            <a:ext cx="6008454" cy="1727268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Câu</a:t>
            </a:r>
            <a:r>
              <a:rPr lang="en-US" sz="8000" b="1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164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CB8AFC-360B-9C21-24FF-80C5EC384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6C64B0B-3A3B-C8BF-43DC-6B42FE875B69}"/>
              </a:ext>
            </a:extLst>
          </p:cNvPr>
          <p:cNvGrpSpPr/>
          <p:nvPr/>
        </p:nvGrpSpPr>
        <p:grpSpPr>
          <a:xfrm>
            <a:off x="-374764" y="-396773"/>
            <a:ext cx="20112143" cy="13867464"/>
            <a:chOff x="0" y="0"/>
            <a:chExt cx="26816191" cy="184899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7035ED5-4D13-15EC-E37A-C1469B0ED67B}"/>
                </a:ext>
              </a:extLst>
            </p:cNvPr>
            <p:cNvSpPr/>
            <p:nvPr/>
          </p:nvSpPr>
          <p:spPr>
            <a:xfrm>
              <a:off x="0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5D07A1C-2053-379F-E410-44E5C8869927}"/>
                </a:ext>
              </a:extLst>
            </p:cNvPr>
            <p:cNvSpPr/>
            <p:nvPr/>
          </p:nvSpPr>
          <p:spPr>
            <a:xfrm>
              <a:off x="6704048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AB64E26-4C11-3652-D6C3-C1CF877FD284}"/>
                </a:ext>
              </a:extLst>
            </p:cNvPr>
            <p:cNvSpPr/>
            <p:nvPr/>
          </p:nvSpPr>
          <p:spPr>
            <a:xfrm>
              <a:off x="13408096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E467BE5-D9C1-C252-6C12-0D4B780C19DC}"/>
                </a:ext>
              </a:extLst>
            </p:cNvPr>
            <p:cNvSpPr/>
            <p:nvPr/>
          </p:nvSpPr>
          <p:spPr>
            <a:xfrm>
              <a:off x="20112143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BDBC4DF-4C24-49EB-3E5E-EB3C04793000}"/>
                </a:ext>
              </a:extLst>
            </p:cNvPr>
            <p:cNvSpPr/>
            <p:nvPr/>
          </p:nvSpPr>
          <p:spPr>
            <a:xfrm>
              <a:off x="0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A72280-BF4F-C148-C430-2FB15E623CA3}"/>
                </a:ext>
              </a:extLst>
            </p:cNvPr>
            <p:cNvSpPr/>
            <p:nvPr/>
          </p:nvSpPr>
          <p:spPr>
            <a:xfrm>
              <a:off x="6704048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C2B0376-D17C-6EB9-5D8F-5A7D82897EA2}"/>
                </a:ext>
              </a:extLst>
            </p:cNvPr>
            <p:cNvSpPr/>
            <p:nvPr/>
          </p:nvSpPr>
          <p:spPr>
            <a:xfrm>
              <a:off x="13408096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A07B9AB-8010-9E4B-82F1-09031E01B3F2}"/>
                </a:ext>
              </a:extLst>
            </p:cNvPr>
            <p:cNvSpPr/>
            <p:nvPr/>
          </p:nvSpPr>
          <p:spPr>
            <a:xfrm>
              <a:off x="20112143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1B687CD-CBA1-467C-4E7D-49FF6C43429B}"/>
                </a:ext>
              </a:extLst>
            </p:cNvPr>
            <p:cNvSpPr/>
            <p:nvPr/>
          </p:nvSpPr>
          <p:spPr>
            <a:xfrm>
              <a:off x="0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A0B8788-B367-2686-57B5-13D45EF0996F}"/>
                </a:ext>
              </a:extLst>
            </p:cNvPr>
            <p:cNvSpPr/>
            <p:nvPr/>
          </p:nvSpPr>
          <p:spPr>
            <a:xfrm>
              <a:off x="6704048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269950C-9B1D-15FD-5DD3-CF01846254A3}"/>
                </a:ext>
              </a:extLst>
            </p:cNvPr>
            <p:cNvSpPr/>
            <p:nvPr/>
          </p:nvSpPr>
          <p:spPr>
            <a:xfrm>
              <a:off x="13408096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950A27C-DE68-6A7E-75FE-47EF619B9EFF}"/>
                </a:ext>
              </a:extLst>
            </p:cNvPr>
            <p:cNvSpPr/>
            <p:nvPr/>
          </p:nvSpPr>
          <p:spPr>
            <a:xfrm>
              <a:off x="20112143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6FEE017-2C13-57CA-0EDE-8EB67B84CA21}"/>
              </a:ext>
            </a:extLst>
          </p:cNvPr>
          <p:cNvGrpSpPr/>
          <p:nvPr/>
        </p:nvGrpSpPr>
        <p:grpSpPr>
          <a:xfrm>
            <a:off x="1231710" y="1028700"/>
            <a:ext cx="15824580" cy="8297305"/>
            <a:chOff x="0" y="0"/>
            <a:chExt cx="10034470" cy="5261375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2C7B635-6531-98A0-B790-10AAD13CAF3A}"/>
                </a:ext>
              </a:extLst>
            </p:cNvPr>
            <p:cNvSpPr/>
            <p:nvPr/>
          </p:nvSpPr>
          <p:spPr>
            <a:xfrm>
              <a:off x="0" y="0"/>
              <a:ext cx="10034470" cy="5261375"/>
            </a:xfrm>
            <a:custGeom>
              <a:avLst/>
              <a:gdLst/>
              <a:ahLst/>
              <a:cxnLst/>
              <a:rect l="l" t="t" r="r" b="b"/>
              <a:pathLst>
                <a:path w="10034470" h="5261375">
                  <a:moveTo>
                    <a:pt x="18591" y="0"/>
                  </a:moveTo>
                  <a:lnTo>
                    <a:pt x="10015879" y="0"/>
                  </a:lnTo>
                  <a:cubicBezTo>
                    <a:pt x="10026146" y="0"/>
                    <a:pt x="10034470" y="8323"/>
                    <a:pt x="10034470" y="18591"/>
                  </a:cubicBezTo>
                  <a:lnTo>
                    <a:pt x="10034470" y="5242785"/>
                  </a:lnTo>
                  <a:cubicBezTo>
                    <a:pt x="10034470" y="5253052"/>
                    <a:pt x="10026146" y="5261375"/>
                    <a:pt x="10015879" y="5261375"/>
                  </a:cubicBezTo>
                  <a:lnTo>
                    <a:pt x="18591" y="5261375"/>
                  </a:lnTo>
                  <a:cubicBezTo>
                    <a:pt x="8323" y="5261375"/>
                    <a:pt x="0" y="5253052"/>
                    <a:pt x="0" y="5242785"/>
                  </a:cubicBezTo>
                  <a:lnTo>
                    <a:pt x="0" y="18591"/>
                  </a:lnTo>
                  <a:cubicBezTo>
                    <a:pt x="0" y="8323"/>
                    <a:pt x="8323" y="0"/>
                    <a:pt x="18591" y="0"/>
                  </a:cubicBezTo>
                  <a:close/>
                </a:path>
              </a:pathLst>
            </a:custGeom>
            <a:solidFill>
              <a:srgbClr val="895858"/>
            </a:solidFill>
            <a:ln w="142875" cap="rnd">
              <a:solidFill>
                <a:srgbClr val="E6C298"/>
              </a:solidFill>
              <a:prstDash val="solid"/>
              <a:round/>
            </a:ln>
          </p:spPr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8EDD32FF-32D8-557A-76AC-76FAE1E292A9}"/>
                </a:ext>
              </a:extLst>
            </p:cNvPr>
            <p:cNvSpPr txBox="1"/>
            <p:nvPr/>
          </p:nvSpPr>
          <p:spPr>
            <a:xfrm>
              <a:off x="0" y="-19050"/>
              <a:ext cx="10034470" cy="5280425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8594F194-BF47-36AF-631A-1AC9B3DE58C9}"/>
              </a:ext>
            </a:extLst>
          </p:cNvPr>
          <p:cNvGrpSpPr/>
          <p:nvPr/>
        </p:nvGrpSpPr>
        <p:grpSpPr>
          <a:xfrm>
            <a:off x="6727962" y="4198546"/>
            <a:ext cx="4832075" cy="1889909"/>
            <a:chOff x="0" y="0"/>
            <a:chExt cx="3064050" cy="1198404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A0EF497-978F-A95C-CA45-BB8903AE60B9}"/>
                </a:ext>
              </a:extLst>
            </p:cNvPr>
            <p:cNvSpPr/>
            <p:nvPr/>
          </p:nvSpPr>
          <p:spPr>
            <a:xfrm>
              <a:off x="0" y="0"/>
              <a:ext cx="3064050" cy="1198404"/>
            </a:xfrm>
            <a:custGeom>
              <a:avLst/>
              <a:gdLst/>
              <a:ahLst/>
              <a:cxnLst/>
              <a:rect l="l" t="t" r="r" b="b"/>
              <a:pathLst>
                <a:path w="3064050" h="1198404">
                  <a:moveTo>
                    <a:pt x="60883" y="0"/>
                  </a:moveTo>
                  <a:lnTo>
                    <a:pt x="3003167" y="0"/>
                  </a:lnTo>
                  <a:cubicBezTo>
                    <a:pt x="3036792" y="0"/>
                    <a:pt x="3064050" y="27258"/>
                    <a:pt x="3064050" y="60883"/>
                  </a:cubicBezTo>
                  <a:lnTo>
                    <a:pt x="3064050" y="1137520"/>
                  </a:lnTo>
                  <a:cubicBezTo>
                    <a:pt x="3064050" y="1171145"/>
                    <a:pt x="3036792" y="1198404"/>
                    <a:pt x="3003167" y="1198404"/>
                  </a:cubicBezTo>
                  <a:lnTo>
                    <a:pt x="60883" y="1198404"/>
                  </a:lnTo>
                  <a:cubicBezTo>
                    <a:pt x="44736" y="1198404"/>
                    <a:pt x="29250" y="1191989"/>
                    <a:pt x="17832" y="1180571"/>
                  </a:cubicBezTo>
                  <a:cubicBezTo>
                    <a:pt x="6414" y="1169153"/>
                    <a:pt x="0" y="1153667"/>
                    <a:pt x="0" y="1137520"/>
                  </a:cubicBezTo>
                  <a:lnTo>
                    <a:pt x="0" y="60883"/>
                  </a:lnTo>
                  <a:cubicBezTo>
                    <a:pt x="0" y="27258"/>
                    <a:pt x="27258" y="0"/>
                    <a:pt x="60883" y="0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FFDE00"/>
              </a:solidFill>
              <a:prstDash val="solid"/>
              <a:round/>
            </a:ln>
          </p:spPr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2EF974EA-2BE2-4355-D34B-719DB221B84D}"/>
                </a:ext>
              </a:extLst>
            </p:cNvPr>
            <p:cNvSpPr txBox="1"/>
            <p:nvPr/>
          </p:nvSpPr>
          <p:spPr>
            <a:xfrm>
              <a:off x="0" y="-19050"/>
              <a:ext cx="3064050" cy="1217454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8DAD95BD-5314-2F88-FB6D-E479AF3BA10B}"/>
              </a:ext>
            </a:extLst>
          </p:cNvPr>
          <p:cNvGrpSpPr/>
          <p:nvPr/>
        </p:nvGrpSpPr>
        <p:grpSpPr>
          <a:xfrm>
            <a:off x="11788780" y="4232398"/>
            <a:ext cx="4832075" cy="1889909"/>
            <a:chOff x="0" y="0"/>
            <a:chExt cx="3064050" cy="1198404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9E5C944-D7DD-5116-8457-2152B06FEFA3}"/>
                </a:ext>
              </a:extLst>
            </p:cNvPr>
            <p:cNvSpPr/>
            <p:nvPr/>
          </p:nvSpPr>
          <p:spPr>
            <a:xfrm>
              <a:off x="0" y="0"/>
              <a:ext cx="3064050" cy="1198404"/>
            </a:xfrm>
            <a:custGeom>
              <a:avLst/>
              <a:gdLst/>
              <a:ahLst/>
              <a:cxnLst/>
              <a:rect l="l" t="t" r="r" b="b"/>
              <a:pathLst>
                <a:path w="3064050" h="1198404">
                  <a:moveTo>
                    <a:pt x="60883" y="0"/>
                  </a:moveTo>
                  <a:lnTo>
                    <a:pt x="3003167" y="0"/>
                  </a:lnTo>
                  <a:cubicBezTo>
                    <a:pt x="3036792" y="0"/>
                    <a:pt x="3064050" y="27258"/>
                    <a:pt x="3064050" y="60883"/>
                  </a:cubicBezTo>
                  <a:lnTo>
                    <a:pt x="3064050" y="1137520"/>
                  </a:lnTo>
                  <a:cubicBezTo>
                    <a:pt x="3064050" y="1171145"/>
                    <a:pt x="3036792" y="1198404"/>
                    <a:pt x="3003167" y="1198404"/>
                  </a:cubicBezTo>
                  <a:lnTo>
                    <a:pt x="60883" y="1198404"/>
                  </a:lnTo>
                  <a:cubicBezTo>
                    <a:pt x="44736" y="1198404"/>
                    <a:pt x="29250" y="1191989"/>
                    <a:pt x="17832" y="1180571"/>
                  </a:cubicBezTo>
                  <a:cubicBezTo>
                    <a:pt x="6414" y="1169153"/>
                    <a:pt x="0" y="1153667"/>
                    <a:pt x="0" y="1137520"/>
                  </a:cubicBezTo>
                  <a:lnTo>
                    <a:pt x="0" y="60883"/>
                  </a:lnTo>
                  <a:cubicBezTo>
                    <a:pt x="0" y="27258"/>
                    <a:pt x="27258" y="0"/>
                    <a:pt x="60883" y="0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E83F3F"/>
              </a:solidFill>
              <a:prstDash val="solid"/>
              <a:round/>
            </a:ln>
          </p:spPr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DCB314F0-3A02-643C-CE1E-736F874DE2A8}"/>
                </a:ext>
              </a:extLst>
            </p:cNvPr>
            <p:cNvSpPr txBox="1"/>
            <p:nvPr/>
          </p:nvSpPr>
          <p:spPr>
            <a:xfrm>
              <a:off x="0" y="-19050"/>
              <a:ext cx="3064050" cy="1217454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1E8FF67-B653-3AB7-F4C6-B8239DC0E6E3}"/>
              </a:ext>
            </a:extLst>
          </p:cNvPr>
          <p:cNvGrpSpPr/>
          <p:nvPr/>
        </p:nvGrpSpPr>
        <p:grpSpPr>
          <a:xfrm>
            <a:off x="1667287" y="4198546"/>
            <a:ext cx="4832075" cy="1889909"/>
            <a:chOff x="0" y="0"/>
            <a:chExt cx="3064050" cy="1198404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AA57940-6D06-19AA-F797-3819CB54B37C}"/>
                </a:ext>
              </a:extLst>
            </p:cNvPr>
            <p:cNvSpPr/>
            <p:nvPr/>
          </p:nvSpPr>
          <p:spPr>
            <a:xfrm>
              <a:off x="0" y="0"/>
              <a:ext cx="3064050" cy="1198404"/>
            </a:xfrm>
            <a:custGeom>
              <a:avLst/>
              <a:gdLst/>
              <a:ahLst/>
              <a:cxnLst/>
              <a:rect l="l" t="t" r="r" b="b"/>
              <a:pathLst>
                <a:path w="3064050" h="1198404">
                  <a:moveTo>
                    <a:pt x="60883" y="0"/>
                  </a:moveTo>
                  <a:lnTo>
                    <a:pt x="3003167" y="0"/>
                  </a:lnTo>
                  <a:cubicBezTo>
                    <a:pt x="3036792" y="0"/>
                    <a:pt x="3064050" y="27258"/>
                    <a:pt x="3064050" y="60883"/>
                  </a:cubicBezTo>
                  <a:lnTo>
                    <a:pt x="3064050" y="1137520"/>
                  </a:lnTo>
                  <a:cubicBezTo>
                    <a:pt x="3064050" y="1171145"/>
                    <a:pt x="3036792" y="1198404"/>
                    <a:pt x="3003167" y="1198404"/>
                  </a:cubicBezTo>
                  <a:lnTo>
                    <a:pt x="60883" y="1198404"/>
                  </a:lnTo>
                  <a:cubicBezTo>
                    <a:pt x="44736" y="1198404"/>
                    <a:pt x="29250" y="1191989"/>
                    <a:pt x="17832" y="1180571"/>
                  </a:cubicBezTo>
                  <a:cubicBezTo>
                    <a:pt x="6414" y="1169153"/>
                    <a:pt x="0" y="1153667"/>
                    <a:pt x="0" y="1137520"/>
                  </a:cubicBezTo>
                  <a:lnTo>
                    <a:pt x="0" y="60883"/>
                  </a:lnTo>
                  <a:cubicBezTo>
                    <a:pt x="0" y="27258"/>
                    <a:pt x="27258" y="0"/>
                    <a:pt x="60883" y="0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5CE1E6"/>
              </a:solidFill>
              <a:prstDash val="solid"/>
              <a:round/>
            </a:ln>
          </p:spPr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D2B4620-17B3-0ECA-E831-1083987ED49F}"/>
                </a:ext>
              </a:extLst>
            </p:cNvPr>
            <p:cNvSpPr txBox="1"/>
            <p:nvPr/>
          </p:nvSpPr>
          <p:spPr>
            <a:xfrm>
              <a:off x="0" y="-19050"/>
              <a:ext cx="3064050" cy="1217454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Freeform 27">
            <a:extLst>
              <a:ext uri="{FF2B5EF4-FFF2-40B4-BE49-F238E27FC236}">
                <a16:creationId xmlns:a16="http://schemas.microsoft.com/office/drawing/2014/main" id="{9D1BFD89-BFC8-1948-DC52-9B3FE7F30C85}"/>
              </a:ext>
            </a:extLst>
          </p:cNvPr>
          <p:cNvSpPr/>
          <p:nvPr/>
        </p:nvSpPr>
        <p:spPr>
          <a:xfrm>
            <a:off x="14318457" y="6744513"/>
            <a:ext cx="3677198" cy="2968502"/>
          </a:xfrm>
          <a:custGeom>
            <a:avLst/>
            <a:gdLst/>
            <a:ahLst/>
            <a:cxnLst/>
            <a:rect l="l" t="t" r="r" b="b"/>
            <a:pathLst>
              <a:path w="3677198" h="2968502">
                <a:moveTo>
                  <a:pt x="0" y="0"/>
                </a:moveTo>
                <a:lnTo>
                  <a:pt x="3677198" y="0"/>
                </a:lnTo>
                <a:lnTo>
                  <a:pt x="3677198" y="2968502"/>
                </a:lnTo>
                <a:lnTo>
                  <a:pt x="0" y="29685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8060D0-7610-1629-4FF4-6B6DBC5D8854}"/>
              </a:ext>
            </a:extLst>
          </p:cNvPr>
          <p:cNvSpPr txBox="1"/>
          <p:nvPr/>
        </p:nvSpPr>
        <p:spPr>
          <a:xfrm>
            <a:off x="1483152" y="3826969"/>
            <a:ext cx="5127441" cy="2486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1000"/>
              </a:lnSpc>
              <a:defRPr/>
            </a:pPr>
            <a:r>
              <a:rPr lang="en-US" sz="13800" b="1" dirty="0">
                <a:solidFill>
                  <a:srgbClr val="FF0000"/>
                </a:solidFill>
                <a:latin typeface="Costa Rica"/>
                <a:ea typeface="Costa Rica"/>
                <a:cs typeface="Costa Rica"/>
                <a:sym typeface="Costa Rica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92A673-A33E-8142-30BE-9DBEC6E43D97}"/>
              </a:ext>
            </a:extLst>
          </p:cNvPr>
          <p:cNvSpPr txBox="1"/>
          <p:nvPr/>
        </p:nvSpPr>
        <p:spPr>
          <a:xfrm>
            <a:off x="11774859" y="3622645"/>
            <a:ext cx="4832074" cy="2241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sta Rica"/>
                <a:cs typeface="Costa Rica"/>
                <a:sym typeface="Costa Rica"/>
              </a:rPr>
              <a:t>Chủ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sta Rica"/>
                <a:cs typeface="Costa Rica"/>
                <a:sym typeface="Costa Rica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sta Rica"/>
                <a:cs typeface="Costa Rica"/>
                <a:sym typeface="Costa Rica"/>
              </a:rPr>
              <a:t>nhật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Costa Rica"/>
              <a:cs typeface="Costa Rica"/>
              <a:sym typeface="Costa Ric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537B7C-FE8B-65DA-0021-FCF1C49D328C}"/>
              </a:ext>
            </a:extLst>
          </p:cNvPr>
          <p:cNvSpPr txBox="1"/>
          <p:nvPr/>
        </p:nvSpPr>
        <p:spPr>
          <a:xfrm>
            <a:off x="6385885" y="3685133"/>
            <a:ext cx="5593300" cy="2581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1000"/>
              </a:lnSpc>
              <a:defRPr/>
            </a:pPr>
            <a:r>
              <a:rPr lang="en-US" sz="13800" b="1" dirty="0">
                <a:solidFill>
                  <a:srgbClr val="FF0000"/>
                </a:solidFill>
                <a:latin typeface="Costa Rica"/>
                <a:ea typeface="Costa Rica"/>
                <a:cs typeface="Costa Rica"/>
                <a:sym typeface="Costa Rica"/>
              </a:rPr>
              <a:t>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8A2610-E1A8-80E5-C385-1873670E0C39}"/>
              </a:ext>
            </a:extLst>
          </p:cNvPr>
          <p:cNvGrpSpPr/>
          <p:nvPr/>
        </p:nvGrpSpPr>
        <p:grpSpPr>
          <a:xfrm>
            <a:off x="6730492" y="3596268"/>
            <a:ext cx="4832075" cy="2522578"/>
            <a:chOff x="1819687" y="3718277"/>
            <a:chExt cx="4832075" cy="2522578"/>
          </a:xfrm>
        </p:grpSpPr>
        <p:grpSp>
          <p:nvGrpSpPr>
            <p:cNvPr id="36" name="Group 24">
              <a:extLst>
                <a:ext uri="{FF2B5EF4-FFF2-40B4-BE49-F238E27FC236}">
                  <a16:creationId xmlns:a16="http://schemas.microsoft.com/office/drawing/2014/main" id="{6C0F668B-BE06-E5CC-1BC1-FA9F5E777B05}"/>
                </a:ext>
              </a:extLst>
            </p:cNvPr>
            <p:cNvGrpSpPr/>
            <p:nvPr/>
          </p:nvGrpSpPr>
          <p:grpSpPr>
            <a:xfrm>
              <a:off x="1819687" y="4350946"/>
              <a:ext cx="4832075" cy="1889909"/>
              <a:chOff x="0" y="0"/>
              <a:chExt cx="3064050" cy="1198404"/>
            </a:xfrm>
          </p:grpSpPr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313A428F-D4D7-D3B9-7154-54C8CF20A107}"/>
                  </a:ext>
                </a:extLst>
              </p:cNvPr>
              <p:cNvSpPr/>
              <p:nvPr/>
            </p:nvSpPr>
            <p:spPr>
              <a:xfrm>
                <a:off x="0" y="0"/>
                <a:ext cx="3064050" cy="1198404"/>
              </a:xfrm>
              <a:custGeom>
                <a:avLst/>
                <a:gdLst/>
                <a:ahLst/>
                <a:cxnLst/>
                <a:rect l="l" t="t" r="r" b="b"/>
                <a:pathLst>
                  <a:path w="3064050" h="1198404">
                    <a:moveTo>
                      <a:pt x="60883" y="0"/>
                    </a:moveTo>
                    <a:lnTo>
                      <a:pt x="3003167" y="0"/>
                    </a:lnTo>
                    <a:cubicBezTo>
                      <a:pt x="3036792" y="0"/>
                      <a:pt x="3064050" y="27258"/>
                      <a:pt x="3064050" y="60883"/>
                    </a:cubicBezTo>
                    <a:lnTo>
                      <a:pt x="3064050" y="1137520"/>
                    </a:lnTo>
                    <a:cubicBezTo>
                      <a:pt x="3064050" y="1171145"/>
                      <a:pt x="3036792" y="1198404"/>
                      <a:pt x="3003167" y="1198404"/>
                    </a:cubicBezTo>
                    <a:lnTo>
                      <a:pt x="60883" y="1198404"/>
                    </a:lnTo>
                    <a:cubicBezTo>
                      <a:pt x="44736" y="1198404"/>
                      <a:pt x="29250" y="1191989"/>
                      <a:pt x="17832" y="1180571"/>
                    </a:cubicBezTo>
                    <a:cubicBezTo>
                      <a:pt x="6414" y="1169153"/>
                      <a:pt x="0" y="1153667"/>
                      <a:pt x="0" y="1137520"/>
                    </a:cubicBezTo>
                    <a:lnTo>
                      <a:pt x="0" y="60883"/>
                    </a:lnTo>
                    <a:cubicBezTo>
                      <a:pt x="0" y="27258"/>
                      <a:pt x="27258" y="0"/>
                      <a:pt x="60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75" cap="rnd">
                <a:solidFill>
                  <a:srgbClr val="FFDE59"/>
                </a:solidFill>
                <a:prstDash val="solid"/>
                <a:round/>
              </a:ln>
            </p:spPr>
          </p:sp>
          <p:sp>
            <p:nvSpPr>
              <p:cNvPr id="38" name="TextBox 26">
                <a:extLst>
                  <a:ext uri="{FF2B5EF4-FFF2-40B4-BE49-F238E27FC236}">
                    <a16:creationId xmlns:a16="http://schemas.microsoft.com/office/drawing/2014/main" id="{7C7CF23B-FE36-4812-7EB1-D7872B1D988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064050" cy="1217454"/>
              </a:xfrm>
              <a:prstGeom prst="rect">
                <a:avLst/>
              </a:prstGeom>
            </p:spPr>
            <p:txBody>
              <a:bodyPr lIns="28485" tIns="28485" rIns="28485" bIns="28485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11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26AC68-DA5C-0A6A-C295-4BCEE7147CA5}"/>
                </a:ext>
              </a:extLst>
            </p:cNvPr>
            <p:cNvSpPr txBox="1"/>
            <p:nvPr/>
          </p:nvSpPr>
          <p:spPr>
            <a:xfrm>
              <a:off x="2074692" y="3718277"/>
              <a:ext cx="4292845" cy="22417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>
                    <a:solidFill>
                      <a:schemeClr val="tx1"/>
                    </a:solidFill>
                  </a:ln>
                  <a:solidFill>
                    <a:srgbClr val="FFDE59"/>
                  </a:solidFill>
                  <a:effectLst/>
                  <a:uLnTx/>
                  <a:uFillTx/>
                  <a:latin typeface="UTM Avo" panose="02040603050506020204" pitchFamily="18" charset="0"/>
                  <a:ea typeface="Costa Rica"/>
                  <a:cs typeface="Costa Rica"/>
                  <a:sym typeface="Costa Rica"/>
                </a:rPr>
                <a:t>Thứ</a:t>
              </a:r>
              <a:r>
                <a:rPr kumimoji="0" lang="en-US" sz="8000" b="1" i="0" u="none" strike="noStrike" kern="1200" cap="none" spc="0" normalizeH="0" noProof="0" dirty="0">
                  <a:ln>
                    <a:solidFill>
                      <a:schemeClr val="tx1"/>
                    </a:solidFill>
                  </a:ln>
                  <a:solidFill>
                    <a:srgbClr val="FFDE59"/>
                  </a:solidFill>
                  <a:effectLst/>
                  <a:uLnTx/>
                  <a:uFillTx/>
                  <a:latin typeface="UTM Avo" panose="02040603050506020204" pitchFamily="18" charset="0"/>
                  <a:ea typeface="Costa Rica"/>
                  <a:cs typeface="Costa Rica"/>
                  <a:sym typeface="Costa Rica"/>
                </a:rPr>
                <a:t> Bảy</a:t>
              </a:r>
              <a:endParaRPr kumimoji="0" lang="en-US" sz="8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DE59"/>
                </a:solidFill>
                <a:effectLst/>
                <a:uLnTx/>
                <a:uFillTx/>
                <a:latin typeface="UTM Avo" panose="02040603050506020204" pitchFamily="18" charset="0"/>
                <a:ea typeface="Costa Rica"/>
                <a:cs typeface="Costa Rica"/>
                <a:sym typeface="Costa Rica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E066F8-8FF3-D268-1D61-065AA3147E6F}"/>
              </a:ext>
            </a:extLst>
          </p:cNvPr>
          <p:cNvGrpSpPr/>
          <p:nvPr/>
        </p:nvGrpSpPr>
        <p:grpSpPr>
          <a:xfrm>
            <a:off x="1203931" y="3569916"/>
            <a:ext cx="5809777" cy="2496010"/>
            <a:chOff x="10197980" y="-3282868"/>
            <a:chExt cx="5809777" cy="2496010"/>
          </a:xfrm>
        </p:grpSpPr>
        <p:grpSp>
          <p:nvGrpSpPr>
            <p:cNvPr id="41" name="Group 21">
              <a:extLst>
                <a:ext uri="{FF2B5EF4-FFF2-40B4-BE49-F238E27FC236}">
                  <a16:creationId xmlns:a16="http://schemas.microsoft.com/office/drawing/2014/main" id="{1D0054EE-D9A6-1C95-F4B9-2669CE1CD2EC}"/>
                </a:ext>
              </a:extLst>
            </p:cNvPr>
            <p:cNvGrpSpPr/>
            <p:nvPr/>
          </p:nvGrpSpPr>
          <p:grpSpPr>
            <a:xfrm>
              <a:off x="10686832" y="-2676767"/>
              <a:ext cx="4832075" cy="1889909"/>
              <a:chOff x="0" y="0"/>
              <a:chExt cx="3064050" cy="1198404"/>
            </a:xfrm>
          </p:grpSpPr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37D0C933-7E9D-2418-EE9F-BE26E1F83F0A}"/>
                  </a:ext>
                </a:extLst>
              </p:cNvPr>
              <p:cNvSpPr/>
              <p:nvPr/>
            </p:nvSpPr>
            <p:spPr>
              <a:xfrm>
                <a:off x="0" y="0"/>
                <a:ext cx="3064050" cy="1198404"/>
              </a:xfrm>
              <a:custGeom>
                <a:avLst/>
                <a:gdLst/>
                <a:ahLst/>
                <a:cxnLst/>
                <a:rect l="l" t="t" r="r" b="b"/>
                <a:pathLst>
                  <a:path w="3064050" h="1198404">
                    <a:moveTo>
                      <a:pt x="60883" y="0"/>
                    </a:moveTo>
                    <a:lnTo>
                      <a:pt x="3003167" y="0"/>
                    </a:lnTo>
                    <a:cubicBezTo>
                      <a:pt x="3036792" y="0"/>
                      <a:pt x="3064050" y="27258"/>
                      <a:pt x="3064050" y="60883"/>
                    </a:cubicBezTo>
                    <a:lnTo>
                      <a:pt x="3064050" y="1137520"/>
                    </a:lnTo>
                    <a:cubicBezTo>
                      <a:pt x="3064050" y="1171145"/>
                      <a:pt x="3036792" y="1198404"/>
                      <a:pt x="3003167" y="1198404"/>
                    </a:cubicBezTo>
                    <a:lnTo>
                      <a:pt x="60883" y="1198404"/>
                    </a:lnTo>
                    <a:cubicBezTo>
                      <a:pt x="44736" y="1198404"/>
                      <a:pt x="29250" y="1191989"/>
                      <a:pt x="17832" y="1180571"/>
                    </a:cubicBezTo>
                    <a:cubicBezTo>
                      <a:pt x="6414" y="1169153"/>
                      <a:pt x="0" y="1153667"/>
                      <a:pt x="0" y="1137520"/>
                    </a:cubicBezTo>
                    <a:lnTo>
                      <a:pt x="0" y="60883"/>
                    </a:lnTo>
                    <a:cubicBezTo>
                      <a:pt x="0" y="27258"/>
                      <a:pt x="27258" y="0"/>
                      <a:pt x="60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75" cap="rnd">
                <a:solidFill>
                  <a:srgbClr val="00B0F0"/>
                </a:solidFill>
                <a:prstDash val="solid"/>
                <a:round/>
              </a:ln>
            </p:spPr>
          </p:sp>
          <p:sp>
            <p:nvSpPr>
              <p:cNvPr id="43" name="TextBox 23">
                <a:extLst>
                  <a:ext uri="{FF2B5EF4-FFF2-40B4-BE49-F238E27FC236}">
                    <a16:creationId xmlns:a16="http://schemas.microsoft.com/office/drawing/2014/main" id="{0DB578EF-50A3-ED35-27D1-9CC028EAC42F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064050" cy="1217454"/>
              </a:xfrm>
              <a:prstGeom prst="rect">
                <a:avLst/>
              </a:prstGeom>
            </p:spPr>
            <p:txBody>
              <a:bodyPr lIns="28485" tIns="28485" rIns="28485" bIns="28485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11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E52E9D-087B-1CD6-B3E4-CDE7216F5AA6}"/>
                </a:ext>
              </a:extLst>
            </p:cNvPr>
            <p:cNvSpPr txBox="1"/>
            <p:nvPr/>
          </p:nvSpPr>
          <p:spPr>
            <a:xfrm>
              <a:off x="10197980" y="-3282868"/>
              <a:ext cx="5809777" cy="22638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UTM Avo" panose="02040603050506020204" pitchFamily="18" charset="0"/>
                  <a:ea typeface="Costa Rica"/>
                  <a:cs typeface="Costa Rica"/>
                  <a:sym typeface="Costa Rica"/>
                </a:rPr>
                <a:t>Thứ</a:t>
              </a:r>
              <a:r>
                <a:rPr kumimoji="0" lang="en-US" sz="8000" b="1" i="0" u="none" strike="noStrike" kern="1200" cap="none" spc="0" normalizeH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UTM Avo" panose="02040603050506020204" pitchFamily="18" charset="0"/>
                  <a:ea typeface="Costa Rica"/>
                  <a:cs typeface="Costa Rica"/>
                  <a:sym typeface="Costa Rica"/>
                </a:rPr>
                <a:t> </a:t>
              </a:r>
              <a:r>
                <a:rPr kumimoji="0" lang="en-US" sz="8000" b="1" i="0" u="none" strike="noStrike" kern="1200" cap="none" spc="0" normalizeH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UTM Avo" panose="02040603050506020204" pitchFamily="18" charset="0"/>
                  <a:ea typeface="Costa Rica"/>
                  <a:cs typeface="Costa Rica"/>
                  <a:sym typeface="Costa Rica"/>
                </a:rPr>
                <a:t>Sáu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vo" panose="02040603050506020204" pitchFamily="18" charset="0"/>
                <a:ea typeface="Costa Rica"/>
                <a:cs typeface="Costa Rica"/>
                <a:sym typeface="Costa Rica"/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8B4C673-64F5-5C06-782E-54768144392B}"/>
              </a:ext>
            </a:extLst>
          </p:cNvPr>
          <p:cNvSpPr/>
          <p:nvPr/>
        </p:nvSpPr>
        <p:spPr>
          <a:xfrm>
            <a:off x="6019800" y="624413"/>
            <a:ext cx="6008454" cy="1727268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Câu</a:t>
            </a:r>
            <a:r>
              <a:rPr lang="en-US" sz="8000" b="1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6755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A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66767" y="-1973497"/>
            <a:ext cx="7182994" cy="7590017"/>
          </a:xfrm>
          <a:custGeom>
            <a:avLst/>
            <a:gdLst/>
            <a:ahLst/>
            <a:cxnLst/>
            <a:rect l="l" t="t" r="r" b="b"/>
            <a:pathLst>
              <a:path w="7182994" h="7590017">
                <a:moveTo>
                  <a:pt x="0" y="0"/>
                </a:moveTo>
                <a:lnTo>
                  <a:pt x="7182994" y="0"/>
                </a:lnTo>
                <a:lnTo>
                  <a:pt x="7182994" y="7590017"/>
                </a:lnTo>
                <a:lnTo>
                  <a:pt x="0" y="7590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237758" y="1426476"/>
            <a:ext cx="10452233" cy="7051334"/>
            <a:chOff x="0" y="0"/>
            <a:chExt cx="3080419" cy="20781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0419" cy="2078127"/>
            </a:xfrm>
            <a:custGeom>
              <a:avLst/>
              <a:gdLst/>
              <a:ahLst/>
              <a:cxnLst/>
              <a:rect l="l" t="t" r="r" b="b"/>
              <a:pathLst>
                <a:path w="3080419" h="2078127">
                  <a:moveTo>
                    <a:pt x="74070" y="0"/>
                  </a:moveTo>
                  <a:lnTo>
                    <a:pt x="3006350" y="0"/>
                  </a:lnTo>
                  <a:cubicBezTo>
                    <a:pt x="3025994" y="0"/>
                    <a:pt x="3044834" y="7804"/>
                    <a:pt x="3058725" y="21694"/>
                  </a:cubicBezTo>
                  <a:cubicBezTo>
                    <a:pt x="3072616" y="35585"/>
                    <a:pt x="3080419" y="54425"/>
                    <a:pt x="3080419" y="74070"/>
                  </a:cubicBezTo>
                  <a:lnTo>
                    <a:pt x="3080419" y="2004057"/>
                  </a:lnTo>
                  <a:cubicBezTo>
                    <a:pt x="3080419" y="2044965"/>
                    <a:pt x="3047257" y="2078127"/>
                    <a:pt x="3006350" y="2078127"/>
                  </a:cubicBezTo>
                  <a:lnTo>
                    <a:pt x="74070" y="2078127"/>
                  </a:lnTo>
                  <a:cubicBezTo>
                    <a:pt x="54425" y="2078127"/>
                    <a:pt x="35585" y="2070323"/>
                    <a:pt x="21694" y="2056432"/>
                  </a:cubicBezTo>
                  <a:cubicBezTo>
                    <a:pt x="7804" y="2042542"/>
                    <a:pt x="0" y="2023702"/>
                    <a:pt x="0" y="2004057"/>
                  </a:cubicBezTo>
                  <a:lnTo>
                    <a:pt x="0" y="74070"/>
                  </a:lnTo>
                  <a:cubicBezTo>
                    <a:pt x="0" y="54425"/>
                    <a:pt x="7804" y="35585"/>
                    <a:pt x="21694" y="21694"/>
                  </a:cubicBezTo>
                  <a:cubicBezTo>
                    <a:pt x="35585" y="7804"/>
                    <a:pt x="54425" y="0"/>
                    <a:pt x="74070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0419" cy="2116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945237" y="3015891"/>
            <a:ext cx="7182994" cy="7590017"/>
          </a:xfrm>
          <a:custGeom>
            <a:avLst/>
            <a:gdLst/>
            <a:ahLst/>
            <a:cxnLst/>
            <a:rect l="l" t="t" r="r" b="b"/>
            <a:pathLst>
              <a:path w="7182994" h="7590017">
                <a:moveTo>
                  <a:pt x="0" y="0"/>
                </a:moveTo>
                <a:lnTo>
                  <a:pt x="7182995" y="0"/>
                </a:lnTo>
                <a:lnTo>
                  <a:pt x="7182995" y="7590018"/>
                </a:lnTo>
                <a:lnTo>
                  <a:pt x="0" y="7590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94275">
            <a:off x="-527366" y="-35136"/>
            <a:ext cx="4228390" cy="3713295"/>
          </a:xfrm>
          <a:custGeom>
            <a:avLst/>
            <a:gdLst/>
            <a:ahLst/>
            <a:cxnLst/>
            <a:rect l="l" t="t" r="r" b="b"/>
            <a:pathLst>
              <a:path w="4228390" h="3713295">
                <a:moveTo>
                  <a:pt x="0" y="0"/>
                </a:moveTo>
                <a:lnTo>
                  <a:pt x="4228390" y="0"/>
                </a:lnTo>
                <a:lnTo>
                  <a:pt x="4228390" y="3713295"/>
                </a:lnTo>
                <a:lnTo>
                  <a:pt x="0" y="37132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15467" y="61722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7" y="0"/>
                </a:lnTo>
                <a:lnTo>
                  <a:pt x="43427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E8F9DF-B8D7-FB73-DD5C-1D1D6C0F0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083" y="1232749"/>
            <a:ext cx="11973582" cy="823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0430" y="4467608"/>
            <a:ext cx="7182994" cy="7590017"/>
          </a:xfrm>
          <a:custGeom>
            <a:avLst/>
            <a:gdLst/>
            <a:ahLst/>
            <a:cxnLst/>
            <a:rect l="l" t="t" r="r" b="b"/>
            <a:pathLst>
              <a:path w="7182994" h="7590017">
                <a:moveTo>
                  <a:pt x="0" y="0"/>
                </a:moveTo>
                <a:lnTo>
                  <a:pt x="7182994" y="0"/>
                </a:lnTo>
                <a:lnTo>
                  <a:pt x="7182994" y="7590017"/>
                </a:lnTo>
                <a:lnTo>
                  <a:pt x="0" y="7590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66233" y="530859"/>
            <a:ext cx="16834876" cy="9395937"/>
            <a:chOff x="0" y="0"/>
            <a:chExt cx="4961473" cy="26198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61474" cy="2619802"/>
            </a:xfrm>
            <a:custGeom>
              <a:avLst/>
              <a:gdLst/>
              <a:ahLst/>
              <a:cxnLst/>
              <a:rect l="l" t="t" r="r" b="b"/>
              <a:pathLst>
                <a:path w="4961474" h="2619802">
                  <a:moveTo>
                    <a:pt x="45987" y="0"/>
                  </a:moveTo>
                  <a:lnTo>
                    <a:pt x="4915486" y="0"/>
                  </a:lnTo>
                  <a:cubicBezTo>
                    <a:pt x="4927683" y="0"/>
                    <a:pt x="4939380" y="4845"/>
                    <a:pt x="4948004" y="13469"/>
                  </a:cubicBezTo>
                  <a:cubicBezTo>
                    <a:pt x="4956628" y="22094"/>
                    <a:pt x="4961474" y="33791"/>
                    <a:pt x="4961474" y="45987"/>
                  </a:cubicBezTo>
                  <a:lnTo>
                    <a:pt x="4961474" y="2573815"/>
                  </a:lnTo>
                  <a:cubicBezTo>
                    <a:pt x="4961474" y="2586012"/>
                    <a:pt x="4956628" y="2597709"/>
                    <a:pt x="4948004" y="2606333"/>
                  </a:cubicBezTo>
                  <a:cubicBezTo>
                    <a:pt x="4939380" y="2614957"/>
                    <a:pt x="4927683" y="2619802"/>
                    <a:pt x="4915486" y="2619802"/>
                  </a:cubicBezTo>
                  <a:lnTo>
                    <a:pt x="45987" y="2619802"/>
                  </a:lnTo>
                  <a:cubicBezTo>
                    <a:pt x="33791" y="2619802"/>
                    <a:pt x="22094" y="2614957"/>
                    <a:pt x="13469" y="2606333"/>
                  </a:cubicBezTo>
                  <a:cubicBezTo>
                    <a:pt x="4845" y="2597709"/>
                    <a:pt x="0" y="2586012"/>
                    <a:pt x="0" y="2573815"/>
                  </a:cubicBezTo>
                  <a:lnTo>
                    <a:pt x="0" y="45987"/>
                  </a:lnTo>
                  <a:cubicBezTo>
                    <a:pt x="0" y="33791"/>
                    <a:pt x="4845" y="22094"/>
                    <a:pt x="13469" y="13469"/>
                  </a:cubicBezTo>
                  <a:cubicBezTo>
                    <a:pt x="22094" y="4845"/>
                    <a:pt x="33791" y="0"/>
                    <a:pt x="4598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61473" cy="2657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13517">
            <a:off x="185297" y="7458475"/>
            <a:ext cx="2366601" cy="2667276"/>
          </a:xfrm>
          <a:custGeom>
            <a:avLst/>
            <a:gdLst/>
            <a:ahLst/>
            <a:cxnLst/>
            <a:rect l="l" t="t" r="r" b="b"/>
            <a:pathLst>
              <a:path w="2366601" h="2667276">
                <a:moveTo>
                  <a:pt x="0" y="0"/>
                </a:moveTo>
                <a:lnTo>
                  <a:pt x="2366601" y="0"/>
                </a:lnTo>
                <a:lnTo>
                  <a:pt x="2366601" y="2667276"/>
                </a:lnTo>
                <a:lnTo>
                  <a:pt x="0" y="26672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54274" y="461585"/>
            <a:ext cx="1148852" cy="1134230"/>
          </a:xfrm>
          <a:custGeom>
            <a:avLst/>
            <a:gdLst/>
            <a:ahLst/>
            <a:cxnLst/>
            <a:rect l="l" t="t" r="r" b="b"/>
            <a:pathLst>
              <a:path w="1148852" h="1134230">
                <a:moveTo>
                  <a:pt x="0" y="0"/>
                </a:moveTo>
                <a:lnTo>
                  <a:pt x="1148852" y="0"/>
                </a:lnTo>
                <a:lnTo>
                  <a:pt x="1148852" y="1134230"/>
                </a:lnTo>
                <a:lnTo>
                  <a:pt x="0" y="11342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55040" y="8760458"/>
            <a:ext cx="1008519" cy="995683"/>
          </a:xfrm>
          <a:custGeom>
            <a:avLst/>
            <a:gdLst/>
            <a:ahLst/>
            <a:cxnLst/>
            <a:rect l="l" t="t" r="r" b="b"/>
            <a:pathLst>
              <a:path w="1008519" h="995683">
                <a:moveTo>
                  <a:pt x="0" y="0"/>
                </a:moveTo>
                <a:lnTo>
                  <a:pt x="1008520" y="0"/>
                </a:lnTo>
                <a:lnTo>
                  <a:pt x="1008520" y="995684"/>
                </a:lnTo>
                <a:lnTo>
                  <a:pt x="0" y="995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25345"/>
            <a:ext cx="2298771" cy="2057400"/>
          </a:xfrm>
          <a:custGeom>
            <a:avLst/>
            <a:gdLst/>
            <a:ahLst/>
            <a:cxnLst/>
            <a:rect l="l" t="t" r="r" b="b"/>
            <a:pathLst>
              <a:path w="2298771" h="2057400">
                <a:moveTo>
                  <a:pt x="0" y="0"/>
                </a:moveTo>
                <a:lnTo>
                  <a:pt x="2298771" y="0"/>
                </a:lnTo>
                <a:lnTo>
                  <a:pt x="229877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49154" y="3355058"/>
            <a:ext cx="12658941" cy="6358609"/>
          </a:xfrm>
          <a:custGeom>
            <a:avLst/>
            <a:gdLst/>
            <a:ahLst/>
            <a:cxnLst/>
            <a:rect l="l" t="t" r="r" b="b"/>
            <a:pathLst>
              <a:path w="12658941" h="6358609">
                <a:moveTo>
                  <a:pt x="0" y="0"/>
                </a:moveTo>
                <a:lnTo>
                  <a:pt x="12658941" y="0"/>
                </a:lnTo>
                <a:lnTo>
                  <a:pt x="12658941" y="6358608"/>
                </a:lnTo>
                <a:lnTo>
                  <a:pt x="0" y="63586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099" b="-1762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369359" y="711852"/>
            <a:ext cx="14570684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4"/>
              </a:lnSpc>
            </a:pPr>
            <a:r>
              <a:rPr lang="en-US" sz="4400" b="1" dirty="0" err="1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Tìm</a:t>
            </a:r>
            <a:r>
              <a:rPr lang="en-US" sz="4400" b="1" dirty="0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400" b="1" dirty="0" err="1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đường</a:t>
            </a:r>
            <a:r>
              <a:rPr lang="en-US" sz="4400" b="1" dirty="0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400" b="1" dirty="0" err="1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về</a:t>
            </a:r>
            <a:r>
              <a:rPr lang="en-US" sz="4400" b="1" dirty="0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400" b="1" dirty="0" err="1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nhà</a:t>
            </a:r>
            <a:r>
              <a:rPr lang="en-US" sz="4400" b="1" dirty="0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.</a:t>
            </a:r>
          </a:p>
          <a:p>
            <a:pPr algn="just">
              <a:lnSpc>
                <a:spcPts val="4764"/>
              </a:lnSpc>
            </a:pP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Đường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về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nhà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của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ốc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sên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là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đường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đi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qua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tất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cả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các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viên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đá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,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mỗi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viên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đá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ghi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một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ngày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trong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tuần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.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Tìm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ngày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còn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thiếu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ở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mỗi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viên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 </a:t>
            </a:r>
            <a:r>
              <a:rPr lang="en-US" sz="4400" dirty="0" err="1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đá</a:t>
            </a:r>
            <a:r>
              <a:rPr lang="en-US" sz="4400" dirty="0">
                <a:solidFill>
                  <a:srgbClr val="373536"/>
                </a:solidFill>
                <a:latin typeface="UTM Avo"/>
                <a:ea typeface="UTM Avo"/>
                <a:cs typeface="UTM Avo"/>
                <a:sym typeface="UTM Avo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1D1EB2-3F31-0355-1457-400880BD21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5538" y="3325365"/>
            <a:ext cx="4718713" cy="39444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E8C8F7-BA77-570D-623F-B25EF7F43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9151" y="8250500"/>
            <a:ext cx="4206605" cy="146316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01CA9B9-E25C-3657-3508-068E17195748}"/>
              </a:ext>
            </a:extLst>
          </p:cNvPr>
          <p:cNvSpPr/>
          <p:nvPr/>
        </p:nvSpPr>
        <p:spPr>
          <a:xfrm>
            <a:off x="6178142" y="3739207"/>
            <a:ext cx="1941557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Thứ</a:t>
            </a:r>
            <a:r>
              <a:rPr lang="en-US" sz="4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 Ba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E3E738-B010-69B2-86AC-04C59178EE9E}"/>
              </a:ext>
            </a:extLst>
          </p:cNvPr>
          <p:cNvSpPr/>
          <p:nvPr/>
        </p:nvSpPr>
        <p:spPr>
          <a:xfrm>
            <a:off x="8353647" y="5488601"/>
            <a:ext cx="2496197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Thứ</a:t>
            </a:r>
            <a:r>
              <a:rPr lang="en-US" sz="4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Năm</a:t>
            </a:r>
            <a:endParaRPr lang="en-US" sz="40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7DF2DA-582F-CE4B-1CE9-FE979F9E01AB}"/>
              </a:ext>
            </a:extLst>
          </p:cNvPr>
          <p:cNvSpPr/>
          <p:nvPr/>
        </p:nvSpPr>
        <p:spPr>
          <a:xfrm>
            <a:off x="8085080" y="7297226"/>
            <a:ext cx="2228495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Thứ</a:t>
            </a:r>
            <a:r>
              <a:rPr lang="en-US" sz="4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Sáu</a:t>
            </a:r>
            <a:endParaRPr lang="en-US" sz="40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15F940-D307-A429-0235-5ECFA385B341}"/>
              </a:ext>
            </a:extLst>
          </p:cNvPr>
          <p:cNvSpPr/>
          <p:nvPr/>
        </p:nvSpPr>
        <p:spPr>
          <a:xfrm>
            <a:off x="10845837" y="6374580"/>
            <a:ext cx="2236510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Thứ</a:t>
            </a:r>
            <a:r>
              <a:rPr lang="en-US" sz="4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 Bảy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27807C-2D67-0B53-A53B-9F2129F9FB4F}"/>
              </a:ext>
            </a:extLst>
          </p:cNvPr>
          <p:cNvSpPr/>
          <p:nvPr/>
        </p:nvSpPr>
        <p:spPr>
          <a:xfrm>
            <a:off x="10667008" y="8200972"/>
            <a:ext cx="2672526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Chủ</a:t>
            </a:r>
            <a:r>
              <a:rPr lang="en-US" sz="4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0430" y="4467608"/>
            <a:ext cx="7182994" cy="7590017"/>
          </a:xfrm>
          <a:custGeom>
            <a:avLst/>
            <a:gdLst/>
            <a:ahLst/>
            <a:cxnLst/>
            <a:rect l="l" t="t" r="r" b="b"/>
            <a:pathLst>
              <a:path w="7182994" h="7590017">
                <a:moveTo>
                  <a:pt x="0" y="0"/>
                </a:moveTo>
                <a:lnTo>
                  <a:pt x="7182994" y="0"/>
                </a:lnTo>
                <a:lnTo>
                  <a:pt x="7182994" y="7590017"/>
                </a:lnTo>
                <a:lnTo>
                  <a:pt x="0" y="7590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6891" y="481594"/>
            <a:ext cx="16914218" cy="9436410"/>
            <a:chOff x="0" y="0"/>
            <a:chExt cx="4961473" cy="26198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61474" cy="2619802"/>
            </a:xfrm>
            <a:custGeom>
              <a:avLst/>
              <a:gdLst/>
              <a:ahLst/>
              <a:cxnLst/>
              <a:rect l="l" t="t" r="r" b="b"/>
              <a:pathLst>
                <a:path w="4961474" h="2619802">
                  <a:moveTo>
                    <a:pt x="45987" y="0"/>
                  </a:moveTo>
                  <a:lnTo>
                    <a:pt x="4915486" y="0"/>
                  </a:lnTo>
                  <a:cubicBezTo>
                    <a:pt x="4927683" y="0"/>
                    <a:pt x="4939380" y="4845"/>
                    <a:pt x="4948004" y="13469"/>
                  </a:cubicBezTo>
                  <a:cubicBezTo>
                    <a:pt x="4956628" y="22094"/>
                    <a:pt x="4961474" y="33791"/>
                    <a:pt x="4961474" y="45987"/>
                  </a:cubicBezTo>
                  <a:lnTo>
                    <a:pt x="4961474" y="2573815"/>
                  </a:lnTo>
                  <a:cubicBezTo>
                    <a:pt x="4961474" y="2586012"/>
                    <a:pt x="4956628" y="2597709"/>
                    <a:pt x="4948004" y="2606333"/>
                  </a:cubicBezTo>
                  <a:cubicBezTo>
                    <a:pt x="4939380" y="2614957"/>
                    <a:pt x="4927683" y="2619802"/>
                    <a:pt x="4915486" y="2619802"/>
                  </a:cubicBezTo>
                  <a:lnTo>
                    <a:pt x="45987" y="2619802"/>
                  </a:lnTo>
                  <a:cubicBezTo>
                    <a:pt x="33791" y="2619802"/>
                    <a:pt x="22094" y="2614957"/>
                    <a:pt x="13469" y="2606333"/>
                  </a:cubicBezTo>
                  <a:cubicBezTo>
                    <a:pt x="4845" y="2597709"/>
                    <a:pt x="0" y="2586012"/>
                    <a:pt x="0" y="2573815"/>
                  </a:cubicBezTo>
                  <a:lnTo>
                    <a:pt x="0" y="45987"/>
                  </a:lnTo>
                  <a:cubicBezTo>
                    <a:pt x="0" y="33791"/>
                    <a:pt x="4845" y="22094"/>
                    <a:pt x="13469" y="13469"/>
                  </a:cubicBezTo>
                  <a:cubicBezTo>
                    <a:pt x="22094" y="4845"/>
                    <a:pt x="33791" y="0"/>
                    <a:pt x="4598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61473" cy="2657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916266" y="481594"/>
            <a:ext cx="1008519" cy="995683"/>
          </a:xfrm>
          <a:custGeom>
            <a:avLst/>
            <a:gdLst/>
            <a:ahLst/>
            <a:cxnLst/>
            <a:rect l="l" t="t" r="r" b="b"/>
            <a:pathLst>
              <a:path w="1008519" h="995683">
                <a:moveTo>
                  <a:pt x="0" y="0"/>
                </a:moveTo>
                <a:lnTo>
                  <a:pt x="1008520" y="0"/>
                </a:lnTo>
                <a:lnTo>
                  <a:pt x="1008520" y="995684"/>
                </a:lnTo>
                <a:lnTo>
                  <a:pt x="0" y="995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375" y="159469"/>
            <a:ext cx="2299842" cy="2057400"/>
          </a:xfrm>
          <a:custGeom>
            <a:avLst/>
            <a:gdLst/>
            <a:ahLst/>
            <a:cxnLst/>
            <a:rect l="l" t="t" r="r" b="b"/>
            <a:pathLst>
              <a:path w="2299842" h="2057400">
                <a:moveTo>
                  <a:pt x="0" y="0"/>
                </a:moveTo>
                <a:lnTo>
                  <a:pt x="2299842" y="0"/>
                </a:lnTo>
                <a:lnTo>
                  <a:pt x="229984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3517" y="7898737"/>
            <a:ext cx="11301259" cy="1723442"/>
          </a:xfrm>
          <a:custGeom>
            <a:avLst/>
            <a:gdLst/>
            <a:ahLst/>
            <a:cxnLst/>
            <a:rect l="l" t="t" r="r" b="b"/>
            <a:pathLst>
              <a:path w="11301259" h="1723442">
                <a:moveTo>
                  <a:pt x="0" y="0"/>
                </a:moveTo>
                <a:lnTo>
                  <a:pt x="11301259" y="0"/>
                </a:lnTo>
                <a:lnTo>
                  <a:pt x="11301259" y="1723442"/>
                </a:lnTo>
                <a:lnTo>
                  <a:pt x="0" y="172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09249" y="995422"/>
            <a:ext cx="15096596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59"/>
              </a:lnSpc>
            </a:pPr>
            <a:r>
              <a:rPr lang="en-US" sz="4800" b="1" dirty="0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Xem </a:t>
            </a:r>
            <a:r>
              <a:rPr lang="en-US" sz="4800" b="1" dirty="0" err="1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thời</a:t>
            </a:r>
            <a:r>
              <a:rPr lang="en-US" sz="4800" b="1" dirty="0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khoá</a:t>
            </a:r>
            <a:r>
              <a:rPr lang="en-US" sz="4800" b="1" dirty="0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biểu</a:t>
            </a:r>
            <a:r>
              <a:rPr lang="en-US" sz="4800" b="1" dirty="0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của</a:t>
            </a:r>
            <a:r>
              <a:rPr lang="en-US" sz="4800" b="1" dirty="0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bạn</a:t>
            </a:r>
            <a:r>
              <a:rPr lang="en-US" sz="4800" b="1" dirty="0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Rô-bốt</a:t>
            </a:r>
            <a:r>
              <a:rPr lang="en-US" sz="4800" b="1" dirty="0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rồi</a:t>
            </a:r>
            <a:r>
              <a:rPr lang="en-US" sz="4800" b="1" dirty="0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trả</a:t>
            </a:r>
            <a:r>
              <a:rPr lang="en-US" sz="4800" b="1" dirty="0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800" b="1" dirty="0" err="1">
                <a:solidFill>
                  <a:srgbClr val="373536"/>
                </a:solidFill>
                <a:latin typeface="UTM Avo Bold"/>
                <a:ea typeface="UTM Avo Bold"/>
                <a:cs typeface="UTM Avo Bold"/>
                <a:sym typeface="UTM Avo Bold"/>
              </a:rPr>
              <a:t>lời</a:t>
            </a:r>
            <a:endParaRPr lang="en-US" sz="4800" b="1" dirty="0">
              <a:solidFill>
                <a:srgbClr val="373536"/>
              </a:solidFill>
              <a:latin typeface="UTM Avo Bold"/>
              <a:ea typeface="UTM Avo Bold"/>
              <a:cs typeface="UTM Avo Bold"/>
              <a:sym typeface="UTM Av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55753" y="7415150"/>
            <a:ext cx="15976494" cy="157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a)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Rô-bốt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học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những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môn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gì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trong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ngày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thứ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Ba?</a:t>
            </a:r>
          </a:p>
          <a:p>
            <a:pPr algn="l">
              <a:lnSpc>
                <a:spcPts val="6450"/>
              </a:lnSpc>
            </a:pP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b)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Rô-bốt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học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Tiếng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Việt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vào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những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ngày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nào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trong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lang="en-US" sz="4240" b="1" dirty="0" err="1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tuần</a:t>
            </a:r>
            <a:r>
              <a:rPr lang="en-US" sz="4240" b="1" dirty="0">
                <a:solidFill>
                  <a:srgbClr val="343233"/>
                </a:solidFill>
                <a:latin typeface="UTM Avo Bold"/>
                <a:ea typeface="UTM Avo Bold"/>
                <a:cs typeface="UTM Avo Bold"/>
                <a:sym typeface="UTM Avo Bold"/>
              </a:rPr>
              <a:t>?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B39E13-54D3-3614-1133-E2D066712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706341"/>
              </p:ext>
            </p:extLst>
          </p:nvPr>
        </p:nvGraphicFramePr>
        <p:xfrm>
          <a:off x="1441743" y="2232855"/>
          <a:ext cx="15878049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49">
                  <a:extLst>
                    <a:ext uri="{9D8B030D-6E8A-4147-A177-3AD203B41FA5}">
                      <a16:colId xmlns:a16="http://schemas.microsoft.com/office/drawing/2014/main" val="355704212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257716234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3543626687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4204539562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1309999471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3925392545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974018"/>
                          </a:solidFill>
                          <a:latin typeface="UTM Avo" panose="02040603050506020204" pitchFamily="18" charset="0"/>
                        </a:rPr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974018"/>
                          </a:solidFill>
                          <a:latin typeface="UTM Avo" panose="02040603050506020204" pitchFamily="18" charset="0"/>
                        </a:rPr>
                        <a:t>Thứ</a:t>
                      </a:r>
                      <a:r>
                        <a:rPr lang="en-US" sz="3600" dirty="0">
                          <a:solidFill>
                            <a:srgbClr val="974018"/>
                          </a:solidFill>
                          <a:latin typeface="UTM Avo" panose="02040603050506020204" pitchFamily="18" charset="0"/>
                        </a:rPr>
                        <a:t> Hai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974018"/>
                          </a:solidFill>
                          <a:latin typeface="UTM Avo" panose="02040603050506020204" pitchFamily="18" charset="0"/>
                        </a:rPr>
                        <a:t>Thứ</a:t>
                      </a:r>
                      <a:r>
                        <a:rPr lang="en-US" sz="3600" dirty="0">
                          <a:solidFill>
                            <a:srgbClr val="974018"/>
                          </a:solidFill>
                          <a:latin typeface="UTM Avo" panose="02040603050506020204" pitchFamily="18" charset="0"/>
                        </a:rPr>
                        <a:t> 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974018"/>
                          </a:solidFill>
                          <a:latin typeface="UTM Avo" panose="02040603050506020204" pitchFamily="18" charset="0"/>
                        </a:rPr>
                        <a:t>Thứ</a:t>
                      </a:r>
                      <a:r>
                        <a:rPr lang="en-US" sz="3600" dirty="0">
                          <a:solidFill>
                            <a:srgbClr val="974018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974018"/>
                          </a:solidFill>
                          <a:latin typeface="UTM Avo" panose="02040603050506020204" pitchFamily="18" charset="0"/>
                        </a:rPr>
                        <a:t>Tư</a:t>
                      </a:r>
                      <a:endParaRPr lang="en-US" sz="3600" dirty="0">
                        <a:solidFill>
                          <a:srgbClr val="974018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974018"/>
                          </a:solidFill>
                          <a:latin typeface="UTM Avo" panose="02040603050506020204" pitchFamily="18" charset="0"/>
                        </a:rPr>
                        <a:t>Thứ</a:t>
                      </a:r>
                      <a:r>
                        <a:rPr lang="en-US" sz="3600" dirty="0">
                          <a:solidFill>
                            <a:srgbClr val="974018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974018"/>
                          </a:solidFill>
                          <a:latin typeface="UTM Avo" panose="02040603050506020204" pitchFamily="18" charset="0"/>
                        </a:rPr>
                        <a:t>Năm</a:t>
                      </a:r>
                      <a:endParaRPr lang="en-US" sz="3600" dirty="0">
                        <a:solidFill>
                          <a:srgbClr val="974018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974018"/>
                          </a:solidFill>
                          <a:latin typeface="UTM Avo" panose="02040603050506020204" pitchFamily="18" charset="0"/>
                        </a:rPr>
                        <a:t>Thứ</a:t>
                      </a:r>
                      <a:r>
                        <a:rPr lang="en-US" sz="3600" dirty="0">
                          <a:solidFill>
                            <a:srgbClr val="974018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974018"/>
                          </a:solidFill>
                          <a:latin typeface="UTM Avo" panose="02040603050506020204" pitchFamily="18" charset="0"/>
                        </a:rPr>
                        <a:t>Sáu</a:t>
                      </a:r>
                      <a:endParaRPr lang="en-US" sz="3600" dirty="0">
                        <a:solidFill>
                          <a:srgbClr val="974018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08109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Tiếng</a:t>
                      </a:r>
                      <a:r>
                        <a:rPr lang="en-US" sz="3600" dirty="0">
                          <a:latin typeface="UTM Avo" panose="02040603050506020204" pitchFamily="18" charset="0"/>
                        </a:rPr>
                        <a:t> Việt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Lắp</a:t>
                      </a:r>
                      <a:r>
                        <a:rPr lang="en-US" sz="36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ghép</a:t>
                      </a:r>
                      <a:endParaRPr lang="en-US" sz="3600" dirty="0">
                        <a:latin typeface="UTM Avo" panose="02040603050506020204" pitchFamily="18" charset="0"/>
                      </a:endParaRPr>
                    </a:p>
                    <a:p>
                      <a:pPr algn="ctr"/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hình</a:t>
                      </a:r>
                      <a:endParaRPr lang="en-US" sz="36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Máy</a:t>
                      </a:r>
                      <a:r>
                        <a:rPr lang="en-US" sz="36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tính</a:t>
                      </a:r>
                      <a:endParaRPr lang="en-US" sz="36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Thể</a:t>
                      </a:r>
                      <a:r>
                        <a:rPr lang="en-US" sz="36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dục</a:t>
                      </a:r>
                      <a:endParaRPr lang="en-US" sz="36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Lắp</a:t>
                      </a:r>
                      <a:r>
                        <a:rPr lang="en-US" sz="36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ghép</a:t>
                      </a:r>
                      <a:endParaRPr lang="en-US" sz="3600" dirty="0">
                        <a:latin typeface="UTM Avo" panose="02040603050506020204" pitchFamily="18" charset="0"/>
                      </a:endParaRPr>
                    </a:p>
                    <a:p>
                      <a:pPr algn="ctr"/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hình</a:t>
                      </a:r>
                      <a:endParaRPr lang="en-US" sz="36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7852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Lắp</a:t>
                      </a:r>
                      <a:r>
                        <a:rPr lang="en-US" sz="36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ghép</a:t>
                      </a:r>
                      <a:endParaRPr lang="en-US" sz="3600" dirty="0">
                        <a:latin typeface="UTM Avo" panose="02040603050506020204" pitchFamily="18" charset="0"/>
                      </a:endParaRPr>
                    </a:p>
                    <a:p>
                      <a:pPr algn="ctr"/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hình</a:t>
                      </a:r>
                      <a:endParaRPr lang="en-US" sz="36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Máy</a:t>
                      </a:r>
                      <a:r>
                        <a:rPr lang="en-US" sz="36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tính</a:t>
                      </a:r>
                      <a:endParaRPr lang="en-US" sz="36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Lắp</a:t>
                      </a:r>
                      <a:r>
                        <a:rPr lang="en-US" sz="36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ghép</a:t>
                      </a:r>
                      <a:endParaRPr lang="en-US" sz="3600" dirty="0">
                        <a:latin typeface="UTM Avo" panose="02040603050506020204" pitchFamily="18" charset="0"/>
                      </a:endParaRPr>
                    </a:p>
                    <a:p>
                      <a:pPr algn="ctr"/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hình</a:t>
                      </a:r>
                      <a:endParaRPr lang="en-US" sz="36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UTM Avo" panose="02040603050506020204" pitchFamily="18" charset="0"/>
                        </a:rPr>
                        <a:t>Bay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Tiếng</a:t>
                      </a:r>
                      <a:r>
                        <a:rPr lang="en-US" sz="3600" dirty="0">
                          <a:latin typeface="UTM Avo" panose="02040603050506020204" pitchFamily="18" charset="0"/>
                        </a:rPr>
                        <a:t> Việt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46915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Thể</a:t>
                      </a:r>
                      <a:r>
                        <a:rPr lang="en-US" sz="36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dục</a:t>
                      </a:r>
                      <a:endParaRPr lang="en-US" sz="36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atin typeface="UTM Avo" panose="02040603050506020204" pitchFamily="18" charset="0"/>
                        </a:rPr>
                        <a:t>Bay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Tiếng</a:t>
                      </a:r>
                      <a:r>
                        <a:rPr lang="en-US" sz="3600" dirty="0">
                          <a:latin typeface="UTM Avo" panose="02040603050506020204" pitchFamily="18" charset="0"/>
                        </a:rPr>
                        <a:t> Việt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Máy</a:t>
                      </a:r>
                      <a:r>
                        <a:rPr lang="en-US" sz="36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UTM Avo" panose="02040603050506020204" pitchFamily="18" charset="0"/>
                        </a:rPr>
                        <a:t>tính</a:t>
                      </a:r>
                      <a:endParaRPr lang="en-US" sz="36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atin typeface="UTM Avo" panose="02040603050506020204" pitchFamily="18" charset="0"/>
                        </a:rPr>
                        <a:t>Bay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35508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355</Words>
  <Application>Microsoft Office PowerPoint</Application>
  <PresentationFormat>Custom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Times New Roman</vt:lpstr>
      <vt:lpstr>Costa Rica</vt:lpstr>
      <vt:lpstr>SVN-Newton</vt:lpstr>
      <vt:lpstr>UTM Avo Bold</vt:lpstr>
      <vt:lpstr>UTM Avo</vt:lpstr>
      <vt:lpstr>#9Slide07 SVNErika Ormig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and Black Playful Time Management Presentation</dc:title>
  <cp:lastModifiedBy>Administrator</cp:lastModifiedBy>
  <cp:revision>4</cp:revision>
  <dcterms:created xsi:type="dcterms:W3CDTF">2006-08-16T00:00:00Z</dcterms:created>
  <dcterms:modified xsi:type="dcterms:W3CDTF">2026-04-06T09:41:01Z</dcterms:modified>
  <dc:identifier>DAHDvZullG4</dc:identifier>
</cp:coreProperties>
</file>