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9" r:id="rId3"/>
    <p:sldId id="275" r:id="rId4"/>
    <p:sldId id="274" r:id="rId5"/>
    <p:sldId id="276" r:id="rId6"/>
    <p:sldId id="277" r:id="rId7"/>
    <p:sldId id="278" r:id="rId8"/>
    <p:sldId id="272" r:id="rId9"/>
    <p:sldId id="279" r:id="rId10"/>
    <p:sldId id="271" r:id="rId11"/>
    <p:sldId id="280" r:id="rId12"/>
    <p:sldId id="282" r:id="rId13"/>
    <p:sldId id="283" r:id="rId14"/>
    <p:sldId id="284" r:id="rId15"/>
    <p:sldId id="285" r:id="rId16"/>
    <p:sldId id="286" r:id="rId17"/>
    <p:sldId id="289" r:id="rId18"/>
    <p:sldId id="287" r:id="rId19"/>
    <p:sldId id="290" r:id="rId20"/>
    <p:sldId id="291" r:id="rId21"/>
  </p:sldIdLst>
  <p:sldSz cx="18288000" cy="10287000"/>
  <p:notesSz cx="6858000" cy="9144000"/>
  <p:embeddedFontLst>
    <p:embeddedFont>
      <p:font typeface="#9Slide05 SVNClementine" panose="020F0502020204030203" charset="0"/>
      <p:regular r:id="rId22"/>
    </p:embeddedFont>
    <p:embeddedFont>
      <p:font typeface="UTM Avo" panose="02040603050506020204" pitchFamily="18" charset="0"/>
      <p:regular r:id="rId23"/>
      <p:bold r:id="rId24"/>
      <p:italic r:id="rId25"/>
      <p:boldItalic r:id="rId26"/>
    </p:embeddedFont>
    <p:embeddedFont>
      <p:font typeface="UVF Barmbrack" panose="02000000000000000000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5F6D"/>
    <a:srgbClr val="ACDCDA"/>
    <a:srgbClr val="F46F4E"/>
    <a:srgbClr val="5F5F5F"/>
    <a:srgbClr val="72C6E5"/>
    <a:srgbClr val="80C9C5"/>
    <a:srgbClr val="F47D94"/>
    <a:srgbClr val="42A1D6"/>
    <a:srgbClr val="70B8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146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6603578" y="55429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6.svg"/><Relationship Id="rId7" Type="http://schemas.openxmlformats.org/officeDocument/2006/relationships/image" Target="../media/image26.sv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9.svg"/><Relationship Id="rId5" Type="http://schemas.openxmlformats.org/officeDocument/2006/relationships/image" Target="../media/image24.svg"/><Relationship Id="rId10" Type="http://schemas.openxmlformats.org/officeDocument/2006/relationships/image" Target="../media/image8.svg"/><Relationship Id="rId4" Type="http://schemas.openxmlformats.org/officeDocument/2006/relationships/image" Target="../media/image7.sv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6.svg"/><Relationship Id="rId7" Type="http://schemas.openxmlformats.org/officeDocument/2006/relationships/image" Target="../media/image26.sv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9.svg"/><Relationship Id="rId5" Type="http://schemas.openxmlformats.org/officeDocument/2006/relationships/image" Target="../media/image24.svg"/><Relationship Id="rId10" Type="http://schemas.openxmlformats.org/officeDocument/2006/relationships/image" Target="../media/image8.svg"/><Relationship Id="rId4" Type="http://schemas.openxmlformats.org/officeDocument/2006/relationships/image" Target="../media/image7.sv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6.svg"/><Relationship Id="rId7" Type="http://schemas.openxmlformats.org/officeDocument/2006/relationships/image" Target="../media/image26.sv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9.svg"/><Relationship Id="rId5" Type="http://schemas.openxmlformats.org/officeDocument/2006/relationships/image" Target="../media/image24.svg"/><Relationship Id="rId10" Type="http://schemas.openxmlformats.org/officeDocument/2006/relationships/image" Target="../media/image8.svg"/><Relationship Id="rId4" Type="http://schemas.openxmlformats.org/officeDocument/2006/relationships/image" Target="../media/image7.svg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6.svg"/><Relationship Id="rId7" Type="http://schemas.openxmlformats.org/officeDocument/2006/relationships/image" Target="../media/image26.sv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9.svg"/><Relationship Id="rId5" Type="http://schemas.openxmlformats.org/officeDocument/2006/relationships/image" Target="../media/image24.svg"/><Relationship Id="rId10" Type="http://schemas.openxmlformats.org/officeDocument/2006/relationships/image" Target="../media/image8.svg"/><Relationship Id="rId4" Type="http://schemas.openxmlformats.org/officeDocument/2006/relationships/image" Target="../media/image7.sv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E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0600" y="-2933700"/>
            <a:ext cx="20673328" cy="146011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E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07350" y="-1514920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021" y="542480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253263" y="-1758284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236115" y="-1514920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521785" y="437705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557709" y="16487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018820" y="2073887"/>
            <a:ext cx="1038575" cy="2915297"/>
          </a:xfrm>
          <a:custGeom>
            <a:avLst/>
            <a:gdLst/>
            <a:ahLst/>
            <a:cxnLst/>
            <a:rect l="l" t="t" r="r" b="b"/>
            <a:pathLst>
              <a:path w="1038575" h="2915297">
                <a:moveTo>
                  <a:pt x="0" y="0"/>
                </a:moveTo>
                <a:lnTo>
                  <a:pt x="1038575" y="0"/>
                </a:lnTo>
                <a:lnTo>
                  <a:pt x="1038575" y="2915297"/>
                </a:lnTo>
                <a:lnTo>
                  <a:pt x="0" y="29152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7683246" y="6898278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17"/>
          <p:cNvSpPr/>
          <p:nvPr/>
        </p:nvSpPr>
        <p:spPr>
          <a:xfrm>
            <a:off x="3294658" y="1261964"/>
            <a:ext cx="1038575" cy="2915297"/>
          </a:xfrm>
          <a:custGeom>
            <a:avLst/>
            <a:gdLst/>
            <a:ahLst/>
            <a:cxnLst/>
            <a:rect l="l" t="t" r="r" b="b"/>
            <a:pathLst>
              <a:path w="1038575" h="2915297">
                <a:moveTo>
                  <a:pt x="0" y="0"/>
                </a:moveTo>
                <a:lnTo>
                  <a:pt x="1038575" y="0"/>
                </a:lnTo>
                <a:lnTo>
                  <a:pt x="1038575" y="2915297"/>
                </a:lnTo>
                <a:lnTo>
                  <a:pt x="0" y="29152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"/>
          <p:cNvSpPr/>
          <p:nvPr/>
        </p:nvSpPr>
        <p:spPr>
          <a:xfrm>
            <a:off x="2875441" y="2451049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3"/>
          <p:cNvSpPr/>
          <p:nvPr/>
        </p:nvSpPr>
        <p:spPr>
          <a:xfrm>
            <a:off x="376112" y="4508449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4"/>
          <p:cNvSpPr/>
          <p:nvPr/>
        </p:nvSpPr>
        <p:spPr>
          <a:xfrm>
            <a:off x="6621354" y="2207685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5"/>
          <p:cNvSpPr/>
          <p:nvPr/>
        </p:nvSpPr>
        <p:spPr>
          <a:xfrm>
            <a:off x="12604206" y="2451049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6"/>
          <p:cNvSpPr/>
          <p:nvPr/>
        </p:nvSpPr>
        <p:spPr>
          <a:xfrm>
            <a:off x="9889876" y="4403674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7"/>
          <p:cNvSpPr/>
          <p:nvPr/>
        </p:nvSpPr>
        <p:spPr>
          <a:xfrm>
            <a:off x="15925800" y="3982456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2"/>
          <p:cNvSpPr/>
          <p:nvPr/>
        </p:nvSpPr>
        <p:spPr>
          <a:xfrm>
            <a:off x="3243532" y="6417018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"/>
          <p:cNvSpPr/>
          <p:nvPr/>
        </p:nvSpPr>
        <p:spPr>
          <a:xfrm>
            <a:off x="744203" y="8474418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4"/>
          <p:cNvSpPr/>
          <p:nvPr/>
        </p:nvSpPr>
        <p:spPr>
          <a:xfrm>
            <a:off x="6989445" y="6173654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5"/>
          <p:cNvSpPr/>
          <p:nvPr/>
        </p:nvSpPr>
        <p:spPr>
          <a:xfrm>
            <a:off x="12972297" y="6417018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6"/>
          <p:cNvSpPr/>
          <p:nvPr/>
        </p:nvSpPr>
        <p:spPr>
          <a:xfrm>
            <a:off x="10257967" y="8369643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7"/>
          <p:cNvSpPr/>
          <p:nvPr/>
        </p:nvSpPr>
        <p:spPr>
          <a:xfrm>
            <a:off x="16293891" y="7948425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6"/>
          <p:cNvSpPr/>
          <p:nvPr/>
        </p:nvSpPr>
        <p:spPr>
          <a:xfrm rot="19402509" flipH="1">
            <a:off x="10813618" y="2057322"/>
            <a:ext cx="10485025" cy="11007901"/>
          </a:xfrm>
          <a:custGeom>
            <a:avLst/>
            <a:gdLst/>
            <a:ahLst/>
            <a:cxnLst/>
            <a:rect l="l" t="t" r="r" b="b"/>
            <a:pathLst>
              <a:path w="10485025" h="11007901">
                <a:moveTo>
                  <a:pt x="10485026" y="0"/>
                </a:moveTo>
                <a:lnTo>
                  <a:pt x="0" y="0"/>
                </a:lnTo>
                <a:lnTo>
                  <a:pt x="0" y="11007901"/>
                </a:lnTo>
                <a:lnTo>
                  <a:pt x="10485026" y="11007901"/>
                </a:lnTo>
                <a:lnTo>
                  <a:pt x="1048502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"/>
          <p:cNvSpPr/>
          <p:nvPr/>
        </p:nvSpPr>
        <p:spPr>
          <a:xfrm>
            <a:off x="-1400160" y="1915430"/>
            <a:ext cx="7292738" cy="8624080"/>
          </a:xfrm>
          <a:custGeom>
            <a:avLst/>
            <a:gdLst/>
            <a:ahLst/>
            <a:cxnLst/>
            <a:rect l="l" t="t" r="r" b="b"/>
            <a:pathLst>
              <a:path w="7292738" h="8624080">
                <a:moveTo>
                  <a:pt x="0" y="0"/>
                </a:moveTo>
                <a:lnTo>
                  <a:pt x="7292737" y="0"/>
                </a:lnTo>
                <a:lnTo>
                  <a:pt x="7292737" y="8624080"/>
                </a:lnTo>
                <a:lnTo>
                  <a:pt x="0" y="862408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9"/>
          <p:cNvSpPr/>
          <p:nvPr/>
        </p:nvSpPr>
        <p:spPr>
          <a:xfrm>
            <a:off x="6606742" y="7841890"/>
            <a:ext cx="4933459" cy="2477556"/>
          </a:xfrm>
          <a:custGeom>
            <a:avLst/>
            <a:gdLst/>
            <a:ahLst/>
            <a:cxnLst/>
            <a:rect l="l" t="t" r="r" b="b"/>
            <a:pathLst>
              <a:path w="7545918" h="3999337">
                <a:moveTo>
                  <a:pt x="0" y="0"/>
                </a:moveTo>
                <a:lnTo>
                  <a:pt x="7545918" y="0"/>
                </a:lnTo>
                <a:lnTo>
                  <a:pt x="7545918" y="3999337"/>
                </a:lnTo>
                <a:lnTo>
                  <a:pt x="0" y="399933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5"/>
          <p:cNvSpPr/>
          <p:nvPr/>
        </p:nvSpPr>
        <p:spPr>
          <a:xfrm>
            <a:off x="12475649" y="5085608"/>
            <a:ext cx="3914803" cy="7829605"/>
          </a:xfrm>
          <a:custGeom>
            <a:avLst/>
            <a:gdLst/>
            <a:ahLst/>
            <a:cxnLst/>
            <a:rect l="l" t="t" r="r" b="b"/>
            <a:pathLst>
              <a:path w="3914803" h="7829605">
                <a:moveTo>
                  <a:pt x="0" y="0"/>
                </a:moveTo>
                <a:lnTo>
                  <a:pt x="3914802" y="0"/>
                </a:lnTo>
                <a:lnTo>
                  <a:pt x="3914802" y="7829605"/>
                </a:lnTo>
                <a:lnTo>
                  <a:pt x="0" y="782960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55279" y="1135078"/>
            <a:ext cx="10723251" cy="6273536"/>
          </a:xfrm>
          <a:prstGeom prst="rect">
            <a:avLst/>
          </a:prstGeom>
        </p:spPr>
      </p:pic>
      <p:sp>
        <p:nvSpPr>
          <p:cNvPr id="51" name="Freeform 19"/>
          <p:cNvSpPr/>
          <p:nvPr/>
        </p:nvSpPr>
        <p:spPr>
          <a:xfrm>
            <a:off x="12955611" y="1736167"/>
            <a:ext cx="1651476" cy="1606832"/>
          </a:xfrm>
          <a:custGeom>
            <a:avLst/>
            <a:gdLst/>
            <a:ahLst/>
            <a:cxnLst/>
            <a:rect l="l" t="t" r="r" b="b"/>
            <a:pathLst>
              <a:path w="1823684" h="1511378">
                <a:moveTo>
                  <a:pt x="0" y="0"/>
                </a:moveTo>
                <a:lnTo>
                  <a:pt x="1823684" y="0"/>
                </a:lnTo>
                <a:lnTo>
                  <a:pt x="1823684" y="1511379"/>
                </a:lnTo>
                <a:lnTo>
                  <a:pt x="0" y="151137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2" name="Freeform 22"/>
          <p:cNvSpPr/>
          <p:nvPr/>
        </p:nvSpPr>
        <p:spPr>
          <a:xfrm>
            <a:off x="3664703" y="1127386"/>
            <a:ext cx="1576760" cy="1614430"/>
          </a:xfrm>
          <a:custGeom>
            <a:avLst/>
            <a:gdLst/>
            <a:ahLst/>
            <a:cxnLst/>
            <a:rect l="l" t="t" r="r" b="b"/>
            <a:pathLst>
              <a:path w="1076296" h="1102010">
                <a:moveTo>
                  <a:pt x="0" y="0"/>
                </a:moveTo>
                <a:lnTo>
                  <a:pt x="1076296" y="0"/>
                </a:lnTo>
                <a:lnTo>
                  <a:pt x="1076296" y="1102010"/>
                </a:lnTo>
                <a:lnTo>
                  <a:pt x="0" y="110201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198473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800" y="1138361"/>
            <a:ext cx="17678400" cy="8445967"/>
          </a:xfrm>
          <a:custGeom>
            <a:avLst/>
            <a:gdLst/>
            <a:ahLst/>
            <a:cxnLst/>
            <a:rect l="l" t="t" r="r" b="b"/>
            <a:pathLst>
              <a:path w="14794629" h="6176758">
                <a:moveTo>
                  <a:pt x="0" y="0"/>
                </a:moveTo>
                <a:lnTo>
                  <a:pt x="14794629" y="0"/>
                </a:lnTo>
                <a:lnTo>
                  <a:pt x="14794629" y="6176758"/>
                </a:lnTo>
                <a:lnTo>
                  <a:pt x="0" y="61767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3017" r="-560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1" y="2984584"/>
            <a:ext cx="3108815" cy="2468854"/>
          </a:xfrm>
          <a:custGeom>
            <a:avLst/>
            <a:gdLst/>
            <a:ahLst/>
            <a:cxnLst/>
            <a:rect l="l" t="t" r="r" b="b"/>
            <a:pathLst>
              <a:path w="3108815" h="2468854">
                <a:moveTo>
                  <a:pt x="0" y="0"/>
                </a:moveTo>
                <a:lnTo>
                  <a:pt x="3108816" y="0"/>
                </a:lnTo>
                <a:lnTo>
                  <a:pt x="3108816" y="2468854"/>
                </a:lnTo>
                <a:lnTo>
                  <a:pt x="0" y="24688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452" t="-137827" r="-357440" b="-1235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648200" y="6031038"/>
            <a:ext cx="3124200" cy="2142351"/>
          </a:xfrm>
          <a:custGeom>
            <a:avLst/>
            <a:gdLst/>
            <a:ahLst/>
            <a:cxnLst/>
            <a:rect l="l" t="t" r="r" b="b"/>
            <a:pathLst>
              <a:path w="2942272" h="2025015">
                <a:moveTo>
                  <a:pt x="0" y="0"/>
                </a:moveTo>
                <a:lnTo>
                  <a:pt x="2942271" y="0"/>
                </a:lnTo>
                <a:lnTo>
                  <a:pt x="2942271" y="2025015"/>
                </a:lnTo>
                <a:lnTo>
                  <a:pt x="0" y="20250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6477" t="-156164" r="-266352" b="-4885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077216" y="6591300"/>
            <a:ext cx="2878163" cy="1850961"/>
          </a:xfrm>
          <a:custGeom>
            <a:avLst/>
            <a:gdLst/>
            <a:ahLst/>
            <a:cxnLst/>
            <a:rect l="l" t="t" r="r" b="b"/>
            <a:pathLst>
              <a:path w="3062553" h="2089741">
                <a:moveTo>
                  <a:pt x="0" y="0"/>
                </a:moveTo>
                <a:lnTo>
                  <a:pt x="3062553" y="0"/>
                </a:lnTo>
                <a:lnTo>
                  <a:pt x="3062553" y="2089741"/>
                </a:lnTo>
                <a:lnTo>
                  <a:pt x="0" y="20897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46827" t="-181415" r="-136253" b="-1415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496800" y="6176734"/>
            <a:ext cx="3114945" cy="1850961"/>
          </a:xfrm>
          <a:custGeom>
            <a:avLst/>
            <a:gdLst/>
            <a:ahLst/>
            <a:cxnLst/>
            <a:rect l="l" t="t" r="r" b="b"/>
            <a:pathLst>
              <a:path w="3386388" h="1988028">
                <a:moveTo>
                  <a:pt x="0" y="0"/>
                </a:moveTo>
                <a:lnTo>
                  <a:pt x="3386388" y="0"/>
                </a:lnTo>
                <a:lnTo>
                  <a:pt x="3386388" y="1988029"/>
                </a:lnTo>
                <a:lnTo>
                  <a:pt x="0" y="19880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24043" t="-151162" r="-12841" b="-59534"/>
            </a:stretch>
          </a:blipFill>
        </p:spPr>
      </p:sp>
    </p:spTree>
    <p:extLst>
      <p:ext uri="{BB962C8B-B14F-4D97-AF65-F5344CB8AC3E}">
        <p14:creationId xmlns:p14="http://schemas.microsoft.com/office/powerpoint/2010/main" val="52039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23457E-7 L -0.20417 -0.289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08" y="-145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09877E-6 L 0.21407 -0.264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03" y="-132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09877E-6 L 0.09818 -0.264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5" y="-132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190500" y="255948"/>
            <a:ext cx="838200" cy="8382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00889" y="324707"/>
            <a:ext cx="16577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UTM Avo" panose="02040603050506020204" pitchFamily="18" charset="0"/>
              </a:rPr>
              <a:t>a) </a:t>
            </a:r>
            <a:r>
              <a:rPr lang="en-GB" sz="4400" dirty="0" err="1">
                <a:latin typeface="UTM Avo" panose="02040603050506020204" pitchFamily="18" charset="0"/>
              </a:rPr>
              <a:t>Tìm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khúc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xương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thích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hợp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cho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mỗi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chú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chó</a:t>
            </a:r>
            <a:r>
              <a:rPr lang="en-GB" sz="4400" dirty="0"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9" t="22727" b="8600"/>
          <a:stretch/>
        </p:blipFill>
        <p:spPr>
          <a:xfrm>
            <a:off x="585537" y="1503512"/>
            <a:ext cx="12954000" cy="6418993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838200" y="8343900"/>
            <a:ext cx="8001000" cy="1482200"/>
          </a:xfrm>
          <a:prstGeom prst="roundRect">
            <a:avLst/>
          </a:prstGeom>
          <a:solidFill>
            <a:srgbClr val="ACDCDA"/>
          </a:solidFill>
          <a:ln w="50800">
            <a:solidFill>
              <a:srgbClr val="49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Hôm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 nay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là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ngày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mấy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525000" y="8337884"/>
            <a:ext cx="8153400" cy="1482200"/>
          </a:xfrm>
          <a:prstGeom prst="roundRect">
            <a:avLst/>
          </a:prstGeom>
          <a:solidFill>
            <a:srgbClr val="F47D94"/>
          </a:solidFill>
          <a:ln w="50800">
            <a:solidFill>
              <a:srgbClr val="49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Hôm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 nay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là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ngày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 22.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514725" y="8337884"/>
            <a:ext cx="11372850" cy="1482200"/>
          </a:xfrm>
          <a:prstGeom prst="roundRect">
            <a:avLst/>
          </a:prstGeom>
          <a:solidFill>
            <a:srgbClr val="ACDCDA"/>
          </a:solidFill>
          <a:ln w="50800">
            <a:solidFill>
              <a:srgbClr val="49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Hôm</a:t>
            </a:r>
            <a:r>
              <a:rPr lang="en-GB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 qua ← </a:t>
            </a:r>
            <a:r>
              <a:rPr lang="en-GB" sz="4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Hôm</a:t>
            </a:r>
            <a:r>
              <a:rPr lang="en-GB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 nay → </a:t>
            </a:r>
            <a:r>
              <a:rPr lang="en-GB" sz="4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Ngày</a:t>
            </a:r>
            <a:r>
              <a:rPr lang="en-GB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mai</a:t>
            </a:r>
            <a:endParaRPr lang="en-GB" sz="44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00" y="739506"/>
            <a:ext cx="4776537" cy="676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96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E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07350" y="-1514920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021" y="542480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253263" y="-1758284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236115" y="-1514920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521785" y="437705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557709" y="16487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018820" y="2073887"/>
            <a:ext cx="1038575" cy="2915297"/>
          </a:xfrm>
          <a:custGeom>
            <a:avLst/>
            <a:gdLst/>
            <a:ahLst/>
            <a:cxnLst/>
            <a:rect l="l" t="t" r="r" b="b"/>
            <a:pathLst>
              <a:path w="1038575" h="2915297">
                <a:moveTo>
                  <a:pt x="0" y="0"/>
                </a:moveTo>
                <a:lnTo>
                  <a:pt x="1038575" y="0"/>
                </a:lnTo>
                <a:lnTo>
                  <a:pt x="1038575" y="2915297"/>
                </a:lnTo>
                <a:lnTo>
                  <a:pt x="0" y="29152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7683246" y="6898278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17"/>
          <p:cNvSpPr/>
          <p:nvPr/>
        </p:nvSpPr>
        <p:spPr>
          <a:xfrm>
            <a:off x="3294658" y="1261964"/>
            <a:ext cx="1038575" cy="2915297"/>
          </a:xfrm>
          <a:custGeom>
            <a:avLst/>
            <a:gdLst/>
            <a:ahLst/>
            <a:cxnLst/>
            <a:rect l="l" t="t" r="r" b="b"/>
            <a:pathLst>
              <a:path w="1038575" h="2915297">
                <a:moveTo>
                  <a:pt x="0" y="0"/>
                </a:moveTo>
                <a:lnTo>
                  <a:pt x="1038575" y="0"/>
                </a:lnTo>
                <a:lnTo>
                  <a:pt x="1038575" y="2915297"/>
                </a:lnTo>
                <a:lnTo>
                  <a:pt x="0" y="29152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"/>
          <p:cNvSpPr/>
          <p:nvPr/>
        </p:nvSpPr>
        <p:spPr>
          <a:xfrm>
            <a:off x="2875441" y="2451049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3"/>
          <p:cNvSpPr/>
          <p:nvPr/>
        </p:nvSpPr>
        <p:spPr>
          <a:xfrm>
            <a:off x="376112" y="4508449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4"/>
          <p:cNvSpPr/>
          <p:nvPr/>
        </p:nvSpPr>
        <p:spPr>
          <a:xfrm>
            <a:off x="6621354" y="2207685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5"/>
          <p:cNvSpPr/>
          <p:nvPr/>
        </p:nvSpPr>
        <p:spPr>
          <a:xfrm>
            <a:off x="12604206" y="2451049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6"/>
          <p:cNvSpPr/>
          <p:nvPr/>
        </p:nvSpPr>
        <p:spPr>
          <a:xfrm>
            <a:off x="9889876" y="4403674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7"/>
          <p:cNvSpPr/>
          <p:nvPr/>
        </p:nvSpPr>
        <p:spPr>
          <a:xfrm>
            <a:off x="15925800" y="3982456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2"/>
          <p:cNvSpPr/>
          <p:nvPr/>
        </p:nvSpPr>
        <p:spPr>
          <a:xfrm>
            <a:off x="3243532" y="6417018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"/>
          <p:cNvSpPr/>
          <p:nvPr/>
        </p:nvSpPr>
        <p:spPr>
          <a:xfrm>
            <a:off x="744203" y="8474418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4"/>
          <p:cNvSpPr/>
          <p:nvPr/>
        </p:nvSpPr>
        <p:spPr>
          <a:xfrm>
            <a:off x="6989445" y="6173654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5"/>
          <p:cNvSpPr/>
          <p:nvPr/>
        </p:nvSpPr>
        <p:spPr>
          <a:xfrm>
            <a:off x="12972297" y="6417018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6"/>
          <p:cNvSpPr/>
          <p:nvPr/>
        </p:nvSpPr>
        <p:spPr>
          <a:xfrm>
            <a:off x="10257967" y="8369643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7"/>
          <p:cNvSpPr/>
          <p:nvPr/>
        </p:nvSpPr>
        <p:spPr>
          <a:xfrm>
            <a:off x="16293891" y="7948425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6"/>
          <p:cNvSpPr/>
          <p:nvPr/>
        </p:nvSpPr>
        <p:spPr>
          <a:xfrm rot="19402509" flipH="1">
            <a:off x="10813618" y="2057322"/>
            <a:ext cx="10485025" cy="11007901"/>
          </a:xfrm>
          <a:custGeom>
            <a:avLst/>
            <a:gdLst/>
            <a:ahLst/>
            <a:cxnLst/>
            <a:rect l="l" t="t" r="r" b="b"/>
            <a:pathLst>
              <a:path w="10485025" h="11007901">
                <a:moveTo>
                  <a:pt x="10485026" y="0"/>
                </a:moveTo>
                <a:lnTo>
                  <a:pt x="0" y="0"/>
                </a:lnTo>
                <a:lnTo>
                  <a:pt x="0" y="11007901"/>
                </a:lnTo>
                <a:lnTo>
                  <a:pt x="10485026" y="11007901"/>
                </a:lnTo>
                <a:lnTo>
                  <a:pt x="1048502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"/>
          <p:cNvSpPr/>
          <p:nvPr/>
        </p:nvSpPr>
        <p:spPr>
          <a:xfrm>
            <a:off x="-1400160" y="1915430"/>
            <a:ext cx="7292738" cy="8624080"/>
          </a:xfrm>
          <a:custGeom>
            <a:avLst/>
            <a:gdLst/>
            <a:ahLst/>
            <a:cxnLst/>
            <a:rect l="l" t="t" r="r" b="b"/>
            <a:pathLst>
              <a:path w="7292738" h="8624080">
                <a:moveTo>
                  <a:pt x="0" y="0"/>
                </a:moveTo>
                <a:lnTo>
                  <a:pt x="7292737" y="0"/>
                </a:lnTo>
                <a:lnTo>
                  <a:pt x="7292737" y="8624080"/>
                </a:lnTo>
                <a:lnTo>
                  <a:pt x="0" y="862408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9"/>
          <p:cNvSpPr/>
          <p:nvPr/>
        </p:nvSpPr>
        <p:spPr>
          <a:xfrm>
            <a:off x="6606742" y="7841890"/>
            <a:ext cx="4933459" cy="2477556"/>
          </a:xfrm>
          <a:custGeom>
            <a:avLst/>
            <a:gdLst/>
            <a:ahLst/>
            <a:cxnLst/>
            <a:rect l="l" t="t" r="r" b="b"/>
            <a:pathLst>
              <a:path w="7545918" h="3999337">
                <a:moveTo>
                  <a:pt x="0" y="0"/>
                </a:moveTo>
                <a:lnTo>
                  <a:pt x="7545918" y="0"/>
                </a:lnTo>
                <a:lnTo>
                  <a:pt x="7545918" y="3999337"/>
                </a:lnTo>
                <a:lnTo>
                  <a:pt x="0" y="399933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5"/>
          <p:cNvSpPr/>
          <p:nvPr/>
        </p:nvSpPr>
        <p:spPr>
          <a:xfrm>
            <a:off x="12475649" y="5085608"/>
            <a:ext cx="3914803" cy="7829605"/>
          </a:xfrm>
          <a:custGeom>
            <a:avLst/>
            <a:gdLst/>
            <a:ahLst/>
            <a:cxnLst/>
            <a:rect l="l" t="t" r="r" b="b"/>
            <a:pathLst>
              <a:path w="3914803" h="7829605">
                <a:moveTo>
                  <a:pt x="0" y="0"/>
                </a:moveTo>
                <a:lnTo>
                  <a:pt x="3914802" y="0"/>
                </a:lnTo>
                <a:lnTo>
                  <a:pt x="3914802" y="7829605"/>
                </a:lnTo>
                <a:lnTo>
                  <a:pt x="0" y="782960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55279" y="1135078"/>
            <a:ext cx="10723251" cy="6273536"/>
          </a:xfrm>
          <a:prstGeom prst="rect">
            <a:avLst/>
          </a:prstGeom>
        </p:spPr>
      </p:pic>
      <p:sp>
        <p:nvSpPr>
          <p:cNvPr id="51" name="Freeform 19"/>
          <p:cNvSpPr/>
          <p:nvPr/>
        </p:nvSpPr>
        <p:spPr>
          <a:xfrm>
            <a:off x="12955611" y="1736167"/>
            <a:ext cx="1651476" cy="1606832"/>
          </a:xfrm>
          <a:custGeom>
            <a:avLst/>
            <a:gdLst/>
            <a:ahLst/>
            <a:cxnLst/>
            <a:rect l="l" t="t" r="r" b="b"/>
            <a:pathLst>
              <a:path w="1823684" h="1511378">
                <a:moveTo>
                  <a:pt x="0" y="0"/>
                </a:moveTo>
                <a:lnTo>
                  <a:pt x="1823684" y="0"/>
                </a:lnTo>
                <a:lnTo>
                  <a:pt x="1823684" y="1511379"/>
                </a:lnTo>
                <a:lnTo>
                  <a:pt x="0" y="151137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2" name="Freeform 22"/>
          <p:cNvSpPr/>
          <p:nvPr/>
        </p:nvSpPr>
        <p:spPr>
          <a:xfrm>
            <a:off x="3664703" y="1127386"/>
            <a:ext cx="1576760" cy="1614430"/>
          </a:xfrm>
          <a:custGeom>
            <a:avLst/>
            <a:gdLst/>
            <a:ahLst/>
            <a:cxnLst/>
            <a:rect l="l" t="t" r="r" b="b"/>
            <a:pathLst>
              <a:path w="1076296" h="1102010">
                <a:moveTo>
                  <a:pt x="0" y="0"/>
                </a:moveTo>
                <a:lnTo>
                  <a:pt x="1076296" y="0"/>
                </a:lnTo>
                <a:lnTo>
                  <a:pt x="1076296" y="1102010"/>
                </a:lnTo>
                <a:lnTo>
                  <a:pt x="0" y="110201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6833883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9" t="22727" b="8600"/>
          <a:stretch/>
        </p:blipFill>
        <p:spPr>
          <a:xfrm>
            <a:off x="533400" y="1181100"/>
            <a:ext cx="16483263" cy="8167821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8758989" y="7628021"/>
            <a:ext cx="4475748" cy="1179176"/>
          </a:xfrm>
          <a:custGeom>
            <a:avLst/>
            <a:gdLst>
              <a:gd name="connsiteX0" fmla="*/ 0 w 4475748"/>
              <a:gd name="connsiteY0" fmla="*/ 385011 h 1179176"/>
              <a:gd name="connsiteX1" fmla="*/ 1852863 w 4475748"/>
              <a:gd name="connsiteY1" fmla="*/ 1179095 h 1179176"/>
              <a:gd name="connsiteX2" fmla="*/ 2767263 w 4475748"/>
              <a:gd name="connsiteY2" fmla="*/ 433137 h 1179176"/>
              <a:gd name="connsiteX3" fmla="*/ 3753853 w 4475748"/>
              <a:gd name="connsiteY3" fmla="*/ 168442 h 1179176"/>
              <a:gd name="connsiteX4" fmla="*/ 4475748 w 4475748"/>
              <a:gd name="connsiteY4" fmla="*/ 0 h 1179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5748" h="1179176">
                <a:moveTo>
                  <a:pt x="0" y="385011"/>
                </a:moveTo>
                <a:cubicBezTo>
                  <a:pt x="695826" y="778042"/>
                  <a:pt x="1391653" y="1171074"/>
                  <a:pt x="1852863" y="1179095"/>
                </a:cubicBezTo>
                <a:cubicBezTo>
                  <a:pt x="2314073" y="1187116"/>
                  <a:pt x="2450431" y="601579"/>
                  <a:pt x="2767263" y="433137"/>
                </a:cubicBezTo>
                <a:cubicBezTo>
                  <a:pt x="3084095" y="264695"/>
                  <a:pt x="3469106" y="240631"/>
                  <a:pt x="3753853" y="168442"/>
                </a:cubicBezTo>
                <a:cubicBezTo>
                  <a:pt x="4038600" y="96253"/>
                  <a:pt x="4257174" y="48126"/>
                  <a:pt x="4475748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reeform 2"/>
          <p:cNvSpPr/>
          <p:nvPr/>
        </p:nvSpPr>
        <p:spPr>
          <a:xfrm>
            <a:off x="4547937" y="2719137"/>
            <a:ext cx="7940842" cy="3465432"/>
          </a:xfrm>
          <a:custGeom>
            <a:avLst/>
            <a:gdLst>
              <a:gd name="connsiteX0" fmla="*/ 0 w 7940842"/>
              <a:gd name="connsiteY0" fmla="*/ 3200400 h 3465432"/>
              <a:gd name="connsiteX1" fmla="*/ 914400 w 7940842"/>
              <a:gd name="connsiteY1" fmla="*/ 3465095 h 3465432"/>
              <a:gd name="connsiteX2" fmla="*/ 1900989 w 7940842"/>
              <a:gd name="connsiteY2" fmla="*/ 3152274 h 3465432"/>
              <a:gd name="connsiteX3" fmla="*/ 2502568 w 7940842"/>
              <a:gd name="connsiteY3" fmla="*/ 2791326 h 3465432"/>
              <a:gd name="connsiteX4" fmla="*/ 3801979 w 7940842"/>
              <a:gd name="connsiteY4" fmla="*/ 2574758 h 3465432"/>
              <a:gd name="connsiteX5" fmla="*/ 5438274 w 7940842"/>
              <a:gd name="connsiteY5" fmla="*/ 2550695 h 3465432"/>
              <a:gd name="connsiteX6" fmla="*/ 6352674 w 7940842"/>
              <a:gd name="connsiteY6" fmla="*/ 2045368 h 3465432"/>
              <a:gd name="connsiteX7" fmla="*/ 6906126 w 7940842"/>
              <a:gd name="connsiteY7" fmla="*/ 962526 h 3465432"/>
              <a:gd name="connsiteX8" fmla="*/ 6882063 w 7940842"/>
              <a:gd name="connsiteY8" fmla="*/ 216568 h 3465432"/>
              <a:gd name="connsiteX9" fmla="*/ 7940842 w 7940842"/>
              <a:gd name="connsiteY9" fmla="*/ 0 h 3465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40842" h="3465432">
                <a:moveTo>
                  <a:pt x="0" y="3200400"/>
                </a:moveTo>
                <a:cubicBezTo>
                  <a:pt x="298784" y="3336758"/>
                  <a:pt x="597569" y="3473116"/>
                  <a:pt x="914400" y="3465095"/>
                </a:cubicBezTo>
                <a:cubicBezTo>
                  <a:pt x="1231231" y="3457074"/>
                  <a:pt x="1636294" y="3264569"/>
                  <a:pt x="1900989" y="3152274"/>
                </a:cubicBezTo>
                <a:cubicBezTo>
                  <a:pt x="2165684" y="3039979"/>
                  <a:pt x="2185736" y="2887579"/>
                  <a:pt x="2502568" y="2791326"/>
                </a:cubicBezTo>
                <a:cubicBezTo>
                  <a:pt x="2819400" y="2695073"/>
                  <a:pt x="3312695" y="2614863"/>
                  <a:pt x="3801979" y="2574758"/>
                </a:cubicBezTo>
                <a:cubicBezTo>
                  <a:pt x="4291263" y="2534653"/>
                  <a:pt x="5013158" y="2638927"/>
                  <a:pt x="5438274" y="2550695"/>
                </a:cubicBezTo>
                <a:cubicBezTo>
                  <a:pt x="5863390" y="2462463"/>
                  <a:pt x="6108032" y="2310063"/>
                  <a:pt x="6352674" y="2045368"/>
                </a:cubicBezTo>
                <a:cubicBezTo>
                  <a:pt x="6597316" y="1780673"/>
                  <a:pt x="6817895" y="1267326"/>
                  <a:pt x="6906126" y="962526"/>
                </a:cubicBezTo>
                <a:cubicBezTo>
                  <a:pt x="6994358" y="657726"/>
                  <a:pt x="6709610" y="376989"/>
                  <a:pt x="6882063" y="216568"/>
                </a:cubicBezTo>
                <a:cubicBezTo>
                  <a:pt x="7054516" y="56147"/>
                  <a:pt x="7497679" y="28073"/>
                  <a:pt x="7940842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95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8600" y="252517"/>
            <a:ext cx="16577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UTM Avo" panose="02040603050506020204" pitchFamily="18" charset="0"/>
              </a:rPr>
              <a:t>b) </a:t>
            </a:r>
            <a:r>
              <a:rPr lang="en-GB" sz="4400" dirty="0" err="1">
                <a:latin typeface="UTM Avo" panose="02040603050506020204" pitchFamily="18" charset="0"/>
              </a:rPr>
              <a:t>Tìm</a:t>
            </a:r>
            <a:r>
              <a:rPr lang="en-GB" sz="4400" dirty="0">
                <a:latin typeface="UTM Avo" panose="02040603050506020204" pitchFamily="18" charset="0"/>
              </a:rPr>
              <a:t> con </a:t>
            </a:r>
            <a:r>
              <a:rPr lang="en-GB" sz="4400" dirty="0" err="1">
                <a:latin typeface="UTM Avo" panose="02040603050506020204" pitchFamily="18" charset="0"/>
              </a:rPr>
              <a:t>cá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thích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hợp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cho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mỗi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chú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mèo</a:t>
            </a:r>
            <a:r>
              <a:rPr lang="en-GB" sz="44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1" name="Freeform 2"/>
          <p:cNvSpPr/>
          <p:nvPr/>
        </p:nvSpPr>
        <p:spPr>
          <a:xfrm>
            <a:off x="292768" y="1596410"/>
            <a:ext cx="13258800" cy="8067173"/>
          </a:xfrm>
          <a:custGeom>
            <a:avLst/>
            <a:gdLst/>
            <a:ahLst/>
            <a:cxnLst/>
            <a:rect l="l" t="t" r="r" b="b"/>
            <a:pathLst>
              <a:path w="8684546" h="5811773">
                <a:moveTo>
                  <a:pt x="0" y="0"/>
                </a:moveTo>
                <a:lnTo>
                  <a:pt x="8684546" y="0"/>
                </a:lnTo>
                <a:lnTo>
                  <a:pt x="8684546" y="5811773"/>
                </a:lnTo>
                <a:lnTo>
                  <a:pt x="0" y="58117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16014" t="-14024" b="-3874"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00" y="1407202"/>
            <a:ext cx="4773582" cy="82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37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E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07350" y="-1514920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021" y="542480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253263" y="-1758284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236115" y="-1514920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521785" y="437705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557709" y="16487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018820" y="2073887"/>
            <a:ext cx="1038575" cy="2915297"/>
          </a:xfrm>
          <a:custGeom>
            <a:avLst/>
            <a:gdLst/>
            <a:ahLst/>
            <a:cxnLst/>
            <a:rect l="l" t="t" r="r" b="b"/>
            <a:pathLst>
              <a:path w="1038575" h="2915297">
                <a:moveTo>
                  <a:pt x="0" y="0"/>
                </a:moveTo>
                <a:lnTo>
                  <a:pt x="1038575" y="0"/>
                </a:lnTo>
                <a:lnTo>
                  <a:pt x="1038575" y="2915297"/>
                </a:lnTo>
                <a:lnTo>
                  <a:pt x="0" y="29152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7683246" y="6898278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17"/>
          <p:cNvSpPr/>
          <p:nvPr/>
        </p:nvSpPr>
        <p:spPr>
          <a:xfrm>
            <a:off x="3294658" y="1261964"/>
            <a:ext cx="1038575" cy="2915297"/>
          </a:xfrm>
          <a:custGeom>
            <a:avLst/>
            <a:gdLst/>
            <a:ahLst/>
            <a:cxnLst/>
            <a:rect l="l" t="t" r="r" b="b"/>
            <a:pathLst>
              <a:path w="1038575" h="2915297">
                <a:moveTo>
                  <a:pt x="0" y="0"/>
                </a:moveTo>
                <a:lnTo>
                  <a:pt x="1038575" y="0"/>
                </a:lnTo>
                <a:lnTo>
                  <a:pt x="1038575" y="2915297"/>
                </a:lnTo>
                <a:lnTo>
                  <a:pt x="0" y="29152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"/>
          <p:cNvSpPr/>
          <p:nvPr/>
        </p:nvSpPr>
        <p:spPr>
          <a:xfrm>
            <a:off x="2875441" y="2451049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3"/>
          <p:cNvSpPr/>
          <p:nvPr/>
        </p:nvSpPr>
        <p:spPr>
          <a:xfrm>
            <a:off x="376112" y="4508449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4"/>
          <p:cNvSpPr/>
          <p:nvPr/>
        </p:nvSpPr>
        <p:spPr>
          <a:xfrm>
            <a:off x="6621354" y="2207685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5"/>
          <p:cNvSpPr/>
          <p:nvPr/>
        </p:nvSpPr>
        <p:spPr>
          <a:xfrm>
            <a:off x="12604206" y="2451049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6"/>
          <p:cNvSpPr/>
          <p:nvPr/>
        </p:nvSpPr>
        <p:spPr>
          <a:xfrm>
            <a:off x="9889876" y="4403674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7"/>
          <p:cNvSpPr/>
          <p:nvPr/>
        </p:nvSpPr>
        <p:spPr>
          <a:xfrm>
            <a:off x="15925800" y="3982456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2"/>
          <p:cNvSpPr/>
          <p:nvPr/>
        </p:nvSpPr>
        <p:spPr>
          <a:xfrm>
            <a:off x="3243532" y="6417018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"/>
          <p:cNvSpPr/>
          <p:nvPr/>
        </p:nvSpPr>
        <p:spPr>
          <a:xfrm>
            <a:off x="744203" y="8474418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4"/>
          <p:cNvSpPr/>
          <p:nvPr/>
        </p:nvSpPr>
        <p:spPr>
          <a:xfrm>
            <a:off x="6989445" y="6173654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5"/>
          <p:cNvSpPr/>
          <p:nvPr/>
        </p:nvSpPr>
        <p:spPr>
          <a:xfrm>
            <a:off x="12972297" y="6417018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6"/>
          <p:cNvSpPr/>
          <p:nvPr/>
        </p:nvSpPr>
        <p:spPr>
          <a:xfrm>
            <a:off x="10257967" y="8369643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7"/>
          <p:cNvSpPr/>
          <p:nvPr/>
        </p:nvSpPr>
        <p:spPr>
          <a:xfrm>
            <a:off x="16293891" y="7948425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6"/>
          <p:cNvSpPr/>
          <p:nvPr/>
        </p:nvSpPr>
        <p:spPr>
          <a:xfrm rot="19402509" flipH="1">
            <a:off x="10813618" y="2057322"/>
            <a:ext cx="10485025" cy="11007901"/>
          </a:xfrm>
          <a:custGeom>
            <a:avLst/>
            <a:gdLst/>
            <a:ahLst/>
            <a:cxnLst/>
            <a:rect l="l" t="t" r="r" b="b"/>
            <a:pathLst>
              <a:path w="10485025" h="11007901">
                <a:moveTo>
                  <a:pt x="10485026" y="0"/>
                </a:moveTo>
                <a:lnTo>
                  <a:pt x="0" y="0"/>
                </a:lnTo>
                <a:lnTo>
                  <a:pt x="0" y="11007901"/>
                </a:lnTo>
                <a:lnTo>
                  <a:pt x="10485026" y="11007901"/>
                </a:lnTo>
                <a:lnTo>
                  <a:pt x="1048502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"/>
          <p:cNvSpPr/>
          <p:nvPr/>
        </p:nvSpPr>
        <p:spPr>
          <a:xfrm>
            <a:off x="-1400160" y="1915430"/>
            <a:ext cx="7292738" cy="8624080"/>
          </a:xfrm>
          <a:custGeom>
            <a:avLst/>
            <a:gdLst/>
            <a:ahLst/>
            <a:cxnLst/>
            <a:rect l="l" t="t" r="r" b="b"/>
            <a:pathLst>
              <a:path w="7292738" h="8624080">
                <a:moveTo>
                  <a:pt x="0" y="0"/>
                </a:moveTo>
                <a:lnTo>
                  <a:pt x="7292737" y="0"/>
                </a:lnTo>
                <a:lnTo>
                  <a:pt x="7292737" y="8624080"/>
                </a:lnTo>
                <a:lnTo>
                  <a:pt x="0" y="862408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9"/>
          <p:cNvSpPr/>
          <p:nvPr/>
        </p:nvSpPr>
        <p:spPr>
          <a:xfrm>
            <a:off x="6606742" y="7841890"/>
            <a:ext cx="4933459" cy="2477556"/>
          </a:xfrm>
          <a:custGeom>
            <a:avLst/>
            <a:gdLst/>
            <a:ahLst/>
            <a:cxnLst/>
            <a:rect l="l" t="t" r="r" b="b"/>
            <a:pathLst>
              <a:path w="7545918" h="3999337">
                <a:moveTo>
                  <a:pt x="0" y="0"/>
                </a:moveTo>
                <a:lnTo>
                  <a:pt x="7545918" y="0"/>
                </a:lnTo>
                <a:lnTo>
                  <a:pt x="7545918" y="3999337"/>
                </a:lnTo>
                <a:lnTo>
                  <a:pt x="0" y="399933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5"/>
          <p:cNvSpPr/>
          <p:nvPr/>
        </p:nvSpPr>
        <p:spPr>
          <a:xfrm>
            <a:off x="12475649" y="5085608"/>
            <a:ext cx="3914803" cy="7829605"/>
          </a:xfrm>
          <a:custGeom>
            <a:avLst/>
            <a:gdLst/>
            <a:ahLst/>
            <a:cxnLst/>
            <a:rect l="l" t="t" r="r" b="b"/>
            <a:pathLst>
              <a:path w="3914803" h="7829605">
                <a:moveTo>
                  <a:pt x="0" y="0"/>
                </a:moveTo>
                <a:lnTo>
                  <a:pt x="3914802" y="0"/>
                </a:lnTo>
                <a:lnTo>
                  <a:pt x="3914802" y="7829605"/>
                </a:lnTo>
                <a:lnTo>
                  <a:pt x="0" y="782960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55279" y="1135078"/>
            <a:ext cx="10723251" cy="6273536"/>
          </a:xfrm>
          <a:prstGeom prst="rect">
            <a:avLst/>
          </a:prstGeom>
        </p:spPr>
      </p:pic>
      <p:sp>
        <p:nvSpPr>
          <p:cNvPr id="51" name="Freeform 19"/>
          <p:cNvSpPr/>
          <p:nvPr/>
        </p:nvSpPr>
        <p:spPr>
          <a:xfrm>
            <a:off x="12955611" y="1736167"/>
            <a:ext cx="1651476" cy="1606832"/>
          </a:xfrm>
          <a:custGeom>
            <a:avLst/>
            <a:gdLst/>
            <a:ahLst/>
            <a:cxnLst/>
            <a:rect l="l" t="t" r="r" b="b"/>
            <a:pathLst>
              <a:path w="1823684" h="1511378">
                <a:moveTo>
                  <a:pt x="0" y="0"/>
                </a:moveTo>
                <a:lnTo>
                  <a:pt x="1823684" y="0"/>
                </a:lnTo>
                <a:lnTo>
                  <a:pt x="1823684" y="1511379"/>
                </a:lnTo>
                <a:lnTo>
                  <a:pt x="0" y="151137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2" name="Freeform 22"/>
          <p:cNvSpPr/>
          <p:nvPr/>
        </p:nvSpPr>
        <p:spPr>
          <a:xfrm>
            <a:off x="3664703" y="1127386"/>
            <a:ext cx="1576760" cy="1614430"/>
          </a:xfrm>
          <a:custGeom>
            <a:avLst/>
            <a:gdLst/>
            <a:ahLst/>
            <a:cxnLst/>
            <a:rect l="l" t="t" r="r" b="b"/>
            <a:pathLst>
              <a:path w="1076296" h="1102010">
                <a:moveTo>
                  <a:pt x="0" y="0"/>
                </a:moveTo>
                <a:lnTo>
                  <a:pt x="1076296" y="0"/>
                </a:lnTo>
                <a:lnTo>
                  <a:pt x="1076296" y="1102010"/>
                </a:lnTo>
                <a:lnTo>
                  <a:pt x="0" y="110201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50837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901" y="671696"/>
            <a:ext cx="16686198" cy="8943607"/>
          </a:xfrm>
          <a:prstGeom prst="rect">
            <a:avLst/>
          </a:prstGeom>
        </p:spPr>
      </p:pic>
      <p:sp>
        <p:nvSpPr>
          <p:cNvPr id="15" name="Freeform 14"/>
          <p:cNvSpPr/>
          <p:nvPr/>
        </p:nvSpPr>
        <p:spPr>
          <a:xfrm>
            <a:off x="6833937" y="2286000"/>
            <a:ext cx="7218947" cy="6217556"/>
          </a:xfrm>
          <a:custGeom>
            <a:avLst/>
            <a:gdLst>
              <a:gd name="connsiteX0" fmla="*/ 0 w 7218947"/>
              <a:gd name="connsiteY0" fmla="*/ 0 h 6217556"/>
              <a:gd name="connsiteX1" fmla="*/ 577516 w 7218947"/>
              <a:gd name="connsiteY1" fmla="*/ 697832 h 6217556"/>
              <a:gd name="connsiteX2" fmla="*/ 770021 w 7218947"/>
              <a:gd name="connsiteY2" fmla="*/ 1997242 h 6217556"/>
              <a:gd name="connsiteX3" fmla="*/ 1564105 w 7218947"/>
              <a:gd name="connsiteY3" fmla="*/ 3344779 h 6217556"/>
              <a:gd name="connsiteX4" fmla="*/ 3224463 w 7218947"/>
              <a:gd name="connsiteY4" fmla="*/ 5149516 h 6217556"/>
              <a:gd name="connsiteX5" fmla="*/ 5390147 w 7218947"/>
              <a:gd name="connsiteY5" fmla="*/ 6063916 h 6217556"/>
              <a:gd name="connsiteX6" fmla="*/ 7218947 w 7218947"/>
              <a:gd name="connsiteY6" fmla="*/ 6208295 h 6217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18947" h="6217556">
                <a:moveTo>
                  <a:pt x="0" y="0"/>
                </a:moveTo>
                <a:cubicBezTo>
                  <a:pt x="224589" y="182479"/>
                  <a:pt x="449179" y="364958"/>
                  <a:pt x="577516" y="697832"/>
                </a:cubicBezTo>
                <a:cubicBezTo>
                  <a:pt x="705853" y="1030706"/>
                  <a:pt x="605590" y="1556084"/>
                  <a:pt x="770021" y="1997242"/>
                </a:cubicBezTo>
                <a:cubicBezTo>
                  <a:pt x="934453" y="2438400"/>
                  <a:pt x="1155031" y="2819400"/>
                  <a:pt x="1564105" y="3344779"/>
                </a:cubicBezTo>
                <a:cubicBezTo>
                  <a:pt x="1973179" y="3870158"/>
                  <a:pt x="2586789" y="4696327"/>
                  <a:pt x="3224463" y="5149516"/>
                </a:cubicBezTo>
                <a:cubicBezTo>
                  <a:pt x="3862137" y="5602705"/>
                  <a:pt x="4724400" y="5887453"/>
                  <a:pt x="5390147" y="6063916"/>
                </a:cubicBezTo>
                <a:cubicBezTo>
                  <a:pt x="6055894" y="6240379"/>
                  <a:pt x="6637420" y="6224337"/>
                  <a:pt x="7218947" y="6208295"/>
                </a:cubicBezTo>
              </a:path>
            </a:pathLst>
          </a:custGeom>
          <a:noFill/>
          <a:ln w="57150">
            <a:solidFill>
              <a:srgbClr val="5F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/>
          <p:cNvSpPr/>
          <p:nvPr/>
        </p:nvSpPr>
        <p:spPr>
          <a:xfrm>
            <a:off x="5558589" y="4668253"/>
            <a:ext cx="3966411" cy="1343407"/>
          </a:xfrm>
          <a:custGeom>
            <a:avLst/>
            <a:gdLst>
              <a:gd name="connsiteX0" fmla="*/ 0 w 4620127"/>
              <a:gd name="connsiteY0" fmla="*/ 0 h 1343407"/>
              <a:gd name="connsiteX1" fmla="*/ 1588169 w 4620127"/>
              <a:gd name="connsiteY1" fmla="*/ 986589 h 1343407"/>
              <a:gd name="connsiteX2" fmla="*/ 2935706 w 4620127"/>
              <a:gd name="connsiteY2" fmla="*/ 1323473 h 1343407"/>
              <a:gd name="connsiteX3" fmla="*/ 4620127 w 4620127"/>
              <a:gd name="connsiteY3" fmla="*/ 1275347 h 1343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20127" h="1343407">
                <a:moveTo>
                  <a:pt x="0" y="0"/>
                </a:moveTo>
                <a:cubicBezTo>
                  <a:pt x="549442" y="383005"/>
                  <a:pt x="1098885" y="766010"/>
                  <a:pt x="1588169" y="986589"/>
                </a:cubicBezTo>
                <a:cubicBezTo>
                  <a:pt x="2077453" y="1207168"/>
                  <a:pt x="2430380" y="1275347"/>
                  <a:pt x="2935706" y="1323473"/>
                </a:cubicBezTo>
                <a:cubicBezTo>
                  <a:pt x="3441032" y="1371599"/>
                  <a:pt x="4030579" y="1323473"/>
                  <a:pt x="4620127" y="1275347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reeform 16"/>
          <p:cNvSpPr/>
          <p:nvPr/>
        </p:nvSpPr>
        <p:spPr>
          <a:xfrm>
            <a:off x="6815338" y="2405643"/>
            <a:ext cx="4470283" cy="4909557"/>
          </a:xfrm>
          <a:custGeom>
            <a:avLst/>
            <a:gdLst>
              <a:gd name="connsiteX0" fmla="*/ 379546 w 4470283"/>
              <a:gd name="connsiteY0" fmla="*/ 4909557 h 4909557"/>
              <a:gd name="connsiteX1" fmla="*/ 1125504 w 4470283"/>
              <a:gd name="connsiteY1" fmla="*/ 4428294 h 4909557"/>
              <a:gd name="connsiteX2" fmla="*/ 932999 w 4470283"/>
              <a:gd name="connsiteY2" fmla="*/ 3056694 h 4909557"/>
              <a:gd name="connsiteX3" fmla="*/ 114851 w 4470283"/>
              <a:gd name="connsiteY3" fmla="*/ 1853536 h 4909557"/>
              <a:gd name="connsiteX4" fmla="*/ 90788 w 4470283"/>
              <a:gd name="connsiteY4" fmla="*/ 818820 h 4909557"/>
              <a:gd name="connsiteX5" fmla="*/ 908936 w 4470283"/>
              <a:gd name="connsiteY5" fmla="*/ 265368 h 4909557"/>
              <a:gd name="connsiteX6" fmla="*/ 2424915 w 4470283"/>
              <a:gd name="connsiteY6" fmla="*/ 673 h 4909557"/>
              <a:gd name="connsiteX7" fmla="*/ 3844641 w 4470283"/>
              <a:gd name="connsiteY7" fmla="*/ 193178 h 4909557"/>
              <a:gd name="connsiteX8" fmla="*/ 4470283 w 4470283"/>
              <a:gd name="connsiteY8" fmla="*/ 313494 h 4909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70283" h="4909557">
                <a:moveTo>
                  <a:pt x="379546" y="4909557"/>
                </a:moveTo>
                <a:cubicBezTo>
                  <a:pt x="706404" y="4823330"/>
                  <a:pt x="1033262" y="4737104"/>
                  <a:pt x="1125504" y="4428294"/>
                </a:cubicBezTo>
                <a:cubicBezTo>
                  <a:pt x="1217746" y="4119483"/>
                  <a:pt x="1101441" y="3485820"/>
                  <a:pt x="932999" y="3056694"/>
                </a:cubicBezTo>
                <a:cubicBezTo>
                  <a:pt x="764557" y="2627568"/>
                  <a:pt x="255219" y="2226515"/>
                  <a:pt x="114851" y="1853536"/>
                </a:cubicBezTo>
                <a:cubicBezTo>
                  <a:pt x="-25517" y="1480557"/>
                  <a:pt x="-41559" y="1083515"/>
                  <a:pt x="90788" y="818820"/>
                </a:cubicBezTo>
                <a:cubicBezTo>
                  <a:pt x="223135" y="554125"/>
                  <a:pt x="519915" y="401726"/>
                  <a:pt x="908936" y="265368"/>
                </a:cubicBezTo>
                <a:cubicBezTo>
                  <a:pt x="1297957" y="129010"/>
                  <a:pt x="1935631" y="12705"/>
                  <a:pt x="2424915" y="673"/>
                </a:cubicBezTo>
                <a:cubicBezTo>
                  <a:pt x="2914199" y="-11359"/>
                  <a:pt x="3503746" y="141041"/>
                  <a:pt x="3844641" y="193178"/>
                </a:cubicBezTo>
                <a:cubicBezTo>
                  <a:pt x="4185536" y="245315"/>
                  <a:pt x="4327909" y="279404"/>
                  <a:pt x="4470283" y="313494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776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190500" y="255948"/>
            <a:ext cx="838200" cy="8382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00889" y="324707"/>
            <a:ext cx="16577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err="1">
                <a:latin typeface="UTM Avo" panose="02040603050506020204" pitchFamily="18" charset="0"/>
              </a:rPr>
              <a:t>Quan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sát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tranh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rồi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trả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lời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câu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hỏi</a:t>
            </a:r>
            <a:r>
              <a:rPr lang="en-GB" sz="4400" dirty="0"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16668" y="8191500"/>
            <a:ext cx="16577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UTM Avo" panose="02040603050506020204" pitchFamily="18" charset="0"/>
              </a:rPr>
              <a:t>a) Mai </a:t>
            </a:r>
            <a:r>
              <a:rPr lang="en-GB" sz="4400" dirty="0" err="1">
                <a:latin typeface="UTM Avo" panose="02040603050506020204" pitchFamily="18" charset="0"/>
              </a:rPr>
              <a:t>đã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xé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đi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bao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nhiêu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tờ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lịch</a:t>
            </a:r>
            <a:r>
              <a:rPr lang="en-GB" sz="44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6668" y="9258300"/>
            <a:ext cx="16577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UTM Avo" panose="02040603050506020204" pitchFamily="18" charset="0"/>
              </a:rPr>
              <a:t>b) </a:t>
            </a:r>
            <a:r>
              <a:rPr lang="en-GB" sz="4400" dirty="0" err="1">
                <a:latin typeface="UTM Avo" panose="02040603050506020204" pitchFamily="18" charset="0"/>
              </a:rPr>
              <a:t>Em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có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biết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ngày</a:t>
            </a:r>
            <a:r>
              <a:rPr lang="en-GB" sz="4400" dirty="0">
                <a:latin typeface="UTM Avo" panose="02040603050506020204" pitchFamily="18" charset="0"/>
              </a:rPr>
              <a:t> 19 </a:t>
            </a:r>
            <a:r>
              <a:rPr lang="en-GB" sz="4400" dirty="0" err="1">
                <a:latin typeface="UTM Avo" panose="02040603050506020204" pitchFamily="18" charset="0"/>
              </a:rPr>
              <a:t>là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thứ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mấy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trong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tuần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không</a:t>
            </a:r>
            <a:r>
              <a:rPr lang="en-GB" sz="4400" dirty="0"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2" t="17045" r="14742" b="13636"/>
          <a:stretch/>
        </p:blipFill>
        <p:spPr>
          <a:xfrm>
            <a:off x="2209800" y="1409700"/>
            <a:ext cx="8915400" cy="64844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0400" y="1391507"/>
            <a:ext cx="7163421" cy="600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74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E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07350" y="-1514920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021" y="542480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253263" y="-1758284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236115" y="-1514920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521785" y="437705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557709" y="16487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018820" y="2073887"/>
            <a:ext cx="1038575" cy="2915297"/>
          </a:xfrm>
          <a:custGeom>
            <a:avLst/>
            <a:gdLst/>
            <a:ahLst/>
            <a:cxnLst/>
            <a:rect l="l" t="t" r="r" b="b"/>
            <a:pathLst>
              <a:path w="1038575" h="2915297">
                <a:moveTo>
                  <a:pt x="0" y="0"/>
                </a:moveTo>
                <a:lnTo>
                  <a:pt x="1038575" y="0"/>
                </a:lnTo>
                <a:lnTo>
                  <a:pt x="1038575" y="2915297"/>
                </a:lnTo>
                <a:lnTo>
                  <a:pt x="0" y="29152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7683246" y="6898278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17"/>
          <p:cNvSpPr/>
          <p:nvPr/>
        </p:nvSpPr>
        <p:spPr>
          <a:xfrm>
            <a:off x="3294658" y="1261964"/>
            <a:ext cx="1038575" cy="2915297"/>
          </a:xfrm>
          <a:custGeom>
            <a:avLst/>
            <a:gdLst/>
            <a:ahLst/>
            <a:cxnLst/>
            <a:rect l="l" t="t" r="r" b="b"/>
            <a:pathLst>
              <a:path w="1038575" h="2915297">
                <a:moveTo>
                  <a:pt x="0" y="0"/>
                </a:moveTo>
                <a:lnTo>
                  <a:pt x="1038575" y="0"/>
                </a:lnTo>
                <a:lnTo>
                  <a:pt x="1038575" y="2915297"/>
                </a:lnTo>
                <a:lnTo>
                  <a:pt x="0" y="29152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"/>
          <p:cNvSpPr/>
          <p:nvPr/>
        </p:nvSpPr>
        <p:spPr>
          <a:xfrm>
            <a:off x="2875441" y="2451049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3"/>
          <p:cNvSpPr/>
          <p:nvPr/>
        </p:nvSpPr>
        <p:spPr>
          <a:xfrm>
            <a:off x="376112" y="4508449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4"/>
          <p:cNvSpPr/>
          <p:nvPr/>
        </p:nvSpPr>
        <p:spPr>
          <a:xfrm>
            <a:off x="6621354" y="2207685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5"/>
          <p:cNvSpPr/>
          <p:nvPr/>
        </p:nvSpPr>
        <p:spPr>
          <a:xfrm>
            <a:off x="12604206" y="2451049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6"/>
          <p:cNvSpPr/>
          <p:nvPr/>
        </p:nvSpPr>
        <p:spPr>
          <a:xfrm>
            <a:off x="9889876" y="4403674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7"/>
          <p:cNvSpPr/>
          <p:nvPr/>
        </p:nvSpPr>
        <p:spPr>
          <a:xfrm>
            <a:off x="15925800" y="3982456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2"/>
          <p:cNvSpPr/>
          <p:nvPr/>
        </p:nvSpPr>
        <p:spPr>
          <a:xfrm>
            <a:off x="3243532" y="6417018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"/>
          <p:cNvSpPr/>
          <p:nvPr/>
        </p:nvSpPr>
        <p:spPr>
          <a:xfrm>
            <a:off x="744203" y="8474418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4"/>
          <p:cNvSpPr/>
          <p:nvPr/>
        </p:nvSpPr>
        <p:spPr>
          <a:xfrm>
            <a:off x="6989445" y="6173654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5"/>
          <p:cNvSpPr/>
          <p:nvPr/>
        </p:nvSpPr>
        <p:spPr>
          <a:xfrm>
            <a:off x="12972297" y="6417018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6"/>
          <p:cNvSpPr/>
          <p:nvPr/>
        </p:nvSpPr>
        <p:spPr>
          <a:xfrm>
            <a:off x="10257967" y="8369643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7"/>
          <p:cNvSpPr/>
          <p:nvPr/>
        </p:nvSpPr>
        <p:spPr>
          <a:xfrm>
            <a:off x="16293891" y="7948425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6"/>
          <p:cNvSpPr/>
          <p:nvPr/>
        </p:nvSpPr>
        <p:spPr>
          <a:xfrm rot="19402509" flipH="1">
            <a:off x="10813618" y="2057322"/>
            <a:ext cx="10485025" cy="11007901"/>
          </a:xfrm>
          <a:custGeom>
            <a:avLst/>
            <a:gdLst/>
            <a:ahLst/>
            <a:cxnLst/>
            <a:rect l="l" t="t" r="r" b="b"/>
            <a:pathLst>
              <a:path w="10485025" h="11007901">
                <a:moveTo>
                  <a:pt x="10485026" y="0"/>
                </a:moveTo>
                <a:lnTo>
                  <a:pt x="0" y="0"/>
                </a:lnTo>
                <a:lnTo>
                  <a:pt x="0" y="11007901"/>
                </a:lnTo>
                <a:lnTo>
                  <a:pt x="10485026" y="11007901"/>
                </a:lnTo>
                <a:lnTo>
                  <a:pt x="1048502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"/>
          <p:cNvSpPr/>
          <p:nvPr/>
        </p:nvSpPr>
        <p:spPr>
          <a:xfrm>
            <a:off x="-1400160" y="1915430"/>
            <a:ext cx="7292738" cy="8624080"/>
          </a:xfrm>
          <a:custGeom>
            <a:avLst/>
            <a:gdLst/>
            <a:ahLst/>
            <a:cxnLst/>
            <a:rect l="l" t="t" r="r" b="b"/>
            <a:pathLst>
              <a:path w="7292738" h="8624080">
                <a:moveTo>
                  <a:pt x="0" y="0"/>
                </a:moveTo>
                <a:lnTo>
                  <a:pt x="7292737" y="0"/>
                </a:lnTo>
                <a:lnTo>
                  <a:pt x="7292737" y="8624080"/>
                </a:lnTo>
                <a:lnTo>
                  <a:pt x="0" y="862408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9"/>
          <p:cNvSpPr/>
          <p:nvPr/>
        </p:nvSpPr>
        <p:spPr>
          <a:xfrm>
            <a:off x="6606742" y="7841890"/>
            <a:ext cx="4933459" cy="2477556"/>
          </a:xfrm>
          <a:custGeom>
            <a:avLst/>
            <a:gdLst/>
            <a:ahLst/>
            <a:cxnLst/>
            <a:rect l="l" t="t" r="r" b="b"/>
            <a:pathLst>
              <a:path w="7545918" h="3999337">
                <a:moveTo>
                  <a:pt x="0" y="0"/>
                </a:moveTo>
                <a:lnTo>
                  <a:pt x="7545918" y="0"/>
                </a:lnTo>
                <a:lnTo>
                  <a:pt x="7545918" y="3999337"/>
                </a:lnTo>
                <a:lnTo>
                  <a:pt x="0" y="399933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5"/>
          <p:cNvSpPr/>
          <p:nvPr/>
        </p:nvSpPr>
        <p:spPr>
          <a:xfrm>
            <a:off x="12475649" y="5085608"/>
            <a:ext cx="3914803" cy="7829605"/>
          </a:xfrm>
          <a:custGeom>
            <a:avLst/>
            <a:gdLst/>
            <a:ahLst/>
            <a:cxnLst/>
            <a:rect l="l" t="t" r="r" b="b"/>
            <a:pathLst>
              <a:path w="3914803" h="7829605">
                <a:moveTo>
                  <a:pt x="0" y="0"/>
                </a:moveTo>
                <a:lnTo>
                  <a:pt x="3914802" y="0"/>
                </a:lnTo>
                <a:lnTo>
                  <a:pt x="3914802" y="7829605"/>
                </a:lnTo>
                <a:lnTo>
                  <a:pt x="0" y="782960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55279" y="1135078"/>
            <a:ext cx="10723251" cy="6273536"/>
          </a:xfrm>
          <a:prstGeom prst="rect">
            <a:avLst/>
          </a:prstGeom>
        </p:spPr>
      </p:pic>
      <p:sp>
        <p:nvSpPr>
          <p:cNvPr id="51" name="Freeform 19"/>
          <p:cNvSpPr/>
          <p:nvPr/>
        </p:nvSpPr>
        <p:spPr>
          <a:xfrm>
            <a:off x="12955611" y="1736167"/>
            <a:ext cx="1651476" cy="1606832"/>
          </a:xfrm>
          <a:custGeom>
            <a:avLst/>
            <a:gdLst/>
            <a:ahLst/>
            <a:cxnLst/>
            <a:rect l="l" t="t" r="r" b="b"/>
            <a:pathLst>
              <a:path w="1823684" h="1511378">
                <a:moveTo>
                  <a:pt x="0" y="0"/>
                </a:moveTo>
                <a:lnTo>
                  <a:pt x="1823684" y="0"/>
                </a:lnTo>
                <a:lnTo>
                  <a:pt x="1823684" y="1511379"/>
                </a:lnTo>
                <a:lnTo>
                  <a:pt x="0" y="151137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2" name="Freeform 22"/>
          <p:cNvSpPr/>
          <p:nvPr/>
        </p:nvSpPr>
        <p:spPr>
          <a:xfrm>
            <a:off x="3664703" y="1127386"/>
            <a:ext cx="1576760" cy="1614430"/>
          </a:xfrm>
          <a:custGeom>
            <a:avLst/>
            <a:gdLst/>
            <a:ahLst/>
            <a:cxnLst/>
            <a:rect l="l" t="t" r="r" b="b"/>
            <a:pathLst>
              <a:path w="1076296" h="1102010">
                <a:moveTo>
                  <a:pt x="0" y="0"/>
                </a:moveTo>
                <a:lnTo>
                  <a:pt x="1076296" y="0"/>
                </a:lnTo>
                <a:lnTo>
                  <a:pt x="1076296" y="1102010"/>
                </a:lnTo>
                <a:lnTo>
                  <a:pt x="0" y="110201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299613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E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01065" y="-2560107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1736" y="-502707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446978" y="-2803471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429830" y="-2560107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715500" y="-607482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751424" y="-1028700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-1321285" y="676885"/>
            <a:ext cx="20941068" cy="9610115"/>
            <a:chOff x="-161290" y="232410"/>
            <a:chExt cx="12611100" cy="5787390"/>
          </a:xfrm>
        </p:grpSpPr>
        <p:sp>
          <p:nvSpPr>
            <p:cNvPr id="9" name="Freeform 9"/>
            <p:cNvSpPr/>
            <p:nvPr/>
          </p:nvSpPr>
          <p:spPr>
            <a:xfrm>
              <a:off x="403616" y="76255"/>
              <a:ext cx="12153988" cy="5692568"/>
            </a:xfrm>
            <a:custGeom>
              <a:avLst/>
              <a:gdLst/>
              <a:ahLst/>
              <a:cxnLst/>
              <a:rect l="l" t="t" r="r" b="b"/>
              <a:pathLst>
                <a:path w="12153988" h="5692568">
                  <a:moveTo>
                    <a:pt x="12147794" y="2612335"/>
                  </a:moveTo>
                  <a:cubicBezTo>
                    <a:pt x="12094454" y="2024325"/>
                    <a:pt x="11709644" y="1504895"/>
                    <a:pt x="11225773" y="1165805"/>
                  </a:cubicBezTo>
                  <a:cubicBezTo>
                    <a:pt x="10741904" y="826715"/>
                    <a:pt x="10167864" y="645105"/>
                    <a:pt x="9596364" y="499055"/>
                  </a:cubicBezTo>
                  <a:cubicBezTo>
                    <a:pt x="7954254" y="81225"/>
                    <a:pt x="6246104" y="-76255"/>
                    <a:pt x="4554464" y="34235"/>
                  </a:cubicBezTo>
                  <a:cubicBezTo>
                    <a:pt x="3491474" y="46935"/>
                    <a:pt x="3287004" y="191715"/>
                    <a:pt x="2248144" y="415235"/>
                  </a:cubicBezTo>
                  <a:cubicBezTo>
                    <a:pt x="1616954" y="549855"/>
                    <a:pt x="962904" y="741625"/>
                    <a:pt x="513323" y="1203905"/>
                  </a:cubicBezTo>
                  <a:cubicBezTo>
                    <a:pt x="-403616" y="2147515"/>
                    <a:pt x="-3566" y="3842965"/>
                    <a:pt x="1014973" y="4674815"/>
                  </a:cubicBezTo>
                  <a:cubicBezTo>
                    <a:pt x="2033514" y="5506665"/>
                    <a:pt x="3433053" y="5674305"/>
                    <a:pt x="4748773" y="5690815"/>
                  </a:cubicBezTo>
                  <a:cubicBezTo>
                    <a:pt x="6341354" y="5711135"/>
                    <a:pt x="7942823" y="5556195"/>
                    <a:pt x="9484604" y="5153605"/>
                  </a:cubicBezTo>
                  <a:cubicBezTo>
                    <a:pt x="10132304" y="4984695"/>
                    <a:pt x="10783814" y="4763715"/>
                    <a:pt x="11307054" y="4347155"/>
                  </a:cubicBezTo>
                  <a:cubicBezTo>
                    <a:pt x="11829023" y="3929325"/>
                    <a:pt x="12207483" y="3279085"/>
                    <a:pt x="12147793" y="2612335"/>
                  </a:cubicBezTo>
                  <a:close/>
                </a:path>
              </a:pathLst>
            </a:custGeom>
            <a:solidFill>
              <a:srgbClr val="F6F2EE"/>
            </a:solidFill>
          </p:spPr>
        </p:sp>
      </p:grpSp>
      <p:sp>
        <p:nvSpPr>
          <p:cNvPr id="10" name="Freeform 10"/>
          <p:cNvSpPr/>
          <p:nvPr/>
        </p:nvSpPr>
        <p:spPr>
          <a:xfrm rot="-3825349" flipV="1">
            <a:off x="13515633" y="6330095"/>
            <a:ext cx="5150473" cy="4281331"/>
          </a:xfrm>
          <a:custGeom>
            <a:avLst/>
            <a:gdLst/>
            <a:ahLst/>
            <a:cxnLst/>
            <a:rect l="l" t="t" r="r" b="b"/>
            <a:pathLst>
              <a:path w="5150473" h="4281331">
                <a:moveTo>
                  <a:pt x="0" y="4281331"/>
                </a:moveTo>
                <a:lnTo>
                  <a:pt x="5150473" y="4281331"/>
                </a:lnTo>
                <a:lnTo>
                  <a:pt x="5150473" y="0"/>
                </a:lnTo>
                <a:lnTo>
                  <a:pt x="0" y="0"/>
                </a:lnTo>
                <a:lnTo>
                  <a:pt x="0" y="4281331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7236845">
            <a:off x="-254296" y="6019137"/>
            <a:ext cx="5459893" cy="4538536"/>
          </a:xfrm>
          <a:custGeom>
            <a:avLst/>
            <a:gdLst/>
            <a:ahLst/>
            <a:cxnLst/>
            <a:rect l="l" t="t" r="r" b="b"/>
            <a:pathLst>
              <a:path w="5459893" h="4538536">
                <a:moveTo>
                  <a:pt x="0" y="0"/>
                </a:moveTo>
                <a:lnTo>
                  <a:pt x="5459893" y="0"/>
                </a:lnTo>
                <a:lnTo>
                  <a:pt x="5459893" y="4538536"/>
                </a:lnTo>
                <a:lnTo>
                  <a:pt x="0" y="453853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018820" y="2073887"/>
            <a:ext cx="1038575" cy="2915297"/>
          </a:xfrm>
          <a:custGeom>
            <a:avLst/>
            <a:gdLst/>
            <a:ahLst/>
            <a:cxnLst/>
            <a:rect l="l" t="t" r="r" b="b"/>
            <a:pathLst>
              <a:path w="1038575" h="2915297">
                <a:moveTo>
                  <a:pt x="0" y="0"/>
                </a:moveTo>
                <a:lnTo>
                  <a:pt x="1038575" y="0"/>
                </a:lnTo>
                <a:lnTo>
                  <a:pt x="1038575" y="2915297"/>
                </a:lnTo>
                <a:lnTo>
                  <a:pt x="0" y="29152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7683246" y="6898278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929803" y="3254536"/>
            <a:ext cx="1326246" cy="1290394"/>
          </a:xfrm>
          <a:custGeom>
            <a:avLst/>
            <a:gdLst/>
            <a:ahLst/>
            <a:cxnLst/>
            <a:rect l="l" t="t" r="r" b="b"/>
            <a:pathLst>
              <a:path w="1823684" h="1511378">
                <a:moveTo>
                  <a:pt x="0" y="0"/>
                </a:moveTo>
                <a:lnTo>
                  <a:pt x="1823684" y="0"/>
                </a:lnTo>
                <a:lnTo>
                  <a:pt x="1823684" y="1511379"/>
                </a:lnTo>
                <a:lnTo>
                  <a:pt x="0" y="151137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599016" y="2466591"/>
            <a:ext cx="1076296" cy="1102010"/>
          </a:xfrm>
          <a:custGeom>
            <a:avLst/>
            <a:gdLst/>
            <a:ahLst/>
            <a:cxnLst/>
            <a:rect l="l" t="t" r="r" b="b"/>
            <a:pathLst>
              <a:path w="1076296" h="1102010">
                <a:moveTo>
                  <a:pt x="0" y="0"/>
                </a:moveTo>
                <a:lnTo>
                  <a:pt x="1076296" y="0"/>
                </a:lnTo>
                <a:lnTo>
                  <a:pt x="1076296" y="1102010"/>
                </a:lnTo>
                <a:lnTo>
                  <a:pt x="0" y="110201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215696" y="4624641"/>
            <a:ext cx="995725" cy="969052"/>
          </a:xfrm>
          <a:custGeom>
            <a:avLst/>
            <a:gdLst/>
            <a:ahLst/>
            <a:cxnLst/>
            <a:rect l="l" t="t" r="r" b="b"/>
            <a:pathLst>
              <a:path w="2321600" h="1851476">
                <a:moveTo>
                  <a:pt x="0" y="0"/>
                </a:moveTo>
                <a:lnTo>
                  <a:pt x="2321600" y="0"/>
                </a:lnTo>
                <a:lnTo>
                  <a:pt x="2321600" y="1851476"/>
                </a:lnTo>
                <a:lnTo>
                  <a:pt x="0" y="18514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17"/>
          <p:cNvSpPr/>
          <p:nvPr/>
        </p:nvSpPr>
        <p:spPr>
          <a:xfrm>
            <a:off x="3294658" y="1261964"/>
            <a:ext cx="1038575" cy="2915297"/>
          </a:xfrm>
          <a:custGeom>
            <a:avLst/>
            <a:gdLst/>
            <a:ahLst/>
            <a:cxnLst/>
            <a:rect l="l" t="t" r="r" b="b"/>
            <a:pathLst>
              <a:path w="1038575" h="2915297">
                <a:moveTo>
                  <a:pt x="0" y="0"/>
                </a:moveTo>
                <a:lnTo>
                  <a:pt x="1038575" y="0"/>
                </a:lnTo>
                <a:lnTo>
                  <a:pt x="1038575" y="2915297"/>
                </a:lnTo>
                <a:lnTo>
                  <a:pt x="0" y="29152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7"/>
          <p:cNvSpPr/>
          <p:nvPr/>
        </p:nvSpPr>
        <p:spPr>
          <a:xfrm rot="1213959">
            <a:off x="14185103" y="4401424"/>
            <a:ext cx="3832533" cy="4035812"/>
          </a:xfrm>
          <a:custGeom>
            <a:avLst/>
            <a:gdLst/>
            <a:ahLst/>
            <a:cxnLst/>
            <a:rect l="l" t="t" r="r" b="b"/>
            <a:pathLst>
              <a:path w="5171591" h="4816044">
                <a:moveTo>
                  <a:pt x="0" y="0"/>
                </a:moveTo>
                <a:lnTo>
                  <a:pt x="5171591" y="0"/>
                </a:lnTo>
                <a:lnTo>
                  <a:pt x="5171591" y="4816044"/>
                </a:lnTo>
                <a:lnTo>
                  <a:pt x="0" y="481604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7"/>
          <p:cNvSpPr/>
          <p:nvPr/>
        </p:nvSpPr>
        <p:spPr>
          <a:xfrm rot="255921" flipH="1">
            <a:off x="545365" y="4025374"/>
            <a:ext cx="4199650" cy="3989077"/>
          </a:xfrm>
          <a:custGeom>
            <a:avLst/>
            <a:gdLst/>
            <a:ahLst/>
            <a:cxnLst/>
            <a:rect l="l" t="t" r="r" b="b"/>
            <a:pathLst>
              <a:path w="5171591" h="4816044">
                <a:moveTo>
                  <a:pt x="0" y="0"/>
                </a:moveTo>
                <a:lnTo>
                  <a:pt x="5171591" y="0"/>
                </a:lnTo>
                <a:lnTo>
                  <a:pt x="5171591" y="4816044"/>
                </a:lnTo>
                <a:lnTo>
                  <a:pt x="0" y="481604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058066" y="5698322"/>
            <a:ext cx="14032803" cy="5279842"/>
          </a:xfrm>
          <a:custGeom>
            <a:avLst/>
            <a:gdLst/>
            <a:ahLst/>
            <a:cxnLst/>
            <a:rect l="l" t="t" r="r" b="b"/>
            <a:pathLst>
              <a:path w="14032803" h="5279842">
                <a:moveTo>
                  <a:pt x="0" y="0"/>
                </a:moveTo>
                <a:lnTo>
                  <a:pt x="14032803" y="0"/>
                </a:lnTo>
                <a:lnTo>
                  <a:pt x="14032803" y="5279842"/>
                </a:lnTo>
                <a:lnTo>
                  <a:pt x="0" y="527984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57606" y="1863189"/>
            <a:ext cx="15710754" cy="390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8819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266947" y="1790700"/>
            <a:ext cx="73573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UTM Avo" panose="02040603050506020204" pitchFamily="18" charset="0"/>
              </a:rPr>
              <a:t>a) Mai </a:t>
            </a:r>
            <a:r>
              <a:rPr lang="en-GB" sz="4400" dirty="0" err="1">
                <a:latin typeface="UTM Avo" panose="02040603050506020204" pitchFamily="18" charset="0"/>
              </a:rPr>
              <a:t>đã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xé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đi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8800" b="1" dirty="0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tờ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lịch</a:t>
            </a:r>
            <a:r>
              <a:rPr lang="en-GB" sz="44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266948" y="3905333"/>
            <a:ext cx="73573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UTM Avo" panose="02040603050506020204" pitchFamily="18" charset="0"/>
              </a:rPr>
              <a:t>b) </a:t>
            </a:r>
            <a:r>
              <a:rPr lang="en-GB" sz="4400" dirty="0" err="1">
                <a:latin typeface="UTM Avo" panose="02040603050506020204" pitchFamily="18" charset="0"/>
              </a:rPr>
              <a:t>Ngày</a:t>
            </a:r>
            <a:r>
              <a:rPr lang="en-GB" sz="4400" dirty="0">
                <a:latin typeface="UTM Avo" panose="02040603050506020204" pitchFamily="18" charset="0"/>
              </a:rPr>
              <a:t> 19 </a:t>
            </a:r>
            <a:r>
              <a:rPr lang="en-GB" sz="4400" dirty="0" err="1">
                <a:latin typeface="UTM Avo" panose="02040603050506020204" pitchFamily="18" charset="0"/>
              </a:rPr>
              <a:t>là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thứ</a:t>
            </a:r>
            <a:r>
              <a:rPr lang="en-GB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GB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Bảy</a:t>
            </a:r>
            <a:r>
              <a:rPr lang="en-GB" sz="4400" dirty="0"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6824"/>
          <a:stretch/>
        </p:blipFill>
        <p:spPr>
          <a:xfrm>
            <a:off x="228600" y="0"/>
            <a:ext cx="9220199" cy="7196732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7809028"/>
              </p:ext>
            </p:extLst>
          </p:nvPr>
        </p:nvGraphicFramePr>
        <p:xfrm>
          <a:off x="2743200" y="7196731"/>
          <a:ext cx="14020800" cy="25313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1138376526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527935726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62711781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797613938"/>
                    </a:ext>
                  </a:extLst>
                </a:gridCol>
              </a:tblGrid>
              <a:tr h="1265687">
                <a:tc>
                  <a:txBody>
                    <a:bodyPr/>
                    <a:lstStyle/>
                    <a:p>
                      <a:pPr algn="ctr"/>
                      <a:r>
                        <a:rPr lang="en-GB" sz="40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Ngày</a:t>
                      </a:r>
                      <a:r>
                        <a:rPr lang="en-GB" sz="4000" b="0" baseline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 16</a:t>
                      </a:r>
                      <a:endParaRPr lang="en-GB" sz="40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DC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DC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DC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DC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3706895"/>
                  </a:ext>
                </a:extLst>
              </a:tr>
              <a:tr h="1265687">
                <a:tc>
                  <a:txBody>
                    <a:bodyPr/>
                    <a:lstStyle/>
                    <a:p>
                      <a:pPr algn="ctr"/>
                      <a:r>
                        <a:rPr lang="en-GB" sz="40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Thứ</a:t>
                      </a:r>
                      <a:r>
                        <a:rPr lang="en-GB" sz="4000" b="0" baseline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GB" sz="4000" b="0" baseline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Tư</a:t>
                      </a:r>
                      <a:endParaRPr lang="en-GB" sz="40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7559396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6858000" y="7400589"/>
            <a:ext cx="22429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Ngày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17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789071" y="8666277"/>
            <a:ext cx="23807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Thứ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Năm</a:t>
            </a:r>
            <a:endParaRPr lang="en-GB" sz="40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266947" y="7408010"/>
            <a:ext cx="22429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Ngày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18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06396" y="8666277"/>
            <a:ext cx="20874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Thứ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Sáu</a:t>
            </a:r>
            <a:endParaRPr lang="en-GB" sz="40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3821328" y="7408010"/>
            <a:ext cx="23791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Ngày</a:t>
            </a:r>
            <a:r>
              <a:rPr lang="en-GB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19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3890172" y="8666277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Thứ</a:t>
            </a:r>
            <a:r>
              <a:rPr lang="en-GB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Bảy</a:t>
            </a:r>
            <a:endParaRPr lang="en-GB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20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8" grpId="0"/>
      <p:bldP spid="17" grpId="0"/>
      <p:bldP spid="18" grpId="0"/>
      <p:bldP spid="19" grpId="0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9600" y="1333500"/>
            <a:ext cx="16992600" cy="4724400"/>
          </a:xfrm>
          <a:custGeom>
            <a:avLst/>
            <a:gdLst/>
            <a:ahLst/>
            <a:cxnLst/>
            <a:rect l="l" t="t" r="r" b="b"/>
            <a:pathLst>
              <a:path w="16230600" h="4260532">
                <a:moveTo>
                  <a:pt x="0" y="0"/>
                </a:moveTo>
                <a:lnTo>
                  <a:pt x="16230600" y="0"/>
                </a:lnTo>
                <a:lnTo>
                  <a:pt x="16230600" y="4260533"/>
                </a:lnTo>
                <a:lnTo>
                  <a:pt x="0" y="42605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Rounded Rectangle 2"/>
          <p:cNvSpPr/>
          <p:nvPr/>
        </p:nvSpPr>
        <p:spPr>
          <a:xfrm>
            <a:off x="2209800" y="6743700"/>
            <a:ext cx="13792200" cy="2286000"/>
          </a:xfrm>
          <a:prstGeom prst="roundRect">
            <a:avLst/>
          </a:prstGeom>
          <a:solidFill>
            <a:schemeClr val="bg1"/>
          </a:solidFill>
          <a:ln w="50800">
            <a:solidFill>
              <a:srgbClr val="49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 err="1">
                <a:solidFill>
                  <a:schemeClr val="tx1"/>
                </a:solidFill>
                <a:latin typeface="UTM Avo" panose="02040603050506020204" pitchFamily="18" charset="0"/>
              </a:rPr>
              <a:t>Quan</a:t>
            </a:r>
            <a:r>
              <a:rPr lang="en-GB" sz="5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latin typeface="UTM Avo" panose="02040603050506020204" pitchFamily="18" charset="0"/>
              </a:rPr>
              <a:t>sát</a:t>
            </a:r>
            <a:r>
              <a:rPr lang="en-GB" sz="5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latin typeface="UTM Avo" panose="02040603050506020204" pitchFamily="18" charset="0"/>
              </a:rPr>
              <a:t>và</a:t>
            </a:r>
            <a:r>
              <a:rPr lang="en-GB" sz="5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latin typeface="UTM Avo" panose="02040603050506020204" pitchFamily="18" charset="0"/>
              </a:rPr>
              <a:t>cho</a:t>
            </a:r>
            <a:r>
              <a:rPr lang="en-GB" sz="5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latin typeface="UTM Avo" panose="02040603050506020204" pitchFamily="18" charset="0"/>
              </a:rPr>
              <a:t>biết</a:t>
            </a:r>
            <a:r>
              <a:rPr lang="en-GB" sz="5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latin typeface="UTM Avo" panose="02040603050506020204" pitchFamily="18" charset="0"/>
              </a:rPr>
              <a:t>đây</a:t>
            </a:r>
            <a:r>
              <a:rPr lang="en-GB" sz="5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latin typeface="UTM Avo" panose="02040603050506020204" pitchFamily="18" charset="0"/>
              </a:rPr>
              <a:t>là</a:t>
            </a:r>
            <a:r>
              <a:rPr lang="en-GB" sz="5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latin typeface="UTM Avo" panose="02040603050506020204" pitchFamily="18" charset="0"/>
              </a:rPr>
              <a:t>gì</a:t>
            </a:r>
            <a:r>
              <a:rPr lang="en-GB" sz="5400" dirty="0">
                <a:solidFill>
                  <a:schemeClr val="tx1"/>
                </a:solidFill>
                <a:latin typeface="UTM Avo" panose="02040603050506020204" pitchFamily="18" charset="0"/>
              </a:rPr>
              <a:t>? </a:t>
            </a:r>
            <a:r>
              <a:rPr lang="en-GB" sz="5400" dirty="0" err="1">
                <a:solidFill>
                  <a:schemeClr val="tx1"/>
                </a:solidFill>
                <a:latin typeface="UTM Avo" panose="02040603050506020204" pitchFamily="18" charset="0"/>
              </a:rPr>
              <a:t>Em</a:t>
            </a:r>
            <a:r>
              <a:rPr lang="en-GB" sz="5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latin typeface="UTM Avo" panose="02040603050506020204" pitchFamily="18" charset="0"/>
              </a:rPr>
              <a:t>thường</a:t>
            </a:r>
            <a:r>
              <a:rPr lang="en-GB" sz="5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latin typeface="UTM Avo" panose="02040603050506020204" pitchFamily="18" charset="0"/>
              </a:rPr>
              <a:t>thấy</a:t>
            </a:r>
            <a:r>
              <a:rPr lang="en-GB" sz="5400" dirty="0">
                <a:solidFill>
                  <a:schemeClr val="tx1"/>
                </a:solidFill>
                <a:latin typeface="UTM Avo" panose="02040603050506020204" pitchFamily="18" charset="0"/>
              </a:rPr>
              <a:t> ở </a:t>
            </a:r>
            <a:r>
              <a:rPr lang="en-GB" sz="5400" dirty="0" err="1">
                <a:solidFill>
                  <a:schemeClr val="tx1"/>
                </a:solidFill>
                <a:latin typeface="UTM Avo" panose="02040603050506020204" pitchFamily="18" charset="0"/>
              </a:rPr>
              <a:t>đâu</a:t>
            </a:r>
            <a:r>
              <a:rPr lang="en-GB" sz="54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62161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7073" b="17565"/>
          <a:stretch/>
        </p:blipFill>
        <p:spPr>
          <a:xfrm>
            <a:off x="609600" y="2095500"/>
            <a:ext cx="15621714" cy="78486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7736305" y="952500"/>
            <a:ext cx="9563100" cy="1447800"/>
          </a:xfrm>
          <a:prstGeom prst="roundRect">
            <a:avLst/>
          </a:prstGeom>
          <a:solidFill>
            <a:srgbClr val="ACDCDA"/>
          </a:solidFill>
          <a:ln w="50800">
            <a:solidFill>
              <a:srgbClr val="49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Tờ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lịch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chỉ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thứ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mấy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ngày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mấy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2" name="Oval 11"/>
          <p:cNvSpPr/>
          <p:nvPr/>
        </p:nvSpPr>
        <p:spPr>
          <a:xfrm>
            <a:off x="6248400" y="3280611"/>
            <a:ext cx="3048000" cy="3124200"/>
          </a:xfrm>
          <a:prstGeom prst="ellipse">
            <a:avLst/>
          </a:prstGeom>
          <a:noFill/>
          <a:ln w="603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-1028700"/>
            <a:ext cx="65151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94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7073" b="17565"/>
          <a:stretch/>
        </p:blipFill>
        <p:spPr>
          <a:xfrm>
            <a:off x="609600" y="2095500"/>
            <a:ext cx="15621714" cy="7848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-1028700"/>
            <a:ext cx="6515100" cy="43434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7124700" y="952500"/>
            <a:ext cx="10477500" cy="1981199"/>
          </a:xfrm>
          <a:prstGeom prst="roundRect">
            <a:avLst/>
          </a:prstGeom>
          <a:solidFill>
            <a:srgbClr val="ACDCDA"/>
          </a:solidFill>
          <a:ln w="50800">
            <a:solidFill>
              <a:srgbClr val="49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Sau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khi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bóc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đi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tờ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lịch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thứ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 Hai,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ngày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bảy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chúng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 ta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sẽ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thấy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tờ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lịch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gì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2" name="Oval 11"/>
          <p:cNvSpPr/>
          <p:nvPr/>
        </p:nvSpPr>
        <p:spPr>
          <a:xfrm>
            <a:off x="9144000" y="3314700"/>
            <a:ext cx="2971800" cy="3124199"/>
          </a:xfrm>
          <a:prstGeom prst="ellipse">
            <a:avLst/>
          </a:prstGeom>
          <a:noFill/>
          <a:ln w="603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ounded Rectangle 5"/>
          <p:cNvSpPr/>
          <p:nvPr/>
        </p:nvSpPr>
        <p:spPr>
          <a:xfrm>
            <a:off x="512345" y="7886700"/>
            <a:ext cx="5581650" cy="1359566"/>
          </a:xfrm>
          <a:prstGeom prst="roundRect">
            <a:avLst/>
          </a:prstGeom>
          <a:solidFill>
            <a:srgbClr val="F47D94"/>
          </a:solidFill>
          <a:ln w="50800">
            <a:solidFill>
              <a:srgbClr val="49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Thứ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 Ba,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ngày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tám</a:t>
            </a:r>
            <a:endParaRPr lang="en-GB" sz="4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66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7073" b="17565"/>
          <a:stretch/>
        </p:blipFill>
        <p:spPr>
          <a:xfrm>
            <a:off x="609600" y="2095500"/>
            <a:ext cx="15621714" cy="7848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-1028700"/>
            <a:ext cx="6515100" cy="43434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7124700" y="952500"/>
            <a:ext cx="10477500" cy="1981199"/>
          </a:xfrm>
          <a:prstGeom prst="roundRect">
            <a:avLst/>
          </a:prstGeom>
          <a:solidFill>
            <a:srgbClr val="ACDCDA"/>
          </a:solidFill>
          <a:ln w="50800">
            <a:solidFill>
              <a:srgbClr val="49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Sau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khi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bóc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đi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tiếp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tờ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lịch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thứ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 Ba,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ngày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tám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chúng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 ta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thấy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tờ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lịch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gì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2" name="Oval 11"/>
          <p:cNvSpPr/>
          <p:nvPr/>
        </p:nvSpPr>
        <p:spPr>
          <a:xfrm>
            <a:off x="12039600" y="3236495"/>
            <a:ext cx="2971800" cy="3124199"/>
          </a:xfrm>
          <a:prstGeom prst="ellipse">
            <a:avLst/>
          </a:prstGeom>
          <a:noFill/>
          <a:ln w="603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ounded Rectangle 5"/>
          <p:cNvSpPr/>
          <p:nvPr/>
        </p:nvSpPr>
        <p:spPr>
          <a:xfrm>
            <a:off x="512345" y="7886700"/>
            <a:ext cx="5581650" cy="1359566"/>
          </a:xfrm>
          <a:prstGeom prst="roundRect">
            <a:avLst/>
          </a:prstGeom>
          <a:solidFill>
            <a:srgbClr val="F47D94"/>
          </a:solidFill>
          <a:ln w="50800">
            <a:solidFill>
              <a:srgbClr val="49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Thứ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Tư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ngày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chín</a:t>
            </a:r>
            <a:endParaRPr lang="en-GB" sz="4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02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7073" b="17565"/>
          <a:stretch/>
        </p:blipFill>
        <p:spPr>
          <a:xfrm>
            <a:off x="609600" y="2095500"/>
            <a:ext cx="15621714" cy="7848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-1028700"/>
            <a:ext cx="6515100" cy="43434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7124700" y="952500"/>
            <a:ext cx="10477500" cy="1981199"/>
          </a:xfrm>
          <a:prstGeom prst="roundRect">
            <a:avLst/>
          </a:prstGeom>
          <a:solidFill>
            <a:srgbClr val="ACDCDA"/>
          </a:solidFill>
          <a:ln w="50800">
            <a:solidFill>
              <a:srgbClr val="49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N</a:t>
            </a:r>
            <a:r>
              <a:rPr lang="vi-VN" sz="4400" dirty="0">
                <a:solidFill>
                  <a:schemeClr val="tx1"/>
                </a:solidFill>
                <a:latin typeface="UTM Avo" panose="02040603050506020204" pitchFamily="18" charset="0"/>
              </a:rPr>
              <a:t>ếu bóc đi tiếp tờ lịch thứ Tư, ngày chín thì sau đó là tờ lịch nào?</a:t>
            </a:r>
            <a:endParaRPr lang="en-GB" sz="4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45645" y="7886700"/>
            <a:ext cx="6155155" cy="1359566"/>
          </a:xfrm>
          <a:prstGeom prst="roundRect">
            <a:avLst/>
          </a:prstGeom>
          <a:solidFill>
            <a:srgbClr val="F47D94"/>
          </a:solidFill>
          <a:ln w="50800">
            <a:solidFill>
              <a:srgbClr val="49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Thứ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Năm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ngày</a:t>
            </a:r>
            <a:r>
              <a:rPr lang="en-GB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mười</a:t>
            </a:r>
            <a:endParaRPr lang="en-GB" sz="4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1870" y="3308683"/>
            <a:ext cx="4647129" cy="464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2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E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01065" y="-2560107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1736" y="-502707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446978" y="-2803471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429830" y="-2560107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715500" y="-607482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751424" y="-1028700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-1321285" y="676885"/>
            <a:ext cx="20941068" cy="9610115"/>
            <a:chOff x="-161290" y="232410"/>
            <a:chExt cx="12611100" cy="5787390"/>
          </a:xfrm>
        </p:grpSpPr>
        <p:sp>
          <p:nvSpPr>
            <p:cNvPr id="9" name="Freeform 9"/>
            <p:cNvSpPr/>
            <p:nvPr/>
          </p:nvSpPr>
          <p:spPr>
            <a:xfrm>
              <a:off x="403616" y="76255"/>
              <a:ext cx="12153988" cy="5692568"/>
            </a:xfrm>
            <a:custGeom>
              <a:avLst/>
              <a:gdLst/>
              <a:ahLst/>
              <a:cxnLst/>
              <a:rect l="l" t="t" r="r" b="b"/>
              <a:pathLst>
                <a:path w="12153988" h="5692568">
                  <a:moveTo>
                    <a:pt x="12147794" y="2612335"/>
                  </a:moveTo>
                  <a:cubicBezTo>
                    <a:pt x="12094454" y="2024325"/>
                    <a:pt x="11709644" y="1504895"/>
                    <a:pt x="11225773" y="1165805"/>
                  </a:cubicBezTo>
                  <a:cubicBezTo>
                    <a:pt x="10741904" y="826715"/>
                    <a:pt x="10167864" y="645105"/>
                    <a:pt x="9596364" y="499055"/>
                  </a:cubicBezTo>
                  <a:cubicBezTo>
                    <a:pt x="7954254" y="81225"/>
                    <a:pt x="6246104" y="-76255"/>
                    <a:pt x="4554464" y="34235"/>
                  </a:cubicBezTo>
                  <a:cubicBezTo>
                    <a:pt x="3491474" y="46935"/>
                    <a:pt x="3287004" y="191715"/>
                    <a:pt x="2248144" y="415235"/>
                  </a:cubicBezTo>
                  <a:cubicBezTo>
                    <a:pt x="1616954" y="549855"/>
                    <a:pt x="962904" y="741625"/>
                    <a:pt x="513323" y="1203905"/>
                  </a:cubicBezTo>
                  <a:cubicBezTo>
                    <a:pt x="-403616" y="2147515"/>
                    <a:pt x="-3566" y="3842965"/>
                    <a:pt x="1014973" y="4674815"/>
                  </a:cubicBezTo>
                  <a:cubicBezTo>
                    <a:pt x="2033514" y="5506665"/>
                    <a:pt x="3433053" y="5674305"/>
                    <a:pt x="4748773" y="5690815"/>
                  </a:cubicBezTo>
                  <a:cubicBezTo>
                    <a:pt x="6341354" y="5711135"/>
                    <a:pt x="7942823" y="5556195"/>
                    <a:pt x="9484604" y="5153605"/>
                  </a:cubicBezTo>
                  <a:cubicBezTo>
                    <a:pt x="10132304" y="4984695"/>
                    <a:pt x="10783814" y="4763715"/>
                    <a:pt x="11307054" y="4347155"/>
                  </a:cubicBezTo>
                  <a:cubicBezTo>
                    <a:pt x="11829023" y="3929325"/>
                    <a:pt x="12207483" y="3279085"/>
                    <a:pt x="12147793" y="2612335"/>
                  </a:cubicBezTo>
                  <a:close/>
                </a:path>
              </a:pathLst>
            </a:custGeom>
            <a:solidFill>
              <a:srgbClr val="F6F2EE"/>
            </a:solidFill>
          </p:spPr>
        </p:sp>
      </p:grpSp>
      <p:sp>
        <p:nvSpPr>
          <p:cNvPr id="10" name="Freeform 10"/>
          <p:cNvSpPr/>
          <p:nvPr/>
        </p:nvSpPr>
        <p:spPr>
          <a:xfrm rot="-3825349" flipV="1">
            <a:off x="13515633" y="6330095"/>
            <a:ext cx="5150473" cy="4281331"/>
          </a:xfrm>
          <a:custGeom>
            <a:avLst/>
            <a:gdLst/>
            <a:ahLst/>
            <a:cxnLst/>
            <a:rect l="l" t="t" r="r" b="b"/>
            <a:pathLst>
              <a:path w="5150473" h="4281331">
                <a:moveTo>
                  <a:pt x="0" y="4281331"/>
                </a:moveTo>
                <a:lnTo>
                  <a:pt x="5150473" y="4281331"/>
                </a:lnTo>
                <a:lnTo>
                  <a:pt x="5150473" y="0"/>
                </a:lnTo>
                <a:lnTo>
                  <a:pt x="0" y="0"/>
                </a:lnTo>
                <a:lnTo>
                  <a:pt x="0" y="4281331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7236845">
            <a:off x="-254296" y="6019137"/>
            <a:ext cx="5459893" cy="4538536"/>
          </a:xfrm>
          <a:custGeom>
            <a:avLst/>
            <a:gdLst/>
            <a:ahLst/>
            <a:cxnLst/>
            <a:rect l="l" t="t" r="r" b="b"/>
            <a:pathLst>
              <a:path w="5459893" h="4538536">
                <a:moveTo>
                  <a:pt x="0" y="0"/>
                </a:moveTo>
                <a:lnTo>
                  <a:pt x="5459893" y="0"/>
                </a:lnTo>
                <a:lnTo>
                  <a:pt x="5459893" y="4538536"/>
                </a:lnTo>
                <a:lnTo>
                  <a:pt x="0" y="453853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018820" y="2073887"/>
            <a:ext cx="1038575" cy="2915297"/>
          </a:xfrm>
          <a:custGeom>
            <a:avLst/>
            <a:gdLst/>
            <a:ahLst/>
            <a:cxnLst/>
            <a:rect l="l" t="t" r="r" b="b"/>
            <a:pathLst>
              <a:path w="1038575" h="2915297">
                <a:moveTo>
                  <a:pt x="0" y="0"/>
                </a:moveTo>
                <a:lnTo>
                  <a:pt x="1038575" y="0"/>
                </a:lnTo>
                <a:lnTo>
                  <a:pt x="1038575" y="2915297"/>
                </a:lnTo>
                <a:lnTo>
                  <a:pt x="0" y="29152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7683246" y="6898278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929803" y="3254536"/>
            <a:ext cx="1326246" cy="1290394"/>
          </a:xfrm>
          <a:custGeom>
            <a:avLst/>
            <a:gdLst/>
            <a:ahLst/>
            <a:cxnLst/>
            <a:rect l="l" t="t" r="r" b="b"/>
            <a:pathLst>
              <a:path w="1823684" h="1511378">
                <a:moveTo>
                  <a:pt x="0" y="0"/>
                </a:moveTo>
                <a:lnTo>
                  <a:pt x="1823684" y="0"/>
                </a:lnTo>
                <a:lnTo>
                  <a:pt x="1823684" y="1511379"/>
                </a:lnTo>
                <a:lnTo>
                  <a:pt x="0" y="151137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599016" y="2466591"/>
            <a:ext cx="1076296" cy="1102010"/>
          </a:xfrm>
          <a:custGeom>
            <a:avLst/>
            <a:gdLst/>
            <a:ahLst/>
            <a:cxnLst/>
            <a:rect l="l" t="t" r="r" b="b"/>
            <a:pathLst>
              <a:path w="1076296" h="1102010">
                <a:moveTo>
                  <a:pt x="0" y="0"/>
                </a:moveTo>
                <a:lnTo>
                  <a:pt x="1076296" y="0"/>
                </a:lnTo>
                <a:lnTo>
                  <a:pt x="1076296" y="1102010"/>
                </a:lnTo>
                <a:lnTo>
                  <a:pt x="0" y="110201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215696" y="4624641"/>
            <a:ext cx="995725" cy="969052"/>
          </a:xfrm>
          <a:custGeom>
            <a:avLst/>
            <a:gdLst/>
            <a:ahLst/>
            <a:cxnLst/>
            <a:rect l="l" t="t" r="r" b="b"/>
            <a:pathLst>
              <a:path w="2321600" h="1851476">
                <a:moveTo>
                  <a:pt x="0" y="0"/>
                </a:moveTo>
                <a:lnTo>
                  <a:pt x="2321600" y="0"/>
                </a:lnTo>
                <a:lnTo>
                  <a:pt x="2321600" y="1851476"/>
                </a:lnTo>
                <a:lnTo>
                  <a:pt x="0" y="18514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17"/>
          <p:cNvSpPr/>
          <p:nvPr/>
        </p:nvSpPr>
        <p:spPr>
          <a:xfrm>
            <a:off x="3294658" y="1261964"/>
            <a:ext cx="1038575" cy="2915297"/>
          </a:xfrm>
          <a:custGeom>
            <a:avLst/>
            <a:gdLst/>
            <a:ahLst/>
            <a:cxnLst/>
            <a:rect l="l" t="t" r="r" b="b"/>
            <a:pathLst>
              <a:path w="1038575" h="2915297">
                <a:moveTo>
                  <a:pt x="0" y="0"/>
                </a:moveTo>
                <a:lnTo>
                  <a:pt x="1038575" y="0"/>
                </a:lnTo>
                <a:lnTo>
                  <a:pt x="1038575" y="2915297"/>
                </a:lnTo>
                <a:lnTo>
                  <a:pt x="0" y="29152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7"/>
          <p:cNvSpPr/>
          <p:nvPr/>
        </p:nvSpPr>
        <p:spPr>
          <a:xfrm rot="1213959">
            <a:off x="14185103" y="4401424"/>
            <a:ext cx="3832533" cy="4035812"/>
          </a:xfrm>
          <a:custGeom>
            <a:avLst/>
            <a:gdLst/>
            <a:ahLst/>
            <a:cxnLst/>
            <a:rect l="l" t="t" r="r" b="b"/>
            <a:pathLst>
              <a:path w="5171591" h="4816044">
                <a:moveTo>
                  <a:pt x="0" y="0"/>
                </a:moveTo>
                <a:lnTo>
                  <a:pt x="5171591" y="0"/>
                </a:lnTo>
                <a:lnTo>
                  <a:pt x="5171591" y="4816044"/>
                </a:lnTo>
                <a:lnTo>
                  <a:pt x="0" y="481604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7"/>
          <p:cNvSpPr/>
          <p:nvPr/>
        </p:nvSpPr>
        <p:spPr>
          <a:xfrm rot="255921" flipH="1">
            <a:off x="545365" y="4025374"/>
            <a:ext cx="4199650" cy="3989077"/>
          </a:xfrm>
          <a:custGeom>
            <a:avLst/>
            <a:gdLst/>
            <a:ahLst/>
            <a:cxnLst/>
            <a:rect l="l" t="t" r="r" b="b"/>
            <a:pathLst>
              <a:path w="5171591" h="4816044">
                <a:moveTo>
                  <a:pt x="0" y="0"/>
                </a:moveTo>
                <a:lnTo>
                  <a:pt x="5171591" y="0"/>
                </a:lnTo>
                <a:lnTo>
                  <a:pt x="5171591" y="4816044"/>
                </a:lnTo>
                <a:lnTo>
                  <a:pt x="0" y="481604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058066" y="5698322"/>
            <a:ext cx="14032803" cy="5279842"/>
          </a:xfrm>
          <a:custGeom>
            <a:avLst/>
            <a:gdLst/>
            <a:ahLst/>
            <a:cxnLst/>
            <a:rect l="l" t="t" r="r" b="b"/>
            <a:pathLst>
              <a:path w="14032803" h="5279842">
                <a:moveTo>
                  <a:pt x="0" y="0"/>
                </a:moveTo>
                <a:lnTo>
                  <a:pt x="14032803" y="0"/>
                </a:lnTo>
                <a:lnTo>
                  <a:pt x="14032803" y="5279842"/>
                </a:lnTo>
                <a:lnTo>
                  <a:pt x="0" y="527984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34" name="Group 33"/>
          <p:cNvGrpSpPr/>
          <p:nvPr/>
        </p:nvGrpSpPr>
        <p:grpSpPr>
          <a:xfrm>
            <a:off x="1578963" y="4157298"/>
            <a:ext cx="15687878" cy="1845788"/>
            <a:chOff x="1435255" y="5218803"/>
            <a:chExt cx="15687878" cy="1845788"/>
          </a:xfrm>
        </p:grpSpPr>
        <p:sp>
          <p:nvSpPr>
            <p:cNvPr id="26" name="TextBox 26"/>
            <p:cNvSpPr txBox="1"/>
            <p:nvPr/>
          </p:nvSpPr>
          <p:spPr>
            <a:xfrm>
              <a:off x="1435255" y="5262431"/>
              <a:ext cx="15687878" cy="180216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756"/>
                </a:lnSpc>
              </a:pPr>
              <a:r>
                <a:rPr lang="en-US" sz="23900" spc="813" dirty="0">
                  <a:ln w="317500">
                    <a:solidFill>
                      <a:schemeClr val="tx1"/>
                    </a:solidFill>
                  </a:ln>
                  <a:gradFill>
                    <a:gsLst>
                      <a:gs pos="47000">
                        <a:srgbClr val="F47D94"/>
                      </a:gs>
                      <a:gs pos="49000">
                        <a:srgbClr val="80C9C5"/>
                      </a:gs>
                    </a:gsLst>
                    <a:lin ang="5400000" scaled="1"/>
                  </a:gradFill>
                  <a:latin typeface="#9Slide05 SVNClementine" panose="020F0502020204030203" pitchFamily="34" charset="0"/>
                  <a:ea typeface="Lovera"/>
                  <a:cs typeface="Lovera"/>
                  <a:sym typeface="Lovera"/>
                </a:rPr>
                <a:t>HOẠT ĐỘNG</a:t>
              </a:r>
            </a:p>
          </p:txBody>
        </p:sp>
        <p:sp>
          <p:nvSpPr>
            <p:cNvPr id="30" name="TextBox 26"/>
            <p:cNvSpPr txBox="1"/>
            <p:nvPr/>
          </p:nvSpPr>
          <p:spPr>
            <a:xfrm>
              <a:off x="1435255" y="5218803"/>
              <a:ext cx="15687878" cy="180216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756"/>
                </a:lnSpc>
              </a:pPr>
              <a:r>
                <a:rPr lang="en-US" sz="23900" spc="813" dirty="0">
                  <a:ln w="38100">
                    <a:solidFill>
                      <a:schemeClr val="bg1"/>
                    </a:solidFill>
                  </a:ln>
                  <a:gradFill>
                    <a:gsLst>
                      <a:gs pos="47000">
                        <a:srgbClr val="F47D94"/>
                      </a:gs>
                      <a:gs pos="49000">
                        <a:srgbClr val="80C9C5"/>
                      </a:gs>
                    </a:gsLst>
                    <a:lin ang="5400000" scaled="1"/>
                  </a:gradFill>
                  <a:latin typeface="#9Slide05 SVNClementine" panose="020F0502020204030203" pitchFamily="34" charset="0"/>
                  <a:ea typeface="Lovera"/>
                  <a:cs typeface="Lovera"/>
                  <a:sym typeface="Lovera"/>
                </a:rPr>
                <a:t>HOẠT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3436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28700" y="1162907"/>
            <a:ext cx="16344900" cy="7002279"/>
            <a:chOff x="1028700" y="1570221"/>
            <a:chExt cx="14794629" cy="6176758"/>
          </a:xfrm>
        </p:grpSpPr>
        <p:sp>
          <p:nvSpPr>
            <p:cNvPr id="2" name="Freeform 2"/>
            <p:cNvSpPr/>
            <p:nvPr/>
          </p:nvSpPr>
          <p:spPr>
            <a:xfrm>
              <a:off x="1028700" y="1570221"/>
              <a:ext cx="14794629" cy="6176758"/>
            </a:xfrm>
            <a:custGeom>
              <a:avLst/>
              <a:gdLst/>
              <a:ahLst/>
              <a:cxnLst/>
              <a:rect l="l" t="t" r="r" b="b"/>
              <a:pathLst>
                <a:path w="14794629" h="6176758">
                  <a:moveTo>
                    <a:pt x="0" y="0"/>
                  </a:moveTo>
                  <a:lnTo>
                    <a:pt x="14794629" y="0"/>
                  </a:lnTo>
                  <a:lnTo>
                    <a:pt x="14794629" y="6176758"/>
                  </a:lnTo>
                  <a:lnTo>
                    <a:pt x="0" y="6176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3" name="Freeform 3"/>
            <p:cNvSpPr/>
            <p:nvPr/>
          </p:nvSpPr>
          <p:spPr>
            <a:xfrm>
              <a:off x="1602350" y="4972986"/>
              <a:ext cx="3108815" cy="2468854"/>
            </a:xfrm>
            <a:custGeom>
              <a:avLst/>
              <a:gdLst/>
              <a:ahLst/>
              <a:cxnLst/>
              <a:rect l="l" t="t" r="r" b="b"/>
              <a:pathLst>
                <a:path w="3108815" h="2468854">
                  <a:moveTo>
                    <a:pt x="0" y="0"/>
                  </a:moveTo>
                  <a:lnTo>
                    <a:pt x="3108816" y="0"/>
                  </a:lnTo>
                  <a:lnTo>
                    <a:pt x="3108816" y="2468854"/>
                  </a:lnTo>
                  <a:lnTo>
                    <a:pt x="0" y="24688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452" t="-137827" r="-357440" b="-12359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5044253" y="4732573"/>
              <a:ext cx="2942272" cy="2025015"/>
            </a:xfrm>
            <a:custGeom>
              <a:avLst/>
              <a:gdLst/>
              <a:ahLst/>
              <a:cxnLst/>
              <a:rect l="l" t="t" r="r" b="b"/>
              <a:pathLst>
                <a:path w="2942272" h="2025015">
                  <a:moveTo>
                    <a:pt x="0" y="0"/>
                  </a:moveTo>
                  <a:lnTo>
                    <a:pt x="2942271" y="0"/>
                  </a:lnTo>
                  <a:lnTo>
                    <a:pt x="2942271" y="2025015"/>
                  </a:lnTo>
                  <a:lnTo>
                    <a:pt x="0" y="2025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36477" t="-156164" r="-266352" b="-48858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8587932" y="5361345"/>
              <a:ext cx="3062553" cy="2089741"/>
            </a:xfrm>
            <a:custGeom>
              <a:avLst/>
              <a:gdLst/>
              <a:ahLst/>
              <a:cxnLst/>
              <a:rect l="l" t="t" r="r" b="b"/>
              <a:pathLst>
                <a:path w="3062553" h="2089741">
                  <a:moveTo>
                    <a:pt x="0" y="0"/>
                  </a:moveTo>
                  <a:lnTo>
                    <a:pt x="3062553" y="0"/>
                  </a:lnTo>
                  <a:lnTo>
                    <a:pt x="3062553" y="2089741"/>
                  </a:lnTo>
                  <a:lnTo>
                    <a:pt x="0" y="20897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46827" t="-181415" r="-136253" b="-14159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2002077" y="4575380"/>
              <a:ext cx="3386388" cy="1988028"/>
            </a:xfrm>
            <a:custGeom>
              <a:avLst/>
              <a:gdLst/>
              <a:ahLst/>
              <a:cxnLst/>
              <a:rect l="l" t="t" r="r" b="b"/>
              <a:pathLst>
                <a:path w="3386388" h="1988028">
                  <a:moveTo>
                    <a:pt x="0" y="0"/>
                  </a:moveTo>
                  <a:lnTo>
                    <a:pt x="3386388" y="0"/>
                  </a:lnTo>
                  <a:lnTo>
                    <a:pt x="3386388" y="1988029"/>
                  </a:lnTo>
                  <a:lnTo>
                    <a:pt x="0" y="198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324043" t="-151162" r="-12841" b="-59534"/>
              </a:stretch>
            </a:blipFill>
          </p:spPr>
        </p:sp>
      </p:grpSp>
      <p:sp>
        <p:nvSpPr>
          <p:cNvPr id="9" name="Oval 8"/>
          <p:cNvSpPr/>
          <p:nvPr/>
        </p:nvSpPr>
        <p:spPr>
          <a:xfrm>
            <a:off x="190500" y="255948"/>
            <a:ext cx="838200" cy="8382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28700" y="324707"/>
            <a:ext cx="18097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err="1">
                <a:latin typeface="UTM Avo" panose="02040603050506020204" pitchFamily="18" charset="0"/>
              </a:rPr>
              <a:t>Tìm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gốc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cây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thích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hợp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cho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mỗi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chú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sóc</a:t>
            </a:r>
            <a:r>
              <a:rPr lang="en-GB" sz="4400" dirty="0">
                <a:latin typeface="UTM Avo" panose="02040603050506020204" pitchFamily="18" charset="0"/>
              </a:rPr>
              <a:t>, </a:t>
            </a:r>
            <a:r>
              <a:rPr lang="en-GB" sz="4400" dirty="0" err="1">
                <a:latin typeface="UTM Avo" panose="02040603050506020204" pitchFamily="18" charset="0"/>
              </a:rPr>
              <a:t>biết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thứ</a:t>
            </a:r>
            <a:r>
              <a:rPr lang="en-GB" sz="4400" dirty="0">
                <a:latin typeface="UTM Avo" panose="02040603050506020204" pitchFamily="18" charset="0"/>
              </a:rPr>
              <a:t> Ba </a:t>
            </a:r>
            <a:r>
              <a:rPr lang="en-GB" sz="4400" dirty="0" err="1">
                <a:latin typeface="UTM Avo" panose="02040603050506020204" pitchFamily="18" charset="0"/>
              </a:rPr>
              <a:t>là</a:t>
            </a:r>
            <a:r>
              <a:rPr lang="en-GB" sz="4400" dirty="0">
                <a:latin typeface="UTM Avo" panose="02040603050506020204" pitchFamily="18" charset="0"/>
              </a:rPr>
              <a:t> </a:t>
            </a:r>
            <a:r>
              <a:rPr lang="en-GB" sz="4400" dirty="0" err="1">
                <a:latin typeface="UTM Avo" panose="02040603050506020204" pitchFamily="18" charset="0"/>
              </a:rPr>
              <a:t>ngày</a:t>
            </a:r>
            <a:r>
              <a:rPr lang="en-GB" sz="4400" dirty="0">
                <a:latin typeface="UTM Avo" panose="02040603050506020204" pitchFamily="18" charset="0"/>
              </a:rPr>
              <a:t> 22.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3550" y="8061470"/>
            <a:ext cx="14795200" cy="219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59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</TotalTime>
  <Words>235</Words>
  <Application>Microsoft Office PowerPoint</Application>
  <PresentationFormat>Custom</PresentationFormat>
  <Paragraphs>32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UVF Barmbrack</vt:lpstr>
      <vt:lpstr>Times New Roman</vt:lpstr>
      <vt:lpstr>UTM Avo</vt:lpstr>
      <vt:lpstr>SVN-Newton</vt:lpstr>
      <vt:lpstr>#9Slide05 SVNClementine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Thuchanhxemlichvagio_T1</dc:title>
  <cp:lastModifiedBy>Administrator</cp:lastModifiedBy>
  <cp:revision>36</cp:revision>
  <dcterms:created xsi:type="dcterms:W3CDTF">2006-08-16T00:00:00Z</dcterms:created>
  <dcterms:modified xsi:type="dcterms:W3CDTF">2026-04-06T12:05:26Z</dcterms:modified>
  <dc:identifier>DAHBKcl4buA</dc:identifier>
</cp:coreProperties>
</file>