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672" r:id="rId3"/>
  </p:sldMasterIdLst>
  <p:notesMasterIdLst>
    <p:notesMasterId r:id="rId12"/>
  </p:notesMasterIdLst>
  <p:sldIdLst>
    <p:sldId id="272" r:id="rId4"/>
    <p:sldId id="261" r:id="rId5"/>
    <p:sldId id="282" r:id="rId6"/>
    <p:sldId id="283" r:id="rId7"/>
    <p:sldId id="265" r:id="rId8"/>
    <p:sldId id="284" r:id="rId9"/>
    <p:sldId id="285" r:id="rId10"/>
    <p:sldId id="270" r:id="rId11"/>
  </p:sldIdLst>
  <p:sldSz cx="18288000" cy="10287000"/>
  <p:notesSz cx="6858000" cy="9144000"/>
  <p:embeddedFontLst>
    <p:embeddedFont>
      <p:font typeface="#9Slide07 HoneyCream" panose="020B0604020202020204" charset="0"/>
      <p:regular r:id="rId13"/>
    </p:embeddedFont>
    <p:embeddedFont>
      <p:font typeface="UTM Avo" panose="0204060305050602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152" autoAdjust="0"/>
    <p:restoredTop sz="94622" autoAdjust="0"/>
  </p:normalViewPr>
  <p:slideViewPr>
    <p:cSldViewPr>
      <p:cViewPr>
        <p:scale>
          <a:sx n="33" d="100"/>
          <a:sy n="33" d="100"/>
        </p:scale>
        <p:origin x="1316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65BB4-3AFC-4281-A9B6-CAC16B503DAA}" type="datetimeFigureOut">
              <a:rPr lang="en-SG" smtClean="0"/>
              <a:t>6/4/2026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74364-A2A4-4B85-8000-8C53E22F7C7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298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74364-A2A4-4B85-8000-8C53E22F7C79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941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9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6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06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548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62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4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940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501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65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8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866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480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20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648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7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398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14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509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1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864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svg"/><Relationship Id="rId18" Type="http://schemas.openxmlformats.org/officeDocument/2006/relationships/image" Target="../media/image6.svg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sv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svg"/><Relationship Id="rId25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openxmlformats.org/officeDocument/2006/relationships/image" Target="../media/image1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6E8D9667-4EE7-1305-8D34-363F788E21FB}"/>
              </a:ext>
            </a:extLst>
          </p:cNvPr>
          <p:cNvSpPr/>
          <p:nvPr userDrawn="1"/>
        </p:nvSpPr>
        <p:spPr>
          <a:xfrm rot="16200000">
            <a:off x="3621751" y="-4685745"/>
            <a:ext cx="11044498" cy="19658491"/>
          </a:xfrm>
          <a:custGeom>
            <a:avLst/>
            <a:gdLst/>
            <a:ahLst/>
            <a:cxnLst/>
            <a:rect l="l" t="t" r="r" b="b"/>
            <a:pathLst>
              <a:path w="11044498" h="19658491">
                <a:moveTo>
                  <a:pt x="0" y="0"/>
                </a:moveTo>
                <a:lnTo>
                  <a:pt x="11044498" y="0"/>
                </a:lnTo>
                <a:lnTo>
                  <a:pt x="11044498" y="19658490"/>
                </a:lnTo>
                <a:lnTo>
                  <a:pt x="0" y="196584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F178296E-7E97-976B-65CF-37DDEDF0649B}"/>
              </a:ext>
            </a:extLst>
          </p:cNvPr>
          <p:cNvSpPr/>
          <p:nvPr userDrawn="1"/>
        </p:nvSpPr>
        <p:spPr>
          <a:xfrm>
            <a:off x="11446011" y="5161528"/>
            <a:ext cx="3786479" cy="7299237"/>
          </a:xfrm>
          <a:custGeom>
            <a:avLst/>
            <a:gdLst/>
            <a:ahLst/>
            <a:cxnLst/>
            <a:rect l="l" t="t" r="r" b="b"/>
            <a:pathLst>
              <a:path w="3786479" h="7299237">
                <a:moveTo>
                  <a:pt x="0" y="0"/>
                </a:moveTo>
                <a:lnTo>
                  <a:pt x="3786479" y="0"/>
                </a:lnTo>
                <a:lnTo>
                  <a:pt x="3786479" y="7299236"/>
                </a:lnTo>
                <a:lnTo>
                  <a:pt x="0" y="72992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0BA0AB9-7C0C-7839-A35C-2260D4C02D7C}"/>
              </a:ext>
            </a:extLst>
          </p:cNvPr>
          <p:cNvSpPr/>
          <p:nvPr userDrawn="1"/>
        </p:nvSpPr>
        <p:spPr>
          <a:xfrm>
            <a:off x="2070593" y="4948724"/>
            <a:ext cx="4347841" cy="7705793"/>
          </a:xfrm>
          <a:custGeom>
            <a:avLst/>
            <a:gdLst/>
            <a:ahLst/>
            <a:cxnLst/>
            <a:rect l="l" t="t" r="r" b="b"/>
            <a:pathLst>
              <a:path w="4347841" h="7705793">
                <a:moveTo>
                  <a:pt x="0" y="0"/>
                </a:moveTo>
                <a:lnTo>
                  <a:pt x="4347842" y="0"/>
                </a:lnTo>
                <a:lnTo>
                  <a:pt x="4347842" y="7705793"/>
                </a:lnTo>
                <a:lnTo>
                  <a:pt x="0" y="77057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424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A9C8641C-9B81-D04D-8F2F-31C60716899F}"/>
              </a:ext>
            </a:extLst>
          </p:cNvPr>
          <p:cNvSpPr/>
          <p:nvPr userDrawn="1"/>
        </p:nvSpPr>
        <p:spPr>
          <a:xfrm>
            <a:off x="6841989" y="5056433"/>
            <a:ext cx="4604022" cy="6733488"/>
          </a:xfrm>
          <a:custGeom>
            <a:avLst/>
            <a:gdLst/>
            <a:ahLst/>
            <a:cxnLst/>
            <a:rect l="l" t="t" r="r" b="b"/>
            <a:pathLst>
              <a:path w="4604022" h="6733488">
                <a:moveTo>
                  <a:pt x="0" y="0"/>
                </a:moveTo>
                <a:lnTo>
                  <a:pt x="4604022" y="0"/>
                </a:lnTo>
                <a:lnTo>
                  <a:pt x="4604022" y="6733488"/>
                </a:lnTo>
                <a:lnTo>
                  <a:pt x="0" y="67334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CD42629-4824-0E14-8384-DAA19BE5763C}"/>
              </a:ext>
            </a:extLst>
          </p:cNvPr>
          <p:cNvSpPr/>
          <p:nvPr userDrawn="1"/>
        </p:nvSpPr>
        <p:spPr>
          <a:xfrm>
            <a:off x="14728299" y="-2618057"/>
            <a:ext cx="5246029" cy="4727984"/>
          </a:xfrm>
          <a:custGeom>
            <a:avLst/>
            <a:gdLst/>
            <a:ahLst/>
            <a:cxnLst/>
            <a:rect l="l" t="t" r="r" b="b"/>
            <a:pathLst>
              <a:path w="5246029" h="4727984">
                <a:moveTo>
                  <a:pt x="0" y="0"/>
                </a:moveTo>
                <a:lnTo>
                  <a:pt x="5246029" y="0"/>
                </a:lnTo>
                <a:lnTo>
                  <a:pt x="5246029" y="4727984"/>
                </a:lnTo>
                <a:lnTo>
                  <a:pt x="0" y="4727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5BC3D100-3413-E15D-8CEB-D7E4CD566DA0}"/>
              </a:ext>
            </a:extLst>
          </p:cNvPr>
          <p:cNvSpPr/>
          <p:nvPr userDrawn="1"/>
        </p:nvSpPr>
        <p:spPr>
          <a:xfrm>
            <a:off x="16365965" y="2057400"/>
            <a:ext cx="4231157" cy="4114800"/>
          </a:xfrm>
          <a:custGeom>
            <a:avLst/>
            <a:gdLst/>
            <a:ahLst/>
            <a:cxnLst/>
            <a:rect l="l" t="t" r="r" b="b"/>
            <a:pathLst>
              <a:path w="4231157" h="4114800">
                <a:moveTo>
                  <a:pt x="0" y="0"/>
                </a:moveTo>
                <a:lnTo>
                  <a:pt x="4231157" y="0"/>
                </a:lnTo>
                <a:lnTo>
                  <a:pt x="42311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7B613AE-2030-9503-FEFA-E9B5B2D22F7A}"/>
              </a:ext>
            </a:extLst>
          </p:cNvPr>
          <p:cNvSpPr/>
          <p:nvPr userDrawn="1"/>
        </p:nvSpPr>
        <p:spPr>
          <a:xfrm rot="13769301">
            <a:off x="2284845" y="-1642703"/>
            <a:ext cx="3595458" cy="3498081"/>
          </a:xfrm>
          <a:custGeom>
            <a:avLst/>
            <a:gdLst/>
            <a:ahLst/>
            <a:cxnLst/>
            <a:rect l="l" t="t" r="r" b="b"/>
            <a:pathLst>
              <a:path w="3595458" h="3498081">
                <a:moveTo>
                  <a:pt x="0" y="0"/>
                </a:moveTo>
                <a:lnTo>
                  <a:pt x="3595458" y="0"/>
                </a:lnTo>
                <a:lnTo>
                  <a:pt x="3595458" y="3498081"/>
                </a:lnTo>
                <a:lnTo>
                  <a:pt x="0" y="34980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369124A2-0C09-654F-8462-95D69A25474D}"/>
              </a:ext>
            </a:extLst>
          </p:cNvPr>
          <p:cNvSpPr/>
          <p:nvPr userDrawn="1"/>
        </p:nvSpPr>
        <p:spPr>
          <a:xfrm>
            <a:off x="11297227" y="-2350222"/>
            <a:ext cx="4354363" cy="4407622"/>
          </a:xfrm>
          <a:custGeom>
            <a:avLst/>
            <a:gdLst/>
            <a:ahLst/>
            <a:cxnLst/>
            <a:rect l="l" t="t" r="r" b="b"/>
            <a:pathLst>
              <a:path w="4354363" h="4407622">
                <a:moveTo>
                  <a:pt x="0" y="0"/>
                </a:moveTo>
                <a:lnTo>
                  <a:pt x="4354363" y="0"/>
                </a:lnTo>
                <a:lnTo>
                  <a:pt x="4354363" y="4407622"/>
                </a:lnTo>
                <a:lnTo>
                  <a:pt x="0" y="44076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E86CCD52-17D0-D499-4AFE-FCE9F3A12204}"/>
              </a:ext>
            </a:extLst>
          </p:cNvPr>
          <p:cNvSpPr/>
          <p:nvPr userDrawn="1"/>
        </p:nvSpPr>
        <p:spPr>
          <a:xfrm>
            <a:off x="-1692394" y="-1846956"/>
            <a:ext cx="4570907" cy="4210948"/>
          </a:xfrm>
          <a:custGeom>
            <a:avLst/>
            <a:gdLst/>
            <a:ahLst/>
            <a:cxnLst/>
            <a:rect l="l" t="t" r="r" b="b"/>
            <a:pathLst>
              <a:path w="4570907" h="4210948">
                <a:moveTo>
                  <a:pt x="0" y="0"/>
                </a:moveTo>
                <a:lnTo>
                  <a:pt x="4570907" y="0"/>
                </a:lnTo>
                <a:lnTo>
                  <a:pt x="4570907" y="4210948"/>
                </a:lnTo>
                <a:lnTo>
                  <a:pt x="0" y="42109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B1B6FC9B-5D0C-F6EB-37CD-A1C52A76E989}"/>
              </a:ext>
            </a:extLst>
          </p:cNvPr>
          <p:cNvSpPr/>
          <p:nvPr userDrawn="1"/>
        </p:nvSpPr>
        <p:spPr>
          <a:xfrm rot="5549716">
            <a:off x="16154895" y="5790087"/>
            <a:ext cx="2392837" cy="3298397"/>
          </a:xfrm>
          <a:custGeom>
            <a:avLst/>
            <a:gdLst/>
            <a:ahLst/>
            <a:cxnLst/>
            <a:rect l="l" t="t" r="r" b="b"/>
            <a:pathLst>
              <a:path w="2392837" h="3298397">
                <a:moveTo>
                  <a:pt x="0" y="0"/>
                </a:moveTo>
                <a:lnTo>
                  <a:pt x="2392837" y="0"/>
                </a:lnTo>
                <a:lnTo>
                  <a:pt x="2392837" y="3298397"/>
                </a:lnTo>
                <a:lnTo>
                  <a:pt x="0" y="32983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DE8308A3-5ECA-F182-0D7B-E09BC575F8A8}"/>
              </a:ext>
            </a:extLst>
          </p:cNvPr>
          <p:cNvSpPr/>
          <p:nvPr userDrawn="1"/>
        </p:nvSpPr>
        <p:spPr>
          <a:xfrm>
            <a:off x="-884411" y="6172200"/>
            <a:ext cx="2954941" cy="3086100"/>
          </a:xfrm>
          <a:custGeom>
            <a:avLst/>
            <a:gdLst/>
            <a:ahLst/>
            <a:cxnLst/>
            <a:rect l="l" t="t" r="r" b="b"/>
            <a:pathLst>
              <a:path w="2954941" h="3086100">
                <a:moveTo>
                  <a:pt x="0" y="0"/>
                </a:moveTo>
                <a:lnTo>
                  <a:pt x="2954941" y="0"/>
                </a:lnTo>
                <a:lnTo>
                  <a:pt x="2954941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F79CE89-D1FF-7281-0E66-2B8788402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042BA8-D76D-B3D5-F3A1-D76218F53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B8CFC1-0A19-EABA-8E46-4A27F2297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9CF26FF-9859-6135-BEF5-FEFD0AB48DE5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F9535D-8565-31EA-0153-440699075EC7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3A45B-2674-6440-FD37-2EE7B133BF4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92EC3-3D47-83A8-59D5-2D8EB23C77AD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01DD8E-20CD-A67E-7C36-82187B64273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14273F-B131-6E11-A63B-D4CBA42831E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23" name="Hình ảnh 31">
            <a:extLst>
              <a:ext uri="{FF2B5EF4-FFF2-40B4-BE49-F238E27FC236}">
                <a16:creationId xmlns:a16="http://schemas.microsoft.com/office/drawing/2014/main" id="{54A04BDC-1E14-11F3-52D3-4B45C2A885BA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 r="12560" b="22493"/>
          <a:stretch>
            <a:fillRect/>
          </a:stretch>
        </p:blipFill>
        <p:spPr>
          <a:xfrm>
            <a:off x="-3014589" y="-364830"/>
            <a:ext cx="2366889" cy="29556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F2EAD9-40C8-C662-74E2-2B15C78898BF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5520643" y="-1723264"/>
            <a:ext cx="2889755" cy="1225403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2F4076F-7B9B-3714-E278-ACFE4B8BC80A}"/>
              </a:ext>
            </a:extLst>
          </p:cNvPr>
          <p:cNvSpPr txBox="1">
            <a:spLocks/>
          </p:cNvSpPr>
          <p:nvPr userDrawn="1"/>
        </p:nvSpPr>
        <p:spPr>
          <a:xfrm>
            <a:off x="-1175121" y="16157394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48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63B00E-D8D8-6608-E576-1EC0F7F41FE3}"/>
              </a:ext>
            </a:extLst>
          </p:cNvPr>
          <p:cNvSpPr txBox="1"/>
          <p:nvPr userDrawn="1"/>
        </p:nvSpPr>
        <p:spPr>
          <a:xfrm>
            <a:off x="-4178632" y="2348274"/>
            <a:ext cx="4989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5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5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4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3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0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15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73A9D-B944-738C-E84B-85F3F7AD7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735A529-2A4E-6275-833E-CA98559521BC}"/>
              </a:ext>
            </a:extLst>
          </p:cNvPr>
          <p:cNvSpPr/>
          <p:nvPr/>
        </p:nvSpPr>
        <p:spPr>
          <a:xfrm rot="-5400000">
            <a:off x="3621751" y="-4685745"/>
            <a:ext cx="11044498" cy="19658491"/>
          </a:xfrm>
          <a:custGeom>
            <a:avLst/>
            <a:gdLst/>
            <a:ahLst/>
            <a:cxnLst/>
            <a:rect l="l" t="t" r="r" b="b"/>
            <a:pathLst>
              <a:path w="11044498" h="19658491">
                <a:moveTo>
                  <a:pt x="0" y="0"/>
                </a:moveTo>
                <a:lnTo>
                  <a:pt x="11044498" y="0"/>
                </a:lnTo>
                <a:lnTo>
                  <a:pt x="11044498" y="19658490"/>
                </a:lnTo>
                <a:lnTo>
                  <a:pt x="0" y="196584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5F8E249-8B6D-4043-9B18-E0C8C33BB7C8}"/>
              </a:ext>
            </a:extLst>
          </p:cNvPr>
          <p:cNvSpPr/>
          <p:nvPr/>
        </p:nvSpPr>
        <p:spPr>
          <a:xfrm>
            <a:off x="11446011" y="5161528"/>
            <a:ext cx="3786479" cy="7299237"/>
          </a:xfrm>
          <a:custGeom>
            <a:avLst/>
            <a:gdLst/>
            <a:ahLst/>
            <a:cxnLst/>
            <a:rect l="l" t="t" r="r" b="b"/>
            <a:pathLst>
              <a:path w="3786479" h="7299237">
                <a:moveTo>
                  <a:pt x="0" y="0"/>
                </a:moveTo>
                <a:lnTo>
                  <a:pt x="3786479" y="0"/>
                </a:lnTo>
                <a:lnTo>
                  <a:pt x="3786479" y="7299236"/>
                </a:lnTo>
                <a:lnTo>
                  <a:pt x="0" y="7299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1578B3A-D0DE-DDB0-4B3F-E17447AC0FF3}"/>
              </a:ext>
            </a:extLst>
          </p:cNvPr>
          <p:cNvSpPr/>
          <p:nvPr/>
        </p:nvSpPr>
        <p:spPr>
          <a:xfrm>
            <a:off x="335354" y="4905564"/>
            <a:ext cx="4347841" cy="7705793"/>
          </a:xfrm>
          <a:custGeom>
            <a:avLst/>
            <a:gdLst/>
            <a:ahLst/>
            <a:cxnLst/>
            <a:rect l="l" t="t" r="r" b="b"/>
            <a:pathLst>
              <a:path w="4347841" h="7705793">
                <a:moveTo>
                  <a:pt x="0" y="0"/>
                </a:moveTo>
                <a:lnTo>
                  <a:pt x="4347842" y="0"/>
                </a:lnTo>
                <a:lnTo>
                  <a:pt x="4347842" y="7705793"/>
                </a:lnTo>
                <a:lnTo>
                  <a:pt x="0" y="770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24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3C574E6-F783-2B75-C0FD-ED429BA62513}"/>
              </a:ext>
            </a:extLst>
          </p:cNvPr>
          <p:cNvSpPr/>
          <p:nvPr/>
        </p:nvSpPr>
        <p:spPr>
          <a:xfrm>
            <a:off x="5840907" y="5722413"/>
            <a:ext cx="4604022" cy="6733488"/>
          </a:xfrm>
          <a:custGeom>
            <a:avLst/>
            <a:gdLst/>
            <a:ahLst/>
            <a:cxnLst/>
            <a:rect l="l" t="t" r="r" b="b"/>
            <a:pathLst>
              <a:path w="4604022" h="6733488">
                <a:moveTo>
                  <a:pt x="0" y="0"/>
                </a:moveTo>
                <a:lnTo>
                  <a:pt x="4604022" y="0"/>
                </a:lnTo>
                <a:lnTo>
                  <a:pt x="4604022" y="6733488"/>
                </a:lnTo>
                <a:lnTo>
                  <a:pt x="0" y="6733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C791ABB-A9C1-58DE-6D79-3463A2FF0E4B}"/>
              </a:ext>
            </a:extLst>
          </p:cNvPr>
          <p:cNvSpPr/>
          <p:nvPr/>
        </p:nvSpPr>
        <p:spPr>
          <a:xfrm>
            <a:off x="14728299" y="-2618057"/>
            <a:ext cx="5246029" cy="4727984"/>
          </a:xfrm>
          <a:custGeom>
            <a:avLst/>
            <a:gdLst/>
            <a:ahLst/>
            <a:cxnLst/>
            <a:rect l="l" t="t" r="r" b="b"/>
            <a:pathLst>
              <a:path w="5246029" h="4727984">
                <a:moveTo>
                  <a:pt x="0" y="0"/>
                </a:moveTo>
                <a:lnTo>
                  <a:pt x="5246029" y="0"/>
                </a:lnTo>
                <a:lnTo>
                  <a:pt x="5246029" y="4727984"/>
                </a:lnTo>
                <a:lnTo>
                  <a:pt x="0" y="4727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4C4D63C-EDA9-0BCD-6080-7607EDBB80E1}"/>
              </a:ext>
            </a:extLst>
          </p:cNvPr>
          <p:cNvSpPr/>
          <p:nvPr/>
        </p:nvSpPr>
        <p:spPr>
          <a:xfrm>
            <a:off x="16365965" y="2057400"/>
            <a:ext cx="4231157" cy="4114800"/>
          </a:xfrm>
          <a:custGeom>
            <a:avLst/>
            <a:gdLst/>
            <a:ahLst/>
            <a:cxnLst/>
            <a:rect l="l" t="t" r="r" b="b"/>
            <a:pathLst>
              <a:path w="4231157" h="4114800">
                <a:moveTo>
                  <a:pt x="0" y="0"/>
                </a:moveTo>
                <a:lnTo>
                  <a:pt x="4231157" y="0"/>
                </a:lnTo>
                <a:lnTo>
                  <a:pt x="42311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B180D3C-B709-64E7-FF87-C2E7C8337949}"/>
              </a:ext>
            </a:extLst>
          </p:cNvPr>
          <p:cNvSpPr/>
          <p:nvPr/>
        </p:nvSpPr>
        <p:spPr>
          <a:xfrm rot="-7830699">
            <a:off x="2284845" y="-1642703"/>
            <a:ext cx="3595458" cy="3498081"/>
          </a:xfrm>
          <a:custGeom>
            <a:avLst/>
            <a:gdLst/>
            <a:ahLst/>
            <a:cxnLst/>
            <a:rect l="l" t="t" r="r" b="b"/>
            <a:pathLst>
              <a:path w="3595458" h="3498081">
                <a:moveTo>
                  <a:pt x="0" y="0"/>
                </a:moveTo>
                <a:lnTo>
                  <a:pt x="3595458" y="0"/>
                </a:lnTo>
                <a:lnTo>
                  <a:pt x="3595458" y="3498081"/>
                </a:lnTo>
                <a:lnTo>
                  <a:pt x="0" y="34980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5CE80D3-92C6-64EF-7A21-C1D3CE83D35C}"/>
              </a:ext>
            </a:extLst>
          </p:cNvPr>
          <p:cNvSpPr/>
          <p:nvPr/>
        </p:nvSpPr>
        <p:spPr>
          <a:xfrm>
            <a:off x="11297227" y="-2350222"/>
            <a:ext cx="4354363" cy="4407622"/>
          </a:xfrm>
          <a:custGeom>
            <a:avLst/>
            <a:gdLst/>
            <a:ahLst/>
            <a:cxnLst/>
            <a:rect l="l" t="t" r="r" b="b"/>
            <a:pathLst>
              <a:path w="4354363" h="4407622">
                <a:moveTo>
                  <a:pt x="0" y="0"/>
                </a:moveTo>
                <a:lnTo>
                  <a:pt x="4354363" y="0"/>
                </a:lnTo>
                <a:lnTo>
                  <a:pt x="4354363" y="4407622"/>
                </a:lnTo>
                <a:lnTo>
                  <a:pt x="0" y="44076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FE209AE-165A-24CC-AF5A-FE5BB7919ED7}"/>
              </a:ext>
            </a:extLst>
          </p:cNvPr>
          <p:cNvSpPr/>
          <p:nvPr/>
        </p:nvSpPr>
        <p:spPr>
          <a:xfrm>
            <a:off x="-2439972" y="1655989"/>
            <a:ext cx="4510565" cy="4516211"/>
          </a:xfrm>
          <a:custGeom>
            <a:avLst/>
            <a:gdLst/>
            <a:ahLst/>
            <a:cxnLst/>
            <a:rect l="l" t="t" r="r" b="b"/>
            <a:pathLst>
              <a:path w="4510565" h="4516211">
                <a:moveTo>
                  <a:pt x="0" y="0"/>
                </a:moveTo>
                <a:lnTo>
                  <a:pt x="4510565" y="0"/>
                </a:lnTo>
                <a:lnTo>
                  <a:pt x="4510565" y="4516211"/>
                </a:lnTo>
                <a:lnTo>
                  <a:pt x="0" y="45162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74140FA-F922-4F14-AF35-9D23AA342059}"/>
              </a:ext>
            </a:extLst>
          </p:cNvPr>
          <p:cNvSpPr/>
          <p:nvPr/>
        </p:nvSpPr>
        <p:spPr>
          <a:xfrm>
            <a:off x="-1692394" y="-1846956"/>
            <a:ext cx="4570907" cy="4210948"/>
          </a:xfrm>
          <a:custGeom>
            <a:avLst/>
            <a:gdLst/>
            <a:ahLst/>
            <a:cxnLst/>
            <a:rect l="l" t="t" r="r" b="b"/>
            <a:pathLst>
              <a:path w="4570907" h="4210948">
                <a:moveTo>
                  <a:pt x="0" y="0"/>
                </a:moveTo>
                <a:lnTo>
                  <a:pt x="4570907" y="0"/>
                </a:lnTo>
                <a:lnTo>
                  <a:pt x="4570907" y="4210948"/>
                </a:lnTo>
                <a:lnTo>
                  <a:pt x="0" y="42109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345675C-AFE9-058D-2902-23A9C674D416}"/>
              </a:ext>
            </a:extLst>
          </p:cNvPr>
          <p:cNvSpPr/>
          <p:nvPr/>
        </p:nvSpPr>
        <p:spPr>
          <a:xfrm rot="5549716">
            <a:off x="16154895" y="5790087"/>
            <a:ext cx="2392837" cy="3298397"/>
          </a:xfrm>
          <a:custGeom>
            <a:avLst/>
            <a:gdLst/>
            <a:ahLst/>
            <a:cxnLst/>
            <a:rect l="l" t="t" r="r" b="b"/>
            <a:pathLst>
              <a:path w="2392837" h="3298397">
                <a:moveTo>
                  <a:pt x="0" y="0"/>
                </a:moveTo>
                <a:lnTo>
                  <a:pt x="2392837" y="0"/>
                </a:lnTo>
                <a:lnTo>
                  <a:pt x="2392837" y="3298397"/>
                </a:lnTo>
                <a:lnTo>
                  <a:pt x="0" y="32983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CE45B4-B0AE-64EC-143B-2FB3D21A39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600" y="3094769"/>
            <a:ext cx="15986051" cy="22869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07DF67-AE67-8DA1-F0C3-F3E5E001D0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7739" y="-80161"/>
            <a:ext cx="8443692" cy="401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9320B6-7A08-C703-EEDF-9154E2E4F3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06977" y="5152571"/>
            <a:ext cx="7246386" cy="136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2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AE5D3-DCC8-922C-5B5B-65866FE60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82BE66-CB5A-B692-154A-47ED9166FFA0}"/>
              </a:ext>
            </a:extLst>
          </p:cNvPr>
          <p:cNvSpPr/>
          <p:nvPr/>
        </p:nvSpPr>
        <p:spPr>
          <a:xfrm rot="-5400000">
            <a:off x="3621751" y="-4685745"/>
            <a:ext cx="11044498" cy="19658491"/>
          </a:xfrm>
          <a:custGeom>
            <a:avLst/>
            <a:gdLst/>
            <a:ahLst/>
            <a:cxnLst/>
            <a:rect l="l" t="t" r="r" b="b"/>
            <a:pathLst>
              <a:path w="11044498" h="19658491">
                <a:moveTo>
                  <a:pt x="0" y="0"/>
                </a:moveTo>
                <a:lnTo>
                  <a:pt x="11044498" y="0"/>
                </a:lnTo>
                <a:lnTo>
                  <a:pt x="11044498" y="19658490"/>
                </a:lnTo>
                <a:lnTo>
                  <a:pt x="0" y="196584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6D55DC7-F6E7-4958-AEAE-3AC9B4FBCE0E}"/>
              </a:ext>
            </a:extLst>
          </p:cNvPr>
          <p:cNvSpPr/>
          <p:nvPr/>
        </p:nvSpPr>
        <p:spPr>
          <a:xfrm>
            <a:off x="11446011" y="5161528"/>
            <a:ext cx="3786479" cy="7299237"/>
          </a:xfrm>
          <a:custGeom>
            <a:avLst/>
            <a:gdLst/>
            <a:ahLst/>
            <a:cxnLst/>
            <a:rect l="l" t="t" r="r" b="b"/>
            <a:pathLst>
              <a:path w="3786479" h="7299237">
                <a:moveTo>
                  <a:pt x="0" y="0"/>
                </a:moveTo>
                <a:lnTo>
                  <a:pt x="3786479" y="0"/>
                </a:lnTo>
                <a:lnTo>
                  <a:pt x="3786479" y="7299236"/>
                </a:lnTo>
                <a:lnTo>
                  <a:pt x="0" y="7299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BF65C49-B641-D6F5-885A-904753D67270}"/>
              </a:ext>
            </a:extLst>
          </p:cNvPr>
          <p:cNvSpPr/>
          <p:nvPr/>
        </p:nvSpPr>
        <p:spPr>
          <a:xfrm>
            <a:off x="2070593" y="4948724"/>
            <a:ext cx="4347841" cy="7705793"/>
          </a:xfrm>
          <a:custGeom>
            <a:avLst/>
            <a:gdLst/>
            <a:ahLst/>
            <a:cxnLst/>
            <a:rect l="l" t="t" r="r" b="b"/>
            <a:pathLst>
              <a:path w="4347841" h="7705793">
                <a:moveTo>
                  <a:pt x="0" y="0"/>
                </a:moveTo>
                <a:lnTo>
                  <a:pt x="4347842" y="0"/>
                </a:lnTo>
                <a:lnTo>
                  <a:pt x="4347842" y="7705793"/>
                </a:lnTo>
                <a:lnTo>
                  <a:pt x="0" y="770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24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C84326F-5825-0B1B-786C-C34C9968C0BB}"/>
              </a:ext>
            </a:extLst>
          </p:cNvPr>
          <p:cNvSpPr/>
          <p:nvPr/>
        </p:nvSpPr>
        <p:spPr>
          <a:xfrm>
            <a:off x="6841989" y="5056433"/>
            <a:ext cx="4604022" cy="6733488"/>
          </a:xfrm>
          <a:custGeom>
            <a:avLst/>
            <a:gdLst/>
            <a:ahLst/>
            <a:cxnLst/>
            <a:rect l="l" t="t" r="r" b="b"/>
            <a:pathLst>
              <a:path w="4604022" h="6733488">
                <a:moveTo>
                  <a:pt x="0" y="0"/>
                </a:moveTo>
                <a:lnTo>
                  <a:pt x="4604022" y="0"/>
                </a:lnTo>
                <a:lnTo>
                  <a:pt x="4604022" y="6733488"/>
                </a:lnTo>
                <a:lnTo>
                  <a:pt x="0" y="6733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B682310-598C-7468-37F6-3012D196A08A}"/>
              </a:ext>
            </a:extLst>
          </p:cNvPr>
          <p:cNvSpPr/>
          <p:nvPr/>
        </p:nvSpPr>
        <p:spPr>
          <a:xfrm>
            <a:off x="14728299" y="-2618057"/>
            <a:ext cx="5246029" cy="4727984"/>
          </a:xfrm>
          <a:custGeom>
            <a:avLst/>
            <a:gdLst/>
            <a:ahLst/>
            <a:cxnLst/>
            <a:rect l="l" t="t" r="r" b="b"/>
            <a:pathLst>
              <a:path w="5246029" h="4727984">
                <a:moveTo>
                  <a:pt x="0" y="0"/>
                </a:moveTo>
                <a:lnTo>
                  <a:pt x="5246029" y="0"/>
                </a:lnTo>
                <a:lnTo>
                  <a:pt x="5246029" y="4727984"/>
                </a:lnTo>
                <a:lnTo>
                  <a:pt x="0" y="4727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352C6F6-FCEB-7D1E-DC3F-AABB1F92B404}"/>
              </a:ext>
            </a:extLst>
          </p:cNvPr>
          <p:cNvSpPr/>
          <p:nvPr/>
        </p:nvSpPr>
        <p:spPr>
          <a:xfrm>
            <a:off x="16365965" y="2057400"/>
            <a:ext cx="4231157" cy="4114800"/>
          </a:xfrm>
          <a:custGeom>
            <a:avLst/>
            <a:gdLst/>
            <a:ahLst/>
            <a:cxnLst/>
            <a:rect l="l" t="t" r="r" b="b"/>
            <a:pathLst>
              <a:path w="4231157" h="4114800">
                <a:moveTo>
                  <a:pt x="0" y="0"/>
                </a:moveTo>
                <a:lnTo>
                  <a:pt x="4231157" y="0"/>
                </a:lnTo>
                <a:lnTo>
                  <a:pt x="42311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D104924-357D-E652-D0B7-B5E6F4E8431C}"/>
              </a:ext>
            </a:extLst>
          </p:cNvPr>
          <p:cNvSpPr/>
          <p:nvPr/>
        </p:nvSpPr>
        <p:spPr>
          <a:xfrm rot="-7830699">
            <a:off x="2284845" y="-1642703"/>
            <a:ext cx="3595458" cy="3498081"/>
          </a:xfrm>
          <a:custGeom>
            <a:avLst/>
            <a:gdLst/>
            <a:ahLst/>
            <a:cxnLst/>
            <a:rect l="l" t="t" r="r" b="b"/>
            <a:pathLst>
              <a:path w="3595458" h="3498081">
                <a:moveTo>
                  <a:pt x="0" y="0"/>
                </a:moveTo>
                <a:lnTo>
                  <a:pt x="3595458" y="0"/>
                </a:lnTo>
                <a:lnTo>
                  <a:pt x="3595458" y="3498081"/>
                </a:lnTo>
                <a:lnTo>
                  <a:pt x="0" y="34980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44A5789-0A56-F1FB-4A25-939779F1CC53}"/>
              </a:ext>
            </a:extLst>
          </p:cNvPr>
          <p:cNvSpPr/>
          <p:nvPr/>
        </p:nvSpPr>
        <p:spPr>
          <a:xfrm>
            <a:off x="11297227" y="-2350222"/>
            <a:ext cx="4354363" cy="4407622"/>
          </a:xfrm>
          <a:custGeom>
            <a:avLst/>
            <a:gdLst/>
            <a:ahLst/>
            <a:cxnLst/>
            <a:rect l="l" t="t" r="r" b="b"/>
            <a:pathLst>
              <a:path w="4354363" h="4407622">
                <a:moveTo>
                  <a:pt x="0" y="0"/>
                </a:moveTo>
                <a:lnTo>
                  <a:pt x="4354363" y="0"/>
                </a:lnTo>
                <a:lnTo>
                  <a:pt x="4354363" y="4407622"/>
                </a:lnTo>
                <a:lnTo>
                  <a:pt x="0" y="44076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D0851BC-E38B-79B0-8F9F-8A226EF10F8E}"/>
              </a:ext>
            </a:extLst>
          </p:cNvPr>
          <p:cNvSpPr/>
          <p:nvPr/>
        </p:nvSpPr>
        <p:spPr>
          <a:xfrm>
            <a:off x="-1692394" y="-1846956"/>
            <a:ext cx="4570907" cy="4210948"/>
          </a:xfrm>
          <a:custGeom>
            <a:avLst/>
            <a:gdLst/>
            <a:ahLst/>
            <a:cxnLst/>
            <a:rect l="l" t="t" r="r" b="b"/>
            <a:pathLst>
              <a:path w="4570907" h="4210948">
                <a:moveTo>
                  <a:pt x="0" y="0"/>
                </a:moveTo>
                <a:lnTo>
                  <a:pt x="4570907" y="0"/>
                </a:lnTo>
                <a:lnTo>
                  <a:pt x="4570907" y="4210948"/>
                </a:lnTo>
                <a:lnTo>
                  <a:pt x="0" y="42109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39DFE93-84C0-3D58-3FDB-A6F7631BFBFA}"/>
              </a:ext>
            </a:extLst>
          </p:cNvPr>
          <p:cNvSpPr/>
          <p:nvPr/>
        </p:nvSpPr>
        <p:spPr>
          <a:xfrm rot="5549716">
            <a:off x="16154895" y="5790087"/>
            <a:ext cx="2392837" cy="3298397"/>
          </a:xfrm>
          <a:custGeom>
            <a:avLst/>
            <a:gdLst/>
            <a:ahLst/>
            <a:cxnLst/>
            <a:rect l="l" t="t" r="r" b="b"/>
            <a:pathLst>
              <a:path w="2392837" h="3298397">
                <a:moveTo>
                  <a:pt x="0" y="0"/>
                </a:moveTo>
                <a:lnTo>
                  <a:pt x="2392837" y="0"/>
                </a:lnTo>
                <a:lnTo>
                  <a:pt x="2392837" y="3298397"/>
                </a:lnTo>
                <a:lnTo>
                  <a:pt x="0" y="32983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7D3ECB0-3D1A-4010-365E-6A0A3752406B}"/>
              </a:ext>
            </a:extLst>
          </p:cNvPr>
          <p:cNvSpPr/>
          <p:nvPr/>
        </p:nvSpPr>
        <p:spPr>
          <a:xfrm>
            <a:off x="-884411" y="6172200"/>
            <a:ext cx="2954941" cy="3086100"/>
          </a:xfrm>
          <a:custGeom>
            <a:avLst/>
            <a:gdLst/>
            <a:ahLst/>
            <a:cxnLst/>
            <a:rect l="l" t="t" r="r" b="b"/>
            <a:pathLst>
              <a:path w="2954941" h="3086100">
                <a:moveTo>
                  <a:pt x="0" y="0"/>
                </a:moveTo>
                <a:lnTo>
                  <a:pt x="2954941" y="0"/>
                </a:lnTo>
                <a:lnTo>
                  <a:pt x="2954941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82D5B0-B328-1879-A7E2-712CD18E6F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114800" y="241016"/>
            <a:ext cx="25927073" cy="58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37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49767587-F12B-569D-10CC-024ABC199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342900"/>
            <a:ext cx="194310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8CCA5B-A66C-9F22-1789-DD2D424BA452}"/>
              </a:ext>
            </a:extLst>
          </p:cNvPr>
          <p:cNvSpPr/>
          <p:nvPr/>
        </p:nvSpPr>
        <p:spPr>
          <a:xfrm>
            <a:off x="-304800" y="586014"/>
            <a:ext cx="17830800" cy="97917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</a:t>
            </a:r>
            <a:endParaRPr lang="en-S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45D38-6318-8F30-90D7-63CEB10CB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367" y="1397907"/>
            <a:ext cx="8640438" cy="8167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D9271-A652-16A3-4DED-B1A52F38BD8B}"/>
              </a:ext>
            </a:extLst>
          </p:cNvPr>
          <p:cNvSpPr txBox="1"/>
          <p:nvPr/>
        </p:nvSpPr>
        <p:spPr>
          <a:xfrm>
            <a:off x="0" y="3009900"/>
            <a:ext cx="85971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 đã thực hiện được những cách nào để chăm sóc và bảo vệ cơ thể?  </a:t>
            </a:r>
            <a:endParaRPr lang="en-GB" sz="7000" dirty="0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11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CB8B67-6504-F220-ED0E-F665160D6296}"/>
              </a:ext>
            </a:extLst>
          </p:cNvPr>
          <p:cNvSpPr/>
          <p:nvPr/>
        </p:nvSpPr>
        <p:spPr>
          <a:xfrm>
            <a:off x="152400" y="1333500"/>
            <a:ext cx="17474472" cy="821876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99ADB-492A-D60A-1203-9E036967BDB3}"/>
              </a:ext>
            </a:extLst>
          </p:cNvPr>
          <p:cNvSpPr txBox="1"/>
          <p:nvPr/>
        </p:nvSpPr>
        <p:spPr>
          <a:xfrm>
            <a:off x="-113246" y="3285896"/>
            <a:ext cx="881452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	</a:t>
            </a:r>
            <a:r>
              <a:rPr lang="vi-VN" sz="5500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 hãy làm một sản phẩm (hình ảnh hoặc vẽ) các biện pháp về bảo vệ và chăm sóc các giác quan, các bộ phận trên cơ thể.  </a:t>
            </a:r>
            <a:endParaRPr lang="en-GB" sz="5500" dirty="0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8E87D9-041A-8E3A-9F36-BCE8D94F2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282" y="3751505"/>
            <a:ext cx="8814528" cy="5046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89B1DD-36CF-1394-7352-25BC80448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28" y="208573"/>
            <a:ext cx="16078200" cy="37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1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B957F6-F893-E1A2-8661-E9759B2E38A6}"/>
              </a:ext>
            </a:extLst>
          </p:cNvPr>
          <p:cNvSpPr/>
          <p:nvPr/>
        </p:nvSpPr>
        <p:spPr>
          <a:xfrm>
            <a:off x="-152400" y="492868"/>
            <a:ext cx="17830800" cy="97917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</a:t>
            </a:r>
            <a:endParaRPr lang="en-S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4D8607-0007-94C6-073B-C2BD8D0B8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736" y="5143500"/>
            <a:ext cx="8814528" cy="5046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8784A6-7CC5-14AE-8F95-FACF79D81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05200" y="101539"/>
            <a:ext cx="23683718" cy="544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1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6B7006-3D07-3A83-546A-895BEB0E05BA}"/>
              </a:ext>
            </a:extLst>
          </p:cNvPr>
          <p:cNvSpPr/>
          <p:nvPr/>
        </p:nvSpPr>
        <p:spPr>
          <a:xfrm>
            <a:off x="-152400" y="-266700"/>
            <a:ext cx="18973800" cy="1055126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3C9D2-6AF8-0CC3-14D0-9AA8176E4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49" y="226821"/>
            <a:ext cx="17725501" cy="9833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119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A7D33-15C9-16D4-FCA4-A0652B999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5A1D38-051A-9615-9105-390146281C53}"/>
              </a:ext>
            </a:extLst>
          </p:cNvPr>
          <p:cNvSpPr/>
          <p:nvPr/>
        </p:nvSpPr>
        <p:spPr>
          <a:xfrm>
            <a:off x="685800" y="1638300"/>
            <a:ext cx="16667662" cy="800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8718F-31F8-FAB0-7545-6D078FAB565B}"/>
              </a:ext>
            </a:extLst>
          </p:cNvPr>
          <p:cNvSpPr txBox="1"/>
          <p:nvPr/>
        </p:nvSpPr>
        <p:spPr>
          <a:xfrm>
            <a:off x="909138" y="3239884"/>
            <a:ext cx="11285024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55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- Chỉ và nói tên các bộ phận, giác quan của cơ thể.</a:t>
            </a:r>
          </a:p>
          <a:p>
            <a:pPr lvl="0" algn="just">
              <a:defRPr/>
            </a:pPr>
            <a:r>
              <a:rPr lang="vi-VN" sz="55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- Biết cách giữ vệ sinh cơ thể và bảo vệ các giác quan.</a:t>
            </a:r>
          </a:p>
          <a:p>
            <a:pPr lvl="0" algn="just">
              <a:defRPr/>
            </a:pPr>
            <a:r>
              <a:rPr lang="vi-VN" sz="55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- Biết cách ăn, uống; vận động và nghỉ ngơi hợp lí.</a:t>
            </a:r>
          </a:p>
          <a:p>
            <a:pPr lvl="0" algn="just">
              <a:defRPr/>
            </a:pPr>
            <a:r>
              <a:rPr lang="vi-VN" sz="55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- Biết cách tự bảo vệ mình.</a:t>
            </a:r>
            <a:endParaRPr kumimoji="0" lang="en-GB" sz="5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BFDB1C-1E4A-C4B7-F256-C3DB9F565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59" y="-267392"/>
            <a:ext cx="16931003" cy="3811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1A8C3-A900-5057-C880-55512E5C9E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059" y="2937059"/>
            <a:ext cx="6714941" cy="671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21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107</Words>
  <Application>Microsoft Office PowerPoint</Application>
  <PresentationFormat>Custom</PresentationFormat>
  <Paragraphs>10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Times New Roman</vt:lpstr>
      <vt:lpstr>#9Slide07 HoneyCream</vt:lpstr>
      <vt:lpstr>SVN-Newton</vt:lpstr>
      <vt:lpstr>Aptos</vt:lpstr>
      <vt:lpstr>UTM Avo</vt:lpstr>
      <vt:lpstr>Calibri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Administrator</cp:lastModifiedBy>
  <cp:revision>27</cp:revision>
  <dcterms:created xsi:type="dcterms:W3CDTF">2006-08-16T00:00:00Z</dcterms:created>
  <dcterms:modified xsi:type="dcterms:W3CDTF">2026-04-06T12:20:22Z</dcterms:modified>
  <dc:identifier>DAG9bE56xjg</dc:identifier>
</cp:coreProperties>
</file>