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12"/>
  </p:notesMasterIdLst>
  <p:sldIdLst>
    <p:sldId id="3274" r:id="rId3"/>
    <p:sldId id="3271" r:id="rId4"/>
    <p:sldId id="3280" r:id="rId5"/>
    <p:sldId id="335" r:id="rId6"/>
    <p:sldId id="336" r:id="rId7"/>
    <p:sldId id="3286" r:id="rId8"/>
    <p:sldId id="3269" r:id="rId9"/>
    <p:sldId id="3285" r:id="rId10"/>
    <p:sldId id="3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55" autoAdjust="0"/>
  </p:normalViewPr>
  <p:slideViewPr>
    <p:cSldViewPr snapToGrid="0">
      <p:cViewPr varScale="1">
        <p:scale>
          <a:sx n="62" d="100"/>
          <a:sy n="62" d="100"/>
        </p:scale>
        <p:origin x="10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B0F9B-A537-4FC5-807B-5BB521C766F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DF94D-9BBD-4C30-8DA9-E773B378E9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def160521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def160521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sv-SE"/>
              <a:t>Kho ppt Phan Linh_0916.604.268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78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03971-E794-4CA6-9DEF-B68416F07ED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5C17-86CB-41B6-9A60-792549FDF6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r="5552"/>
          <a:stretch>
            <a:fillRect/>
          </a:stretch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screen"/>
          <a:srcRect t="15224" b="2"/>
          <a:stretch>
            <a:fillRect/>
          </a:stretch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DB008-BBA3-4CCF-BD23-FD2D6F7801A9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DB008-BBA3-4CCF-BD23-FD2D6F7801A9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DB008-BBA3-4CCF-BD23-FD2D6F7801A9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DB008-BBA3-4CCF-BD23-FD2D6F7801A9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199805" y="672145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DB008-BBA3-4CCF-BD23-FD2D6F7801A9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DB008-BBA3-4CCF-BD23-FD2D6F7801A9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DB008-BBA3-4CCF-BD23-FD2D6F7801A9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image" Target="../media/image10.jpe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91605"/>
            <a:ext cx="1624207" cy="16242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sv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0.sv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20;p45"/>
          <p:cNvSpPr txBox="1">
            <a:spLocks noGrp="1"/>
          </p:cNvSpPr>
          <p:nvPr>
            <p:ph type="title"/>
          </p:nvPr>
        </p:nvSpPr>
        <p:spPr>
          <a:xfrm>
            <a:off x="270108" y="2654800"/>
            <a:ext cx="11651784" cy="154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527" y="-104531"/>
            <a:ext cx="8535140" cy="1572904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509451" y="1542159"/>
            <a:ext cx="11682549" cy="1569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HOẠT THEO CHỦ ĐỀ: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BẢO VỆ CẢNH QUAN THIÊN NHIÊN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1" y="300930"/>
            <a:ext cx="11581310" cy="15351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9451" y="1985079"/>
            <a:ext cx="10948852" cy="1325563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457199" y="3118068"/>
            <a:ext cx="110816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32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09450" y="4845061"/>
            <a:ext cx="11682549" cy="1569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Em bảo vệ cảnh quan thiên nhiên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055" y="1024045"/>
            <a:ext cx="61879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Phần1:</a:t>
            </a:r>
            <a:r>
              <a:rPr kumimoji="0" lang="en-US" sz="60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kumimoji="0" lang="en-US" sz="60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60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kumimoji="0" lang="en-US" sz="60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kumimoji="0" lang="en-US" sz="60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kumimoji="0" lang="en-US" sz="60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endParaRPr kumimoji="0" lang="en-US" sz="60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>
            <a:fillRect/>
          </a:stretch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>
            <a:fillRect/>
          </a:stretch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>
            <a:fillRect/>
          </a:stretch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75807" y="889407"/>
            <a:ext cx="404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/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/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>
            <a:fillRect/>
          </a:stretch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>
            <a:fillRect/>
          </a:stretch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/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887" y="1023180"/>
            <a:ext cx="11202227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 32</a:t>
            </a:r>
          </a:p>
          <a:p>
            <a:endParaRPr lang="en-US" dirty="0"/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800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800" dirty="0">
              <a:solidFill>
                <a:srgbClr val="5B9BD5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800" dirty="0">
              <a:solidFill>
                <a:srgbClr val="5B9BD5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6955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39486" y="293915"/>
            <a:ext cx="11789228" cy="6458582"/>
          </a:xfrm>
          <a:custGeom>
            <a:avLst/>
            <a:gdLst>
              <a:gd name="connsiteX0" fmla="*/ 0 w 11789228"/>
              <a:gd name="connsiteY0" fmla="*/ 809324 h 6458582"/>
              <a:gd name="connsiteX1" fmla="*/ 729733 w 11789228"/>
              <a:gd name="connsiteY1" fmla="*/ 0 h 6458582"/>
              <a:gd name="connsiteX2" fmla="*/ 1315086 w 11789228"/>
              <a:gd name="connsiteY2" fmla="*/ 0 h 6458582"/>
              <a:gd name="connsiteX3" fmla="*/ 2003737 w 11789228"/>
              <a:gd name="connsiteY3" fmla="*/ 0 h 6458582"/>
              <a:gd name="connsiteX4" fmla="*/ 2589091 w 11789228"/>
              <a:gd name="connsiteY4" fmla="*/ 0 h 6458582"/>
              <a:gd name="connsiteX5" fmla="*/ 2967848 w 11789228"/>
              <a:gd name="connsiteY5" fmla="*/ 0 h 6458582"/>
              <a:gd name="connsiteX6" fmla="*/ 3553201 w 11789228"/>
              <a:gd name="connsiteY6" fmla="*/ 0 h 6458582"/>
              <a:gd name="connsiteX7" fmla="*/ 4138554 w 11789228"/>
              <a:gd name="connsiteY7" fmla="*/ 0 h 6458582"/>
              <a:gd name="connsiteX8" fmla="*/ 4517312 w 11789228"/>
              <a:gd name="connsiteY8" fmla="*/ 0 h 6458582"/>
              <a:gd name="connsiteX9" fmla="*/ 4999367 w 11789228"/>
              <a:gd name="connsiteY9" fmla="*/ 0 h 6458582"/>
              <a:gd name="connsiteX10" fmla="*/ 5378126 w 11789228"/>
              <a:gd name="connsiteY10" fmla="*/ 0 h 6458582"/>
              <a:gd name="connsiteX11" fmla="*/ 6273372 w 11789228"/>
              <a:gd name="connsiteY11" fmla="*/ 0 h 6458582"/>
              <a:gd name="connsiteX12" fmla="*/ 6755426 w 11789228"/>
              <a:gd name="connsiteY12" fmla="*/ 0 h 6458582"/>
              <a:gd name="connsiteX13" fmla="*/ 7237482 w 11789228"/>
              <a:gd name="connsiteY13" fmla="*/ 0 h 6458582"/>
              <a:gd name="connsiteX14" fmla="*/ 8132728 w 11789228"/>
              <a:gd name="connsiteY14" fmla="*/ 0 h 6458582"/>
              <a:gd name="connsiteX15" fmla="*/ 8511486 w 11789228"/>
              <a:gd name="connsiteY15" fmla="*/ 0 h 6458582"/>
              <a:gd name="connsiteX16" fmla="*/ 9303434 w 11789228"/>
              <a:gd name="connsiteY16" fmla="*/ 0 h 6458582"/>
              <a:gd name="connsiteX17" fmla="*/ 9992085 w 11789228"/>
              <a:gd name="connsiteY17" fmla="*/ 0 h 6458582"/>
              <a:gd name="connsiteX18" fmla="*/ 11059494 w 11789228"/>
              <a:gd name="connsiteY18" fmla="*/ 0 h 6458582"/>
              <a:gd name="connsiteX19" fmla="*/ 11789228 w 11789228"/>
              <a:gd name="connsiteY19" fmla="*/ 809324 h 6458582"/>
              <a:gd name="connsiteX20" fmla="*/ 11789228 w 11789228"/>
              <a:gd name="connsiteY20" fmla="*/ 1355544 h 6458582"/>
              <a:gd name="connsiteX21" fmla="*/ 11789228 w 11789228"/>
              <a:gd name="connsiteY21" fmla="*/ 2143762 h 6458582"/>
              <a:gd name="connsiteX22" fmla="*/ 11789228 w 11789228"/>
              <a:gd name="connsiteY22" fmla="*/ 2786782 h 6458582"/>
              <a:gd name="connsiteX23" fmla="*/ 11789228 w 11789228"/>
              <a:gd name="connsiteY23" fmla="*/ 3429802 h 6458582"/>
              <a:gd name="connsiteX24" fmla="*/ 11789228 w 11789228"/>
              <a:gd name="connsiteY24" fmla="*/ 4121221 h 6458582"/>
              <a:gd name="connsiteX25" fmla="*/ 11789228 w 11789228"/>
              <a:gd name="connsiteY25" fmla="*/ 4909438 h 6458582"/>
              <a:gd name="connsiteX26" fmla="*/ 11789228 w 11789228"/>
              <a:gd name="connsiteY26" fmla="*/ 5649256 h 6458582"/>
              <a:gd name="connsiteX27" fmla="*/ 11059494 w 11789228"/>
              <a:gd name="connsiteY27" fmla="*/ 6458582 h 6458582"/>
              <a:gd name="connsiteX28" fmla="*/ 10680735 w 11789228"/>
              <a:gd name="connsiteY28" fmla="*/ 6458582 h 6458582"/>
              <a:gd name="connsiteX29" fmla="*/ 9888787 w 11789228"/>
              <a:gd name="connsiteY29" fmla="*/ 6458582 h 6458582"/>
              <a:gd name="connsiteX30" fmla="*/ 9303434 w 11789228"/>
              <a:gd name="connsiteY30" fmla="*/ 6458582 h 6458582"/>
              <a:gd name="connsiteX31" fmla="*/ 8408188 w 11789228"/>
              <a:gd name="connsiteY31" fmla="*/ 6458582 h 6458582"/>
              <a:gd name="connsiteX32" fmla="*/ 7719537 w 11789228"/>
              <a:gd name="connsiteY32" fmla="*/ 6458582 h 6458582"/>
              <a:gd name="connsiteX33" fmla="*/ 7237482 w 11789228"/>
              <a:gd name="connsiteY33" fmla="*/ 6458582 h 6458582"/>
              <a:gd name="connsiteX34" fmla="*/ 6342237 w 11789228"/>
              <a:gd name="connsiteY34" fmla="*/ 6458582 h 6458582"/>
              <a:gd name="connsiteX35" fmla="*/ 5446990 w 11789228"/>
              <a:gd name="connsiteY35" fmla="*/ 6458582 h 6458582"/>
              <a:gd name="connsiteX36" fmla="*/ 4964935 w 11789228"/>
              <a:gd name="connsiteY36" fmla="*/ 6458582 h 6458582"/>
              <a:gd name="connsiteX37" fmla="*/ 4379582 w 11789228"/>
              <a:gd name="connsiteY37" fmla="*/ 6458582 h 6458582"/>
              <a:gd name="connsiteX38" fmla="*/ 3587634 w 11789228"/>
              <a:gd name="connsiteY38" fmla="*/ 6458582 h 6458582"/>
              <a:gd name="connsiteX39" fmla="*/ 2795685 w 11789228"/>
              <a:gd name="connsiteY39" fmla="*/ 6458582 h 6458582"/>
              <a:gd name="connsiteX40" fmla="*/ 1900440 w 11789228"/>
              <a:gd name="connsiteY40" fmla="*/ 6458582 h 6458582"/>
              <a:gd name="connsiteX41" fmla="*/ 1521682 w 11789228"/>
              <a:gd name="connsiteY41" fmla="*/ 6458582 h 6458582"/>
              <a:gd name="connsiteX42" fmla="*/ 729733 w 11789228"/>
              <a:gd name="connsiteY42" fmla="*/ 6458582 h 6458582"/>
              <a:gd name="connsiteX43" fmla="*/ 0 w 11789228"/>
              <a:gd name="connsiteY43" fmla="*/ 5649256 h 6458582"/>
              <a:gd name="connsiteX44" fmla="*/ 0 w 11789228"/>
              <a:gd name="connsiteY44" fmla="*/ 5103036 h 6458582"/>
              <a:gd name="connsiteX45" fmla="*/ 0 w 11789228"/>
              <a:gd name="connsiteY45" fmla="*/ 4508415 h 6458582"/>
              <a:gd name="connsiteX46" fmla="*/ 0 w 11789228"/>
              <a:gd name="connsiteY46" fmla="*/ 3768597 h 6458582"/>
              <a:gd name="connsiteX47" fmla="*/ 0 w 11789228"/>
              <a:gd name="connsiteY47" fmla="*/ 3077178 h 6458582"/>
              <a:gd name="connsiteX48" fmla="*/ 0 w 11789228"/>
              <a:gd name="connsiteY48" fmla="*/ 2530957 h 6458582"/>
              <a:gd name="connsiteX49" fmla="*/ 0 w 11789228"/>
              <a:gd name="connsiteY49" fmla="*/ 1791139 h 6458582"/>
              <a:gd name="connsiteX50" fmla="*/ 0 w 11789228"/>
              <a:gd name="connsiteY50" fmla="*/ 809324 h 6458582"/>
              <a:gd name="connsiteX0-1" fmla="*/ 0 w 11789228"/>
              <a:gd name="connsiteY0-2" fmla="*/ 809324 h 6458582"/>
              <a:gd name="connsiteX1-3" fmla="*/ 729733 w 11789228"/>
              <a:gd name="connsiteY1-4" fmla="*/ 0 h 6458582"/>
              <a:gd name="connsiteX2-5" fmla="*/ 1521682 w 11789228"/>
              <a:gd name="connsiteY2-6" fmla="*/ 0 h 6458582"/>
              <a:gd name="connsiteX3-7" fmla="*/ 2003737 w 11789228"/>
              <a:gd name="connsiteY3-8" fmla="*/ 0 h 6458582"/>
              <a:gd name="connsiteX4-9" fmla="*/ 2485793 w 11789228"/>
              <a:gd name="connsiteY4-10" fmla="*/ 0 h 6458582"/>
              <a:gd name="connsiteX5-11" fmla="*/ 3277741 w 11789228"/>
              <a:gd name="connsiteY5-12" fmla="*/ 0 h 6458582"/>
              <a:gd name="connsiteX6-13" fmla="*/ 3863094 w 11789228"/>
              <a:gd name="connsiteY6-14" fmla="*/ 0 h 6458582"/>
              <a:gd name="connsiteX7-15" fmla="*/ 4758340 w 11789228"/>
              <a:gd name="connsiteY7-16" fmla="*/ 0 h 6458582"/>
              <a:gd name="connsiteX8-17" fmla="*/ 5653586 w 11789228"/>
              <a:gd name="connsiteY8-18" fmla="*/ 0 h 6458582"/>
              <a:gd name="connsiteX9-19" fmla="*/ 6445534 w 11789228"/>
              <a:gd name="connsiteY9-20" fmla="*/ 0 h 6458582"/>
              <a:gd name="connsiteX10-21" fmla="*/ 6927589 w 11789228"/>
              <a:gd name="connsiteY10-22" fmla="*/ 0 h 6458582"/>
              <a:gd name="connsiteX11-23" fmla="*/ 7306348 w 11789228"/>
              <a:gd name="connsiteY11-24" fmla="*/ 0 h 6458582"/>
              <a:gd name="connsiteX12-25" fmla="*/ 8201593 w 11789228"/>
              <a:gd name="connsiteY12-26" fmla="*/ 0 h 6458582"/>
              <a:gd name="connsiteX13-27" fmla="*/ 8890244 w 11789228"/>
              <a:gd name="connsiteY13-28" fmla="*/ 0 h 6458582"/>
              <a:gd name="connsiteX14-29" fmla="*/ 9578895 w 11789228"/>
              <a:gd name="connsiteY14-30" fmla="*/ 0 h 6458582"/>
              <a:gd name="connsiteX15-31" fmla="*/ 10060950 w 11789228"/>
              <a:gd name="connsiteY15-32" fmla="*/ 0 h 6458582"/>
              <a:gd name="connsiteX16-33" fmla="*/ 11059494 w 11789228"/>
              <a:gd name="connsiteY16-34" fmla="*/ 0 h 6458582"/>
              <a:gd name="connsiteX17-35" fmla="*/ 11789228 w 11789228"/>
              <a:gd name="connsiteY17-36" fmla="*/ 809324 h 6458582"/>
              <a:gd name="connsiteX18-37" fmla="*/ 11789228 w 11789228"/>
              <a:gd name="connsiteY18-38" fmla="*/ 1403944 h 6458582"/>
              <a:gd name="connsiteX19-39" fmla="*/ 11789228 w 11789228"/>
              <a:gd name="connsiteY19-40" fmla="*/ 2192162 h 6458582"/>
              <a:gd name="connsiteX20-41" fmla="*/ 11789228 w 11789228"/>
              <a:gd name="connsiteY20-42" fmla="*/ 2931979 h 6458582"/>
              <a:gd name="connsiteX21-43" fmla="*/ 11789228 w 11789228"/>
              <a:gd name="connsiteY21-44" fmla="*/ 3574999 h 6458582"/>
              <a:gd name="connsiteX22-45" fmla="*/ 11789228 w 11789228"/>
              <a:gd name="connsiteY22-46" fmla="*/ 4169620 h 6458582"/>
              <a:gd name="connsiteX23-47" fmla="*/ 11789228 w 11789228"/>
              <a:gd name="connsiteY23-48" fmla="*/ 4764240 h 6458582"/>
              <a:gd name="connsiteX24-49" fmla="*/ 11789228 w 11789228"/>
              <a:gd name="connsiteY24-50" fmla="*/ 5649256 h 6458582"/>
              <a:gd name="connsiteX25-51" fmla="*/ 11059494 w 11789228"/>
              <a:gd name="connsiteY25-52" fmla="*/ 6458582 h 6458582"/>
              <a:gd name="connsiteX26-53" fmla="*/ 10474141 w 11789228"/>
              <a:gd name="connsiteY26-54" fmla="*/ 6458582 h 6458582"/>
              <a:gd name="connsiteX27-55" fmla="*/ 9888787 w 11789228"/>
              <a:gd name="connsiteY27-56" fmla="*/ 6458582 h 6458582"/>
              <a:gd name="connsiteX28-57" fmla="*/ 9510030 w 11789228"/>
              <a:gd name="connsiteY28-58" fmla="*/ 6458582 h 6458582"/>
              <a:gd name="connsiteX29-59" fmla="*/ 9027974 w 11789228"/>
              <a:gd name="connsiteY29-60" fmla="*/ 6458582 h 6458582"/>
              <a:gd name="connsiteX30-61" fmla="*/ 8545919 w 11789228"/>
              <a:gd name="connsiteY30-62" fmla="*/ 6458582 h 6458582"/>
              <a:gd name="connsiteX31-63" fmla="*/ 7753971 w 11789228"/>
              <a:gd name="connsiteY31-64" fmla="*/ 6458582 h 6458582"/>
              <a:gd name="connsiteX32-65" fmla="*/ 7375212 w 11789228"/>
              <a:gd name="connsiteY32-66" fmla="*/ 6458582 h 6458582"/>
              <a:gd name="connsiteX33-67" fmla="*/ 6893157 w 11789228"/>
              <a:gd name="connsiteY33-68" fmla="*/ 6458582 h 6458582"/>
              <a:gd name="connsiteX34-69" fmla="*/ 5997911 w 11789228"/>
              <a:gd name="connsiteY34-70" fmla="*/ 6458582 h 6458582"/>
              <a:gd name="connsiteX35-71" fmla="*/ 5619153 w 11789228"/>
              <a:gd name="connsiteY35-72" fmla="*/ 6458582 h 6458582"/>
              <a:gd name="connsiteX36-73" fmla="*/ 5240395 w 11789228"/>
              <a:gd name="connsiteY36-74" fmla="*/ 6458582 h 6458582"/>
              <a:gd name="connsiteX37-75" fmla="*/ 4861638 w 11789228"/>
              <a:gd name="connsiteY37-76" fmla="*/ 6458582 h 6458582"/>
              <a:gd name="connsiteX38-77" fmla="*/ 4172987 w 11789228"/>
              <a:gd name="connsiteY38-78" fmla="*/ 6458582 h 6458582"/>
              <a:gd name="connsiteX39-79" fmla="*/ 3484336 w 11789228"/>
              <a:gd name="connsiteY39-80" fmla="*/ 6458582 h 6458582"/>
              <a:gd name="connsiteX40-81" fmla="*/ 2795685 w 11789228"/>
              <a:gd name="connsiteY40-82" fmla="*/ 6458582 h 6458582"/>
              <a:gd name="connsiteX41-83" fmla="*/ 1900440 w 11789228"/>
              <a:gd name="connsiteY41-84" fmla="*/ 6458582 h 6458582"/>
              <a:gd name="connsiteX42-85" fmla="*/ 729733 w 11789228"/>
              <a:gd name="connsiteY42-86" fmla="*/ 6458582 h 6458582"/>
              <a:gd name="connsiteX43-87" fmla="*/ 0 w 11789228"/>
              <a:gd name="connsiteY43-88" fmla="*/ 5649256 h 6458582"/>
              <a:gd name="connsiteX44-89" fmla="*/ 0 w 11789228"/>
              <a:gd name="connsiteY44-90" fmla="*/ 5054636 h 6458582"/>
              <a:gd name="connsiteX45-91" fmla="*/ 0 w 11789228"/>
              <a:gd name="connsiteY45-92" fmla="*/ 4411616 h 6458582"/>
              <a:gd name="connsiteX46-93" fmla="*/ 0 w 11789228"/>
              <a:gd name="connsiteY46-94" fmla="*/ 3768597 h 6458582"/>
              <a:gd name="connsiteX47-95" fmla="*/ 0 w 11789228"/>
              <a:gd name="connsiteY47-96" fmla="*/ 3222376 h 6458582"/>
              <a:gd name="connsiteX48-97" fmla="*/ 0 w 11789228"/>
              <a:gd name="connsiteY48-98" fmla="*/ 2579357 h 6458582"/>
              <a:gd name="connsiteX49-99" fmla="*/ 0 w 11789228"/>
              <a:gd name="connsiteY49-100" fmla="*/ 1984737 h 6458582"/>
              <a:gd name="connsiteX50-101" fmla="*/ 0 w 11789228"/>
              <a:gd name="connsiteY50-102" fmla="*/ 1438515 h 6458582"/>
              <a:gd name="connsiteX51" fmla="*/ 0 w 11789228"/>
              <a:gd name="connsiteY51" fmla="*/ 809324 h 6458582"/>
              <a:gd name="connsiteX0-103" fmla="*/ 0 w 11789228"/>
              <a:gd name="connsiteY0-104" fmla="*/ 809324 h 6458582"/>
              <a:gd name="connsiteX1-105" fmla="*/ 729733 w 11789228"/>
              <a:gd name="connsiteY1-106" fmla="*/ 0 h 6458582"/>
              <a:gd name="connsiteX2-107" fmla="*/ 1315086 w 11789228"/>
              <a:gd name="connsiteY2-108" fmla="*/ 0 h 6458582"/>
              <a:gd name="connsiteX3-109" fmla="*/ 2003737 w 11789228"/>
              <a:gd name="connsiteY3-110" fmla="*/ 0 h 6458582"/>
              <a:gd name="connsiteX4-111" fmla="*/ 2589091 w 11789228"/>
              <a:gd name="connsiteY4-112" fmla="*/ 0 h 6458582"/>
              <a:gd name="connsiteX5-113" fmla="*/ 2967848 w 11789228"/>
              <a:gd name="connsiteY5-114" fmla="*/ 0 h 6458582"/>
              <a:gd name="connsiteX6-115" fmla="*/ 3553201 w 11789228"/>
              <a:gd name="connsiteY6-116" fmla="*/ 0 h 6458582"/>
              <a:gd name="connsiteX7-117" fmla="*/ 4138554 w 11789228"/>
              <a:gd name="connsiteY7-118" fmla="*/ 0 h 6458582"/>
              <a:gd name="connsiteX8-119" fmla="*/ 4517312 w 11789228"/>
              <a:gd name="connsiteY8-120" fmla="*/ 0 h 6458582"/>
              <a:gd name="connsiteX9-121" fmla="*/ 4999367 w 11789228"/>
              <a:gd name="connsiteY9-122" fmla="*/ 0 h 6458582"/>
              <a:gd name="connsiteX10-123" fmla="*/ 5378126 w 11789228"/>
              <a:gd name="connsiteY10-124" fmla="*/ 0 h 6458582"/>
              <a:gd name="connsiteX11-125" fmla="*/ 6273372 w 11789228"/>
              <a:gd name="connsiteY11-126" fmla="*/ 0 h 6458582"/>
              <a:gd name="connsiteX12-127" fmla="*/ 6755426 w 11789228"/>
              <a:gd name="connsiteY12-128" fmla="*/ 0 h 6458582"/>
              <a:gd name="connsiteX13-129" fmla="*/ 7237482 w 11789228"/>
              <a:gd name="connsiteY13-130" fmla="*/ 0 h 6458582"/>
              <a:gd name="connsiteX14-131" fmla="*/ 8132728 w 11789228"/>
              <a:gd name="connsiteY14-132" fmla="*/ 0 h 6458582"/>
              <a:gd name="connsiteX15-133" fmla="*/ 8511486 w 11789228"/>
              <a:gd name="connsiteY15-134" fmla="*/ 0 h 6458582"/>
              <a:gd name="connsiteX16-135" fmla="*/ 9303434 w 11789228"/>
              <a:gd name="connsiteY16-136" fmla="*/ 0 h 6458582"/>
              <a:gd name="connsiteX17-137" fmla="*/ 9992085 w 11789228"/>
              <a:gd name="connsiteY17-138" fmla="*/ 0 h 6458582"/>
              <a:gd name="connsiteX18-139" fmla="*/ 11059494 w 11789228"/>
              <a:gd name="connsiteY18-140" fmla="*/ 0 h 6458582"/>
              <a:gd name="connsiteX19-141" fmla="*/ 11789228 w 11789228"/>
              <a:gd name="connsiteY19-142" fmla="*/ 809324 h 6458582"/>
              <a:gd name="connsiteX20-143" fmla="*/ 11789228 w 11789228"/>
              <a:gd name="connsiteY20-144" fmla="*/ 1355544 h 6458582"/>
              <a:gd name="connsiteX21-145" fmla="*/ 11789228 w 11789228"/>
              <a:gd name="connsiteY21-146" fmla="*/ 2143762 h 6458582"/>
              <a:gd name="connsiteX22-147" fmla="*/ 11789228 w 11789228"/>
              <a:gd name="connsiteY22-148" fmla="*/ 2786782 h 6458582"/>
              <a:gd name="connsiteX23-149" fmla="*/ 11789228 w 11789228"/>
              <a:gd name="connsiteY23-150" fmla="*/ 3429802 h 6458582"/>
              <a:gd name="connsiteX24-151" fmla="*/ 11789228 w 11789228"/>
              <a:gd name="connsiteY24-152" fmla="*/ 4121221 h 6458582"/>
              <a:gd name="connsiteX25-153" fmla="*/ 11789228 w 11789228"/>
              <a:gd name="connsiteY25-154" fmla="*/ 4909438 h 6458582"/>
              <a:gd name="connsiteX26-155" fmla="*/ 11789228 w 11789228"/>
              <a:gd name="connsiteY26-156" fmla="*/ 5649256 h 6458582"/>
              <a:gd name="connsiteX27-157" fmla="*/ 11059494 w 11789228"/>
              <a:gd name="connsiteY27-158" fmla="*/ 6458582 h 6458582"/>
              <a:gd name="connsiteX28-159" fmla="*/ 10680735 w 11789228"/>
              <a:gd name="connsiteY28-160" fmla="*/ 6458582 h 6458582"/>
              <a:gd name="connsiteX29-161" fmla="*/ 9888787 w 11789228"/>
              <a:gd name="connsiteY29-162" fmla="*/ 6458582 h 6458582"/>
              <a:gd name="connsiteX30-163" fmla="*/ 9303434 w 11789228"/>
              <a:gd name="connsiteY30-164" fmla="*/ 6458582 h 6458582"/>
              <a:gd name="connsiteX31-165" fmla="*/ 8408188 w 11789228"/>
              <a:gd name="connsiteY31-166" fmla="*/ 6458582 h 6458582"/>
              <a:gd name="connsiteX32-167" fmla="*/ 7719537 w 11789228"/>
              <a:gd name="connsiteY32-168" fmla="*/ 6458582 h 6458582"/>
              <a:gd name="connsiteX33-169" fmla="*/ 7237482 w 11789228"/>
              <a:gd name="connsiteY33-170" fmla="*/ 6458582 h 6458582"/>
              <a:gd name="connsiteX34-171" fmla="*/ 6342237 w 11789228"/>
              <a:gd name="connsiteY34-172" fmla="*/ 6458582 h 6458582"/>
              <a:gd name="connsiteX35-173" fmla="*/ 5446990 w 11789228"/>
              <a:gd name="connsiteY35-174" fmla="*/ 6458582 h 6458582"/>
              <a:gd name="connsiteX36-175" fmla="*/ 4964935 w 11789228"/>
              <a:gd name="connsiteY36-176" fmla="*/ 6458582 h 6458582"/>
              <a:gd name="connsiteX37-177" fmla="*/ 4379582 w 11789228"/>
              <a:gd name="connsiteY37-178" fmla="*/ 6458582 h 6458582"/>
              <a:gd name="connsiteX38-179" fmla="*/ 3587634 w 11789228"/>
              <a:gd name="connsiteY38-180" fmla="*/ 6458582 h 6458582"/>
              <a:gd name="connsiteX39-181" fmla="*/ 2795685 w 11789228"/>
              <a:gd name="connsiteY39-182" fmla="*/ 6458582 h 6458582"/>
              <a:gd name="connsiteX40-183" fmla="*/ 1900440 w 11789228"/>
              <a:gd name="connsiteY40-184" fmla="*/ 6458582 h 6458582"/>
              <a:gd name="connsiteX41-185" fmla="*/ 1521682 w 11789228"/>
              <a:gd name="connsiteY41-186" fmla="*/ 6458582 h 6458582"/>
              <a:gd name="connsiteX42-187" fmla="*/ 729733 w 11789228"/>
              <a:gd name="connsiteY42-188" fmla="*/ 6458582 h 6458582"/>
              <a:gd name="connsiteX43-189" fmla="*/ 0 w 11789228"/>
              <a:gd name="connsiteY43-190" fmla="*/ 5649256 h 6458582"/>
              <a:gd name="connsiteX44-191" fmla="*/ 0 w 11789228"/>
              <a:gd name="connsiteY44-192" fmla="*/ 5103036 h 6458582"/>
              <a:gd name="connsiteX45-193" fmla="*/ 0 w 11789228"/>
              <a:gd name="connsiteY45-194" fmla="*/ 4508415 h 6458582"/>
              <a:gd name="connsiteX46-195" fmla="*/ 0 w 11789228"/>
              <a:gd name="connsiteY46-196" fmla="*/ 3768597 h 6458582"/>
              <a:gd name="connsiteX47-197" fmla="*/ 0 w 11789228"/>
              <a:gd name="connsiteY47-198" fmla="*/ 3077178 h 6458582"/>
              <a:gd name="connsiteX48-199" fmla="*/ 0 w 11789228"/>
              <a:gd name="connsiteY48-200" fmla="*/ 2530957 h 6458582"/>
              <a:gd name="connsiteX49-201" fmla="*/ 0 w 11789228"/>
              <a:gd name="connsiteY49-202" fmla="*/ 1791139 h 6458582"/>
              <a:gd name="connsiteX50-203" fmla="*/ 0 w 11789228"/>
              <a:gd name="connsiteY50-204" fmla="*/ 809324 h 6458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</a:cxnLst>
            <a:rect l="l" t="t" r="r" b="b"/>
            <a:pathLst>
              <a:path w="11789228" h="6458582" fill="none" extrusionOk="0">
                <a:moveTo>
                  <a:pt x="0" y="809324"/>
                </a:moveTo>
                <a:cubicBezTo>
                  <a:pt x="-59930" y="248518"/>
                  <a:pt x="444865" y="-13642"/>
                  <a:pt x="729733" y="0"/>
                </a:cubicBezTo>
                <a:cubicBezTo>
                  <a:pt x="950657" y="54993"/>
                  <a:pt x="1151646" y="21565"/>
                  <a:pt x="1315086" y="0"/>
                </a:cubicBezTo>
                <a:cubicBezTo>
                  <a:pt x="1503049" y="-6721"/>
                  <a:pt x="1788658" y="-15885"/>
                  <a:pt x="2003737" y="0"/>
                </a:cubicBezTo>
                <a:cubicBezTo>
                  <a:pt x="2154804" y="39446"/>
                  <a:pt x="2311874" y="-32787"/>
                  <a:pt x="2589091" y="0"/>
                </a:cubicBezTo>
                <a:cubicBezTo>
                  <a:pt x="2802004" y="-12445"/>
                  <a:pt x="2819095" y="11310"/>
                  <a:pt x="2967848" y="0"/>
                </a:cubicBezTo>
                <a:cubicBezTo>
                  <a:pt x="3144056" y="20590"/>
                  <a:pt x="3389149" y="657"/>
                  <a:pt x="3553201" y="0"/>
                </a:cubicBezTo>
                <a:cubicBezTo>
                  <a:pt x="3692487" y="27211"/>
                  <a:pt x="3976614" y="-45608"/>
                  <a:pt x="4138554" y="0"/>
                </a:cubicBezTo>
                <a:cubicBezTo>
                  <a:pt x="4286826" y="20225"/>
                  <a:pt x="4442737" y="-26569"/>
                  <a:pt x="4517312" y="0"/>
                </a:cubicBezTo>
                <a:cubicBezTo>
                  <a:pt x="4617507" y="-12574"/>
                  <a:pt x="4888499" y="-4349"/>
                  <a:pt x="4999367" y="0"/>
                </a:cubicBezTo>
                <a:cubicBezTo>
                  <a:pt x="5116711" y="28267"/>
                  <a:pt x="5194335" y="-9461"/>
                  <a:pt x="5378126" y="0"/>
                </a:cubicBezTo>
                <a:cubicBezTo>
                  <a:pt x="5552437" y="-39177"/>
                  <a:pt x="5957200" y="-16613"/>
                  <a:pt x="6273372" y="0"/>
                </a:cubicBezTo>
                <a:cubicBezTo>
                  <a:pt x="6513889" y="38549"/>
                  <a:pt x="6576477" y="-6393"/>
                  <a:pt x="6755426" y="0"/>
                </a:cubicBezTo>
                <a:cubicBezTo>
                  <a:pt x="6864431" y="17784"/>
                  <a:pt x="6998283" y="-4169"/>
                  <a:pt x="7237482" y="0"/>
                </a:cubicBezTo>
                <a:cubicBezTo>
                  <a:pt x="7481951" y="-5175"/>
                  <a:pt x="7925614" y="-71206"/>
                  <a:pt x="8132728" y="0"/>
                </a:cubicBezTo>
                <a:cubicBezTo>
                  <a:pt x="8351647" y="-11570"/>
                  <a:pt x="8452520" y="23458"/>
                  <a:pt x="8511486" y="0"/>
                </a:cubicBezTo>
                <a:cubicBezTo>
                  <a:pt x="8605798" y="-75933"/>
                  <a:pt x="9124656" y="-73826"/>
                  <a:pt x="9303434" y="0"/>
                </a:cubicBezTo>
                <a:cubicBezTo>
                  <a:pt x="9587145" y="65485"/>
                  <a:pt x="9767479" y="-2916"/>
                  <a:pt x="9992085" y="0"/>
                </a:cubicBezTo>
                <a:cubicBezTo>
                  <a:pt x="10221384" y="48990"/>
                  <a:pt x="10769054" y="166841"/>
                  <a:pt x="11059494" y="0"/>
                </a:cubicBezTo>
                <a:cubicBezTo>
                  <a:pt x="11537202" y="-2037"/>
                  <a:pt x="11683926" y="430415"/>
                  <a:pt x="11789228" y="809324"/>
                </a:cubicBezTo>
                <a:cubicBezTo>
                  <a:pt x="11785247" y="974318"/>
                  <a:pt x="11732155" y="1207727"/>
                  <a:pt x="11789228" y="1355544"/>
                </a:cubicBezTo>
                <a:cubicBezTo>
                  <a:pt x="11796384" y="1586789"/>
                  <a:pt x="11837126" y="1931825"/>
                  <a:pt x="11789228" y="2143762"/>
                </a:cubicBezTo>
                <a:cubicBezTo>
                  <a:pt x="11844599" y="2365451"/>
                  <a:pt x="11796072" y="2609344"/>
                  <a:pt x="11789228" y="2786782"/>
                </a:cubicBezTo>
                <a:cubicBezTo>
                  <a:pt x="11794955" y="2984990"/>
                  <a:pt x="11823701" y="3161284"/>
                  <a:pt x="11789228" y="3429802"/>
                </a:cubicBezTo>
                <a:cubicBezTo>
                  <a:pt x="11851053" y="3689661"/>
                  <a:pt x="11708226" y="3823847"/>
                  <a:pt x="11789228" y="4121221"/>
                </a:cubicBezTo>
                <a:cubicBezTo>
                  <a:pt x="11781763" y="4251121"/>
                  <a:pt x="11823273" y="4559165"/>
                  <a:pt x="11789228" y="4909438"/>
                </a:cubicBezTo>
                <a:cubicBezTo>
                  <a:pt x="11765145" y="5185922"/>
                  <a:pt x="11772651" y="5535231"/>
                  <a:pt x="11789228" y="5649256"/>
                </a:cubicBezTo>
                <a:cubicBezTo>
                  <a:pt x="11952898" y="6036770"/>
                  <a:pt x="11503743" y="6372170"/>
                  <a:pt x="11059494" y="6458582"/>
                </a:cubicBezTo>
                <a:cubicBezTo>
                  <a:pt x="10919486" y="6409059"/>
                  <a:pt x="10787241" y="6449775"/>
                  <a:pt x="10680735" y="6458582"/>
                </a:cubicBezTo>
                <a:cubicBezTo>
                  <a:pt x="10561350" y="6360636"/>
                  <a:pt x="10086071" y="6501674"/>
                  <a:pt x="9888787" y="6458582"/>
                </a:cubicBezTo>
                <a:cubicBezTo>
                  <a:pt x="9640717" y="6455172"/>
                  <a:pt x="9472179" y="6443518"/>
                  <a:pt x="9303434" y="6458582"/>
                </a:cubicBezTo>
                <a:cubicBezTo>
                  <a:pt x="9034527" y="6440936"/>
                  <a:pt x="8766808" y="6364029"/>
                  <a:pt x="8408188" y="6458582"/>
                </a:cubicBezTo>
                <a:cubicBezTo>
                  <a:pt x="7998343" y="6492239"/>
                  <a:pt x="8001588" y="6444081"/>
                  <a:pt x="7719537" y="6458582"/>
                </a:cubicBezTo>
                <a:cubicBezTo>
                  <a:pt x="7433163" y="6470827"/>
                  <a:pt x="7378258" y="6438810"/>
                  <a:pt x="7237482" y="6458582"/>
                </a:cubicBezTo>
                <a:cubicBezTo>
                  <a:pt x="7188808" y="6413494"/>
                  <a:pt x="6561193" y="6518857"/>
                  <a:pt x="6342237" y="6458582"/>
                </a:cubicBezTo>
                <a:cubicBezTo>
                  <a:pt x="6125322" y="6551933"/>
                  <a:pt x="5614372" y="6424790"/>
                  <a:pt x="5446990" y="6458582"/>
                </a:cubicBezTo>
                <a:cubicBezTo>
                  <a:pt x="5276664" y="6436746"/>
                  <a:pt x="5148953" y="6427330"/>
                  <a:pt x="4964935" y="6458582"/>
                </a:cubicBezTo>
                <a:cubicBezTo>
                  <a:pt x="4797320" y="6478084"/>
                  <a:pt x="4578731" y="6454728"/>
                  <a:pt x="4379582" y="6458582"/>
                </a:cubicBezTo>
                <a:cubicBezTo>
                  <a:pt x="4238438" y="6377461"/>
                  <a:pt x="4002674" y="6535174"/>
                  <a:pt x="3587634" y="6458582"/>
                </a:cubicBezTo>
                <a:cubicBezTo>
                  <a:pt x="3202011" y="6445861"/>
                  <a:pt x="3160278" y="6462921"/>
                  <a:pt x="2795685" y="6458582"/>
                </a:cubicBezTo>
                <a:cubicBezTo>
                  <a:pt x="2435968" y="6370509"/>
                  <a:pt x="2208870" y="6385089"/>
                  <a:pt x="1900440" y="6458582"/>
                </a:cubicBezTo>
                <a:cubicBezTo>
                  <a:pt x="1608354" y="6439603"/>
                  <a:pt x="1650287" y="6441616"/>
                  <a:pt x="1521682" y="6458582"/>
                </a:cubicBezTo>
                <a:cubicBezTo>
                  <a:pt x="1371628" y="6534659"/>
                  <a:pt x="1055079" y="6392073"/>
                  <a:pt x="729733" y="6458582"/>
                </a:cubicBezTo>
                <a:cubicBezTo>
                  <a:pt x="351813" y="6375364"/>
                  <a:pt x="102504" y="6040373"/>
                  <a:pt x="0" y="5649256"/>
                </a:cubicBezTo>
                <a:cubicBezTo>
                  <a:pt x="-12314" y="5437390"/>
                  <a:pt x="-76355" y="5249474"/>
                  <a:pt x="0" y="5103036"/>
                </a:cubicBezTo>
                <a:cubicBezTo>
                  <a:pt x="24446" y="4912850"/>
                  <a:pt x="2335" y="4698544"/>
                  <a:pt x="0" y="4508415"/>
                </a:cubicBezTo>
                <a:cubicBezTo>
                  <a:pt x="45829" y="4385656"/>
                  <a:pt x="103890" y="4074130"/>
                  <a:pt x="0" y="3768597"/>
                </a:cubicBezTo>
                <a:cubicBezTo>
                  <a:pt x="2942" y="3427982"/>
                  <a:pt x="-4189" y="3337523"/>
                  <a:pt x="0" y="3077178"/>
                </a:cubicBezTo>
                <a:cubicBezTo>
                  <a:pt x="29503" y="2764561"/>
                  <a:pt x="-26787" y="2661414"/>
                  <a:pt x="0" y="2530957"/>
                </a:cubicBezTo>
                <a:cubicBezTo>
                  <a:pt x="-23835" y="2424961"/>
                  <a:pt x="-20489" y="1935990"/>
                  <a:pt x="0" y="1791139"/>
                </a:cubicBezTo>
                <a:cubicBezTo>
                  <a:pt x="58624" y="1592108"/>
                  <a:pt x="78695" y="1000930"/>
                  <a:pt x="0" y="809324"/>
                </a:cubicBezTo>
                <a:close/>
              </a:path>
              <a:path w="11789228" h="6458582" stroke="0" extrusionOk="0">
                <a:moveTo>
                  <a:pt x="0" y="809324"/>
                </a:moveTo>
                <a:cubicBezTo>
                  <a:pt x="-35466" y="496299"/>
                  <a:pt x="219007" y="23191"/>
                  <a:pt x="729733" y="0"/>
                </a:cubicBezTo>
                <a:cubicBezTo>
                  <a:pt x="1114213" y="51964"/>
                  <a:pt x="1223120" y="70487"/>
                  <a:pt x="1521682" y="0"/>
                </a:cubicBezTo>
                <a:cubicBezTo>
                  <a:pt x="1788144" y="-30772"/>
                  <a:pt x="1817656" y="-18066"/>
                  <a:pt x="2003737" y="0"/>
                </a:cubicBezTo>
                <a:cubicBezTo>
                  <a:pt x="2171109" y="50081"/>
                  <a:pt x="2363613" y="9446"/>
                  <a:pt x="2485793" y="0"/>
                </a:cubicBezTo>
                <a:cubicBezTo>
                  <a:pt x="2614585" y="-43375"/>
                  <a:pt x="2980201" y="27358"/>
                  <a:pt x="3277741" y="0"/>
                </a:cubicBezTo>
                <a:cubicBezTo>
                  <a:pt x="3624028" y="41657"/>
                  <a:pt x="3756602" y="45451"/>
                  <a:pt x="3863094" y="0"/>
                </a:cubicBezTo>
                <a:cubicBezTo>
                  <a:pt x="3962930" y="-96307"/>
                  <a:pt x="4447822" y="40422"/>
                  <a:pt x="4758340" y="0"/>
                </a:cubicBezTo>
                <a:cubicBezTo>
                  <a:pt x="5149204" y="-25918"/>
                  <a:pt x="5329875" y="-92387"/>
                  <a:pt x="5653586" y="0"/>
                </a:cubicBezTo>
                <a:cubicBezTo>
                  <a:pt x="5901475" y="24794"/>
                  <a:pt x="6088654" y="2911"/>
                  <a:pt x="6445534" y="0"/>
                </a:cubicBezTo>
                <a:cubicBezTo>
                  <a:pt x="6799533" y="47432"/>
                  <a:pt x="6724011" y="43151"/>
                  <a:pt x="6927589" y="0"/>
                </a:cubicBezTo>
                <a:cubicBezTo>
                  <a:pt x="7167790" y="-24087"/>
                  <a:pt x="7206080" y="-11551"/>
                  <a:pt x="7306348" y="0"/>
                </a:cubicBezTo>
                <a:cubicBezTo>
                  <a:pt x="7459151" y="39821"/>
                  <a:pt x="7698610" y="-1410"/>
                  <a:pt x="8201593" y="0"/>
                </a:cubicBezTo>
                <a:cubicBezTo>
                  <a:pt x="8612396" y="-46931"/>
                  <a:pt x="8621555" y="36986"/>
                  <a:pt x="8890244" y="0"/>
                </a:cubicBezTo>
                <a:cubicBezTo>
                  <a:pt x="9167671" y="-2391"/>
                  <a:pt x="9282737" y="51673"/>
                  <a:pt x="9578895" y="0"/>
                </a:cubicBezTo>
                <a:cubicBezTo>
                  <a:pt x="9841962" y="-37119"/>
                  <a:pt x="9927849" y="223"/>
                  <a:pt x="10060950" y="0"/>
                </a:cubicBezTo>
                <a:cubicBezTo>
                  <a:pt x="10292044" y="-56834"/>
                  <a:pt x="10688701" y="-15196"/>
                  <a:pt x="11059494" y="0"/>
                </a:cubicBezTo>
                <a:cubicBezTo>
                  <a:pt x="11479562" y="109736"/>
                  <a:pt x="11632983" y="293682"/>
                  <a:pt x="11789228" y="809324"/>
                </a:cubicBezTo>
                <a:cubicBezTo>
                  <a:pt x="11773751" y="1071490"/>
                  <a:pt x="11789701" y="1237823"/>
                  <a:pt x="11789228" y="1403944"/>
                </a:cubicBezTo>
                <a:cubicBezTo>
                  <a:pt x="11892307" y="1582065"/>
                  <a:pt x="11812612" y="1776000"/>
                  <a:pt x="11789228" y="2192162"/>
                </a:cubicBezTo>
                <a:cubicBezTo>
                  <a:pt x="11764391" y="2575845"/>
                  <a:pt x="11842972" y="2655880"/>
                  <a:pt x="11789228" y="2931979"/>
                </a:cubicBezTo>
                <a:cubicBezTo>
                  <a:pt x="11787271" y="3161479"/>
                  <a:pt x="11800731" y="3324146"/>
                  <a:pt x="11789228" y="3574999"/>
                </a:cubicBezTo>
                <a:cubicBezTo>
                  <a:pt x="11811501" y="3827637"/>
                  <a:pt x="11800170" y="4001313"/>
                  <a:pt x="11789228" y="4169620"/>
                </a:cubicBezTo>
                <a:cubicBezTo>
                  <a:pt x="11723514" y="4299019"/>
                  <a:pt x="11817643" y="4566227"/>
                  <a:pt x="11789228" y="4764240"/>
                </a:cubicBezTo>
                <a:cubicBezTo>
                  <a:pt x="11825874" y="5004098"/>
                  <a:pt x="11814018" y="5447878"/>
                  <a:pt x="11789228" y="5649256"/>
                </a:cubicBezTo>
                <a:cubicBezTo>
                  <a:pt x="11833026" y="6016183"/>
                  <a:pt x="11422753" y="6513130"/>
                  <a:pt x="11059494" y="6458582"/>
                </a:cubicBezTo>
                <a:cubicBezTo>
                  <a:pt x="10916678" y="6472825"/>
                  <a:pt x="10769031" y="6438456"/>
                  <a:pt x="10474141" y="6458582"/>
                </a:cubicBezTo>
                <a:cubicBezTo>
                  <a:pt x="10252001" y="6398947"/>
                  <a:pt x="10014813" y="6417537"/>
                  <a:pt x="9888787" y="6458582"/>
                </a:cubicBezTo>
                <a:cubicBezTo>
                  <a:pt x="9734973" y="6453250"/>
                  <a:pt x="9696422" y="6432596"/>
                  <a:pt x="9510030" y="6458582"/>
                </a:cubicBezTo>
                <a:cubicBezTo>
                  <a:pt x="9294347" y="6451442"/>
                  <a:pt x="9218130" y="6422118"/>
                  <a:pt x="9027974" y="6458582"/>
                </a:cubicBezTo>
                <a:cubicBezTo>
                  <a:pt x="8853182" y="6496288"/>
                  <a:pt x="8623256" y="6455990"/>
                  <a:pt x="8545919" y="6458582"/>
                </a:cubicBezTo>
                <a:cubicBezTo>
                  <a:pt x="8362082" y="6488256"/>
                  <a:pt x="8169450" y="6488071"/>
                  <a:pt x="7753971" y="6458582"/>
                </a:cubicBezTo>
                <a:cubicBezTo>
                  <a:pt x="7391395" y="6413305"/>
                  <a:pt x="7525585" y="6493374"/>
                  <a:pt x="7375212" y="6458582"/>
                </a:cubicBezTo>
                <a:cubicBezTo>
                  <a:pt x="7172045" y="6441456"/>
                  <a:pt x="7086721" y="6481965"/>
                  <a:pt x="6893157" y="6458582"/>
                </a:cubicBezTo>
                <a:cubicBezTo>
                  <a:pt x="6712807" y="6344799"/>
                  <a:pt x="6382885" y="6454359"/>
                  <a:pt x="5997911" y="6458582"/>
                </a:cubicBezTo>
                <a:cubicBezTo>
                  <a:pt x="5598140" y="6495996"/>
                  <a:pt x="5800437" y="6497162"/>
                  <a:pt x="5619153" y="6458582"/>
                </a:cubicBezTo>
                <a:cubicBezTo>
                  <a:pt x="5477057" y="6448957"/>
                  <a:pt x="5392115" y="6483451"/>
                  <a:pt x="5240395" y="6458582"/>
                </a:cubicBezTo>
                <a:cubicBezTo>
                  <a:pt x="5130942" y="6443304"/>
                  <a:pt x="4971311" y="6430187"/>
                  <a:pt x="4861638" y="6458582"/>
                </a:cubicBezTo>
                <a:cubicBezTo>
                  <a:pt x="4699611" y="6473559"/>
                  <a:pt x="4442546" y="6452619"/>
                  <a:pt x="4172987" y="6458582"/>
                </a:cubicBezTo>
                <a:cubicBezTo>
                  <a:pt x="3896830" y="6481307"/>
                  <a:pt x="3739167" y="6523726"/>
                  <a:pt x="3484336" y="6458582"/>
                </a:cubicBezTo>
                <a:cubicBezTo>
                  <a:pt x="3270465" y="6437550"/>
                  <a:pt x="2953608" y="6483295"/>
                  <a:pt x="2795685" y="6458582"/>
                </a:cubicBezTo>
                <a:cubicBezTo>
                  <a:pt x="2717588" y="6496050"/>
                  <a:pt x="2172606" y="6404632"/>
                  <a:pt x="1900440" y="6458582"/>
                </a:cubicBezTo>
                <a:cubicBezTo>
                  <a:pt x="1627732" y="6509490"/>
                  <a:pt x="1081608" y="6464472"/>
                  <a:pt x="729733" y="6458582"/>
                </a:cubicBezTo>
                <a:cubicBezTo>
                  <a:pt x="338900" y="6477040"/>
                  <a:pt x="15054" y="6305976"/>
                  <a:pt x="0" y="5649256"/>
                </a:cubicBezTo>
                <a:cubicBezTo>
                  <a:pt x="-11232" y="5470032"/>
                  <a:pt x="-67686" y="5197377"/>
                  <a:pt x="0" y="5054636"/>
                </a:cubicBezTo>
                <a:cubicBezTo>
                  <a:pt x="-28713" y="4915525"/>
                  <a:pt x="5710" y="4647911"/>
                  <a:pt x="0" y="4411616"/>
                </a:cubicBezTo>
                <a:cubicBezTo>
                  <a:pt x="20680" y="4092836"/>
                  <a:pt x="29991" y="4026445"/>
                  <a:pt x="0" y="3768597"/>
                </a:cubicBezTo>
                <a:cubicBezTo>
                  <a:pt x="-22545" y="3541205"/>
                  <a:pt x="-380" y="3499831"/>
                  <a:pt x="0" y="3222376"/>
                </a:cubicBezTo>
                <a:cubicBezTo>
                  <a:pt x="-49336" y="2999406"/>
                  <a:pt x="-34867" y="2791330"/>
                  <a:pt x="0" y="2579357"/>
                </a:cubicBezTo>
                <a:cubicBezTo>
                  <a:pt x="44090" y="2355559"/>
                  <a:pt x="-42234" y="2107019"/>
                  <a:pt x="0" y="1984737"/>
                </a:cubicBezTo>
                <a:cubicBezTo>
                  <a:pt x="67738" y="1858290"/>
                  <a:pt x="-62581" y="1644840"/>
                  <a:pt x="0" y="1438515"/>
                </a:cubicBezTo>
                <a:cubicBezTo>
                  <a:pt x="41304" y="1247944"/>
                  <a:pt x="27449" y="1094123"/>
                  <a:pt x="0" y="809324"/>
                </a:cubicBezTo>
                <a:close/>
              </a:path>
              <a:path w="11789228" h="6458582" fill="none" stroke="0" extrusionOk="0">
                <a:moveTo>
                  <a:pt x="0" y="809324"/>
                </a:moveTo>
                <a:cubicBezTo>
                  <a:pt x="-76392" y="452835"/>
                  <a:pt x="440120" y="97918"/>
                  <a:pt x="729733" y="0"/>
                </a:cubicBezTo>
                <a:cubicBezTo>
                  <a:pt x="971891" y="24527"/>
                  <a:pt x="1089734" y="6929"/>
                  <a:pt x="1315086" y="0"/>
                </a:cubicBezTo>
                <a:cubicBezTo>
                  <a:pt x="1572787" y="1671"/>
                  <a:pt x="1809340" y="-12310"/>
                  <a:pt x="2003737" y="0"/>
                </a:cubicBezTo>
                <a:cubicBezTo>
                  <a:pt x="2126528" y="19419"/>
                  <a:pt x="2384354" y="1542"/>
                  <a:pt x="2589091" y="0"/>
                </a:cubicBezTo>
                <a:cubicBezTo>
                  <a:pt x="2801281" y="-20442"/>
                  <a:pt x="2821837" y="-2889"/>
                  <a:pt x="2967848" y="0"/>
                </a:cubicBezTo>
                <a:cubicBezTo>
                  <a:pt x="3129080" y="7117"/>
                  <a:pt x="3413095" y="-37462"/>
                  <a:pt x="3553201" y="0"/>
                </a:cubicBezTo>
                <a:cubicBezTo>
                  <a:pt x="3753656" y="18067"/>
                  <a:pt x="4007845" y="44382"/>
                  <a:pt x="4138554" y="0"/>
                </a:cubicBezTo>
                <a:cubicBezTo>
                  <a:pt x="4263783" y="33818"/>
                  <a:pt x="4417007" y="-23679"/>
                  <a:pt x="4517312" y="0"/>
                </a:cubicBezTo>
                <a:cubicBezTo>
                  <a:pt x="4602483" y="17797"/>
                  <a:pt x="4896401" y="-33946"/>
                  <a:pt x="4999367" y="0"/>
                </a:cubicBezTo>
                <a:cubicBezTo>
                  <a:pt x="5094827" y="-123"/>
                  <a:pt x="5212625" y="1545"/>
                  <a:pt x="5378126" y="0"/>
                </a:cubicBezTo>
                <a:cubicBezTo>
                  <a:pt x="5535347" y="-23008"/>
                  <a:pt x="6027627" y="-45575"/>
                  <a:pt x="6273372" y="0"/>
                </a:cubicBezTo>
                <a:cubicBezTo>
                  <a:pt x="6479606" y="39235"/>
                  <a:pt x="6624726" y="9666"/>
                  <a:pt x="6755426" y="0"/>
                </a:cubicBezTo>
                <a:cubicBezTo>
                  <a:pt x="6923809" y="-2159"/>
                  <a:pt x="6992980" y="-23451"/>
                  <a:pt x="7237482" y="0"/>
                </a:cubicBezTo>
                <a:cubicBezTo>
                  <a:pt x="7491974" y="47071"/>
                  <a:pt x="7914807" y="-20354"/>
                  <a:pt x="8132728" y="0"/>
                </a:cubicBezTo>
                <a:cubicBezTo>
                  <a:pt x="8262064" y="2789"/>
                  <a:pt x="8386736" y="2135"/>
                  <a:pt x="8511486" y="0"/>
                </a:cubicBezTo>
                <a:cubicBezTo>
                  <a:pt x="8548040" y="-27633"/>
                  <a:pt x="9026268" y="6452"/>
                  <a:pt x="9303434" y="0"/>
                </a:cubicBezTo>
                <a:cubicBezTo>
                  <a:pt x="9571888" y="-7489"/>
                  <a:pt x="9801911" y="-19794"/>
                  <a:pt x="9992085" y="0"/>
                </a:cubicBezTo>
                <a:cubicBezTo>
                  <a:pt x="10247117" y="63439"/>
                  <a:pt x="10759790" y="17808"/>
                  <a:pt x="11059494" y="0"/>
                </a:cubicBezTo>
                <a:cubicBezTo>
                  <a:pt x="11479990" y="107529"/>
                  <a:pt x="11702802" y="373144"/>
                  <a:pt x="11789228" y="809324"/>
                </a:cubicBezTo>
                <a:cubicBezTo>
                  <a:pt x="11792898" y="1071979"/>
                  <a:pt x="11781843" y="1180065"/>
                  <a:pt x="11789228" y="1355544"/>
                </a:cubicBezTo>
                <a:cubicBezTo>
                  <a:pt x="11739570" y="1531618"/>
                  <a:pt x="11824820" y="1949324"/>
                  <a:pt x="11789228" y="2143762"/>
                </a:cubicBezTo>
                <a:cubicBezTo>
                  <a:pt x="11796841" y="2385987"/>
                  <a:pt x="11803009" y="2565106"/>
                  <a:pt x="11789228" y="2786782"/>
                </a:cubicBezTo>
                <a:cubicBezTo>
                  <a:pt x="11742983" y="3034718"/>
                  <a:pt x="11802974" y="3178897"/>
                  <a:pt x="11789228" y="3429802"/>
                </a:cubicBezTo>
                <a:cubicBezTo>
                  <a:pt x="11830263" y="3744257"/>
                  <a:pt x="11741504" y="3918936"/>
                  <a:pt x="11789228" y="4121221"/>
                </a:cubicBezTo>
                <a:cubicBezTo>
                  <a:pt x="11797933" y="4364170"/>
                  <a:pt x="11779119" y="4605868"/>
                  <a:pt x="11789228" y="4909438"/>
                </a:cubicBezTo>
                <a:cubicBezTo>
                  <a:pt x="11778966" y="5145354"/>
                  <a:pt x="11815359" y="5536194"/>
                  <a:pt x="11789228" y="5649256"/>
                </a:cubicBezTo>
                <a:cubicBezTo>
                  <a:pt x="11878699" y="6014592"/>
                  <a:pt x="11527331" y="6452314"/>
                  <a:pt x="11059494" y="6458582"/>
                </a:cubicBezTo>
                <a:cubicBezTo>
                  <a:pt x="10887310" y="6424596"/>
                  <a:pt x="10777343" y="6474223"/>
                  <a:pt x="10680735" y="6458582"/>
                </a:cubicBezTo>
                <a:cubicBezTo>
                  <a:pt x="10611312" y="6429307"/>
                  <a:pt x="10134788" y="6484766"/>
                  <a:pt x="9888787" y="6458582"/>
                </a:cubicBezTo>
                <a:cubicBezTo>
                  <a:pt x="9606525" y="6422509"/>
                  <a:pt x="9542676" y="6492126"/>
                  <a:pt x="9303434" y="6458582"/>
                </a:cubicBezTo>
                <a:cubicBezTo>
                  <a:pt x="9079995" y="6407885"/>
                  <a:pt x="8827196" y="6386379"/>
                  <a:pt x="8408188" y="6458582"/>
                </a:cubicBezTo>
                <a:cubicBezTo>
                  <a:pt x="7985291" y="6482060"/>
                  <a:pt x="7979761" y="6433281"/>
                  <a:pt x="7719537" y="6458582"/>
                </a:cubicBezTo>
                <a:cubicBezTo>
                  <a:pt x="7450911" y="6472944"/>
                  <a:pt x="7376635" y="6498641"/>
                  <a:pt x="7237482" y="6458582"/>
                </a:cubicBezTo>
                <a:cubicBezTo>
                  <a:pt x="7087412" y="6500310"/>
                  <a:pt x="6544144" y="6385172"/>
                  <a:pt x="6342237" y="6458582"/>
                </a:cubicBezTo>
                <a:cubicBezTo>
                  <a:pt x="6115364" y="6447206"/>
                  <a:pt x="5623495" y="6463169"/>
                  <a:pt x="5446990" y="6458582"/>
                </a:cubicBezTo>
                <a:cubicBezTo>
                  <a:pt x="5227300" y="6468688"/>
                  <a:pt x="5144936" y="6451164"/>
                  <a:pt x="4964935" y="6458582"/>
                </a:cubicBezTo>
                <a:cubicBezTo>
                  <a:pt x="4730127" y="6469510"/>
                  <a:pt x="4565370" y="6475807"/>
                  <a:pt x="4379582" y="6458582"/>
                </a:cubicBezTo>
                <a:cubicBezTo>
                  <a:pt x="4153543" y="6469449"/>
                  <a:pt x="4036057" y="6443702"/>
                  <a:pt x="3587634" y="6458582"/>
                </a:cubicBezTo>
                <a:cubicBezTo>
                  <a:pt x="3199157" y="6441878"/>
                  <a:pt x="3148634" y="6465035"/>
                  <a:pt x="2795685" y="6458582"/>
                </a:cubicBezTo>
                <a:cubicBezTo>
                  <a:pt x="2371103" y="6441059"/>
                  <a:pt x="2241416" y="6459618"/>
                  <a:pt x="1900440" y="6458582"/>
                </a:cubicBezTo>
                <a:cubicBezTo>
                  <a:pt x="1600740" y="6448343"/>
                  <a:pt x="1646714" y="6452677"/>
                  <a:pt x="1521682" y="6458582"/>
                </a:cubicBezTo>
                <a:cubicBezTo>
                  <a:pt x="1370508" y="6493583"/>
                  <a:pt x="1116829" y="6472513"/>
                  <a:pt x="729733" y="6458582"/>
                </a:cubicBezTo>
                <a:cubicBezTo>
                  <a:pt x="206331" y="6421140"/>
                  <a:pt x="-17802" y="6110812"/>
                  <a:pt x="0" y="5649256"/>
                </a:cubicBezTo>
                <a:cubicBezTo>
                  <a:pt x="-19353" y="5483148"/>
                  <a:pt x="6468" y="5281230"/>
                  <a:pt x="0" y="5103036"/>
                </a:cubicBezTo>
                <a:cubicBezTo>
                  <a:pt x="13405" y="4934529"/>
                  <a:pt x="-3248" y="4647907"/>
                  <a:pt x="0" y="4508415"/>
                </a:cubicBezTo>
                <a:cubicBezTo>
                  <a:pt x="-14384" y="4375023"/>
                  <a:pt x="1368" y="4124905"/>
                  <a:pt x="0" y="3768597"/>
                </a:cubicBezTo>
                <a:cubicBezTo>
                  <a:pt x="-28827" y="3431672"/>
                  <a:pt x="-1220" y="3366825"/>
                  <a:pt x="0" y="3077178"/>
                </a:cubicBezTo>
                <a:cubicBezTo>
                  <a:pt x="45020" y="2810277"/>
                  <a:pt x="-4736" y="2679970"/>
                  <a:pt x="0" y="2530957"/>
                </a:cubicBezTo>
                <a:cubicBezTo>
                  <a:pt x="10694" y="2374831"/>
                  <a:pt x="-50498" y="1934889"/>
                  <a:pt x="0" y="1791139"/>
                </a:cubicBezTo>
                <a:cubicBezTo>
                  <a:pt x="35661" y="1613605"/>
                  <a:pt x="-22916" y="1016555"/>
                  <a:pt x="0" y="809324"/>
                </a:cubicBezTo>
                <a:close/>
              </a:path>
              <a:path w="11789228" h="6458582" fill="none" stroke="0" extrusionOk="0">
                <a:moveTo>
                  <a:pt x="0" y="809324"/>
                </a:moveTo>
                <a:cubicBezTo>
                  <a:pt x="-56129" y="376088"/>
                  <a:pt x="468666" y="55739"/>
                  <a:pt x="729733" y="0"/>
                </a:cubicBezTo>
                <a:cubicBezTo>
                  <a:pt x="936533" y="36410"/>
                  <a:pt x="1109766" y="20277"/>
                  <a:pt x="1315086" y="0"/>
                </a:cubicBezTo>
                <a:cubicBezTo>
                  <a:pt x="1532925" y="-11827"/>
                  <a:pt x="1792290" y="-9638"/>
                  <a:pt x="2003737" y="0"/>
                </a:cubicBezTo>
                <a:cubicBezTo>
                  <a:pt x="2135736" y="21318"/>
                  <a:pt x="2355153" y="-20036"/>
                  <a:pt x="2589091" y="0"/>
                </a:cubicBezTo>
                <a:cubicBezTo>
                  <a:pt x="2804054" y="-15049"/>
                  <a:pt x="2821924" y="7935"/>
                  <a:pt x="2967848" y="0"/>
                </a:cubicBezTo>
                <a:cubicBezTo>
                  <a:pt x="3110868" y="-27742"/>
                  <a:pt x="3386196" y="-12782"/>
                  <a:pt x="3553201" y="0"/>
                </a:cubicBezTo>
                <a:cubicBezTo>
                  <a:pt x="3710418" y="3649"/>
                  <a:pt x="3990276" y="-23353"/>
                  <a:pt x="4138554" y="0"/>
                </a:cubicBezTo>
                <a:cubicBezTo>
                  <a:pt x="4293098" y="16513"/>
                  <a:pt x="4434391" y="-27493"/>
                  <a:pt x="4517312" y="0"/>
                </a:cubicBezTo>
                <a:cubicBezTo>
                  <a:pt x="4600428" y="7087"/>
                  <a:pt x="4902782" y="-18846"/>
                  <a:pt x="4999367" y="0"/>
                </a:cubicBezTo>
                <a:cubicBezTo>
                  <a:pt x="5114347" y="8170"/>
                  <a:pt x="5201174" y="50"/>
                  <a:pt x="5378126" y="0"/>
                </a:cubicBezTo>
                <a:cubicBezTo>
                  <a:pt x="5501754" y="-4921"/>
                  <a:pt x="6013782" y="-62229"/>
                  <a:pt x="6273372" y="0"/>
                </a:cubicBezTo>
                <a:cubicBezTo>
                  <a:pt x="6505155" y="36435"/>
                  <a:pt x="6591840" y="12315"/>
                  <a:pt x="6755426" y="0"/>
                </a:cubicBezTo>
                <a:cubicBezTo>
                  <a:pt x="6902089" y="2363"/>
                  <a:pt x="7003851" y="12208"/>
                  <a:pt x="7237482" y="0"/>
                </a:cubicBezTo>
                <a:cubicBezTo>
                  <a:pt x="7446784" y="31902"/>
                  <a:pt x="7930194" y="-57958"/>
                  <a:pt x="8132728" y="0"/>
                </a:cubicBezTo>
                <a:cubicBezTo>
                  <a:pt x="8357182" y="-4512"/>
                  <a:pt x="8437101" y="3737"/>
                  <a:pt x="8511486" y="0"/>
                </a:cubicBezTo>
                <a:cubicBezTo>
                  <a:pt x="8579537" y="-17372"/>
                  <a:pt x="9091749" y="-71629"/>
                  <a:pt x="9303434" y="0"/>
                </a:cubicBezTo>
                <a:cubicBezTo>
                  <a:pt x="9555949" y="69909"/>
                  <a:pt x="9823488" y="-18296"/>
                  <a:pt x="9992085" y="0"/>
                </a:cubicBezTo>
                <a:cubicBezTo>
                  <a:pt x="10222575" y="43744"/>
                  <a:pt x="10752915" y="109922"/>
                  <a:pt x="11059494" y="0"/>
                </a:cubicBezTo>
                <a:cubicBezTo>
                  <a:pt x="11535377" y="120550"/>
                  <a:pt x="11627770" y="375312"/>
                  <a:pt x="11789228" y="809324"/>
                </a:cubicBezTo>
                <a:cubicBezTo>
                  <a:pt x="11779531" y="1029047"/>
                  <a:pt x="11760201" y="1203535"/>
                  <a:pt x="11789228" y="1355544"/>
                </a:cubicBezTo>
                <a:cubicBezTo>
                  <a:pt x="11762409" y="1605765"/>
                  <a:pt x="11833777" y="1923405"/>
                  <a:pt x="11789228" y="2143762"/>
                </a:cubicBezTo>
                <a:cubicBezTo>
                  <a:pt x="11808775" y="2325662"/>
                  <a:pt x="11814883" y="2627400"/>
                  <a:pt x="11789228" y="2786782"/>
                </a:cubicBezTo>
                <a:cubicBezTo>
                  <a:pt x="11777906" y="3002605"/>
                  <a:pt x="11748699" y="3167517"/>
                  <a:pt x="11789228" y="3429802"/>
                </a:cubicBezTo>
                <a:cubicBezTo>
                  <a:pt x="11833528" y="3694148"/>
                  <a:pt x="11709036" y="3884097"/>
                  <a:pt x="11789228" y="4121221"/>
                </a:cubicBezTo>
                <a:cubicBezTo>
                  <a:pt x="11795407" y="4376100"/>
                  <a:pt x="11790400" y="4570293"/>
                  <a:pt x="11789228" y="4909438"/>
                </a:cubicBezTo>
                <a:cubicBezTo>
                  <a:pt x="11776710" y="5166511"/>
                  <a:pt x="11807022" y="5527969"/>
                  <a:pt x="11789228" y="5649256"/>
                </a:cubicBezTo>
                <a:cubicBezTo>
                  <a:pt x="11917826" y="6003050"/>
                  <a:pt x="11522751" y="6418538"/>
                  <a:pt x="11059494" y="6458582"/>
                </a:cubicBezTo>
                <a:cubicBezTo>
                  <a:pt x="10897767" y="6409818"/>
                  <a:pt x="10784355" y="6471449"/>
                  <a:pt x="10680735" y="6458582"/>
                </a:cubicBezTo>
                <a:cubicBezTo>
                  <a:pt x="10579066" y="6385216"/>
                  <a:pt x="10092042" y="6508258"/>
                  <a:pt x="9888787" y="6458582"/>
                </a:cubicBezTo>
                <a:cubicBezTo>
                  <a:pt x="9649575" y="6455517"/>
                  <a:pt x="9524162" y="6483738"/>
                  <a:pt x="9303434" y="6458582"/>
                </a:cubicBezTo>
                <a:cubicBezTo>
                  <a:pt x="9015521" y="6456061"/>
                  <a:pt x="8792700" y="6343427"/>
                  <a:pt x="8408188" y="6458582"/>
                </a:cubicBezTo>
                <a:cubicBezTo>
                  <a:pt x="7994518" y="6490420"/>
                  <a:pt x="8001350" y="6439840"/>
                  <a:pt x="7719537" y="6458582"/>
                </a:cubicBezTo>
                <a:cubicBezTo>
                  <a:pt x="7439041" y="6471459"/>
                  <a:pt x="7369362" y="6460651"/>
                  <a:pt x="7237482" y="6458582"/>
                </a:cubicBezTo>
                <a:cubicBezTo>
                  <a:pt x="7169919" y="6455159"/>
                  <a:pt x="6525362" y="6490110"/>
                  <a:pt x="6342237" y="6458582"/>
                </a:cubicBezTo>
                <a:cubicBezTo>
                  <a:pt x="6097012" y="6502174"/>
                  <a:pt x="5620943" y="6411173"/>
                  <a:pt x="5446990" y="6458582"/>
                </a:cubicBezTo>
                <a:cubicBezTo>
                  <a:pt x="5256047" y="6453669"/>
                  <a:pt x="5148585" y="6436515"/>
                  <a:pt x="4964935" y="6458582"/>
                </a:cubicBezTo>
                <a:cubicBezTo>
                  <a:pt x="4752641" y="6475648"/>
                  <a:pt x="4617987" y="6465087"/>
                  <a:pt x="4379582" y="6458582"/>
                </a:cubicBezTo>
                <a:cubicBezTo>
                  <a:pt x="4184098" y="6473402"/>
                  <a:pt x="4027670" y="6496224"/>
                  <a:pt x="3587634" y="6458582"/>
                </a:cubicBezTo>
                <a:cubicBezTo>
                  <a:pt x="3196717" y="6446447"/>
                  <a:pt x="3150941" y="6463870"/>
                  <a:pt x="2795685" y="6458582"/>
                </a:cubicBezTo>
                <a:cubicBezTo>
                  <a:pt x="2405184" y="6433784"/>
                  <a:pt x="2204462" y="6432428"/>
                  <a:pt x="1900440" y="6458582"/>
                </a:cubicBezTo>
                <a:cubicBezTo>
                  <a:pt x="1606261" y="6444230"/>
                  <a:pt x="1647680" y="6449191"/>
                  <a:pt x="1521682" y="6458582"/>
                </a:cubicBezTo>
                <a:cubicBezTo>
                  <a:pt x="1411304" y="6551419"/>
                  <a:pt x="1055136" y="6348898"/>
                  <a:pt x="729733" y="6458582"/>
                </a:cubicBezTo>
                <a:cubicBezTo>
                  <a:pt x="302263" y="6358400"/>
                  <a:pt x="131885" y="6038395"/>
                  <a:pt x="0" y="5649256"/>
                </a:cubicBezTo>
                <a:cubicBezTo>
                  <a:pt x="-28209" y="5452781"/>
                  <a:pt x="-50845" y="5262727"/>
                  <a:pt x="0" y="5103036"/>
                </a:cubicBezTo>
                <a:cubicBezTo>
                  <a:pt x="39095" y="4889086"/>
                  <a:pt x="8982" y="4660330"/>
                  <a:pt x="0" y="4508415"/>
                </a:cubicBezTo>
                <a:cubicBezTo>
                  <a:pt x="56277" y="4423777"/>
                  <a:pt x="5325" y="4131558"/>
                  <a:pt x="0" y="3768597"/>
                </a:cubicBezTo>
                <a:cubicBezTo>
                  <a:pt x="-3883" y="3416231"/>
                  <a:pt x="-9744" y="3361429"/>
                  <a:pt x="0" y="3077178"/>
                </a:cubicBezTo>
                <a:cubicBezTo>
                  <a:pt x="46330" y="2785449"/>
                  <a:pt x="-25946" y="2695717"/>
                  <a:pt x="0" y="2530957"/>
                </a:cubicBezTo>
                <a:cubicBezTo>
                  <a:pt x="8165" y="2388223"/>
                  <a:pt x="-31863" y="1905382"/>
                  <a:pt x="0" y="1791139"/>
                </a:cubicBezTo>
                <a:cubicBezTo>
                  <a:pt x="65265" y="1566012"/>
                  <a:pt x="38373" y="1004594"/>
                  <a:pt x="0" y="80932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</p:txBody>
      </p:sp>
      <p:pic>
        <p:nvPicPr>
          <p:cNvPr id="13" name="Graphic 1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3369" y="2394857"/>
            <a:ext cx="3184383" cy="4099838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1848507" y="705515"/>
            <a:ext cx="7884568" cy="1712008"/>
          </a:xfrm>
          <a:custGeom>
            <a:avLst/>
            <a:gdLst>
              <a:gd name="connsiteX0" fmla="*/ 0 w 7884568"/>
              <a:gd name="connsiteY0" fmla="*/ 285340 h 1712008"/>
              <a:gd name="connsiteX1" fmla="*/ 285340 w 7884568"/>
              <a:gd name="connsiteY1" fmla="*/ 0 h 1712008"/>
              <a:gd name="connsiteX2" fmla="*/ 7599228 w 7884568"/>
              <a:gd name="connsiteY2" fmla="*/ 0 h 1712008"/>
              <a:gd name="connsiteX3" fmla="*/ 7884568 w 7884568"/>
              <a:gd name="connsiteY3" fmla="*/ 285340 h 1712008"/>
              <a:gd name="connsiteX4" fmla="*/ 7884568 w 7884568"/>
              <a:gd name="connsiteY4" fmla="*/ 1426668 h 1712008"/>
              <a:gd name="connsiteX5" fmla="*/ 7599228 w 7884568"/>
              <a:gd name="connsiteY5" fmla="*/ 1712008 h 1712008"/>
              <a:gd name="connsiteX6" fmla="*/ 285340 w 7884568"/>
              <a:gd name="connsiteY6" fmla="*/ 1712008 h 1712008"/>
              <a:gd name="connsiteX7" fmla="*/ 0 w 7884568"/>
              <a:gd name="connsiteY7" fmla="*/ 1426668 h 1712008"/>
              <a:gd name="connsiteX8" fmla="*/ 0 w 7884568"/>
              <a:gd name="connsiteY8" fmla="*/ 285340 h 1712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4568" h="1712008" fill="none" extrusionOk="0">
                <a:moveTo>
                  <a:pt x="0" y="285340"/>
                </a:moveTo>
                <a:cubicBezTo>
                  <a:pt x="2993" y="108449"/>
                  <a:pt x="113926" y="7654"/>
                  <a:pt x="285340" y="0"/>
                </a:cubicBezTo>
                <a:cubicBezTo>
                  <a:pt x="3118720" y="-73180"/>
                  <a:pt x="6248612" y="86135"/>
                  <a:pt x="7599228" y="0"/>
                </a:cubicBezTo>
                <a:cubicBezTo>
                  <a:pt x="7763997" y="2137"/>
                  <a:pt x="7881894" y="126550"/>
                  <a:pt x="7884568" y="285340"/>
                </a:cubicBezTo>
                <a:cubicBezTo>
                  <a:pt x="7806960" y="656650"/>
                  <a:pt x="7888388" y="891336"/>
                  <a:pt x="7884568" y="1426668"/>
                </a:cubicBezTo>
                <a:cubicBezTo>
                  <a:pt x="7860262" y="1581614"/>
                  <a:pt x="7763059" y="1704184"/>
                  <a:pt x="7599228" y="1712008"/>
                </a:cubicBezTo>
                <a:cubicBezTo>
                  <a:pt x="4686785" y="1756868"/>
                  <a:pt x="3412428" y="1829630"/>
                  <a:pt x="285340" y="1712008"/>
                </a:cubicBezTo>
                <a:cubicBezTo>
                  <a:pt x="120479" y="1727587"/>
                  <a:pt x="23167" y="1570892"/>
                  <a:pt x="0" y="1426668"/>
                </a:cubicBezTo>
                <a:cubicBezTo>
                  <a:pt x="100823" y="1102559"/>
                  <a:pt x="61797" y="640282"/>
                  <a:pt x="0" y="285340"/>
                </a:cubicBezTo>
                <a:close/>
              </a:path>
              <a:path w="7884568" h="1712008" stroke="0" extrusionOk="0">
                <a:moveTo>
                  <a:pt x="0" y="285340"/>
                </a:moveTo>
                <a:cubicBezTo>
                  <a:pt x="2879" y="146004"/>
                  <a:pt x="114205" y="-17126"/>
                  <a:pt x="285340" y="0"/>
                </a:cubicBezTo>
                <a:cubicBezTo>
                  <a:pt x="2229690" y="33707"/>
                  <a:pt x="5810525" y="-162475"/>
                  <a:pt x="7599228" y="0"/>
                </a:cubicBezTo>
                <a:cubicBezTo>
                  <a:pt x="7762115" y="-1627"/>
                  <a:pt x="7865621" y="141933"/>
                  <a:pt x="7884568" y="285340"/>
                </a:cubicBezTo>
                <a:cubicBezTo>
                  <a:pt x="7960688" y="669027"/>
                  <a:pt x="7809484" y="1269545"/>
                  <a:pt x="7884568" y="1426668"/>
                </a:cubicBezTo>
                <a:cubicBezTo>
                  <a:pt x="7888758" y="1587758"/>
                  <a:pt x="7744597" y="1706038"/>
                  <a:pt x="7599228" y="1712008"/>
                </a:cubicBezTo>
                <a:cubicBezTo>
                  <a:pt x="5015453" y="1764859"/>
                  <a:pt x="2007605" y="1834290"/>
                  <a:pt x="285340" y="1712008"/>
                </a:cubicBezTo>
                <a:cubicBezTo>
                  <a:pt x="132992" y="1740798"/>
                  <a:pt x="12650" y="1585387"/>
                  <a:pt x="0" y="1426668"/>
                </a:cubicBezTo>
                <a:cubicBezTo>
                  <a:pt x="-19717" y="1026639"/>
                  <a:pt x="49220" y="505178"/>
                  <a:pt x="0" y="285340"/>
                </a:cubicBezTo>
                <a:close/>
              </a:path>
            </a:pathLst>
          </a:custGeom>
          <a:solidFill>
            <a:srgbClr val="FFFFCC"/>
          </a:solidFill>
          <a:ln w="381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đẹp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quê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97" y="2557889"/>
            <a:ext cx="5278350" cy="37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39486" y="293915"/>
            <a:ext cx="11789228" cy="6458582"/>
          </a:xfrm>
          <a:custGeom>
            <a:avLst/>
            <a:gdLst>
              <a:gd name="connsiteX0" fmla="*/ 0 w 11789228"/>
              <a:gd name="connsiteY0" fmla="*/ 809324 h 6458582"/>
              <a:gd name="connsiteX1" fmla="*/ 729733 w 11789228"/>
              <a:gd name="connsiteY1" fmla="*/ 0 h 6458582"/>
              <a:gd name="connsiteX2" fmla="*/ 1315086 w 11789228"/>
              <a:gd name="connsiteY2" fmla="*/ 0 h 6458582"/>
              <a:gd name="connsiteX3" fmla="*/ 2003737 w 11789228"/>
              <a:gd name="connsiteY3" fmla="*/ 0 h 6458582"/>
              <a:gd name="connsiteX4" fmla="*/ 2589091 w 11789228"/>
              <a:gd name="connsiteY4" fmla="*/ 0 h 6458582"/>
              <a:gd name="connsiteX5" fmla="*/ 2967848 w 11789228"/>
              <a:gd name="connsiteY5" fmla="*/ 0 h 6458582"/>
              <a:gd name="connsiteX6" fmla="*/ 3553201 w 11789228"/>
              <a:gd name="connsiteY6" fmla="*/ 0 h 6458582"/>
              <a:gd name="connsiteX7" fmla="*/ 4138554 w 11789228"/>
              <a:gd name="connsiteY7" fmla="*/ 0 h 6458582"/>
              <a:gd name="connsiteX8" fmla="*/ 4517312 w 11789228"/>
              <a:gd name="connsiteY8" fmla="*/ 0 h 6458582"/>
              <a:gd name="connsiteX9" fmla="*/ 4999367 w 11789228"/>
              <a:gd name="connsiteY9" fmla="*/ 0 h 6458582"/>
              <a:gd name="connsiteX10" fmla="*/ 5378126 w 11789228"/>
              <a:gd name="connsiteY10" fmla="*/ 0 h 6458582"/>
              <a:gd name="connsiteX11" fmla="*/ 6273372 w 11789228"/>
              <a:gd name="connsiteY11" fmla="*/ 0 h 6458582"/>
              <a:gd name="connsiteX12" fmla="*/ 6755426 w 11789228"/>
              <a:gd name="connsiteY12" fmla="*/ 0 h 6458582"/>
              <a:gd name="connsiteX13" fmla="*/ 7237482 w 11789228"/>
              <a:gd name="connsiteY13" fmla="*/ 0 h 6458582"/>
              <a:gd name="connsiteX14" fmla="*/ 8132728 w 11789228"/>
              <a:gd name="connsiteY14" fmla="*/ 0 h 6458582"/>
              <a:gd name="connsiteX15" fmla="*/ 8511486 w 11789228"/>
              <a:gd name="connsiteY15" fmla="*/ 0 h 6458582"/>
              <a:gd name="connsiteX16" fmla="*/ 9303434 w 11789228"/>
              <a:gd name="connsiteY16" fmla="*/ 0 h 6458582"/>
              <a:gd name="connsiteX17" fmla="*/ 9992085 w 11789228"/>
              <a:gd name="connsiteY17" fmla="*/ 0 h 6458582"/>
              <a:gd name="connsiteX18" fmla="*/ 11059494 w 11789228"/>
              <a:gd name="connsiteY18" fmla="*/ 0 h 6458582"/>
              <a:gd name="connsiteX19" fmla="*/ 11789228 w 11789228"/>
              <a:gd name="connsiteY19" fmla="*/ 809324 h 6458582"/>
              <a:gd name="connsiteX20" fmla="*/ 11789228 w 11789228"/>
              <a:gd name="connsiteY20" fmla="*/ 1355544 h 6458582"/>
              <a:gd name="connsiteX21" fmla="*/ 11789228 w 11789228"/>
              <a:gd name="connsiteY21" fmla="*/ 2143762 h 6458582"/>
              <a:gd name="connsiteX22" fmla="*/ 11789228 w 11789228"/>
              <a:gd name="connsiteY22" fmla="*/ 2786782 h 6458582"/>
              <a:gd name="connsiteX23" fmla="*/ 11789228 w 11789228"/>
              <a:gd name="connsiteY23" fmla="*/ 3429802 h 6458582"/>
              <a:gd name="connsiteX24" fmla="*/ 11789228 w 11789228"/>
              <a:gd name="connsiteY24" fmla="*/ 4121221 h 6458582"/>
              <a:gd name="connsiteX25" fmla="*/ 11789228 w 11789228"/>
              <a:gd name="connsiteY25" fmla="*/ 4909438 h 6458582"/>
              <a:gd name="connsiteX26" fmla="*/ 11789228 w 11789228"/>
              <a:gd name="connsiteY26" fmla="*/ 5649256 h 6458582"/>
              <a:gd name="connsiteX27" fmla="*/ 11059494 w 11789228"/>
              <a:gd name="connsiteY27" fmla="*/ 6458582 h 6458582"/>
              <a:gd name="connsiteX28" fmla="*/ 10680735 w 11789228"/>
              <a:gd name="connsiteY28" fmla="*/ 6458582 h 6458582"/>
              <a:gd name="connsiteX29" fmla="*/ 9888787 w 11789228"/>
              <a:gd name="connsiteY29" fmla="*/ 6458582 h 6458582"/>
              <a:gd name="connsiteX30" fmla="*/ 9303434 w 11789228"/>
              <a:gd name="connsiteY30" fmla="*/ 6458582 h 6458582"/>
              <a:gd name="connsiteX31" fmla="*/ 8408188 w 11789228"/>
              <a:gd name="connsiteY31" fmla="*/ 6458582 h 6458582"/>
              <a:gd name="connsiteX32" fmla="*/ 7719537 w 11789228"/>
              <a:gd name="connsiteY32" fmla="*/ 6458582 h 6458582"/>
              <a:gd name="connsiteX33" fmla="*/ 7237482 w 11789228"/>
              <a:gd name="connsiteY33" fmla="*/ 6458582 h 6458582"/>
              <a:gd name="connsiteX34" fmla="*/ 6342237 w 11789228"/>
              <a:gd name="connsiteY34" fmla="*/ 6458582 h 6458582"/>
              <a:gd name="connsiteX35" fmla="*/ 5446990 w 11789228"/>
              <a:gd name="connsiteY35" fmla="*/ 6458582 h 6458582"/>
              <a:gd name="connsiteX36" fmla="*/ 4964935 w 11789228"/>
              <a:gd name="connsiteY36" fmla="*/ 6458582 h 6458582"/>
              <a:gd name="connsiteX37" fmla="*/ 4379582 w 11789228"/>
              <a:gd name="connsiteY37" fmla="*/ 6458582 h 6458582"/>
              <a:gd name="connsiteX38" fmla="*/ 3587634 w 11789228"/>
              <a:gd name="connsiteY38" fmla="*/ 6458582 h 6458582"/>
              <a:gd name="connsiteX39" fmla="*/ 2795685 w 11789228"/>
              <a:gd name="connsiteY39" fmla="*/ 6458582 h 6458582"/>
              <a:gd name="connsiteX40" fmla="*/ 1900440 w 11789228"/>
              <a:gd name="connsiteY40" fmla="*/ 6458582 h 6458582"/>
              <a:gd name="connsiteX41" fmla="*/ 1521682 w 11789228"/>
              <a:gd name="connsiteY41" fmla="*/ 6458582 h 6458582"/>
              <a:gd name="connsiteX42" fmla="*/ 729733 w 11789228"/>
              <a:gd name="connsiteY42" fmla="*/ 6458582 h 6458582"/>
              <a:gd name="connsiteX43" fmla="*/ 0 w 11789228"/>
              <a:gd name="connsiteY43" fmla="*/ 5649256 h 6458582"/>
              <a:gd name="connsiteX44" fmla="*/ 0 w 11789228"/>
              <a:gd name="connsiteY44" fmla="*/ 5103036 h 6458582"/>
              <a:gd name="connsiteX45" fmla="*/ 0 w 11789228"/>
              <a:gd name="connsiteY45" fmla="*/ 4508415 h 6458582"/>
              <a:gd name="connsiteX46" fmla="*/ 0 w 11789228"/>
              <a:gd name="connsiteY46" fmla="*/ 3768597 h 6458582"/>
              <a:gd name="connsiteX47" fmla="*/ 0 w 11789228"/>
              <a:gd name="connsiteY47" fmla="*/ 3077178 h 6458582"/>
              <a:gd name="connsiteX48" fmla="*/ 0 w 11789228"/>
              <a:gd name="connsiteY48" fmla="*/ 2530957 h 6458582"/>
              <a:gd name="connsiteX49" fmla="*/ 0 w 11789228"/>
              <a:gd name="connsiteY49" fmla="*/ 1791139 h 6458582"/>
              <a:gd name="connsiteX50" fmla="*/ 0 w 11789228"/>
              <a:gd name="connsiteY50" fmla="*/ 809324 h 6458582"/>
              <a:gd name="connsiteX0-1" fmla="*/ 0 w 11789228"/>
              <a:gd name="connsiteY0-2" fmla="*/ 809324 h 6458582"/>
              <a:gd name="connsiteX1-3" fmla="*/ 729733 w 11789228"/>
              <a:gd name="connsiteY1-4" fmla="*/ 0 h 6458582"/>
              <a:gd name="connsiteX2-5" fmla="*/ 1521682 w 11789228"/>
              <a:gd name="connsiteY2-6" fmla="*/ 0 h 6458582"/>
              <a:gd name="connsiteX3-7" fmla="*/ 2003737 w 11789228"/>
              <a:gd name="connsiteY3-8" fmla="*/ 0 h 6458582"/>
              <a:gd name="connsiteX4-9" fmla="*/ 2485793 w 11789228"/>
              <a:gd name="connsiteY4-10" fmla="*/ 0 h 6458582"/>
              <a:gd name="connsiteX5-11" fmla="*/ 3277741 w 11789228"/>
              <a:gd name="connsiteY5-12" fmla="*/ 0 h 6458582"/>
              <a:gd name="connsiteX6-13" fmla="*/ 3863094 w 11789228"/>
              <a:gd name="connsiteY6-14" fmla="*/ 0 h 6458582"/>
              <a:gd name="connsiteX7-15" fmla="*/ 4758340 w 11789228"/>
              <a:gd name="connsiteY7-16" fmla="*/ 0 h 6458582"/>
              <a:gd name="connsiteX8-17" fmla="*/ 5653586 w 11789228"/>
              <a:gd name="connsiteY8-18" fmla="*/ 0 h 6458582"/>
              <a:gd name="connsiteX9-19" fmla="*/ 6445534 w 11789228"/>
              <a:gd name="connsiteY9-20" fmla="*/ 0 h 6458582"/>
              <a:gd name="connsiteX10-21" fmla="*/ 6927589 w 11789228"/>
              <a:gd name="connsiteY10-22" fmla="*/ 0 h 6458582"/>
              <a:gd name="connsiteX11-23" fmla="*/ 7306348 w 11789228"/>
              <a:gd name="connsiteY11-24" fmla="*/ 0 h 6458582"/>
              <a:gd name="connsiteX12-25" fmla="*/ 8201593 w 11789228"/>
              <a:gd name="connsiteY12-26" fmla="*/ 0 h 6458582"/>
              <a:gd name="connsiteX13-27" fmla="*/ 8890244 w 11789228"/>
              <a:gd name="connsiteY13-28" fmla="*/ 0 h 6458582"/>
              <a:gd name="connsiteX14-29" fmla="*/ 9578895 w 11789228"/>
              <a:gd name="connsiteY14-30" fmla="*/ 0 h 6458582"/>
              <a:gd name="connsiteX15-31" fmla="*/ 10060950 w 11789228"/>
              <a:gd name="connsiteY15-32" fmla="*/ 0 h 6458582"/>
              <a:gd name="connsiteX16-33" fmla="*/ 11059494 w 11789228"/>
              <a:gd name="connsiteY16-34" fmla="*/ 0 h 6458582"/>
              <a:gd name="connsiteX17-35" fmla="*/ 11789228 w 11789228"/>
              <a:gd name="connsiteY17-36" fmla="*/ 809324 h 6458582"/>
              <a:gd name="connsiteX18-37" fmla="*/ 11789228 w 11789228"/>
              <a:gd name="connsiteY18-38" fmla="*/ 1403944 h 6458582"/>
              <a:gd name="connsiteX19-39" fmla="*/ 11789228 w 11789228"/>
              <a:gd name="connsiteY19-40" fmla="*/ 2192162 h 6458582"/>
              <a:gd name="connsiteX20-41" fmla="*/ 11789228 w 11789228"/>
              <a:gd name="connsiteY20-42" fmla="*/ 2931979 h 6458582"/>
              <a:gd name="connsiteX21-43" fmla="*/ 11789228 w 11789228"/>
              <a:gd name="connsiteY21-44" fmla="*/ 3574999 h 6458582"/>
              <a:gd name="connsiteX22-45" fmla="*/ 11789228 w 11789228"/>
              <a:gd name="connsiteY22-46" fmla="*/ 4169620 h 6458582"/>
              <a:gd name="connsiteX23-47" fmla="*/ 11789228 w 11789228"/>
              <a:gd name="connsiteY23-48" fmla="*/ 4764240 h 6458582"/>
              <a:gd name="connsiteX24-49" fmla="*/ 11789228 w 11789228"/>
              <a:gd name="connsiteY24-50" fmla="*/ 5649256 h 6458582"/>
              <a:gd name="connsiteX25-51" fmla="*/ 11059494 w 11789228"/>
              <a:gd name="connsiteY25-52" fmla="*/ 6458582 h 6458582"/>
              <a:gd name="connsiteX26-53" fmla="*/ 10474141 w 11789228"/>
              <a:gd name="connsiteY26-54" fmla="*/ 6458582 h 6458582"/>
              <a:gd name="connsiteX27-55" fmla="*/ 9888787 w 11789228"/>
              <a:gd name="connsiteY27-56" fmla="*/ 6458582 h 6458582"/>
              <a:gd name="connsiteX28-57" fmla="*/ 9510030 w 11789228"/>
              <a:gd name="connsiteY28-58" fmla="*/ 6458582 h 6458582"/>
              <a:gd name="connsiteX29-59" fmla="*/ 9027974 w 11789228"/>
              <a:gd name="connsiteY29-60" fmla="*/ 6458582 h 6458582"/>
              <a:gd name="connsiteX30-61" fmla="*/ 8545919 w 11789228"/>
              <a:gd name="connsiteY30-62" fmla="*/ 6458582 h 6458582"/>
              <a:gd name="connsiteX31-63" fmla="*/ 7753971 w 11789228"/>
              <a:gd name="connsiteY31-64" fmla="*/ 6458582 h 6458582"/>
              <a:gd name="connsiteX32-65" fmla="*/ 7375212 w 11789228"/>
              <a:gd name="connsiteY32-66" fmla="*/ 6458582 h 6458582"/>
              <a:gd name="connsiteX33-67" fmla="*/ 6893157 w 11789228"/>
              <a:gd name="connsiteY33-68" fmla="*/ 6458582 h 6458582"/>
              <a:gd name="connsiteX34-69" fmla="*/ 5997911 w 11789228"/>
              <a:gd name="connsiteY34-70" fmla="*/ 6458582 h 6458582"/>
              <a:gd name="connsiteX35-71" fmla="*/ 5619153 w 11789228"/>
              <a:gd name="connsiteY35-72" fmla="*/ 6458582 h 6458582"/>
              <a:gd name="connsiteX36-73" fmla="*/ 5240395 w 11789228"/>
              <a:gd name="connsiteY36-74" fmla="*/ 6458582 h 6458582"/>
              <a:gd name="connsiteX37-75" fmla="*/ 4861638 w 11789228"/>
              <a:gd name="connsiteY37-76" fmla="*/ 6458582 h 6458582"/>
              <a:gd name="connsiteX38-77" fmla="*/ 4172987 w 11789228"/>
              <a:gd name="connsiteY38-78" fmla="*/ 6458582 h 6458582"/>
              <a:gd name="connsiteX39-79" fmla="*/ 3484336 w 11789228"/>
              <a:gd name="connsiteY39-80" fmla="*/ 6458582 h 6458582"/>
              <a:gd name="connsiteX40-81" fmla="*/ 2795685 w 11789228"/>
              <a:gd name="connsiteY40-82" fmla="*/ 6458582 h 6458582"/>
              <a:gd name="connsiteX41-83" fmla="*/ 1900440 w 11789228"/>
              <a:gd name="connsiteY41-84" fmla="*/ 6458582 h 6458582"/>
              <a:gd name="connsiteX42-85" fmla="*/ 729733 w 11789228"/>
              <a:gd name="connsiteY42-86" fmla="*/ 6458582 h 6458582"/>
              <a:gd name="connsiteX43-87" fmla="*/ 0 w 11789228"/>
              <a:gd name="connsiteY43-88" fmla="*/ 5649256 h 6458582"/>
              <a:gd name="connsiteX44-89" fmla="*/ 0 w 11789228"/>
              <a:gd name="connsiteY44-90" fmla="*/ 5054636 h 6458582"/>
              <a:gd name="connsiteX45-91" fmla="*/ 0 w 11789228"/>
              <a:gd name="connsiteY45-92" fmla="*/ 4411616 h 6458582"/>
              <a:gd name="connsiteX46-93" fmla="*/ 0 w 11789228"/>
              <a:gd name="connsiteY46-94" fmla="*/ 3768597 h 6458582"/>
              <a:gd name="connsiteX47-95" fmla="*/ 0 w 11789228"/>
              <a:gd name="connsiteY47-96" fmla="*/ 3222376 h 6458582"/>
              <a:gd name="connsiteX48-97" fmla="*/ 0 w 11789228"/>
              <a:gd name="connsiteY48-98" fmla="*/ 2579357 h 6458582"/>
              <a:gd name="connsiteX49-99" fmla="*/ 0 w 11789228"/>
              <a:gd name="connsiteY49-100" fmla="*/ 1984737 h 6458582"/>
              <a:gd name="connsiteX50-101" fmla="*/ 0 w 11789228"/>
              <a:gd name="connsiteY50-102" fmla="*/ 1438515 h 6458582"/>
              <a:gd name="connsiteX51" fmla="*/ 0 w 11789228"/>
              <a:gd name="connsiteY51" fmla="*/ 809324 h 6458582"/>
              <a:gd name="connsiteX0-103" fmla="*/ 0 w 11789228"/>
              <a:gd name="connsiteY0-104" fmla="*/ 809324 h 6458582"/>
              <a:gd name="connsiteX1-105" fmla="*/ 729733 w 11789228"/>
              <a:gd name="connsiteY1-106" fmla="*/ 0 h 6458582"/>
              <a:gd name="connsiteX2-107" fmla="*/ 1315086 w 11789228"/>
              <a:gd name="connsiteY2-108" fmla="*/ 0 h 6458582"/>
              <a:gd name="connsiteX3-109" fmla="*/ 2003737 w 11789228"/>
              <a:gd name="connsiteY3-110" fmla="*/ 0 h 6458582"/>
              <a:gd name="connsiteX4-111" fmla="*/ 2589091 w 11789228"/>
              <a:gd name="connsiteY4-112" fmla="*/ 0 h 6458582"/>
              <a:gd name="connsiteX5-113" fmla="*/ 2967848 w 11789228"/>
              <a:gd name="connsiteY5-114" fmla="*/ 0 h 6458582"/>
              <a:gd name="connsiteX6-115" fmla="*/ 3553201 w 11789228"/>
              <a:gd name="connsiteY6-116" fmla="*/ 0 h 6458582"/>
              <a:gd name="connsiteX7-117" fmla="*/ 4138554 w 11789228"/>
              <a:gd name="connsiteY7-118" fmla="*/ 0 h 6458582"/>
              <a:gd name="connsiteX8-119" fmla="*/ 4517312 w 11789228"/>
              <a:gd name="connsiteY8-120" fmla="*/ 0 h 6458582"/>
              <a:gd name="connsiteX9-121" fmla="*/ 4999367 w 11789228"/>
              <a:gd name="connsiteY9-122" fmla="*/ 0 h 6458582"/>
              <a:gd name="connsiteX10-123" fmla="*/ 5378126 w 11789228"/>
              <a:gd name="connsiteY10-124" fmla="*/ 0 h 6458582"/>
              <a:gd name="connsiteX11-125" fmla="*/ 6273372 w 11789228"/>
              <a:gd name="connsiteY11-126" fmla="*/ 0 h 6458582"/>
              <a:gd name="connsiteX12-127" fmla="*/ 6755426 w 11789228"/>
              <a:gd name="connsiteY12-128" fmla="*/ 0 h 6458582"/>
              <a:gd name="connsiteX13-129" fmla="*/ 7237482 w 11789228"/>
              <a:gd name="connsiteY13-130" fmla="*/ 0 h 6458582"/>
              <a:gd name="connsiteX14-131" fmla="*/ 8132728 w 11789228"/>
              <a:gd name="connsiteY14-132" fmla="*/ 0 h 6458582"/>
              <a:gd name="connsiteX15-133" fmla="*/ 8511486 w 11789228"/>
              <a:gd name="connsiteY15-134" fmla="*/ 0 h 6458582"/>
              <a:gd name="connsiteX16-135" fmla="*/ 9303434 w 11789228"/>
              <a:gd name="connsiteY16-136" fmla="*/ 0 h 6458582"/>
              <a:gd name="connsiteX17-137" fmla="*/ 9992085 w 11789228"/>
              <a:gd name="connsiteY17-138" fmla="*/ 0 h 6458582"/>
              <a:gd name="connsiteX18-139" fmla="*/ 11059494 w 11789228"/>
              <a:gd name="connsiteY18-140" fmla="*/ 0 h 6458582"/>
              <a:gd name="connsiteX19-141" fmla="*/ 11789228 w 11789228"/>
              <a:gd name="connsiteY19-142" fmla="*/ 809324 h 6458582"/>
              <a:gd name="connsiteX20-143" fmla="*/ 11789228 w 11789228"/>
              <a:gd name="connsiteY20-144" fmla="*/ 1355544 h 6458582"/>
              <a:gd name="connsiteX21-145" fmla="*/ 11789228 w 11789228"/>
              <a:gd name="connsiteY21-146" fmla="*/ 2143762 h 6458582"/>
              <a:gd name="connsiteX22-147" fmla="*/ 11789228 w 11789228"/>
              <a:gd name="connsiteY22-148" fmla="*/ 2786782 h 6458582"/>
              <a:gd name="connsiteX23-149" fmla="*/ 11789228 w 11789228"/>
              <a:gd name="connsiteY23-150" fmla="*/ 3429802 h 6458582"/>
              <a:gd name="connsiteX24-151" fmla="*/ 11789228 w 11789228"/>
              <a:gd name="connsiteY24-152" fmla="*/ 4121221 h 6458582"/>
              <a:gd name="connsiteX25-153" fmla="*/ 11789228 w 11789228"/>
              <a:gd name="connsiteY25-154" fmla="*/ 4909438 h 6458582"/>
              <a:gd name="connsiteX26-155" fmla="*/ 11789228 w 11789228"/>
              <a:gd name="connsiteY26-156" fmla="*/ 5649256 h 6458582"/>
              <a:gd name="connsiteX27-157" fmla="*/ 11059494 w 11789228"/>
              <a:gd name="connsiteY27-158" fmla="*/ 6458582 h 6458582"/>
              <a:gd name="connsiteX28-159" fmla="*/ 10680735 w 11789228"/>
              <a:gd name="connsiteY28-160" fmla="*/ 6458582 h 6458582"/>
              <a:gd name="connsiteX29-161" fmla="*/ 9888787 w 11789228"/>
              <a:gd name="connsiteY29-162" fmla="*/ 6458582 h 6458582"/>
              <a:gd name="connsiteX30-163" fmla="*/ 9303434 w 11789228"/>
              <a:gd name="connsiteY30-164" fmla="*/ 6458582 h 6458582"/>
              <a:gd name="connsiteX31-165" fmla="*/ 8408188 w 11789228"/>
              <a:gd name="connsiteY31-166" fmla="*/ 6458582 h 6458582"/>
              <a:gd name="connsiteX32-167" fmla="*/ 7719537 w 11789228"/>
              <a:gd name="connsiteY32-168" fmla="*/ 6458582 h 6458582"/>
              <a:gd name="connsiteX33-169" fmla="*/ 7237482 w 11789228"/>
              <a:gd name="connsiteY33-170" fmla="*/ 6458582 h 6458582"/>
              <a:gd name="connsiteX34-171" fmla="*/ 6342237 w 11789228"/>
              <a:gd name="connsiteY34-172" fmla="*/ 6458582 h 6458582"/>
              <a:gd name="connsiteX35-173" fmla="*/ 5446990 w 11789228"/>
              <a:gd name="connsiteY35-174" fmla="*/ 6458582 h 6458582"/>
              <a:gd name="connsiteX36-175" fmla="*/ 4964935 w 11789228"/>
              <a:gd name="connsiteY36-176" fmla="*/ 6458582 h 6458582"/>
              <a:gd name="connsiteX37-177" fmla="*/ 4379582 w 11789228"/>
              <a:gd name="connsiteY37-178" fmla="*/ 6458582 h 6458582"/>
              <a:gd name="connsiteX38-179" fmla="*/ 3587634 w 11789228"/>
              <a:gd name="connsiteY38-180" fmla="*/ 6458582 h 6458582"/>
              <a:gd name="connsiteX39-181" fmla="*/ 2795685 w 11789228"/>
              <a:gd name="connsiteY39-182" fmla="*/ 6458582 h 6458582"/>
              <a:gd name="connsiteX40-183" fmla="*/ 1900440 w 11789228"/>
              <a:gd name="connsiteY40-184" fmla="*/ 6458582 h 6458582"/>
              <a:gd name="connsiteX41-185" fmla="*/ 1521682 w 11789228"/>
              <a:gd name="connsiteY41-186" fmla="*/ 6458582 h 6458582"/>
              <a:gd name="connsiteX42-187" fmla="*/ 729733 w 11789228"/>
              <a:gd name="connsiteY42-188" fmla="*/ 6458582 h 6458582"/>
              <a:gd name="connsiteX43-189" fmla="*/ 0 w 11789228"/>
              <a:gd name="connsiteY43-190" fmla="*/ 5649256 h 6458582"/>
              <a:gd name="connsiteX44-191" fmla="*/ 0 w 11789228"/>
              <a:gd name="connsiteY44-192" fmla="*/ 5103036 h 6458582"/>
              <a:gd name="connsiteX45-193" fmla="*/ 0 w 11789228"/>
              <a:gd name="connsiteY45-194" fmla="*/ 4508415 h 6458582"/>
              <a:gd name="connsiteX46-195" fmla="*/ 0 w 11789228"/>
              <a:gd name="connsiteY46-196" fmla="*/ 3768597 h 6458582"/>
              <a:gd name="connsiteX47-197" fmla="*/ 0 w 11789228"/>
              <a:gd name="connsiteY47-198" fmla="*/ 3077178 h 6458582"/>
              <a:gd name="connsiteX48-199" fmla="*/ 0 w 11789228"/>
              <a:gd name="connsiteY48-200" fmla="*/ 2530957 h 6458582"/>
              <a:gd name="connsiteX49-201" fmla="*/ 0 w 11789228"/>
              <a:gd name="connsiteY49-202" fmla="*/ 1791139 h 6458582"/>
              <a:gd name="connsiteX50-203" fmla="*/ 0 w 11789228"/>
              <a:gd name="connsiteY50-204" fmla="*/ 809324 h 6458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</a:cxnLst>
            <a:rect l="l" t="t" r="r" b="b"/>
            <a:pathLst>
              <a:path w="11789228" h="6458582" fill="none" extrusionOk="0">
                <a:moveTo>
                  <a:pt x="0" y="809324"/>
                </a:moveTo>
                <a:cubicBezTo>
                  <a:pt x="-59930" y="248518"/>
                  <a:pt x="444865" y="-13642"/>
                  <a:pt x="729733" y="0"/>
                </a:cubicBezTo>
                <a:cubicBezTo>
                  <a:pt x="950657" y="54993"/>
                  <a:pt x="1151646" y="21565"/>
                  <a:pt x="1315086" y="0"/>
                </a:cubicBezTo>
                <a:cubicBezTo>
                  <a:pt x="1503049" y="-6721"/>
                  <a:pt x="1788658" y="-15885"/>
                  <a:pt x="2003737" y="0"/>
                </a:cubicBezTo>
                <a:cubicBezTo>
                  <a:pt x="2154804" y="39446"/>
                  <a:pt x="2311874" y="-32787"/>
                  <a:pt x="2589091" y="0"/>
                </a:cubicBezTo>
                <a:cubicBezTo>
                  <a:pt x="2802004" y="-12445"/>
                  <a:pt x="2819095" y="11310"/>
                  <a:pt x="2967848" y="0"/>
                </a:cubicBezTo>
                <a:cubicBezTo>
                  <a:pt x="3144056" y="20590"/>
                  <a:pt x="3389149" y="657"/>
                  <a:pt x="3553201" y="0"/>
                </a:cubicBezTo>
                <a:cubicBezTo>
                  <a:pt x="3692487" y="27211"/>
                  <a:pt x="3976614" y="-45608"/>
                  <a:pt x="4138554" y="0"/>
                </a:cubicBezTo>
                <a:cubicBezTo>
                  <a:pt x="4286826" y="20225"/>
                  <a:pt x="4442737" y="-26569"/>
                  <a:pt x="4517312" y="0"/>
                </a:cubicBezTo>
                <a:cubicBezTo>
                  <a:pt x="4617507" y="-12574"/>
                  <a:pt x="4888499" y="-4349"/>
                  <a:pt x="4999367" y="0"/>
                </a:cubicBezTo>
                <a:cubicBezTo>
                  <a:pt x="5116711" y="28267"/>
                  <a:pt x="5194335" y="-9461"/>
                  <a:pt x="5378126" y="0"/>
                </a:cubicBezTo>
                <a:cubicBezTo>
                  <a:pt x="5552437" y="-39177"/>
                  <a:pt x="5957200" y="-16613"/>
                  <a:pt x="6273372" y="0"/>
                </a:cubicBezTo>
                <a:cubicBezTo>
                  <a:pt x="6513889" y="38549"/>
                  <a:pt x="6576477" y="-6393"/>
                  <a:pt x="6755426" y="0"/>
                </a:cubicBezTo>
                <a:cubicBezTo>
                  <a:pt x="6864431" y="17784"/>
                  <a:pt x="6998283" y="-4169"/>
                  <a:pt x="7237482" y="0"/>
                </a:cubicBezTo>
                <a:cubicBezTo>
                  <a:pt x="7481951" y="-5175"/>
                  <a:pt x="7925614" y="-71206"/>
                  <a:pt x="8132728" y="0"/>
                </a:cubicBezTo>
                <a:cubicBezTo>
                  <a:pt x="8351647" y="-11570"/>
                  <a:pt x="8452520" y="23458"/>
                  <a:pt x="8511486" y="0"/>
                </a:cubicBezTo>
                <a:cubicBezTo>
                  <a:pt x="8605798" y="-75933"/>
                  <a:pt x="9124656" y="-73826"/>
                  <a:pt x="9303434" y="0"/>
                </a:cubicBezTo>
                <a:cubicBezTo>
                  <a:pt x="9587145" y="65485"/>
                  <a:pt x="9767479" y="-2916"/>
                  <a:pt x="9992085" y="0"/>
                </a:cubicBezTo>
                <a:cubicBezTo>
                  <a:pt x="10221384" y="48990"/>
                  <a:pt x="10769054" y="166841"/>
                  <a:pt x="11059494" y="0"/>
                </a:cubicBezTo>
                <a:cubicBezTo>
                  <a:pt x="11537202" y="-2037"/>
                  <a:pt x="11683926" y="430415"/>
                  <a:pt x="11789228" y="809324"/>
                </a:cubicBezTo>
                <a:cubicBezTo>
                  <a:pt x="11785247" y="974318"/>
                  <a:pt x="11732155" y="1207727"/>
                  <a:pt x="11789228" y="1355544"/>
                </a:cubicBezTo>
                <a:cubicBezTo>
                  <a:pt x="11796384" y="1586789"/>
                  <a:pt x="11837126" y="1931825"/>
                  <a:pt x="11789228" y="2143762"/>
                </a:cubicBezTo>
                <a:cubicBezTo>
                  <a:pt x="11844599" y="2365451"/>
                  <a:pt x="11796072" y="2609344"/>
                  <a:pt x="11789228" y="2786782"/>
                </a:cubicBezTo>
                <a:cubicBezTo>
                  <a:pt x="11794955" y="2984990"/>
                  <a:pt x="11823701" y="3161284"/>
                  <a:pt x="11789228" y="3429802"/>
                </a:cubicBezTo>
                <a:cubicBezTo>
                  <a:pt x="11851053" y="3689661"/>
                  <a:pt x="11708226" y="3823847"/>
                  <a:pt x="11789228" y="4121221"/>
                </a:cubicBezTo>
                <a:cubicBezTo>
                  <a:pt x="11781763" y="4251121"/>
                  <a:pt x="11823273" y="4559165"/>
                  <a:pt x="11789228" y="4909438"/>
                </a:cubicBezTo>
                <a:cubicBezTo>
                  <a:pt x="11765145" y="5185922"/>
                  <a:pt x="11772651" y="5535231"/>
                  <a:pt x="11789228" y="5649256"/>
                </a:cubicBezTo>
                <a:cubicBezTo>
                  <a:pt x="11952898" y="6036770"/>
                  <a:pt x="11503743" y="6372170"/>
                  <a:pt x="11059494" y="6458582"/>
                </a:cubicBezTo>
                <a:cubicBezTo>
                  <a:pt x="10919486" y="6409059"/>
                  <a:pt x="10787241" y="6449775"/>
                  <a:pt x="10680735" y="6458582"/>
                </a:cubicBezTo>
                <a:cubicBezTo>
                  <a:pt x="10561350" y="6360636"/>
                  <a:pt x="10086071" y="6501674"/>
                  <a:pt x="9888787" y="6458582"/>
                </a:cubicBezTo>
                <a:cubicBezTo>
                  <a:pt x="9640717" y="6455172"/>
                  <a:pt x="9472179" y="6443518"/>
                  <a:pt x="9303434" y="6458582"/>
                </a:cubicBezTo>
                <a:cubicBezTo>
                  <a:pt x="9034527" y="6440936"/>
                  <a:pt x="8766808" y="6364029"/>
                  <a:pt x="8408188" y="6458582"/>
                </a:cubicBezTo>
                <a:cubicBezTo>
                  <a:pt x="7998343" y="6492239"/>
                  <a:pt x="8001588" y="6444081"/>
                  <a:pt x="7719537" y="6458582"/>
                </a:cubicBezTo>
                <a:cubicBezTo>
                  <a:pt x="7433163" y="6470827"/>
                  <a:pt x="7378258" y="6438810"/>
                  <a:pt x="7237482" y="6458582"/>
                </a:cubicBezTo>
                <a:cubicBezTo>
                  <a:pt x="7188808" y="6413494"/>
                  <a:pt x="6561193" y="6518857"/>
                  <a:pt x="6342237" y="6458582"/>
                </a:cubicBezTo>
                <a:cubicBezTo>
                  <a:pt x="6125322" y="6551933"/>
                  <a:pt x="5614372" y="6424790"/>
                  <a:pt x="5446990" y="6458582"/>
                </a:cubicBezTo>
                <a:cubicBezTo>
                  <a:pt x="5276664" y="6436746"/>
                  <a:pt x="5148953" y="6427330"/>
                  <a:pt x="4964935" y="6458582"/>
                </a:cubicBezTo>
                <a:cubicBezTo>
                  <a:pt x="4797320" y="6478084"/>
                  <a:pt x="4578731" y="6454728"/>
                  <a:pt x="4379582" y="6458582"/>
                </a:cubicBezTo>
                <a:cubicBezTo>
                  <a:pt x="4238438" y="6377461"/>
                  <a:pt x="4002674" y="6535174"/>
                  <a:pt x="3587634" y="6458582"/>
                </a:cubicBezTo>
                <a:cubicBezTo>
                  <a:pt x="3202011" y="6445861"/>
                  <a:pt x="3160278" y="6462921"/>
                  <a:pt x="2795685" y="6458582"/>
                </a:cubicBezTo>
                <a:cubicBezTo>
                  <a:pt x="2435968" y="6370509"/>
                  <a:pt x="2208870" y="6385089"/>
                  <a:pt x="1900440" y="6458582"/>
                </a:cubicBezTo>
                <a:cubicBezTo>
                  <a:pt x="1608354" y="6439603"/>
                  <a:pt x="1650287" y="6441616"/>
                  <a:pt x="1521682" y="6458582"/>
                </a:cubicBezTo>
                <a:cubicBezTo>
                  <a:pt x="1371628" y="6534659"/>
                  <a:pt x="1055079" y="6392073"/>
                  <a:pt x="729733" y="6458582"/>
                </a:cubicBezTo>
                <a:cubicBezTo>
                  <a:pt x="351813" y="6375364"/>
                  <a:pt x="102504" y="6040373"/>
                  <a:pt x="0" y="5649256"/>
                </a:cubicBezTo>
                <a:cubicBezTo>
                  <a:pt x="-12314" y="5437390"/>
                  <a:pt x="-76355" y="5249474"/>
                  <a:pt x="0" y="5103036"/>
                </a:cubicBezTo>
                <a:cubicBezTo>
                  <a:pt x="24446" y="4912850"/>
                  <a:pt x="2335" y="4698544"/>
                  <a:pt x="0" y="4508415"/>
                </a:cubicBezTo>
                <a:cubicBezTo>
                  <a:pt x="45829" y="4385656"/>
                  <a:pt x="103890" y="4074130"/>
                  <a:pt x="0" y="3768597"/>
                </a:cubicBezTo>
                <a:cubicBezTo>
                  <a:pt x="2942" y="3427982"/>
                  <a:pt x="-4189" y="3337523"/>
                  <a:pt x="0" y="3077178"/>
                </a:cubicBezTo>
                <a:cubicBezTo>
                  <a:pt x="29503" y="2764561"/>
                  <a:pt x="-26787" y="2661414"/>
                  <a:pt x="0" y="2530957"/>
                </a:cubicBezTo>
                <a:cubicBezTo>
                  <a:pt x="-23835" y="2424961"/>
                  <a:pt x="-20489" y="1935990"/>
                  <a:pt x="0" y="1791139"/>
                </a:cubicBezTo>
                <a:cubicBezTo>
                  <a:pt x="58624" y="1592108"/>
                  <a:pt x="78695" y="1000930"/>
                  <a:pt x="0" y="809324"/>
                </a:cubicBezTo>
                <a:close/>
              </a:path>
              <a:path w="11789228" h="6458582" stroke="0" extrusionOk="0">
                <a:moveTo>
                  <a:pt x="0" y="809324"/>
                </a:moveTo>
                <a:cubicBezTo>
                  <a:pt x="-35466" y="496299"/>
                  <a:pt x="219007" y="23191"/>
                  <a:pt x="729733" y="0"/>
                </a:cubicBezTo>
                <a:cubicBezTo>
                  <a:pt x="1114213" y="51964"/>
                  <a:pt x="1223120" y="70487"/>
                  <a:pt x="1521682" y="0"/>
                </a:cubicBezTo>
                <a:cubicBezTo>
                  <a:pt x="1788144" y="-30772"/>
                  <a:pt x="1817656" y="-18066"/>
                  <a:pt x="2003737" y="0"/>
                </a:cubicBezTo>
                <a:cubicBezTo>
                  <a:pt x="2171109" y="50081"/>
                  <a:pt x="2363613" y="9446"/>
                  <a:pt x="2485793" y="0"/>
                </a:cubicBezTo>
                <a:cubicBezTo>
                  <a:pt x="2614585" y="-43375"/>
                  <a:pt x="2980201" y="27358"/>
                  <a:pt x="3277741" y="0"/>
                </a:cubicBezTo>
                <a:cubicBezTo>
                  <a:pt x="3624028" y="41657"/>
                  <a:pt x="3756602" y="45451"/>
                  <a:pt x="3863094" y="0"/>
                </a:cubicBezTo>
                <a:cubicBezTo>
                  <a:pt x="3962930" y="-96307"/>
                  <a:pt x="4447822" y="40422"/>
                  <a:pt x="4758340" y="0"/>
                </a:cubicBezTo>
                <a:cubicBezTo>
                  <a:pt x="5149204" y="-25918"/>
                  <a:pt x="5329875" y="-92387"/>
                  <a:pt x="5653586" y="0"/>
                </a:cubicBezTo>
                <a:cubicBezTo>
                  <a:pt x="5901475" y="24794"/>
                  <a:pt x="6088654" y="2911"/>
                  <a:pt x="6445534" y="0"/>
                </a:cubicBezTo>
                <a:cubicBezTo>
                  <a:pt x="6799533" y="47432"/>
                  <a:pt x="6724011" y="43151"/>
                  <a:pt x="6927589" y="0"/>
                </a:cubicBezTo>
                <a:cubicBezTo>
                  <a:pt x="7167790" y="-24087"/>
                  <a:pt x="7206080" y="-11551"/>
                  <a:pt x="7306348" y="0"/>
                </a:cubicBezTo>
                <a:cubicBezTo>
                  <a:pt x="7459151" y="39821"/>
                  <a:pt x="7698610" y="-1410"/>
                  <a:pt x="8201593" y="0"/>
                </a:cubicBezTo>
                <a:cubicBezTo>
                  <a:pt x="8612396" y="-46931"/>
                  <a:pt x="8621555" y="36986"/>
                  <a:pt x="8890244" y="0"/>
                </a:cubicBezTo>
                <a:cubicBezTo>
                  <a:pt x="9167671" y="-2391"/>
                  <a:pt x="9282737" y="51673"/>
                  <a:pt x="9578895" y="0"/>
                </a:cubicBezTo>
                <a:cubicBezTo>
                  <a:pt x="9841962" y="-37119"/>
                  <a:pt x="9927849" y="223"/>
                  <a:pt x="10060950" y="0"/>
                </a:cubicBezTo>
                <a:cubicBezTo>
                  <a:pt x="10292044" y="-56834"/>
                  <a:pt x="10688701" y="-15196"/>
                  <a:pt x="11059494" y="0"/>
                </a:cubicBezTo>
                <a:cubicBezTo>
                  <a:pt x="11479562" y="109736"/>
                  <a:pt x="11632983" y="293682"/>
                  <a:pt x="11789228" y="809324"/>
                </a:cubicBezTo>
                <a:cubicBezTo>
                  <a:pt x="11773751" y="1071490"/>
                  <a:pt x="11789701" y="1237823"/>
                  <a:pt x="11789228" y="1403944"/>
                </a:cubicBezTo>
                <a:cubicBezTo>
                  <a:pt x="11892307" y="1582065"/>
                  <a:pt x="11812612" y="1776000"/>
                  <a:pt x="11789228" y="2192162"/>
                </a:cubicBezTo>
                <a:cubicBezTo>
                  <a:pt x="11764391" y="2575845"/>
                  <a:pt x="11842972" y="2655880"/>
                  <a:pt x="11789228" y="2931979"/>
                </a:cubicBezTo>
                <a:cubicBezTo>
                  <a:pt x="11787271" y="3161479"/>
                  <a:pt x="11800731" y="3324146"/>
                  <a:pt x="11789228" y="3574999"/>
                </a:cubicBezTo>
                <a:cubicBezTo>
                  <a:pt x="11811501" y="3827637"/>
                  <a:pt x="11800170" y="4001313"/>
                  <a:pt x="11789228" y="4169620"/>
                </a:cubicBezTo>
                <a:cubicBezTo>
                  <a:pt x="11723514" y="4299019"/>
                  <a:pt x="11817643" y="4566227"/>
                  <a:pt x="11789228" y="4764240"/>
                </a:cubicBezTo>
                <a:cubicBezTo>
                  <a:pt x="11825874" y="5004098"/>
                  <a:pt x="11814018" y="5447878"/>
                  <a:pt x="11789228" y="5649256"/>
                </a:cubicBezTo>
                <a:cubicBezTo>
                  <a:pt x="11833026" y="6016183"/>
                  <a:pt x="11422753" y="6513130"/>
                  <a:pt x="11059494" y="6458582"/>
                </a:cubicBezTo>
                <a:cubicBezTo>
                  <a:pt x="10916678" y="6472825"/>
                  <a:pt x="10769031" y="6438456"/>
                  <a:pt x="10474141" y="6458582"/>
                </a:cubicBezTo>
                <a:cubicBezTo>
                  <a:pt x="10252001" y="6398947"/>
                  <a:pt x="10014813" y="6417537"/>
                  <a:pt x="9888787" y="6458582"/>
                </a:cubicBezTo>
                <a:cubicBezTo>
                  <a:pt x="9734973" y="6453250"/>
                  <a:pt x="9696422" y="6432596"/>
                  <a:pt x="9510030" y="6458582"/>
                </a:cubicBezTo>
                <a:cubicBezTo>
                  <a:pt x="9294347" y="6451442"/>
                  <a:pt x="9218130" y="6422118"/>
                  <a:pt x="9027974" y="6458582"/>
                </a:cubicBezTo>
                <a:cubicBezTo>
                  <a:pt x="8853182" y="6496288"/>
                  <a:pt x="8623256" y="6455990"/>
                  <a:pt x="8545919" y="6458582"/>
                </a:cubicBezTo>
                <a:cubicBezTo>
                  <a:pt x="8362082" y="6488256"/>
                  <a:pt x="8169450" y="6488071"/>
                  <a:pt x="7753971" y="6458582"/>
                </a:cubicBezTo>
                <a:cubicBezTo>
                  <a:pt x="7391395" y="6413305"/>
                  <a:pt x="7525585" y="6493374"/>
                  <a:pt x="7375212" y="6458582"/>
                </a:cubicBezTo>
                <a:cubicBezTo>
                  <a:pt x="7172045" y="6441456"/>
                  <a:pt x="7086721" y="6481965"/>
                  <a:pt x="6893157" y="6458582"/>
                </a:cubicBezTo>
                <a:cubicBezTo>
                  <a:pt x="6712807" y="6344799"/>
                  <a:pt x="6382885" y="6454359"/>
                  <a:pt x="5997911" y="6458582"/>
                </a:cubicBezTo>
                <a:cubicBezTo>
                  <a:pt x="5598140" y="6495996"/>
                  <a:pt x="5800437" y="6497162"/>
                  <a:pt x="5619153" y="6458582"/>
                </a:cubicBezTo>
                <a:cubicBezTo>
                  <a:pt x="5477057" y="6448957"/>
                  <a:pt x="5392115" y="6483451"/>
                  <a:pt x="5240395" y="6458582"/>
                </a:cubicBezTo>
                <a:cubicBezTo>
                  <a:pt x="5130942" y="6443304"/>
                  <a:pt x="4971311" y="6430187"/>
                  <a:pt x="4861638" y="6458582"/>
                </a:cubicBezTo>
                <a:cubicBezTo>
                  <a:pt x="4699611" y="6473559"/>
                  <a:pt x="4442546" y="6452619"/>
                  <a:pt x="4172987" y="6458582"/>
                </a:cubicBezTo>
                <a:cubicBezTo>
                  <a:pt x="3896830" y="6481307"/>
                  <a:pt x="3739167" y="6523726"/>
                  <a:pt x="3484336" y="6458582"/>
                </a:cubicBezTo>
                <a:cubicBezTo>
                  <a:pt x="3270465" y="6437550"/>
                  <a:pt x="2953608" y="6483295"/>
                  <a:pt x="2795685" y="6458582"/>
                </a:cubicBezTo>
                <a:cubicBezTo>
                  <a:pt x="2717588" y="6496050"/>
                  <a:pt x="2172606" y="6404632"/>
                  <a:pt x="1900440" y="6458582"/>
                </a:cubicBezTo>
                <a:cubicBezTo>
                  <a:pt x="1627732" y="6509490"/>
                  <a:pt x="1081608" y="6464472"/>
                  <a:pt x="729733" y="6458582"/>
                </a:cubicBezTo>
                <a:cubicBezTo>
                  <a:pt x="338900" y="6477040"/>
                  <a:pt x="15054" y="6305976"/>
                  <a:pt x="0" y="5649256"/>
                </a:cubicBezTo>
                <a:cubicBezTo>
                  <a:pt x="-11232" y="5470032"/>
                  <a:pt x="-67686" y="5197377"/>
                  <a:pt x="0" y="5054636"/>
                </a:cubicBezTo>
                <a:cubicBezTo>
                  <a:pt x="-28713" y="4915525"/>
                  <a:pt x="5710" y="4647911"/>
                  <a:pt x="0" y="4411616"/>
                </a:cubicBezTo>
                <a:cubicBezTo>
                  <a:pt x="20680" y="4092836"/>
                  <a:pt x="29991" y="4026445"/>
                  <a:pt x="0" y="3768597"/>
                </a:cubicBezTo>
                <a:cubicBezTo>
                  <a:pt x="-22545" y="3541205"/>
                  <a:pt x="-380" y="3499831"/>
                  <a:pt x="0" y="3222376"/>
                </a:cubicBezTo>
                <a:cubicBezTo>
                  <a:pt x="-49336" y="2999406"/>
                  <a:pt x="-34867" y="2791330"/>
                  <a:pt x="0" y="2579357"/>
                </a:cubicBezTo>
                <a:cubicBezTo>
                  <a:pt x="44090" y="2355559"/>
                  <a:pt x="-42234" y="2107019"/>
                  <a:pt x="0" y="1984737"/>
                </a:cubicBezTo>
                <a:cubicBezTo>
                  <a:pt x="67738" y="1858290"/>
                  <a:pt x="-62581" y="1644840"/>
                  <a:pt x="0" y="1438515"/>
                </a:cubicBezTo>
                <a:cubicBezTo>
                  <a:pt x="41304" y="1247944"/>
                  <a:pt x="27449" y="1094123"/>
                  <a:pt x="0" y="809324"/>
                </a:cubicBezTo>
                <a:close/>
              </a:path>
              <a:path w="11789228" h="6458582" fill="none" stroke="0" extrusionOk="0">
                <a:moveTo>
                  <a:pt x="0" y="809324"/>
                </a:moveTo>
                <a:cubicBezTo>
                  <a:pt x="-76392" y="452835"/>
                  <a:pt x="440120" y="97918"/>
                  <a:pt x="729733" y="0"/>
                </a:cubicBezTo>
                <a:cubicBezTo>
                  <a:pt x="971891" y="24527"/>
                  <a:pt x="1089734" y="6929"/>
                  <a:pt x="1315086" y="0"/>
                </a:cubicBezTo>
                <a:cubicBezTo>
                  <a:pt x="1572787" y="1671"/>
                  <a:pt x="1809340" y="-12310"/>
                  <a:pt x="2003737" y="0"/>
                </a:cubicBezTo>
                <a:cubicBezTo>
                  <a:pt x="2126528" y="19419"/>
                  <a:pt x="2384354" y="1542"/>
                  <a:pt x="2589091" y="0"/>
                </a:cubicBezTo>
                <a:cubicBezTo>
                  <a:pt x="2801281" y="-20442"/>
                  <a:pt x="2821837" y="-2889"/>
                  <a:pt x="2967848" y="0"/>
                </a:cubicBezTo>
                <a:cubicBezTo>
                  <a:pt x="3129080" y="7117"/>
                  <a:pt x="3413095" y="-37462"/>
                  <a:pt x="3553201" y="0"/>
                </a:cubicBezTo>
                <a:cubicBezTo>
                  <a:pt x="3753656" y="18067"/>
                  <a:pt x="4007845" y="44382"/>
                  <a:pt x="4138554" y="0"/>
                </a:cubicBezTo>
                <a:cubicBezTo>
                  <a:pt x="4263783" y="33818"/>
                  <a:pt x="4417007" y="-23679"/>
                  <a:pt x="4517312" y="0"/>
                </a:cubicBezTo>
                <a:cubicBezTo>
                  <a:pt x="4602483" y="17797"/>
                  <a:pt x="4896401" y="-33946"/>
                  <a:pt x="4999367" y="0"/>
                </a:cubicBezTo>
                <a:cubicBezTo>
                  <a:pt x="5094827" y="-123"/>
                  <a:pt x="5212625" y="1545"/>
                  <a:pt x="5378126" y="0"/>
                </a:cubicBezTo>
                <a:cubicBezTo>
                  <a:pt x="5535347" y="-23008"/>
                  <a:pt x="6027627" y="-45575"/>
                  <a:pt x="6273372" y="0"/>
                </a:cubicBezTo>
                <a:cubicBezTo>
                  <a:pt x="6479606" y="39235"/>
                  <a:pt x="6624726" y="9666"/>
                  <a:pt x="6755426" y="0"/>
                </a:cubicBezTo>
                <a:cubicBezTo>
                  <a:pt x="6923809" y="-2159"/>
                  <a:pt x="6992980" y="-23451"/>
                  <a:pt x="7237482" y="0"/>
                </a:cubicBezTo>
                <a:cubicBezTo>
                  <a:pt x="7491974" y="47071"/>
                  <a:pt x="7914807" y="-20354"/>
                  <a:pt x="8132728" y="0"/>
                </a:cubicBezTo>
                <a:cubicBezTo>
                  <a:pt x="8262064" y="2789"/>
                  <a:pt x="8386736" y="2135"/>
                  <a:pt x="8511486" y="0"/>
                </a:cubicBezTo>
                <a:cubicBezTo>
                  <a:pt x="8548040" y="-27633"/>
                  <a:pt x="9026268" y="6452"/>
                  <a:pt x="9303434" y="0"/>
                </a:cubicBezTo>
                <a:cubicBezTo>
                  <a:pt x="9571888" y="-7489"/>
                  <a:pt x="9801911" y="-19794"/>
                  <a:pt x="9992085" y="0"/>
                </a:cubicBezTo>
                <a:cubicBezTo>
                  <a:pt x="10247117" y="63439"/>
                  <a:pt x="10759790" y="17808"/>
                  <a:pt x="11059494" y="0"/>
                </a:cubicBezTo>
                <a:cubicBezTo>
                  <a:pt x="11479990" y="107529"/>
                  <a:pt x="11702802" y="373144"/>
                  <a:pt x="11789228" y="809324"/>
                </a:cubicBezTo>
                <a:cubicBezTo>
                  <a:pt x="11792898" y="1071979"/>
                  <a:pt x="11781843" y="1180065"/>
                  <a:pt x="11789228" y="1355544"/>
                </a:cubicBezTo>
                <a:cubicBezTo>
                  <a:pt x="11739570" y="1531618"/>
                  <a:pt x="11824820" y="1949324"/>
                  <a:pt x="11789228" y="2143762"/>
                </a:cubicBezTo>
                <a:cubicBezTo>
                  <a:pt x="11796841" y="2385987"/>
                  <a:pt x="11803009" y="2565106"/>
                  <a:pt x="11789228" y="2786782"/>
                </a:cubicBezTo>
                <a:cubicBezTo>
                  <a:pt x="11742983" y="3034718"/>
                  <a:pt x="11802974" y="3178897"/>
                  <a:pt x="11789228" y="3429802"/>
                </a:cubicBezTo>
                <a:cubicBezTo>
                  <a:pt x="11830263" y="3744257"/>
                  <a:pt x="11741504" y="3918936"/>
                  <a:pt x="11789228" y="4121221"/>
                </a:cubicBezTo>
                <a:cubicBezTo>
                  <a:pt x="11797933" y="4364170"/>
                  <a:pt x="11779119" y="4605868"/>
                  <a:pt x="11789228" y="4909438"/>
                </a:cubicBezTo>
                <a:cubicBezTo>
                  <a:pt x="11778966" y="5145354"/>
                  <a:pt x="11815359" y="5536194"/>
                  <a:pt x="11789228" y="5649256"/>
                </a:cubicBezTo>
                <a:cubicBezTo>
                  <a:pt x="11878699" y="6014592"/>
                  <a:pt x="11527331" y="6452314"/>
                  <a:pt x="11059494" y="6458582"/>
                </a:cubicBezTo>
                <a:cubicBezTo>
                  <a:pt x="10887310" y="6424596"/>
                  <a:pt x="10777343" y="6474223"/>
                  <a:pt x="10680735" y="6458582"/>
                </a:cubicBezTo>
                <a:cubicBezTo>
                  <a:pt x="10611312" y="6429307"/>
                  <a:pt x="10134788" y="6484766"/>
                  <a:pt x="9888787" y="6458582"/>
                </a:cubicBezTo>
                <a:cubicBezTo>
                  <a:pt x="9606525" y="6422509"/>
                  <a:pt x="9542676" y="6492126"/>
                  <a:pt x="9303434" y="6458582"/>
                </a:cubicBezTo>
                <a:cubicBezTo>
                  <a:pt x="9079995" y="6407885"/>
                  <a:pt x="8827196" y="6386379"/>
                  <a:pt x="8408188" y="6458582"/>
                </a:cubicBezTo>
                <a:cubicBezTo>
                  <a:pt x="7985291" y="6482060"/>
                  <a:pt x="7979761" y="6433281"/>
                  <a:pt x="7719537" y="6458582"/>
                </a:cubicBezTo>
                <a:cubicBezTo>
                  <a:pt x="7450911" y="6472944"/>
                  <a:pt x="7376635" y="6498641"/>
                  <a:pt x="7237482" y="6458582"/>
                </a:cubicBezTo>
                <a:cubicBezTo>
                  <a:pt x="7087412" y="6500310"/>
                  <a:pt x="6544144" y="6385172"/>
                  <a:pt x="6342237" y="6458582"/>
                </a:cubicBezTo>
                <a:cubicBezTo>
                  <a:pt x="6115364" y="6447206"/>
                  <a:pt x="5623495" y="6463169"/>
                  <a:pt x="5446990" y="6458582"/>
                </a:cubicBezTo>
                <a:cubicBezTo>
                  <a:pt x="5227300" y="6468688"/>
                  <a:pt x="5144936" y="6451164"/>
                  <a:pt x="4964935" y="6458582"/>
                </a:cubicBezTo>
                <a:cubicBezTo>
                  <a:pt x="4730127" y="6469510"/>
                  <a:pt x="4565370" y="6475807"/>
                  <a:pt x="4379582" y="6458582"/>
                </a:cubicBezTo>
                <a:cubicBezTo>
                  <a:pt x="4153543" y="6469449"/>
                  <a:pt x="4036057" y="6443702"/>
                  <a:pt x="3587634" y="6458582"/>
                </a:cubicBezTo>
                <a:cubicBezTo>
                  <a:pt x="3199157" y="6441878"/>
                  <a:pt x="3148634" y="6465035"/>
                  <a:pt x="2795685" y="6458582"/>
                </a:cubicBezTo>
                <a:cubicBezTo>
                  <a:pt x="2371103" y="6441059"/>
                  <a:pt x="2241416" y="6459618"/>
                  <a:pt x="1900440" y="6458582"/>
                </a:cubicBezTo>
                <a:cubicBezTo>
                  <a:pt x="1600740" y="6448343"/>
                  <a:pt x="1646714" y="6452677"/>
                  <a:pt x="1521682" y="6458582"/>
                </a:cubicBezTo>
                <a:cubicBezTo>
                  <a:pt x="1370508" y="6493583"/>
                  <a:pt x="1116829" y="6472513"/>
                  <a:pt x="729733" y="6458582"/>
                </a:cubicBezTo>
                <a:cubicBezTo>
                  <a:pt x="206331" y="6421140"/>
                  <a:pt x="-17802" y="6110812"/>
                  <a:pt x="0" y="5649256"/>
                </a:cubicBezTo>
                <a:cubicBezTo>
                  <a:pt x="-19353" y="5483148"/>
                  <a:pt x="6468" y="5281230"/>
                  <a:pt x="0" y="5103036"/>
                </a:cubicBezTo>
                <a:cubicBezTo>
                  <a:pt x="13405" y="4934529"/>
                  <a:pt x="-3248" y="4647907"/>
                  <a:pt x="0" y="4508415"/>
                </a:cubicBezTo>
                <a:cubicBezTo>
                  <a:pt x="-14384" y="4375023"/>
                  <a:pt x="1368" y="4124905"/>
                  <a:pt x="0" y="3768597"/>
                </a:cubicBezTo>
                <a:cubicBezTo>
                  <a:pt x="-28827" y="3431672"/>
                  <a:pt x="-1220" y="3366825"/>
                  <a:pt x="0" y="3077178"/>
                </a:cubicBezTo>
                <a:cubicBezTo>
                  <a:pt x="45020" y="2810277"/>
                  <a:pt x="-4736" y="2679970"/>
                  <a:pt x="0" y="2530957"/>
                </a:cubicBezTo>
                <a:cubicBezTo>
                  <a:pt x="10694" y="2374831"/>
                  <a:pt x="-50498" y="1934889"/>
                  <a:pt x="0" y="1791139"/>
                </a:cubicBezTo>
                <a:cubicBezTo>
                  <a:pt x="35661" y="1613605"/>
                  <a:pt x="-22916" y="1016555"/>
                  <a:pt x="0" y="809324"/>
                </a:cubicBezTo>
                <a:close/>
              </a:path>
              <a:path w="11789228" h="6458582" fill="none" stroke="0" extrusionOk="0">
                <a:moveTo>
                  <a:pt x="0" y="809324"/>
                </a:moveTo>
                <a:cubicBezTo>
                  <a:pt x="-56129" y="376088"/>
                  <a:pt x="468666" y="55739"/>
                  <a:pt x="729733" y="0"/>
                </a:cubicBezTo>
                <a:cubicBezTo>
                  <a:pt x="936533" y="36410"/>
                  <a:pt x="1109766" y="20277"/>
                  <a:pt x="1315086" y="0"/>
                </a:cubicBezTo>
                <a:cubicBezTo>
                  <a:pt x="1532925" y="-11827"/>
                  <a:pt x="1792290" y="-9638"/>
                  <a:pt x="2003737" y="0"/>
                </a:cubicBezTo>
                <a:cubicBezTo>
                  <a:pt x="2135736" y="21318"/>
                  <a:pt x="2355153" y="-20036"/>
                  <a:pt x="2589091" y="0"/>
                </a:cubicBezTo>
                <a:cubicBezTo>
                  <a:pt x="2804054" y="-15049"/>
                  <a:pt x="2821924" y="7935"/>
                  <a:pt x="2967848" y="0"/>
                </a:cubicBezTo>
                <a:cubicBezTo>
                  <a:pt x="3110868" y="-27742"/>
                  <a:pt x="3386196" y="-12782"/>
                  <a:pt x="3553201" y="0"/>
                </a:cubicBezTo>
                <a:cubicBezTo>
                  <a:pt x="3710418" y="3649"/>
                  <a:pt x="3990276" y="-23353"/>
                  <a:pt x="4138554" y="0"/>
                </a:cubicBezTo>
                <a:cubicBezTo>
                  <a:pt x="4293098" y="16513"/>
                  <a:pt x="4434391" y="-27493"/>
                  <a:pt x="4517312" y="0"/>
                </a:cubicBezTo>
                <a:cubicBezTo>
                  <a:pt x="4600428" y="7087"/>
                  <a:pt x="4902782" y="-18846"/>
                  <a:pt x="4999367" y="0"/>
                </a:cubicBezTo>
                <a:cubicBezTo>
                  <a:pt x="5114347" y="8170"/>
                  <a:pt x="5201174" y="50"/>
                  <a:pt x="5378126" y="0"/>
                </a:cubicBezTo>
                <a:cubicBezTo>
                  <a:pt x="5501754" y="-4921"/>
                  <a:pt x="6013782" y="-62229"/>
                  <a:pt x="6273372" y="0"/>
                </a:cubicBezTo>
                <a:cubicBezTo>
                  <a:pt x="6505155" y="36435"/>
                  <a:pt x="6591840" y="12315"/>
                  <a:pt x="6755426" y="0"/>
                </a:cubicBezTo>
                <a:cubicBezTo>
                  <a:pt x="6902089" y="2363"/>
                  <a:pt x="7003851" y="12208"/>
                  <a:pt x="7237482" y="0"/>
                </a:cubicBezTo>
                <a:cubicBezTo>
                  <a:pt x="7446784" y="31902"/>
                  <a:pt x="7930194" y="-57958"/>
                  <a:pt x="8132728" y="0"/>
                </a:cubicBezTo>
                <a:cubicBezTo>
                  <a:pt x="8357182" y="-4512"/>
                  <a:pt x="8437101" y="3737"/>
                  <a:pt x="8511486" y="0"/>
                </a:cubicBezTo>
                <a:cubicBezTo>
                  <a:pt x="8579537" y="-17372"/>
                  <a:pt x="9091749" y="-71629"/>
                  <a:pt x="9303434" y="0"/>
                </a:cubicBezTo>
                <a:cubicBezTo>
                  <a:pt x="9555949" y="69909"/>
                  <a:pt x="9823488" y="-18296"/>
                  <a:pt x="9992085" y="0"/>
                </a:cubicBezTo>
                <a:cubicBezTo>
                  <a:pt x="10222575" y="43744"/>
                  <a:pt x="10752915" y="109922"/>
                  <a:pt x="11059494" y="0"/>
                </a:cubicBezTo>
                <a:cubicBezTo>
                  <a:pt x="11535377" y="120550"/>
                  <a:pt x="11627770" y="375312"/>
                  <a:pt x="11789228" y="809324"/>
                </a:cubicBezTo>
                <a:cubicBezTo>
                  <a:pt x="11779531" y="1029047"/>
                  <a:pt x="11760201" y="1203535"/>
                  <a:pt x="11789228" y="1355544"/>
                </a:cubicBezTo>
                <a:cubicBezTo>
                  <a:pt x="11762409" y="1605765"/>
                  <a:pt x="11833777" y="1923405"/>
                  <a:pt x="11789228" y="2143762"/>
                </a:cubicBezTo>
                <a:cubicBezTo>
                  <a:pt x="11808775" y="2325662"/>
                  <a:pt x="11814883" y="2627400"/>
                  <a:pt x="11789228" y="2786782"/>
                </a:cubicBezTo>
                <a:cubicBezTo>
                  <a:pt x="11777906" y="3002605"/>
                  <a:pt x="11748699" y="3167517"/>
                  <a:pt x="11789228" y="3429802"/>
                </a:cubicBezTo>
                <a:cubicBezTo>
                  <a:pt x="11833528" y="3694148"/>
                  <a:pt x="11709036" y="3884097"/>
                  <a:pt x="11789228" y="4121221"/>
                </a:cubicBezTo>
                <a:cubicBezTo>
                  <a:pt x="11795407" y="4376100"/>
                  <a:pt x="11790400" y="4570293"/>
                  <a:pt x="11789228" y="4909438"/>
                </a:cubicBezTo>
                <a:cubicBezTo>
                  <a:pt x="11776710" y="5166511"/>
                  <a:pt x="11807022" y="5527969"/>
                  <a:pt x="11789228" y="5649256"/>
                </a:cubicBezTo>
                <a:cubicBezTo>
                  <a:pt x="11917826" y="6003050"/>
                  <a:pt x="11522751" y="6418538"/>
                  <a:pt x="11059494" y="6458582"/>
                </a:cubicBezTo>
                <a:cubicBezTo>
                  <a:pt x="10897767" y="6409818"/>
                  <a:pt x="10784355" y="6471449"/>
                  <a:pt x="10680735" y="6458582"/>
                </a:cubicBezTo>
                <a:cubicBezTo>
                  <a:pt x="10579066" y="6385216"/>
                  <a:pt x="10092042" y="6508258"/>
                  <a:pt x="9888787" y="6458582"/>
                </a:cubicBezTo>
                <a:cubicBezTo>
                  <a:pt x="9649575" y="6455517"/>
                  <a:pt x="9524162" y="6483738"/>
                  <a:pt x="9303434" y="6458582"/>
                </a:cubicBezTo>
                <a:cubicBezTo>
                  <a:pt x="9015521" y="6456061"/>
                  <a:pt x="8792700" y="6343427"/>
                  <a:pt x="8408188" y="6458582"/>
                </a:cubicBezTo>
                <a:cubicBezTo>
                  <a:pt x="7994518" y="6490420"/>
                  <a:pt x="8001350" y="6439840"/>
                  <a:pt x="7719537" y="6458582"/>
                </a:cubicBezTo>
                <a:cubicBezTo>
                  <a:pt x="7439041" y="6471459"/>
                  <a:pt x="7369362" y="6460651"/>
                  <a:pt x="7237482" y="6458582"/>
                </a:cubicBezTo>
                <a:cubicBezTo>
                  <a:pt x="7169919" y="6455159"/>
                  <a:pt x="6525362" y="6490110"/>
                  <a:pt x="6342237" y="6458582"/>
                </a:cubicBezTo>
                <a:cubicBezTo>
                  <a:pt x="6097012" y="6502174"/>
                  <a:pt x="5620943" y="6411173"/>
                  <a:pt x="5446990" y="6458582"/>
                </a:cubicBezTo>
                <a:cubicBezTo>
                  <a:pt x="5256047" y="6453669"/>
                  <a:pt x="5148585" y="6436515"/>
                  <a:pt x="4964935" y="6458582"/>
                </a:cubicBezTo>
                <a:cubicBezTo>
                  <a:pt x="4752641" y="6475648"/>
                  <a:pt x="4617987" y="6465087"/>
                  <a:pt x="4379582" y="6458582"/>
                </a:cubicBezTo>
                <a:cubicBezTo>
                  <a:pt x="4184098" y="6473402"/>
                  <a:pt x="4027670" y="6496224"/>
                  <a:pt x="3587634" y="6458582"/>
                </a:cubicBezTo>
                <a:cubicBezTo>
                  <a:pt x="3196717" y="6446447"/>
                  <a:pt x="3150941" y="6463870"/>
                  <a:pt x="2795685" y="6458582"/>
                </a:cubicBezTo>
                <a:cubicBezTo>
                  <a:pt x="2405184" y="6433784"/>
                  <a:pt x="2204462" y="6432428"/>
                  <a:pt x="1900440" y="6458582"/>
                </a:cubicBezTo>
                <a:cubicBezTo>
                  <a:pt x="1606261" y="6444230"/>
                  <a:pt x="1647680" y="6449191"/>
                  <a:pt x="1521682" y="6458582"/>
                </a:cubicBezTo>
                <a:cubicBezTo>
                  <a:pt x="1411304" y="6551419"/>
                  <a:pt x="1055136" y="6348898"/>
                  <a:pt x="729733" y="6458582"/>
                </a:cubicBezTo>
                <a:cubicBezTo>
                  <a:pt x="302263" y="6358400"/>
                  <a:pt x="131885" y="6038395"/>
                  <a:pt x="0" y="5649256"/>
                </a:cubicBezTo>
                <a:cubicBezTo>
                  <a:pt x="-28209" y="5452781"/>
                  <a:pt x="-50845" y="5262727"/>
                  <a:pt x="0" y="5103036"/>
                </a:cubicBezTo>
                <a:cubicBezTo>
                  <a:pt x="39095" y="4889086"/>
                  <a:pt x="8982" y="4660330"/>
                  <a:pt x="0" y="4508415"/>
                </a:cubicBezTo>
                <a:cubicBezTo>
                  <a:pt x="56277" y="4423777"/>
                  <a:pt x="5325" y="4131558"/>
                  <a:pt x="0" y="3768597"/>
                </a:cubicBezTo>
                <a:cubicBezTo>
                  <a:pt x="-3883" y="3416231"/>
                  <a:pt x="-9744" y="3361429"/>
                  <a:pt x="0" y="3077178"/>
                </a:cubicBezTo>
                <a:cubicBezTo>
                  <a:pt x="46330" y="2785449"/>
                  <a:pt x="-25946" y="2695717"/>
                  <a:pt x="0" y="2530957"/>
                </a:cubicBezTo>
                <a:cubicBezTo>
                  <a:pt x="8165" y="2388223"/>
                  <a:pt x="-31863" y="1905382"/>
                  <a:pt x="0" y="1791139"/>
                </a:cubicBezTo>
                <a:cubicBezTo>
                  <a:pt x="65265" y="1566012"/>
                  <a:pt x="38373" y="1004594"/>
                  <a:pt x="0" y="80932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</p:txBody>
      </p:sp>
      <p:pic>
        <p:nvPicPr>
          <p:cNvPr id="13" name="Graphic 1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3369" y="2394857"/>
            <a:ext cx="3184383" cy="4099838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1848507" y="705515"/>
            <a:ext cx="7884568" cy="1712008"/>
          </a:xfrm>
          <a:custGeom>
            <a:avLst/>
            <a:gdLst>
              <a:gd name="connsiteX0" fmla="*/ 0 w 7884568"/>
              <a:gd name="connsiteY0" fmla="*/ 285340 h 1712008"/>
              <a:gd name="connsiteX1" fmla="*/ 285340 w 7884568"/>
              <a:gd name="connsiteY1" fmla="*/ 0 h 1712008"/>
              <a:gd name="connsiteX2" fmla="*/ 7599228 w 7884568"/>
              <a:gd name="connsiteY2" fmla="*/ 0 h 1712008"/>
              <a:gd name="connsiteX3" fmla="*/ 7884568 w 7884568"/>
              <a:gd name="connsiteY3" fmla="*/ 285340 h 1712008"/>
              <a:gd name="connsiteX4" fmla="*/ 7884568 w 7884568"/>
              <a:gd name="connsiteY4" fmla="*/ 1426668 h 1712008"/>
              <a:gd name="connsiteX5" fmla="*/ 7599228 w 7884568"/>
              <a:gd name="connsiteY5" fmla="*/ 1712008 h 1712008"/>
              <a:gd name="connsiteX6" fmla="*/ 285340 w 7884568"/>
              <a:gd name="connsiteY6" fmla="*/ 1712008 h 1712008"/>
              <a:gd name="connsiteX7" fmla="*/ 0 w 7884568"/>
              <a:gd name="connsiteY7" fmla="*/ 1426668 h 1712008"/>
              <a:gd name="connsiteX8" fmla="*/ 0 w 7884568"/>
              <a:gd name="connsiteY8" fmla="*/ 285340 h 1712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4568" h="1712008" fill="none" extrusionOk="0">
                <a:moveTo>
                  <a:pt x="0" y="285340"/>
                </a:moveTo>
                <a:cubicBezTo>
                  <a:pt x="2993" y="108449"/>
                  <a:pt x="113926" y="7654"/>
                  <a:pt x="285340" y="0"/>
                </a:cubicBezTo>
                <a:cubicBezTo>
                  <a:pt x="3118720" y="-73180"/>
                  <a:pt x="6248612" y="86135"/>
                  <a:pt x="7599228" y="0"/>
                </a:cubicBezTo>
                <a:cubicBezTo>
                  <a:pt x="7763997" y="2137"/>
                  <a:pt x="7881894" y="126550"/>
                  <a:pt x="7884568" y="285340"/>
                </a:cubicBezTo>
                <a:cubicBezTo>
                  <a:pt x="7806960" y="656650"/>
                  <a:pt x="7888388" y="891336"/>
                  <a:pt x="7884568" y="1426668"/>
                </a:cubicBezTo>
                <a:cubicBezTo>
                  <a:pt x="7860262" y="1581614"/>
                  <a:pt x="7763059" y="1704184"/>
                  <a:pt x="7599228" y="1712008"/>
                </a:cubicBezTo>
                <a:cubicBezTo>
                  <a:pt x="4686785" y="1756868"/>
                  <a:pt x="3412428" y="1829630"/>
                  <a:pt x="285340" y="1712008"/>
                </a:cubicBezTo>
                <a:cubicBezTo>
                  <a:pt x="120479" y="1727587"/>
                  <a:pt x="23167" y="1570892"/>
                  <a:pt x="0" y="1426668"/>
                </a:cubicBezTo>
                <a:cubicBezTo>
                  <a:pt x="100823" y="1102559"/>
                  <a:pt x="61797" y="640282"/>
                  <a:pt x="0" y="285340"/>
                </a:cubicBezTo>
                <a:close/>
              </a:path>
              <a:path w="7884568" h="1712008" stroke="0" extrusionOk="0">
                <a:moveTo>
                  <a:pt x="0" y="285340"/>
                </a:moveTo>
                <a:cubicBezTo>
                  <a:pt x="2879" y="146004"/>
                  <a:pt x="114205" y="-17126"/>
                  <a:pt x="285340" y="0"/>
                </a:cubicBezTo>
                <a:cubicBezTo>
                  <a:pt x="2229690" y="33707"/>
                  <a:pt x="5810525" y="-162475"/>
                  <a:pt x="7599228" y="0"/>
                </a:cubicBezTo>
                <a:cubicBezTo>
                  <a:pt x="7762115" y="-1627"/>
                  <a:pt x="7865621" y="141933"/>
                  <a:pt x="7884568" y="285340"/>
                </a:cubicBezTo>
                <a:cubicBezTo>
                  <a:pt x="7960688" y="669027"/>
                  <a:pt x="7809484" y="1269545"/>
                  <a:pt x="7884568" y="1426668"/>
                </a:cubicBezTo>
                <a:cubicBezTo>
                  <a:pt x="7888758" y="1587758"/>
                  <a:pt x="7744597" y="1706038"/>
                  <a:pt x="7599228" y="1712008"/>
                </a:cubicBezTo>
                <a:cubicBezTo>
                  <a:pt x="5015453" y="1764859"/>
                  <a:pt x="2007605" y="1834290"/>
                  <a:pt x="285340" y="1712008"/>
                </a:cubicBezTo>
                <a:cubicBezTo>
                  <a:pt x="132992" y="1740798"/>
                  <a:pt x="12650" y="1585387"/>
                  <a:pt x="0" y="1426668"/>
                </a:cubicBezTo>
                <a:cubicBezTo>
                  <a:pt x="-19717" y="1026639"/>
                  <a:pt x="49220" y="505178"/>
                  <a:pt x="0" y="285340"/>
                </a:cubicBezTo>
                <a:close/>
              </a:path>
            </a:pathLst>
          </a:custGeom>
          <a:solidFill>
            <a:srgbClr val="FFFFCC"/>
          </a:solidFill>
          <a:ln w="381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đẹp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quê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4338" y="2913580"/>
            <a:ext cx="8158162" cy="1529834"/>
            <a:chOff x="5814323" y="491558"/>
            <a:chExt cx="5879306" cy="3208710"/>
          </a:xfrm>
        </p:grpSpPr>
        <p:grpSp>
          <p:nvGrpSpPr>
            <p:cNvPr id="10" name="Graphic 4"/>
            <p:cNvGrpSpPr/>
            <p:nvPr/>
          </p:nvGrpSpPr>
          <p:grpSpPr>
            <a:xfrm>
              <a:off x="5814323" y="491558"/>
              <a:ext cx="5879306" cy="3208710"/>
              <a:chOff x="5610687" y="1031736"/>
              <a:chExt cx="5879306" cy="3980523"/>
            </a:xfrm>
          </p:grpSpPr>
          <p:sp>
            <p:nvSpPr>
              <p:cNvPr id="12" name="Freeform: Shape 19"/>
              <p:cNvSpPr/>
              <p:nvPr/>
            </p:nvSpPr>
            <p:spPr>
              <a:xfrm>
                <a:off x="5629164" y="1052247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20"/>
              <p:cNvSpPr/>
              <p:nvPr/>
            </p:nvSpPr>
            <p:spPr>
              <a:xfrm>
                <a:off x="5761588" y="1298957"/>
                <a:ext cx="5583158" cy="3447730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" name="Graphic 4"/>
              <p:cNvGrpSpPr/>
              <p:nvPr/>
            </p:nvGrpSpPr>
            <p:grpSpPr>
              <a:xfrm>
                <a:off x="5610687" y="1031736"/>
                <a:ext cx="5879306" cy="3980523"/>
                <a:chOff x="5610687" y="1031736"/>
                <a:chExt cx="5879306" cy="3980523"/>
              </a:xfrm>
              <a:solidFill>
                <a:srgbClr val="1A1A1A"/>
              </a:solidFill>
            </p:grpSpPr>
            <p:sp>
              <p:nvSpPr>
                <p:cNvPr id="17" name="Freeform: Shape 22"/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23"/>
                <p:cNvSpPr/>
                <p:nvPr/>
              </p:nvSpPr>
              <p:spPr>
                <a:xfrm>
                  <a:off x="5610687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24"/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26"/>
                <p:cNvSpPr/>
                <p:nvPr/>
              </p:nvSpPr>
              <p:spPr>
                <a:xfrm>
                  <a:off x="10244482" y="1291401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8"/>
                <p:cNvSpPr/>
                <p:nvPr/>
              </p:nvSpPr>
              <p:spPr>
                <a:xfrm>
                  <a:off x="6562813" y="4260801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9"/>
                <p:cNvSpPr/>
                <p:nvPr/>
              </p:nvSpPr>
              <p:spPr>
                <a:xfrm>
                  <a:off x="5753265" y="1724319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6170392" y="623700"/>
              <a:ext cx="5311048" cy="290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ý :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80707" y="4599252"/>
            <a:ext cx="8106539" cy="1070151"/>
            <a:chOff x="5814323" y="491558"/>
            <a:chExt cx="5894857" cy="3208710"/>
          </a:xfrm>
        </p:grpSpPr>
        <p:grpSp>
          <p:nvGrpSpPr>
            <p:cNvPr id="37" name="Graphic 4"/>
            <p:cNvGrpSpPr/>
            <p:nvPr/>
          </p:nvGrpSpPr>
          <p:grpSpPr>
            <a:xfrm>
              <a:off x="5814323" y="491558"/>
              <a:ext cx="5879306" cy="3208710"/>
              <a:chOff x="5610687" y="1031736"/>
              <a:chExt cx="5879306" cy="3980523"/>
            </a:xfrm>
          </p:grpSpPr>
          <p:sp>
            <p:nvSpPr>
              <p:cNvPr id="39" name="Freeform: Shape 19"/>
              <p:cNvSpPr/>
              <p:nvPr/>
            </p:nvSpPr>
            <p:spPr>
              <a:xfrm>
                <a:off x="5629164" y="1052247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20"/>
              <p:cNvSpPr/>
              <p:nvPr/>
            </p:nvSpPr>
            <p:spPr>
              <a:xfrm>
                <a:off x="5761588" y="1298957"/>
                <a:ext cx="5583158" cy="3447730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/>
              <p:cNvGrpSpPr/>
              <p:nvPr/>
            </p:nvGrpSpPr>
            <p:grpSpPr>
              <a:xfrm>
                <a:off x="5610687" y="1031736"/>
                <a:ext cx="5879306" cy="3980523"/>
                <a:chOff x="5610687" y="1031736"/>
                <a:chExt cx="5879306" cy="3980523"/>
              </a:xfrm>
              <a:solidFill>
                <a:srgbClr val="1A1A1A"/>
              </a:solidFill>
            </p:grpSpPr>
            <p:sp>
              <p:nvSpPr>
                <p:cNvPr id="42" name="Freeform: Shape 22"/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: Shape 23"/>
                <p:cNvSpPr/>
                <p:nvPr/>
              </p:nvSpPr>
              <p:spPr>
                <a:xfrm>
                  <a:off x="5610687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: Shape 24"/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: Shape 26"/>
                <p:cNvSpPr/>
                <p:nvPr/>
              </p:nvSpPr>
              <p:spPr>
                <a:xfrm>
                  <a:off x="10244482" y="1291401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: Shape 28"/>
                <p:cNvSpPr/>
                <p:nvPr/>
              </p:nvSpPr>
              <p:spPr>
                <a:xfrm>
                  <a:off x="6562813" y="4260801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: Shape 29"/>
                <p:cNvSpPr/>
                <p:nvPr/>
              </p:nvSpPr>
              <p:spPr>
                <a:xfrm>
                  <a:off x="5753265" y="1724319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" name="TextBox 37"/>
            <p:cNvSpPr txBox="1"/>
            <p:nvPr/>
          </p:nvSpPr>
          <p:spPr>
            <a:xfrm>
              <a:off x="6052629" y="566706"/>
              <a:ext cx="5656551" cy="286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lúa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lúa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830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256495" y="337506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/>
                <a:cs typeface="+mn-cs"/>
              </a:rPr>
              <a:t>báo cáo kết quả lao động của nhóm mình: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/>
              <a:ea typeface="字魂107号-萌趣欢乐体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349" y="582878"/>
            <a:ext cx="118786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br>
              <a:rPr lang="en-US" sz="4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vi-VN" sz="4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 được những việc cần làm để bảo vệ thiên nhiên theo các mức độ: </a:t>
            </a:r>
          </a:p>
          <a:p>
            <a:pPr algn="ctr"/>
            <a:endParaRPr lang="en-US" sz="4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vi-VN" sz="4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4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TỐT:😀     </a:t>
            </a:r>
            <a:endParaRPr lang="vi-VN" sz="4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vi-VN" sz="4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4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ĐẠT: 🙂   </a:t>
            </a:r>
            <a:endParaRPr lang="vi-VN" sz="4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vi-VN" sz="4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4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 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GẮNG</a:t>
            </a: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🙁</a:t>
            </a: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orrjf32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286</Words>
  <Application>Microsoft Office PowerPoint</Application>
  <PresentationFormat>Widescreen</PresentationFormat>
  <Paragraphs>43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Arial-Rounded</vt:lpstr>
      <vt:lpstr>等线</vt:lpstr>
      <vt:lpstr>Microsoft YaHei</vt:lpstr>
      <vt:lpstr>字魂107号-萌趣欢乐体</vt:lpstr>
      <vt:lpstr>Arial</vt:lpstr>
      <vt:lpstr>Barlow</vt:lpstr>
      <vt:lpstr>Calibri</vt:lpstr>
      <vt:lpstr>Times New Roman</vt:lpstr>
      <vt:lpstr>Office 主题​​</vt:lpstr>
      <vt:lpstr>第一PPT，www.1ppt.com</vt:lpstr>
      <vt:lpstr>KHỞI ĐỘNG</vt:lpstr>
      <vt:lpstr>PowerPoint Presentation</vt:lpstr>
      <vt:lpstr>Phần 1:  Sơ kết thi đua tuần 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57</cp:revision>
  <dcterms:created xsi:type="dcterms:W3CDTF">2024-02-08T09:22:00Z</dcterms:created>
  <dcterms:modified xsi:type="dcterms:W3CDTF">2026-04-06T09:28:34Z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356AFB4238814AB485A08CC66960C574_12</vt:lpwstr>
  </property>
  <property fmtid="{D5CDD505-2E9C-101B-9397-08002B2CF9AE}" pid="3" name="KSOProductBuildVer">
    <vt:lpwstr>1033-12.2.0.23196</vt:lpwstr>
  </property>
</Properties>
</file>