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95" r:id="rId24"/>
    <p:sldId id="287" r:id="rId25"/>
    <p:sldId id="288" r:id="rId26"/>
    <p:sldId id="289" r:id="rId27"/>
    <p:sldId id="293" r:id="rId28"/>
    <p:sldId id="294" r:id="rId29"/>
    <p:sldId id="286" r:id="rId30"/>
    <p:sldId id="257" r:id="rId31"/>
    <p:sldId id="296" r:id="rId32"/>
    <p:sldId id="297" r:id="rId33"/>
    <p:sldId id="298" r:id="rId34"/>
  </p:sldIdLst>
  <p:sldSz cx="18288000" cy="10287000"/>
  <p:notesSz cx="6858000" cy="9144000"/>
  <p:embeddedFontLst>
    <p:embeddedFont>
      <p:font typeface="Calibri Light" panose="020F0302020204030204" pitchFamily="34" charset="0"/>
      <p:regular r:id="rId35"/>
      <p:italic r:id="rId36"/>
    </p:embeddedFont>
    <p:embeddedFont>
      <p:font typeface="Canva Sans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#9Slide05 Kathya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B9CA"/>
    <a:srgbClr val="924620"/>
    <a:srgbClr val="EB922D"/>
    <a:srgbClr val="592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4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77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90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71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49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3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35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94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9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15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83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66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C6288-3422-45ED-83BF-5569872A8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AA48D-C383-4C96-A5E0-7FA7831F0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EB4C2-8D40-45EE-8086-0958D850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92590-6F39-4DBF-A5BF-BB5CA02E0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BB475-3B38-4624-A430-BC776A02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01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85C5E-AF13-4FD5-9474-07817520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AAF27-7C75-477C-907B-648E16F51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B2C2D-B363-491D-8D3C-38323E676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3264A-18C8-43A3-90BA-58580BAD1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68AC4-1D9D-4277-9E82-6AD46EB0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07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F82B-5024-41A1-8A2C-D1CEEF28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0E8AA-06C2-409B-99DD-6B8FA9CA7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D53C-D347-4203-B185-BD30F7A76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96918-7FF6-404C-A92F-C7748667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4CC70-F00B-41D0-AB20-07CF888E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18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A1340-5CD9-4522-AE16-24D21914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34D14-2398-482F-901B-29EA796B1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756F1-2EB2-4BE3-852E-FD7958A24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CD56F-931A-4077-BB8D-FD9B09C8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5B1C3-FCB0-4FC8-AFE6-66D8B8136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2B963-D825-4174-95D1-0B350B65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13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5B544-039E-4E46-AD18-DF4A692B8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0091-5034-4CFE-9E0C-E55ED7EC1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00B2A-6DC0-4434-A4A4-D6C4EC9F9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42535F-9E1D-4921-B5A8-43B38F10D8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7F2144-83CC-4916-8543-F4A896206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8D4A72-A98F-48C8-8A99-DF209900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1881A-7570-4241-A406-9DE9DEA0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C91D5D-B585-42A7-95B0-6EA00094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54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24E49-0838-477D-A235-7AAFFAFEB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C55069-5C95-41C4-A506-D3A6752C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E09C5-1ED1-4CE4-A83F-F77CF5EA7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73702-64DA-4D49-86C3-CCE59B54F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91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9A1CD-768B-49ED-9893-94FE855FA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CAD032-6B61-41C6-A47A-273C3E8D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22A06-9E21-4F88-AB13-B5CF23B81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4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2B28C-A50C-4C21-B8FC-2483D4F1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E5C17-0CC6-4547-BEBA-F5AA85E44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C9AFE-B991-4339-A733-B8B83183D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B873A-60A2-4796-B5B7-ED1494F0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777FA-44A3-4132-A098-3188BA3D0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FC43C-A78E-419D-A556-847A1401A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96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19472-3AFF-4B05-B25B-EFECA71EB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0F89D0-C8B1-4DAF-8E43-1436E7AAAC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2C9C3-2967-41FA-9BB4-F8786BC9A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B9765-A697-4C9D-AD44-30D127920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030B6-396E-4DB4-98B7-334246350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8A00C-8350-4CDE-828A-B839628E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82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3D4EE-0792-4160-8864-F5F9DC13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AECC8-FCB2-4C07-8B41-786EBB593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5F738-7464-4178-8C5C-B41F8AAD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D1D2-D151-4E55-AB5C-83137ADC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B1202-D5BD-452D-965E-4A0439ED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49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4D6704-461E-4136-8931-4E9C9BB393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F5D058-B1C0-4EE3-883D-AE491C4C1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A9E73-A09C-4C0D-88E0-D5BC92C0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52B8-FB65-4337-A52E-54317ADD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7A224-4CE8-4DA6-A471-0A0A430C1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75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18504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3000">
                <a:solidFill>
                  <a:srgbClr val="888888"/>
                </a:solidFill>
              </a:defRPr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700">
                <a:solidFill>
                  <a:srgbClr val="888888"/>
                </a:solidFill>
              </a:defRPr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62736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77061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1259684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76288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18158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2517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647733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69" lvl="1" indent="-60963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4200"/>
            </a:lvl2pPr>
            <a:lvl3pPr marL="2057504" lvl="2" indent="-571529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337" lvl="3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4pPr>
            <a:lvl5pPr marL="3429171" lvl="4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5pPr>
            <a:lvl6pPr marL="4115006" lvl="5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6pPr>
            <a:lvl7pPr marL="4800840" lvl="6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7pPr>
            <a:lvl8pPr marL="5486675" lvl="7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8pPr>
            <a:lvl9pPr marL="6172509" lvl="8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1259684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70059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1259684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86392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5880498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51157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10700148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2699148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7388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4C69204-D28D-77BE-622E-E5E7AFE04F78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4353E3-F73D-F51C-11D2-67D9A128102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C6896-61A0-F093-54FF-3D7ACDF17F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924EE9B-BD5E-D3EC-FD0F-032B76B1145C}"/>
              </a:ext>
            </a:extLst>
          </p:cNvPr>
          <p:cNvSpPr txBox="1"/>
          <p:nvPr userDrawn="1"/>
        </p:nvSpPr>
        <p:spPr>
          <a:xfrm>
            <a:off x="4754880" y="13175644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34364D6F-E9EE-0489-9810-9624DDAF909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5A993D33-A5D8-37D5-6C1B-4F9711D6F14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2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DFB7D9-4772-4401-B7CD-60167A260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B2990-8460-4B4A-8BAD-B83A9CDD2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8A26B-DD33-40C0-804E-924E9F3BC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BA180-94AE-4154-8715-D721C743AA2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AD40-F62F-4317-8168-1276B0F88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F9B0A-5ECA-4411-A57D-8048510E1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0C0EE34-7FEB-591F-1E70-72D1046EB246}"/>
              </a:ext>
            </a:extLst>
          </p:cNvPr>
          <p:cNvSpPr txBox="1"/>
          <p:nvPr userDrawn="1"/>
        </p:nvSpPr>
        <p:spPr>
          <a:xfrm>
            <a:off x="4754880" y="13175644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44AB786F-0F30-AA98-D8E4-07CB3C83208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0FCB4976-1FCC-916B-5C08-3FA42942713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0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D5B70F-490A-7FB1-6F56-4B5A95FA50BA}"/>
              </a:ext>
            </a:extLst>
          </p:cNvPr>
          <p:cNvSpPr txBox="1"/>
          <p:nvPr userDrawn="1"/>
        </p:nvSpPr>
        <p:spPr>
          <a:xfrm>
            <a:off x="4754880" y="13175644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31">
            <a:extLst>
              <a:ext uri="{FF2B5EF4-FFF2-40B4-BE49-F238E27FC236}">
                <a16:creationId xmlns:a16="http://schemas.microsoft.com/office/drawing/2014/main" id="{8C200E17-1963-4515-A185-07032E32AF9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4" name="Hình ảnh 32">
            <a:extLst>
              <a:ext uri="{FF2B5EF4-FFF2-40B4-BE49-F238E27FC236}">
                <a16:creationId xmlns:a16="http://schemas.microsoft.com/office/drawing/2014/main" id="{9B5CD286-6BDC-59D5-4628-40B3BA68F58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69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14.pn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openxmlformats.org/officeDocument/2006/relationships/image" Target="../media/image16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microsoft.com/office/2007/relationships/hdphoto" Target="../media/hdphoto1.wdp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5" Type="http://schemas.openxmlformats.org/officeDocument/2006/relationships/image" Target="../media/image26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microsoft.com/office/2007/relationships/hdphoto" Target="../media/hdphoto1.wdp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microsoft.com/office/2007/relationships/hdphoto" Target="../media/hdphoto1.wdp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5" Type="http://schemas.microsoft.com/office/2007/relationships/hdphoto" Target="../media/hdphoto3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openxmlformats.org/officeDocument/2006/relationships/image" Target="../media/image28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microsoft.com/office/2007/relationships/hdphoto" Target="../media/hdphoto2.wdp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5" Type="http://schemas.microsoft.com/office/2007/relationships/hdphoto" Target="../media/hdphoto5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openxmlformats.org/officeDocument/2006/relationships/image" Target="../media/image30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microsoft.com/office/2007/relationships/hdphoto" Target="../media/hdphoto4.wdp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26" Type="http://schemas.openxmlformats.org/officeDocument/2006/relationships/image" Target="../media/image27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5" Type="http://schemas.microsoft.com/office/2007/relationships/hdphoto" Target="../media/hdphoto5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openxmlformats.org/officeDocument/2006/relationships/image" Target="../media/image30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microsoft.com/office/2007/relationships/hdphoto" Target="../media/hdphoto4.wdp"/><Relationship Id="rId28" Type="http://schemas.openxmlformats.org/officeDocument/2006/relationships/image" Target="../media/image28.pn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9.png"/><Relationship Id="rId27" Type="http://schemas.microsoft.com/office/2007/relationships/hdphoto" Target="../media/hdphoto2.wdp"/><Relationship Id="rId30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5" Type="http://schemas.microsoft.com/office/2007/relationships/hdphoto" Target="../media/hdphoto3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openxmlformats.org/officeDocument/2006/relationships/image" Target="../media/image28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microsoft.com/office/2007/relationships/hdphoto" Target="../media/hdphoto2.wdp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5" Type="http://schemas.microsoft.com/office/2007/relationships/hdphoto" Target="../media/hdphoto5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openxmlformats.org/officeDocument/2006/relationships/image" Target="../media/image30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microsoft.com/office/2007/relationships/hdphoto" Target="../media/hdphoto4.wdp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33.pn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35.pn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9.sv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55.sv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7.svg"/><Relationship Id="rId3" Type="http://schemas.openxmlformats.org/officeDocument/2006/relationships/image" Target="../media/image62.svg"/><Relationship Id="rId7" Type="http://schemas.openxmlformats.org/officeDocument/2006/relationships/image" Target="../media/image55.svg"/><Relationship Id="rId12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59.svg"/><Relationship Id="rId5" Type="http://schemas.openxmlformats.org/officeDocument/2006/relationships/image" Target="../media/image49.sv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64.sv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7.svg"/><Relationship Id="rId3" Type="http://schemas.openxmlformats.org/officeDocument/2006/relationships/image" Target="../media/image49.svg"/><Relationship Id="rId7" Type="http://schemas.openxmlformats.org/officeDocument/2006/relationships/image" Target="../media/image62.svg"/><Relationship Id="rId12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59.svg"/><Relationship Id="rId5" Type="http://schemas.openxmlformats.org/officeDocument/2006/relationships/image" Target="../media/image67.svg"/><Relationship Id="rId10" Type="http://schemas.openxmlformats.org/officeDocument/2006/relationships/image" Target="../media/image42.png"/><Relationship Id="rId4" Type="http://schemas.openxmlformats.org/officeDocument/2006/relationships/image" Target="../media/image47.png"/><Relationship Id="rId9" Type="http://schemas.openxmlformats.org/officeDocument/2006/relationships/image" Target="../media/image55.svg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79.svg"/><Relationship Id="rId10" Type="http://schemas.openxmlformats.org/officeDocument/2006/relationships/image" Target="../media/image9.png"/><Relationship Id="rId4" Type="http://schemas.openxmlformats.org/officeDocument/2006/relationships/image" Target="../media/image58.png"/><Relationship Id="rId9" Type="http://schemas.openxmlformats.org/officeDocument/2006/relationships/image" Target="../media/image1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5.png"/><Relationship Id="rId3" Type="http://schemas.openxmlformats.org/officeDocument/2006/relationships/image" Target="../media/image58.png"/><Relationship Id="rId7" Type="http://schemas.openxmlformats.org/officeDocument/2006/relationships/image" Target="../media/image8.png"/><Relationship Id="rId12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60.png"/><Relationship Id="rId5" Type="http://schemas.openxmlformats.org/officeDocument/2006/relationships/image" Target="../media/image7.png"/><Relationship Id="rId10" Type="http://schemas.openxmlformats.org/officeDocument/2006/relationships/image" Target="../media/image16.svg"/><Relationship Id="rId4" Type="http://schemas.openxmlformats.org/officeDocument/2006/relationships/image" Target="../media/image79.svg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5.png"/><Relationship Id="rId3" Type="http://schemas.openxmlformats.org/officeDocument/2006/relationships/image" Target="../media/image58.png"/><Relationship Id="rId7" Type="http://schemas.openxmlformats.org/officeDocument/2006/relationships/image" Target="../media/image8.png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62.png"/><Relationship Id="rId5" Type="http://schemas.openxmlformats.org/officeDocument/2006/relationships/image" Target="../media/image7.png"/><Relationship Id="rId10" Type="http://schemas.openxmlformats.org/officeDocument/2006/relationships/image" Target="../media/image16.svg"/><Relationship Id="rId4" Type="http://schemas.openxmlformats.org/officeDocument/2006/relationships/image" Target="../media/image79.svg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openxmlformats.org/officeDocument/2006/relationships/image" Target="../media/image23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openxmlformats.org/officeDocument/2006/relationships/image" Target="../media/image24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5" Type="http://schemas.openxmlformats.org/officeDocument/2006/relationships/image" Target="../media/image26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24" Type="http://schemas.microsoft.com/office/2007/relationships/hdphoto" Target="../media/hdphoto1.wdp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5447763" y="-80247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8C094A-8AC8-6A3C-78BC-F0C3DD0B73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8" y="89347"/>
            <a:ext cx="1819067" cy="18190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CECFCF-5884-DB94-3990-A53144A49A6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130" y="16925"/>
            <a:ext cx="1726447" cy="1780084"/>
          </a:xfrm>
          <a:prstGeom prst="rect">
            <a:avLst/>
          </a:prstGeom>
        </p:spPr>
      </p:pic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 b="-59598"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3835A79-911F-749A-C804-EDF964A8D6D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b="57295"/>
          <a:stretch/>
        </p:blipFill>
        <p:spPr>
          <a:xfrm>
            <a:off x="175693" y="2250514"/>
            <a:ext cx="17936613" cy="15663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D598FD-0A33-7D17-5F6F-314C20930E07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45565"/>
          <a:stretch/>
        </p:blipFill>
        <p:spPr>
          <a:xfrm>
            <a:off x="1951733" y="4098497"/>
            <a:ext cx="15773400" cy="1677854"/>
          </a:xfrm>
          <a:prstGeom prst="rect">
            <a:avLst/>
          </a:prstGeom>
        </p:spPr>
      </p:pic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 b="-5959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13414" y="881797"/>
            <a:ext cx="11061173" cy="1331202"/>
            <a:chOff x="0" y="-13750"/>
            <a:chExt cx="1039879" cy="284960"/>
          </a:xfrm>
        </p:grpSpPr>
        <p:sp>
          <p:nvSpPr>
            <p:cNvPr id="4" name="Freeform 4"/>
            <p:cNvSpPr/>
            <p:nvPr/>
          </p:nvSpPr>
          <p:spPr>
            <a:xfrm>
              <a:off x="0" y="-13750"/>
              <a:ext cx="1031618" cy="234148"/>
            </a:xfrm>
            <a:custGeom>
              <a:avLst/>
              <a:gdLst/>
              <a:ahLst/>
              <a:cxnLst/>
              <a:rect l="l" t="t" r="r" b="b"/>
              <a:pathLst>
                <a:path w="1031618" h="234148">
                  <a:moveTo>
                    <a:pt x="100803" y="0"/>
                  </a:moveTo>
                  <a:lnTo>
                    <a:pt x="930815" y="0"/>
                  </a:lnTo>
                  <a:cubicBezTo>
                    <a:pt x="957550" y="0"/>
                    <a:pt x="983189" y="10620"/>
                    <a:pt x="1002094" y="29525"/>
                  </a:cubicBezTo>
                  <a:cubicBezTo>
                    <a:pt x="1020998" y="48429"/>
                    <a:pt x="1031618" y="74068"/>
                    <a:pt x="1031618" y="100803"/>
                  </a:cubicBezTo>
                  <a:lnTo>
                    <a:pt x="1031618" y="133345"/>
                  </a:lnTo>
                  <a:cubicBezTo>
                    <a:pt x="1031618" y="160079"/>
                    <a:pt x="1020998" y="185719"/>
                    <a:pt x="1002094" y="204623"/>
                  </a:cubicBezTo>
                  <a:cubicBezTo>
                    <a:pt x="983189" y="223527"/>
                    <a:pt x="957550" y="234148"/>
                    <a:pt x="930815" y="234148"/>
                  </a:cubicBezTo>
                  <a:lnTo>
                    <a:pt x="100803" y="234148"/>
                  </a:lnTo>
                  <a:cubicBezTo>
                    <a:pt x="74068" y="234148"/>
                    <a:pt x="48429" y="223527"/>
                    <a:pt x="29525" y="204623"/>
                  </a:cubicBezTo>
                  <a:cubicBezTo>
                    <a:pt x="10620" y="185719"/>
                    <a:pt x="0" y="160079"/>
                    <a:pt x="0" y="133345"/>
                  </a:cubicBezTo>
                  <a:lnTo>
                    <a:pt x="0" y="100803"/>
                  </a:lnTo>
                  <a:cubicBezTo>
                    <a:pt x="0" y="74068"/>
                    <a:pt x="10620" y="48429"/>
                    <a:pt x="29525" y="29525"/>
                  </a:cubicBezTo>
                  <a:cubicBezTo>
                    <a:pt x="48429" y="10620"/>
                    <a:pt x="74068" y="0"/>
                    <a:pt x="100803" y="0"/>
                  </a:cubicBezTo>
                  <a:close/>
                </a:path>
              </a:pathLst>
            </a:custGeom>
            <a:solidFill>
              <a:srgbClr val="E3983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261" y="8487"/>
              <a:ext cx="1031618" cy="262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  <a:ea typeface="Garet"/>
                  <a:cs typeface="Garet"/>
                  <a:sym typeface="Garet"/>
                </a:rPr>
                <a:t>Hoạt</a:t>
              </a:r>
              <a:r>
                <a:rPr lang="en-US" sz="54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  <a:ea typeface="Garet"/>
                  <a:cs typeface="Garet"/>
                  <a:sym typeface="Garet"/>
                </a:rPr>
                <a:t> </a:t>
              </a:r>
              <a:r>
                <a:rPr lang="en-US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  <a:ea typeface="Garet"/>
                  <a:cs typeface="Garet"/>
                  <a:sym typeface="Garet"/>
                </a:rPr>
                <a:t>động</a:t>
              </a:r>
              <a:r>
                <a:rPr lang="en-US" sz="54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  <a:ea typeface="Garet"/>
                  <a:cs typeface="Garet"/>
                  <a:sym typeface="Garet"/>
                </a:rPr>
                <a:t> </a:t>
              </a:r>
              <a:r>
                <a:rPr lang="en-US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  <a:ea typeface="Garet"/>
                  <a:cs typeface="Garet"/>
                  <a:sym typeface="Garet"/>
                </a:rPr>
                <a:t>trải</a:t>
              </a:r>
              <a:r>
                <a:rPr lang="en-US" sz="54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  <a:ea typeface="Garet"/>
                  <a:cs typeface="Garet"/>
                  <a:sym typeface="Garet"/>
                </a:rPr>
                <a:t> </a:t>
              </a:r>
              <a:r>
                <a:rPr lang="en-US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  <a:ea typeface="Garet"/>
                  <a:cs typeface="Garet"/>
                  <a:sym typeface="Garet"/>
                </a:rPr>
                <a:t>nghiệm</a:t>
              </a:r>
              <a:endParaRPr lang="en-US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Garet"/>
                <a:cs typeface="Garet"/>
                <a:sym typeface="Gare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457200" y="342900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1: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định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phù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E9989F-D5F1-EBB4-912E-B631F461E837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27853" r="39978" b="-2859"/>
          <a:stretch/>
        </p:blipFill>
        <p:spPr>
          <a:xfrm>
            <a:off x="6503403" y="2333111"/>
            <a:ext cx="5025157" cy="51879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55504C7-B099-AD3E-EBA7-882830645C64}"/>
              </a:ext>
            </a:extLst>
          </p:cNvPr>
          <p:cNvGrpSpPr/>
          <p:nvPr/>
        </p:nvGrpSpPr>
        <p:grpSpPr>
          <a:xfrm>
            <a:off x="6800089" y="7659134"/>
            <a:ext cx="4779533" cy="789537"/>
            <a:chOff x="1550750" y="8483845"/>
            <a:chExt cx="4779533" cy="78953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0A8807F-F073-3F6C-BE7E-975B5F10C425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2EECE0-3F7B-5C98-4D5B-95C0FA79F29A}"/>
                </a:ext>
              </a:extLst>
            </p:cNvPr>
            <p:cNvSpPr txBox="1"/>
            <p:nvPr/>
          </p:nvSpPr>
          <p:spPr>
            <a:xfrm>
              <a:off x="1986883" y="8570469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latin typeface="UTM Avo" panose="02040603050506020204" pitchFamily="18" charset="0"/>
                </a:rPr>
                <a:t>Chơi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đá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bóng</a:t>
              </a:r>
              <a:endParaRPr lang="en-US" sz="35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F5974AE-0FE1-3F5F-B8F6-3D46CF331C8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5458" y1="13888" x2="48123" y2="10456"/>
                        <a14:foregroundMark x1="67836" y1="20641" x2="85972" y2="46894"/>
                        <a14:foregroundMark x1="70541" y1="21443" x2="71443" y2="38778"/>
                        <a14:foregroundMark x1="71443" y1="38778" x2="80762" y2="20040"/>
                        <a14:foregroundMark x1="80762" y1="20040" x2="74449" y2="16333"/>
                        <a14:foregroundMark x1="76754" y1="22946" x2="85972" y2="35271"/>
                        <a14:foregroundMark x1="70541" y1="22545" x2="72144" y2="34569"/>
                        <a14:foregroundMark x1="64729" y1="21042" x2="67836" y2="3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91" b="41384"/>
          <a:stretch/>
        </p:blipFill>
        <p:spPr>
          <a:xfrm>
            <a:off x="7928034" y="7825250"/>
            <a:ext cx="2478973" cy="2958852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3C06C918-6035-F8D5-03E6-991FADD39570}"/>
              </a:ext>
            </a:extLst>
          </p:cNvPr>
          <p:cNvSpPr/>
          <p:nvPr/>
        </p:nvSpPr>
        <p:spPr>
          <a:xfrm>
            <a:off x="6065921" y="3517857"/>
            <a:ext cx="3414480" cy="3489458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69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457200" y="342900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1: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định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phù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D23DA5-558F-8083-C2BD-39D0C7992EA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84304" y="2221337"/>
            <a:ext cx="15563457" cy="560391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D9491FD-00DC-8EAF-21BF-E14A63ED8E1A}"/>
              </a:ext>
            </a:extLst>
          </p:cNvPr>
          <p:cNvGrpSpPr/>
          <p:nvPr/>
        </p:nvGrpSpPr>
        <p:grpSpPr>
          <a:xfrm>
            <a:off x="2830974" y="8101868"/>
            <a:ext cx="4456916" cy="789537"/>
            <a:chOff x="1550750" y="8483845"/>
            <a:chExt cx="4456916" cy="78953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A66FF26-F721-1CBB-4B63-1CE2D99314BE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0BFB71-B708-508A-C97D-82F46890DDC7}"/>
                </a:ext>
              </a:extLst>
            </p:cNvPr>
            <p:cNvSpPr txBox="1"/>
            <p:nvPr/>
          </p:nvSpPr>
          <p:spPr>
            <a:xfrm>
              <a:off x="1664266" y="8618002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mùa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đông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8BF3DC-7B20-FD0B-F280-9C15404D2A96}"/>
              </a:ext>
            </a:extLst>
          </p:cNvPr>
          <p:cNvGrpSpPr/>
          <p:nvPr/>
        </p:nvGrpSpPr>
        <p:grpSpPr>
          <a:xfrm>
            <a:off x="11359817" y="8158667"/>
            <a:ext cx="4779533" cy="789537"/>
            <a:chOff x="1550750" y="8483845"/>
            <a:chExt cx="4779533" cy="78953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8B584A8-4F8F-DBF7-84F0-E02D684CB5A6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A062B0-0E94-DEBB-9D76-85F5B6709708}"/>
                </a:ext>
              </a:extLst>
            </p:cNvPr>
            <p:cNvSpPr txBox="1"/>
            <p:nvPr/>
          </p:nvSpPr>
          <p:spPr>
            <a:xfrm>
              <a:off x="1986883" y="8570469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0A75FD-4978-35F1-8971-0942C66B781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5458" y1="13888" x2="48123" y2="10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06" y="8474366"/>
            <a:ext cx="3368487" cy="33684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BE8-CA1E-8D67-CA7F-65F9DE9C736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5458" y1="13888" x2="48123" y2="10456"/>
                        <a14:foregroundMark x1="67836" y1="20641" x2="85972" y2="46894"/>
                        <a14:foregroundMark x1="70541" y1="21443" x2="71443" y2="38778"/>
                        <a14:foregroundMark x1="71443" y1="38778" x2="80762" y2="20040"/>
                        <a14:foregroundMark x1="80762" y1="20040" x2="74449" y2="16333"/>
                        <a14:foregroundMark x1="76754" y1="22946" x2="85972" y2="35271"/>
                        <a14:foregroundMark x1="70541" y1="22545" x2="72144" y2="34569"/>
                        <a14:foregroundMark x1="64729" y1="21042" x2="67836" y2="3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91" b="41384"/>
          <a:stretch/>
        </p:blipFill>
        <p:spPr>
          <a:xfrm>
            <a:off x="12780821" y="8479385"/>
            <a:ext cx="1672042" cy="199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2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304800" y="361087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1: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định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phù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D23DA5-558F-8083-C2BD-39D0C7992EA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55830" t="1" b="-1384"/>
          <a:stretch/>
        </p:blipFill>
        <p:spPr>
          <a:xfrm>
            <a:off x="6109676" y="2328104"/>
            <a:ext cx="6874305" cy="568148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88BF3DC-7B20-FD0B-F280-9C15404D2A96}"/>
              </a:ext>
            </a:extLst>
          </p:cNvPr>
          <p:cNvGrpSpPr/>
          <p:nvPr/>
        </p:nvGrpSpPr>
        <p:grpSpPr>
          <a:xfrm>
            <a:off x="7520864" y="8300211"/>
            <a:ext cx="4779533" cy="789537"/>
            <a:chOff x="1550750" y="8483845"/>
            <a:chExt cx="4779533" cy="78953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8B584A8-4F8F-DBF7-84F0-E02D684CB5A6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A062B0-0E94-DEBB-9D76-85F5B6709708}"/>
                </a:ext>
              </a:extLst>
            </p:cNvPr>
            <p:cNvSpPr txBox="1"/>
            <p:nvPr/>
          </p:nvSpPr>
          <p:spPr>
            <a:xfrm>
              <a:off x="1986883" y="8570469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BE8-CA1E-8D67-CA7F-65F9DE9C736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5458" y1="13888" x2="48123" y2="10456"/>
                        <a14:foregroundMark x1="67836" y1="20641" x2="85972" y2="46894"/>
                        <a14:foregroundMark x1="70541" y1="21443" x2="71443" y2="38778"/>
                        <a14:foregroundMark x1="71443" y1="38778" x2="80762" y2="20040"/>
                        <a14:foregroundMark x1="80762" y1="20040" x2="74449" y2="16333"/>
                        <a14:foregroundMark x1="76754" y1="22946" x2="85972" y2="35271"/>
                        <a14:foregroundMark x1="70541" y1="22545" x2="72144" y2="34569"/>
                        <a14:foregroundMark x1="64729" y1="21042" x2="67836" y2="3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91" b="41384"/>
          <a:stretch/>
        </p:blipFill>
        <p:spPr>
          <a:xfrm>
            <a:off x="8850735" y="8592991"/>
            <a:ext cx="1672042" cy="199571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A922F3C-AA01-E012-7D5F-68E341D5F11A}"/>
              </a:ext>
            </a:extLst>
          </p:cNvPr>
          <p:cNvSpPr/>
          <p:nvPr/>
        </p:nvSpPr>
        <p:spPr>
          <a:xfrm>
            <a:off x="7092814" y="2859560"/>
            <a:ext cx="4456856" cy="4217962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22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304800" y="361087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Lựa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nóng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mùa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đông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thao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ngủ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1EA0B2E-8847-58E7-B094-1152FA56A1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994" y="2571878"/>
            <a:ext cx="8123264" cy="61752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2E3621-D606-AD7D-307F-3744B616B8E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8452" y="2648846"/>
            <a:ext cx="8123264" cy="61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62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304800" y="361087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Lựa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nóng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mùa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đông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thao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ngủ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EF668EB-EB23-BFDB-6478-0ACCAB6A67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948" y="2601160"/>
            <a:ext cx="7546251" cy="59105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98F83C-3EFF-EE15-1A24-AA7CF40551A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6411" y="2551816"/>
            <a:ext cx="9002274" cy="595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49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304800" y="361087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Lựa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nóng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mùa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đông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thao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40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ngủ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EF668EB-EB23-BFDB-6478-0ACCAB6A67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367" y="5634822"/>
            <a:ext cx="6554519" cy="36523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98F83C-3EFF-EE15-1A24-AA7CF40551A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2695" y="5132859"/>
            <a:ext cx="6825506" cy="4127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7C49AA-06D7-0CFA-DC87-2F7D05B8D85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6002" y="2390251"/>
            <a:ext cx="6012658" cy="32552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AB49BF-8590-AABE-F43E-2809BBD49C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2338" y="2128803"/>
            <a:ext cx="7528258" cy="3448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6B21FB-08B4-A180-D68E-4B6C600C245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29277" y="7683253"/>
            <a:ext cx="5197320" cy="21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60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304800" y="361087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Lựa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nóng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mùa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1EA0B2E-8847-58E7-B094-1152FA56A1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994" y="2571878"/>
            <a:ext cx="8123264" cy="61752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2E3621-D606-AD7D-307F-3744B616B8E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4818" y="2625778"/>
            <a:ext cx="8123264" cy="61752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E7CD21-84D5-047C-3E86-F7BA882FA3F0}"/>
              </a:ext>
            </a:extLst>
          </p:cNvPr>
          <p:cNvGrpSpPr/>
          <p:nvPr/>
        </p:nvGrpSpPr>
        <p:grpSpPr>
          <a:xfrm>
            <a:off x="1600201" y="9021437"/>
            <a:ext cx="5536316" cy="1242284"/>
            <a:chOff x="1550750" y="8483845"/>
            <a:chExt cx="4406573" cy="124228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6A24C33-D37D-94C9-39D7-54EB26EAE508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F8BFA1-BC10-D146-2F3D-B05F4DC6A320}"/>
                </a:ext>
              </a:extLst>
            </p:cNvPr>
            <p:cNvSpPr txBox="1"/>
            <p:nvPr/>
          </p:nvSpPr>
          <p:spPr>
            <a:xfrm>
              <a:off x="1613923" y="8556578"/>
              <a:ext cx="43434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mùa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đông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6F39E6-696B-9421-196A-FD980FEDF4DA}"/>
              </a:ext>
            </a:extLst>
          </p:cNvPr>
          <p:cNvGrpSpPr/>
          <p:nvPr/>
        </p:nvGrpSpPr>
        <p:grpSpPr>
          <a:xfrm>
            <a:off x="12670780" y="8911246"/>
            <a:ext cx="3554533" cy="789537"/>
            <a:chOff x="1550750" y="8483845"/>
            <a:chExt cx="5381708" cy="78953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0B7BAA2-6355-E1E0-D6A3-621CB263942D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B8D008-E17D-86D5-EEC2-2125FD65182C}"/>
                </a:ext>
              </a:extLst>
            </p:cNvPr>
            <p:cNvSpPr txBox="1"/>
            <p:nvPr/>
          </p:nvSpPr>
          <p:spPr>
            <a:xfrm>
              <a:off x="2589058" y="8590303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ngủ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7956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479884" y="328472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Lựa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nóng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mùa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EF668EB-EB23-BFDB-6478-0ACCAB6A67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948" y="2601160"/>
            <a:ext cx="7546251" cy="59105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98F83C-3EFF-EE15-1A24-AA7CF40551A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6411" y="2551816"/>
            <a:ext cx="9002274" cy="59598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5823634-44D1-B12D-FA17-F829E8353C04}"/>
              </a:ext>
            </a:extLst>
          </p:cNvPr>
          <p:cNvGrpSpPr/>
          <p:nvPr/>
        </p:nvGrpSpPr>
        <p:grpSpPr>
          <a:xfrm>
            <a:off x="2463511" y="8936072"/>
            <a:ext cx="4779533" cy="789537"/>
            <a:chOff x="1550750" y="8483845"/>
            <a:chExt cx="4779533" cy="78953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17A16-B704-3788-5025-8803C98D997D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F58F35-A9F3-3EE5-EEBE-3AF90C46E164}"/>
                </a:ext>
              </a:extLst>
            </p:cNvPr>
            <p:cNvSpPr txBox="1"/>
            <p:nvPr/>
          </p:nvSpPr>
          <p:spPr>
            <a:xfrm>
              <a:off x="1986883" y="8570469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Chơi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thao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BC9A57-1C83-72E6-1B85-CD73AD6B5863}"/>
              </a:ext>
            </a:extLst>
          </p:cNvPr>
          <p:cNvGrpSpPr/>
          <p:nvPr/>
        </p:nvGrpSpPr>
        <p:grpSpPr>
          <a:xfrm>
            <a:off x="10177763" y="8867384"/>
            <a:ext cx="6221215" cy="1258988"/>
            <a:chOff x="1550750" y="8483845"/>
            <a:chExt cx="4507243" cy="125898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4E4C70A-B40F-9ED0-8CA0-7065C7C6A0DB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981ECD-761C-BE5C-F2D0-A098553FF842}"/>
                </a:ext>
              </a:extLst>
            </p:cNvPr>
            <p:cNvSpPr txBox="1"/>
            <p:nvPr/>
          </p:nvSpPr>
          <p:spPr>
            <a:xfrm>
              <a:off x="1714593" y="8573282"/>
              <a:ext cx="43434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nóng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8048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479884" y="328472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phù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823634-44D1-B12D-FA17-F829E8353C04}"/>
              </a:ext>
            </a:extLst>
          </p:cNvPr>
          <p:cNvGrpSpPr/>
          <p:nvPr/>
        </p:nvGrpSpPr>
        <p:grpSpPr>
          <a:xfrm>
            <a:off x="2656151" y="9013199"/>
            <a:ext cx="2906449" cy="789537"/>
            <a:chOff x="1743390" y="8560972"/>
            <a:chExt cx="4294207" cy="78953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17A16-B704-3788-5025-8803C98D997D}"/>
                </a:ext>
              </a:extLst>
            </p:cNvPr>
            <p:cNvSpPr/>
            <p:nvPr/>
          </p:nvSpPr>
          <p:spPr>
            <a:xfrm>
              <a:off x="1743390" y="8560972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F58F35-A9F3-3EE5-EEBE-3AF90C46E164}"/>
                </a:ext>
              </a:extLst>
            </p:cNvPr>
            <p:cNvSpPr txBox="1"/>
            <p:nvPr/>
          </p:nvSpPr>
          <p:spPr>
            <a:xfrm>
              <a:off x="2129292" y="8659779"/>
              <a:ext cx="3632294" cy="634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Chạy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bộ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BC9A57-1C83-72E6-1B85-CD73AD6B5863}"/>
              </a:ext>
            </a:extLst>
          </p:cNvPr>
          <p:cNvGrpSpPr/>
          <p:nvPr/>
        </p:nvGrpSpPr>
        <p:grpSpPr>
          <a:xfrm>
            <a:off x="10177763" y="8867384"/>
            <a:ext cx="6025809" cy="789537"/>
            <a:chOff x="1550750" y="8483845"/>
            <a:chExt cx="4365672" cy="78953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4E4C70A-B40F-9ED0-8CA0-7065C7C6A0DB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981ECD-761C-BE5C-F2D0-A098553FF842}"/>
                </a:ext>
              </a:extLst>
            </p:cNvPr>
            <p:cNvSpPr txBox="1"/>
            <p:nvPr/>
          </p:nvSpPr>
          <p:spPr>
            <a:xfrm>
              <a:off x="1573022" y="8545276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bơi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9CAFF16-F7D5-A231-03B7-379A6EFA652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51682" y="2263145"/>
            <a:ext cx="6718854" cy="61503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715F58-4767-2895-0A77-818C75F247B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34011" y="2392760"/>
            <a:ext cx="9474812" cy="60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33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479884" y="328472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phù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823634-44D1-B12D-FA17-F829E8353C04}"/>
              </a:ext>
            </a:extLst>
          </p:cNvPr>
          <p:cNvGrpSpPr/>
          <p:nvPr/>
        </p:nvGrpSpPr>
        <p:grpSpPr>
          <a:xfrm>
            <a:off x="1682170" y="8889611"/>
            <a:ext cx="7066315" cy="1262472"/>
            <a:chOff x="1550750" y="8483845"/>
            <a:chExt cx="4472422" cy="126247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17A16-B704-3788-5025-8803C98D997D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F58F35-A9F3-3EE5-EEBE-3AF90C46E164}"/>
                </a:ext>
              </a:extLst>
            </p:cNvPr>
            <p:cNvSpPr txBox="1"/>
            <p:nvPr/>
          </p:nvSpPr>
          <p:spPr>
            <a:xfrm>
              <a:off x="1679772" y="8576766"/>
              <a:ext cx="43434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ra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ngoài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mùa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đông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BC9A57-1C83-72E6-1B85-CD73AD6B5863}"/>
              </a:ext>
            </a:extLst>
          </p:cNvPr>
          <p:cNvGrpSpPr/>
          <p:nvPr/>
        </p:nvGrpSpPr>
        <p:grpSpPr>
          <a:xfrm>
            <a:off x="11569987" y="8833709"/>
            <a:ext cx="2910926" cy="789537"/>
            <a:chOff x="1550750" y="8483845"/>
            <a:chExt cx="4507243" cy="78953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4E4C70A-B40F-9ED0-8CA0-7065C7C6A0DB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981ECD-761C-BE5C-F2D0-A098553FF842}"/>
                </a:ext>
              </a:extLst>
            </p:cNvPr>
            <p:cNvSpPr txBox="1"/>
            <p:nvPr/>
          </p:nvSpPr>
          <p:spPr>
            <a:xfrm>
              <a:off x="1714593" y="8573282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Quét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2695EB4-13C2-9CD0-2B25-3D5A92CD5D1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02315" y="2437379"/>
            <a:ext cx="7071391" cy="59761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B8A516-F13A-413F-F86F-22DAAC5CFC2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78472" y="2285736"/>
            <a:ext cx="5972469" cy="59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805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588A60-076A-FE90-5499-3F95A272D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4191000" y="2649515"/>
            <a:ext cx="27571418" cy="30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20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58332D-12FB-A902-F816-A95526F16E3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752600" y="3502634"/>
            <a:ext cx="22803600" cy="24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86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12186">
            <a:off x="-666249" y="6132425"/>
            <a:ext cx="8571437" cy="4831175"/>
          </a:xfrm>
          <a:custGeom>
            <a:avLst/>
            <a:gdLst/>
            <a:ahLst/>
            <a:cxnLst/>
            <a:rect l="l" t="t" r="r" b="b"/>
            <a:pathLst>
              <a:path w="8571437" h="4831174">
                <a:moveTo>
                  <a:pt x="0" y="0"/>
                </a:moveTo>
                <a:lnTo>
                  <a:pt x="8571438" y="0"/>
                </a:lnTo>
                <a:lnTo>
                  <a:pt x="8571438" y="4831174"/>
                </a:lnTo>
                <a:lnTo>
                  <a:pt x="0" y="48311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-1194549">
            <a:off x="10418900" y="6493574"/>
            <a:ext cx="8571437" cy="4831175"/>
          </a:xfrm>
          <a:custGeom>
            <a:avLst/>
            <a:gdLst/>
            <a:ahLst/>
            <a:cxnLst/>
            <a:rect l="l" t="t" r="r" b="b"/>
            <a:pathLst>
              <a:path w="8571437" h="4831174">
                <a:moveTo>
                  <a:pt x="0" y="0"/>
                </a:moveTo>
                <a:lnTo>
                  <a:pt x="8571438" y="0"/>
                </a:lnTo>
                <a:lnTo>
                  <a:pt x="8571438" y="4831174"/>
                </a:lnTo>
                <a:lnTo>
                  <a:pt x="0" y="48311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312732" y="2093664"/>
            <a:ext cx="10016471" cy="6763749"/>
            <a:chOff x="0" y="0"/>
            <a:chExt cx="2638083" cy="1781399"/>
          </a:xfrm>
          <a:solidFill>
            <a:srgbClr val="FFD36E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638083" cy="1781399"/>
            </a:xfrm>
            <a:custGeom>
              <a:avLst/>
              <a:gdLst/>
              <a:ahLst/>
              <a:cxnLst/>
              <a:rect l="l" t="t" r="r" b="b"/>
              <a:pathLst>
                <a:path w="2638083" h="1781399">
                  <a:moveTo>
                    <a:pt x="15458" y="0"/>
                  </a:moveTo>
                  <a:lnTo>
                    <a:pt x="2622624" y="0"/>
                  </a:lnTo>
                  <a:cubicBezTo>
                    <a:pt x="2631162" y="0"/>
                    <a:pt x="2638083" y="6921"/>
                    <a:pt x="2638083" y="15458"/>
                  </a:cubicBezTo>
                  <a:lnTo>
                    <a:pt x="2638083" y="1765941"/>
                  </a:lnTo>
                  <a:cubicBezTo>
                    <a:pt x="2638083" y="1774478"/>
                    <a:pt x="2631162" y="1781399"/>
                    <a:pt x="2622624" y="1781399"/>
                  </a:cubicBezTo>
                  <a:lnTo>
                    <a:pt x="15458" y="1781399"/>
                  </a:lnTo>
                  <a:cubicBezTo>
                    <a:pt x="6921" y="1781399"/>
                    <a:pt x="0" y="1774478"/>
                    <a:pt x="0" y="1765941"/>
                  </a:cubicBezTo>
                  <a:lnTo>
                    <a:pt x="0" y="15458"/>
                  </a:lnTo>
                  <a:cubicBezTo>
                    <a:pt x="0" y="6921"/>
                    <a:pt x="6921" y="0"/>
                    <a:pt x="154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914445"/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638083" cy="1819499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994"/>
                </a:lnSpc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1657165" flipH="1">
            <a:off x="12532730" y="7090298"/>
            <a:ext cx="8328323" cy="4694147"/>
          </a:xfrm>
          <a:custGeom>
            <a:avLst/>
            <a:gdLst/>
            <a:ahLst/>
            <a:cxnLst/>
            <a:rect l="l" t="t" r="r" b="b"/>
            <a:pathLst>
              <a:path w="8328323" h="4694146">
                <a:moveTo>
                  <a:pt x="8328323" y="0"/>
                </a:moveTo>
                <a:lnTo>
                  <a:pt x="0" y="0"/>
                </a:lnTo>
                <a:lnTo>
                  <a:pt x="0" y="4694146"/>
                </a:lnTo>
                <a:lnTo>
                  <a:pt x="8328323" y="4694146"/>
                </a:lnTo>
                <a:lnTo>
                  <a:pt x="832832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731296">
            <a:off x="-2986779" y="7420831"/>
            <a:ext cx="8328323" cy="4694147"/>
          </a:xfrm>
          <a:custGeom>
            <a:avLst/>
            <a:gdLst/>
            <a:ahLst/>
            <a:cxnLst/>
            <a:rect l="l" t="t" r="r" b="b"/>
            <a:pathLst>
              <a:path w="8328323" h="4694146">
                <a:moveTo>
                  <a:pt x="0" y="0"/>
                </a:moveTo>
                <a:lnTo>
                  <a:pt x="8328323" y="0"/>
                </a:lnTo>
                <a:lnTo>
                  <a:pt x="8328323" y="4694146"/>
                </a:lnTo>
                <a:lnTo>
                  <a:pt x="0" y="4694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986836" y="4225433"/>
            <a:ext cx="6785486" cy="9534641"/>
          </a:xfrm>
          <a:custGeom>
            <a:avLst/>
            <a:gdLst/>
            <a:ahLst/>
            <a:cxnLst/>
            <a:rect l="l" t="t" r="r" b="b"/>
            <a:pathLst>
              <a:path w="6785485" h="9534640">
                <a:moveTo>
                  <a:pt x="0" y="0"/>
                </a:moveTo>
                <a:lnTo>
                  <a:pt x="6785485" y="0"/>
                </a:lnTo>
                <a:lnTo>
                  <a:pt x="6785485" y="9534639"/>
                </a:lnTo>
                <a:lnTo>
                  <a:pt x="0" y="9534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78847" y="3925238"/>
            <a:ext cx="5380013" cy="10135031"/>
          </a:xfrm>
          <a:custGeom>
            <a:avLst/>
            <a:gdLst/>
            <a:ahLst/>
            <a:cxnLst/>
            <a:rect l="l" t="t" r="r" b="b"/>
            <a:pathLst>
              <a:path w="5380012" h="10135031">
                <a:moveTo>
                  <a:pt x="0" y="0"/>
                </a:moveTo>
                <a:lnTo>
                  <a:pt x="5380013" y="0"/>
                </a:lnTo>
                <a:lnTo>
                  <a:pt x="5380013" y="10135031"/>
                </a:lnTo>
                <a:lnTo>
                  <a:pt x="0" y="10135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-3941788">
            <a:off x="-980778" y="-489168"/>
            <a:ext cx="5103677" cy="3711764"/>
          </a:xfrm>
          <a:custGeom>
            <a:avLst/>
            <a:gdLst/>
            <a:ahLst/>
            <a:cxnLst/>
            <a:rect l="l" t="t" r="r" b="b"/>
            <a:pathLst>
              <a:path w="5103676" h="3711764">
                <a:moveTo>
                  <a:pt x="0" y="0"/>
                </a:moveTo>
                <a:lnTo>
                  <a:pt x="5103676" y="0"/>
                </a:lnTo>
                <a:lnTo>
                  <a:pt x="5103676" y="3711764"/>
                </a:lnTo>
                <a:lnTo>
                  <a:pt x="0" y="3711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344599">
            <a:off x="14503964" y="-250864"/>
            <a:ext cx="5158257" cy="3751460"/>
          </a:xfrm>
          <a:custGeom>
            <a:avLst/>
            <a:gdLst/>
            <a:ahLst/>
            <a:cxnLst/>
            <a:rect l="l" t="t" r="r" b="b"/>
            <a:pathLst>
              <a:path w="5158257" h="3751460">
                <a:moveTo>
                  <a:pt x="0" y="0"/>
                </a:moveTo>
                <a:lnTo>
                  <a:pt x="5158257" y="0"/>
                </a:lnTo>
                <a:lnTo>
                  <a:pt x="5158257" y="3751460"/>
                </a:lnTo>
                <a:lnTo>
                  <a:pt x="0" y="3751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rot="5979715">
            <a:off x="1970897" y="2906387"/>
            <a:ext cx="594585" cy="594585"/>
          </a:xfrm>
          <a:custGeom>
            <a:avLst/>
            <a:gdLst/>
            <a:ahLst/>
            <a:cxnLst/>
            <a:rect l="l" t="t" r="r" b="b"/>
            <a:pathLst>
              <a:path w="594585" h="594585">
                <a:moveTo>
                  <a:pt x="0" y="0"/>
                </a:moveTo>
                <a:lnTo>
                  <a:pt x="594585" y="0"/>
                </a:lnTo>
                <a:lnTo>
                  <a:pt x="594585" y="594585"/>
                </a:lnTo>
                <a:lnTo>
                  <a:pt x="0" y="594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 rot="5979715">
            <a:off x="11278892" y="168140"/>
            <a:ext cx="594585" cy="594585"/>
          </a:xfrm>
          <a:custGeom>
            <a:avLst/>
            <a:gdLst/>
            <a:ahLst/>
            <a:cxnLst/>
            <a:rect l="l" t="t" r="r" b="b"/>
            <a:pathLst>
              <a:path w="594585" h="594585">
                <a:moveTo>
                  <a:pt x="0" y="0"/>
                </a:moveTo>
                <a:lnTo>
                  <a:pt x="594585" y="0"/>
                </a:lnTo>
                <a:lnTo>
                  <a:pt x="594585" y="594585"/>
                </a:lnTo>
                <a:lnTo>
                  <a:pt x="0" y="594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5979715">
            <a:off x="9366645" y="9470612"/>
            <a:ext cx="594585" cy="594585"/>
          </a:xfrm>
          <a:custGeom>
            <a:avLst/>
            <a:gdLst/>
            <a:ahLst/>
            <a:cxnLst/>
            <a:rect l="l" t="t" r="r" b="b"/>
            <a:pathLst>
              <a:path w="594585" h="594585">
                <a:moveTo>
                  <a:pt x="0" y="0"/>
                </a:moveTo>
                <a:lnTo>
                  <a:pt x="594585" y="0"/>
                </a:lnTo>
                <a:lnTo>
                  <a:pt x="594585" y="594585"/>
                </a:lnTo>
                <a:lnTo>
                  <a:pt x="0" y="594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 rot="5979715">
            <a:off x="819148" y="3957436"/>
            <a:ext cx="419108" cy="419108"/>
          </a:xfrm>
          <a:custGeom>
            <a:avLst/>
            <a:gdLst/>
            <a:ahLst/>
            <a:cxnLst/>
            <a:rect l="l" t="t" r="r" b="b"/>
            <a:pathLst>
              <a:path w="419108" h="419108">
                <a:moveTo>
                  <a:pt x="0" y="0"/>
                </a:moveTo>
                <a:lnTo>
                  <a:pt x="419108" y="0"/>
                </a:lnTo>
                <a:lnTo>
                  <a:pt x="419108" y="419108"/>
                </a:lnTo>
                <a:lnTo>
                  <a:pt x="0" y="419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rot="-10618914">
            <a:off x="16170025" y="3214423"/>
            <a:ext cx="419108" cy="419108"/>
          </a:xfrm>
          <a:custGeom>
            <a:avLst/>
            <a:gdLst/>
            <a:ahLst/>
            <a:cxnLst/>
            <a:rect l="l" t="t" r="r" b="b"/>
            <a:pathLst>
              <a:path w="419108" h="419108">
                <a:moveTo>
                  <a:pt x="0" y="0"/>
                </a:moveTo>
                <a:lnTo>
                  <a:pt x="419108" y="0"/>
                </a:lnTo>
                <a:lnTo>
                  <a:pt x="419108" y="419109"/>
                </a:lnTo>
                <a:lnTo>
                  <a:pt x="0" y="419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 rot="-10618914">
            <a:off x="6994244" y="819148"/>
            <a:ext cx="419108" cy="419108"/>
          </a:xfrm>
          <a:custGeom>
            <a:avLst/>
            <a:gdLst/>
            <a:ahLst/>
            <a:cxnLst/>
            <a:rect l="l" t="t" r="r" b="b"/>
            <a:pathLst>
              <a:path w="419108" h="419108">
                <a:moveTo>
                  <a:pt x="0" y="0"/>
                </a:moveTo>
                <a:lnTo>
                  <a:pt x="419108" y="0"/>
                </a:lnTo>
                <a:lnTo>
                  <a:pt x="419108" y="419108"/>
                </a:lnTo>
                <a:lnTo>
                  <a:pt x="0" y="419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 rot="-3453612">
            <a:off x="3452645" y="1210972"/>
            <a:ext cx="2873732" cy="2015204"/>
          </a:xfrm>
          <a:custGeom>
            <a:avLst/>
            <a:gdLst/>
            <a:ahLst/>
            <a:cxnLst/>
            <a:rect l="l" t="t" r="r" b="b"/>
            <a:pathLst>
              <a:path w="2873731" h="2015204">
                <a:moveTo>
                  <a:pt x="0" y="0"/>
                </a:moveTo>
                <a:lnTo>
                  <a:pt x="2873731" y="0"/>
                </a:lnTo>
                <a:lnTo>
                  <a:pt x="2873731" y="2015204"/>
                </a:lnTo>
                <a:lnTo>
                  <a:pt x="0" y="20152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 rot="-7306564" flipH="1" flipV="1">
            <a:off x="12171721" y="1394801"/>
            <a:ext cx="2873732" cy="2015204"/>
          </a:xfrm>
          <a:custGeom>
            <a:avLst/>
            <a:gdLst/>
            <a:ahLst/>
            <a:cxnLst/>
            <a:rect l="l" t="t" r="r" b="b"/>
            <a:pathLst>
              <a:path w="2873731" h="2015204">
                <a:moveTo>
                  <a:pt x="2873731" y="2015204"/>
                </a:moveTo>
                <a:lnTo>
                  <a:pt x="0" y="2015204"/>
                </a:lnTo>
                <a:lnTo>
                  <a:pt x="0" y="0"/>
                </a:lnTo>
                <a:lnTo>
                  <a:pt x="2873731" y="0"/>
                </a:lnTo>
                <a:lnTo>
                  <a:pt x="2873731" y="201520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1EDB199-603E-4F48-49F5-B2FFC62672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8214" y="3439888"/>
            <a:ext cx="10780815" cy="2079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74235">
            <a:off x="-1868603" y="4707191"/>
            <a:ext cx="8619882" cy="9350957"/>
          </a:xfrm>
          <a:custGeom>
            <a:avLst/>
            <a:gdLst/>
            <a:ahLst/>
            <a:cxnLst/>
            <a:rect l="l" t="t" r="r" b="b"/>
            <a:pathLst>
              <a:path w="8619882" h="9350957">
                <a:moveTo>
                  <a:pt x="0" y="0"/>
                </a:moveTo>
                <a:lnTo>
                  <a:pt x="8619881" y="0"/>
                </a:lnTo>
                <a:lnTo>
                  <a:pt x="8619881" y="9350956"/>
                </a:lnTo>
                <a:lnTo>
                  <a:pt x="0" y="9350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-1194549">
            <a:off x="9710440" y="6438872"/>
            <a:ext cx="8571437" cy="4831175"/>
          </a:xfrm>
          <a:custGeom>
            <a:avLst/>
            <a:gdLst/>
            <a:ahLst/>
            <a:cxnLst/>
            <a:rect l="l" t="t" r="r" b="b"/>
            <a:pathLst>
              <a:path w="8571437" h="4831174">
                <a:moveTo>
                  <a:pt x="0" y="0"/>
                </a:moveTo>
                <a:lnTo>
                  <a:pt x="8571437" y="0"/>
                </a:lnTo>
                <a:lnTo>
                  <a:pt x="8571437" y="4831174"/>
                </a:lnTo>
                <a:lnTo>
                  <a:pt x="0" y="4831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-1657165" flipH="1">
            <a:off x="11824268" y="7035595"/>
            <a:ext cx="8328323" cy="4694147"/>
          </a:xfrm>
          <a:custGeom>
            <a:avLst/>
            <a:gdLst/>
            <a:ahLst/>
            <a:cxnLst/>
            <a:rect l="l" t="t" r="r" b="b"/>
            <a:pathLst>
              <a:path w="8328323" h="4694146">
                <a:moveTo>
                  <a:pt x="8328323" y="0"/>
                </a:moveTo>
                <a:lnTo>
                  <a:pt x="0" y="0"/>
                </a:lnTo>
                <a:lnTo>
                  <a:pt x="0" y="4694146"/>
                </a:lnTo>
                <a:lnTo>
                  <a:pt x="8328323" y="4694146"/>
                </a:lnTo>
                <a:lnTo>
                  <a:pt x="83283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091200" y="1674614"/>
            <a:ext cx="13215221" cy="7326375"/>
          </a:xfrm>
          <a:custGeom>
            <a:avLst/>
            <a:gdLst/>
            <a:ahLst/>
            <a:cxnLst/>
            <a:rect l="l" t="t" r="r" b="b"/>
            <a:pathLst>
              <a:path w="1675304" h="1124432">
                <a:moveTo>
                  <a:pt x="837652" y="0"/>
                </a:moveTo>
                <a:cubicBezTo>
                  <a:pt x="375029" y="0"/>
                  <a:pt x="0" y="251713"/>
                  <a:pt x="0" y="562216"/>
                </a:cubicBezTo>
                <a:cubicBezTo>
                  <a:pt x="0" y="872719"/>
                  <a:pt x="375029" y="1124432"/>
                  <a:pt x="837652" y="1124432"/>
                </a:cubicBezTo>
                <a:cubicBezTo>
                  <a:pt x="1300274" y="1124432"/>
                  <a:pt x="1675304" y="872719"/>
                  <a:pt x="1675304" y="562216"/>
                </a:cubicBezTo>
                <a:cubicBezTo>
                  <a:pt x="1675304" y="251713"/>
                  <a:pt x="1300274" y="0"/>
                  <a:pt x="837652" y="0"/>
                </a:cubicBezTo>
                <a:close/>
              </a:path>
            </a:pathLst>
          </a:custGeom>
          <a:solidFill>
            <a:srgbClr val="FFD36E"/>
          </a:solid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-3941788">
            <a:off x="-980778" y="-489168"/>
            <a:ext cx="5103677" cy="3711764"/>
          </a:xfrm>
          <a:custGeom>
            <a:avLst/>
            <a:gdLst/>
            <a:ahLst/>
            <a:cxnLst/>
            <a:rect l="l" t="t" r="r" b="b"/>
            <a:pathLst>
              <a:path w="5103676" h="3711764">
                <a:moveTo>
                  <a:pt x="0" y="0"/>
                </a:moveTo>
                <a:lnTo>
                  <a:pt x="5103676" y="0"/>
                </a:lnTo>
                <a:lnTo>
                  <a:pt x="5103676" y="3711764"/>
                </a:lnTo>
                <a:lnTo>
                  <a:pt x="0" y="3711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346277">
            <a:off x="-1720863" y="2894991"/>
            <a:ext cx="7091766" cy="11918934"/>
          </a:xfrm>
          <a:custGeom>
            <a:avLst/>
            <a:gdLst/>
            <a:ahLst/>
            <a:cxnLst/>
            <a:rect l="l" t="t" r="r" b="b"/>
            <a:pathLst>
              <a:path w="7091766" h="11918934">
                <a:moveTo>
                  <a:pt x="0" y="0"/>
                </a:moveTo>
                <a:lnTo>
                  <a:pt x="7091766" y="0"/>
                </a:lnTo>
                <a:lnTo>
                  <a:pt x="7091766" y="11918933"/>
                </a:lnTo>
                <a:lnTo>
                  <a:pt x="0" y="11918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344599">
            <a:off x="14503964" y="-250864"/>
            <a:ext cx="5158257" cy="3751460"/>
          </a:xfrm>
          <a:custGeom>
            <a:avLst/>
            <a:gdLst/>
            <a:ahLst/>
            <a:cxnLst/>
            <a:rect l="l" t="t" r="r" b="b"/>
            <a:pathLst>
              <a:path w="5158257" h="3751460">
                <a:moveTo>
                  <a:pt x="0" y="0"/>
                </a:moveTo>
                <a:lnTo>
                  <a:pt x="5158257" y="0"/>
                </a:lnTo>
                <a:lnTo>
                  <a:pt x="5158257" y="3751460"/>
                </a:lnTo>
                <a:lnTo>
                  <a:pt x="0" y="3751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rot="3012224">
            <a:off x="13102880" y="2301506"/>
            <a:ext cx="1624716" cy="1139333"/>
          </a:xfrm>
          <a:custGeom>
            <a:avLst/>
            <a:gdLst/>
            <a:ahLst/>
            <a:cxnLst/>
            <a:rect l="l" t="t" r="r" b="b"/>
            <a:pathLst>
              <a:path w="1624716" h="1139332">
                <a:moveTo>
                  <a:pt x="0" y="0"/>
                </a:moveTo>
                <a:lnTo>
                  <a:pt x="1624715" y="0"/>
                </a:lnTo>
                <a:lnTo>
                  <a:pt x="1624715" y="1139332"/>
                </a:lnTo>
                <a:lnTo>
                  <a:pt x="0" y="1139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 rot="5979715">
            <a:off x="4775487" y="2091864"/>
            <a:ext cx="594585" cy="594585"/>
          </a:xfrm>
          <a:custGeom>
            <a:avLst/>
            <a:gdLst/>
            <a:ahLst/>
            <a:cxnLst/>
            <a:rect l="l" t="t" r="r" b="b"/>
            <a:pathLst>
              <a:path w="594585" h="594585">
                <a:moveTo>
                  <a:pt x="0" y="0"/>
                </a:moveTo>
                <a:lnTo>
                  <a:pt x="594585" y="0"/>
                </a:lnTo>
                <a:lnTo>
                  <a:pt x="594585" y="594585"/>
                </a:lnTo>
                <a:lnTo>
                  <a:pt x="0" y="594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0618914">
            <a:off x="6846104" y="598850"/>
            <a:ext cx="419108" cy="419108"/>
          </a:xfrm>
          <a:custGeom>
            <a:avLst/>
            <a:gdLst/>
            <a:ahLst/>
            <a:cxnLst/>
            <a:rect l="l" t="t" r="r" b="b"/>
            <a:pathLst>
              <a:path w="419108" h="419108">
                <a:moveTo>
                  <a:pt x="0" y="0"/>
                </a:moveTo>
                <a:lnTo>
                  <a:pt x="419108" y="0"/>
                </a:lnTo>
                <a:lnTo>
                  <a:pt x="419108" y="419108"/>
                </a:lnTo>
                <a:lnTo>
                  <a:pt x="0" y="419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 rot="5979715">
            <a:off x="10505286" y="290814"/>
            <a:ext cx="594585" cy="594585"/>
          </a:xfrm>
          <a:custGeom>
            <a:avLst/>
            <a:gdLst/>
            <a:ahLst/>
            <a:cxnLst/>
            <a:rect l="l" t="t" r="r" b="b"/>
            <a:pathLst>
              <a:path w="594585" h="594585">
                <a:moveTo>
                  <a:pt x="0" y="0"/>
                </a:moveTo>
                <a:lnTo>
                  <a:pt x="594585" y="0"/>
                </a:lnTo>
                <a:lnTo>
                  <a:pt x="594585" y="594585"/>
                </a:lnTo>
                <a:lnTo>
                  <a:pt x="0" y="594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rot="-10618914">
            <a:off x="14119648" y="1261729"/>
            <a:ext cx="419108" cy="419108"/>
          </a:xfrm>
          <a:custGeom>
            <a:avLst/>
            <a:gdLst/>
            <a:ahLst/>
            <a:cxnLst/>
            <a:rect l="l" t="t" r="r" b="b"/>
            <a:pathLst>
              <a:path w="419108" h="419108">
                <a:moveTo>
                  <a:pt x="0" y="0"/>
                </a:moveTo>
                <a:lnTo>
                  <a:pt x="419109" y="0"/>
                </a:lnTo>
                <a:lnTo>
                  <a:pt x="419109" y="419108"/>
                </a:lnTo>
                <a:lnTo>
                  <a:pt x="0" y="419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 rot="5979715">
            <a:off x="16962008" y="4599821"/>
            <a:ext cx="594585" cy="594585"/>
          </a:xfrm>
          <a:custGeom>
            <a:avLst/>
            <a:gdLst/>
            <a:ahLst/>
            <a:cxnLst/>
            <a:rect l="l" t="t" r="r" b="b"/>
            <a:pathLst>
              <a:path w="594585" h="594585">
                <a:moveTo>
                  <a:pt x="0" y="0"/>
                </a:moveTo>
                <a:lnTo>
                  <a:pt x="594586" y="0"/>
                </a:lnTo>
                <a:lnTo>
                  <a:pt x="594586" y="594586"/>
                </a:lnTo>
                <a:lnTo>
                  <a:pt x="0" y="5945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 rot="-10618914">
            <a:off x="5426494" y="8424608"/>
            <a:ext cx="419108" cy="419108"/>
          </a:xfrm>
          <a:custGeom>
            <a:avLst/>
            <a:gdLst/>
            <a:ahLst/>
            <a:cxnLst/>
            <a:rect l="l" t="t" r="r" b="b"/>
            <a:pathLst>
              <a:path w="419108" h="419108">
                <a:moveTo>
                  <a:pt x="0" y="0"/>
                </a:moveTo>
                <a:lnTo>
                  <a:pt x="419108" y="0"/>
                </a:lnTo>
                <a:lnTo>
                  <a:pt x="419108" y="419109"/>
                </a:lnTo>
                <a:lnTo>
                  <a:pt x="0" y="419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 rot="5979715">
            <a:off x="7932380" y="9303980"/>
            <a:ext cx="594585" cy="594585"/>
          </a:xfrm>
          <a:custGeom>
            <a:avLst/>
            <a:gdLst/>
            <a:ahLst/>
            <a:cxnLst/>
            <a:rect l="l" t="t" r="r" b="b"/>
            <a:pathLst>
              <a:path w="594585" h="594585">
                <a:moveTo>
                  <a:pt x="0" y="0"/>
                </a:moveTo>
                <a:lnTo>
                  <a:pt x="594585" y="0"/>
                </a:lnTo>
                <a:lnTo>
                  <a:pt x="594585" y="594585"/>
                </a:lnTo>
                <a:lnTo>
                  <a:pt x="0" y="594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0EBA22-69BC-0CA1-AAE4-CBB825CF4907}"/>
              </a:ext>
            </a:extLst>
          </p:cNvPr>
          <p:cNvSpPr txBox="1"/>
          <p:nvPr/>
        </p:nvSpPr>
        <p:spPr>
          <a:xfrm>
            <a:off x="6258589" y="3263900"/>
            <a:ext cx="12268130" cy="470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5001" b="1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ƯU ĐIỂM: ………………………………………………………</a:t>
            </a:r>
          </a:p>
          <a:p>
            <a:pPr defTabSz="914445"/>
            <a:r>
              <a:rPr lang="en-US" sz="5001" b="1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HẠN CHẾ:</a:t>
            </a:r>
          </a:p>
          <a:p>
            <a:pPr defTabSz="914445"/>
            <a:r>
              <a:rPr lang="en-US" sz="5001" b="1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………………………………………………………</a:t>
            </a:r>
            <a:endParaRPr lang="vi-VN" sz="500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64BFF05-A4AA-84DB-BD76-F825966F25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22290" y="13699"/>
            <a:ext cx="11276079" cy="1812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12186">
            <a:off x="-1543503" y="6669191"/>
            <a:ext cx="10815573" cy="6096050"/>
          </a:xfrm>
          <a:custGeom>
            <a:avLst/>
            <a:gdLst/>
            <a:ahLst/>
            <a:cxnLst/>
            <a:rect l="l" t="t" r="r" b="b"/>
            <a:pathLst>
              <a:path w="10815573" h="6096050">
                <a:moveTo>
                  <a:pt x="0" y="0"/>
                </a:moveTo>
                <a:lnTo>
                  <a:pt x="10815572" y="0"/>
                </a:lnTo>
                <a:lnTo>
                  <a:pt x="10815572" y="6096050"/>
                </a:lnTo>
                <a:lnTo>
                  <a:pt x="0" y="6096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370153" y="3238502"/>
            <a:ext cx="7010699" cy="11341331"/>
          </a:xfrm>
          <a:custGeom>
            <a:avLst/>
            <a:gdLst/>
            <a:ahLst/>
            <a:cxnLst/>
            <a:rect l="l" t="t" r="r" b="b"/>
            <a:pathLst>
              <a:path w="8981777" h="13844743">
                <a:moveTo>
                  <a:pt x="0" y="0"/>
                </a:moveTo>
                <a:lnTo>
                  <a:pt x="8981777" y="0"/>
                </a:lnTo>
                <a:lnTo>
                  <a:pt x="8981777" y="13844744"/>
                </a:lnTo>
                <a:lnTo>
                  <a:pt x="0" y="13844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10103931">
            <a:off x="9146867" y="-5568018"/>
            <a:ext cx="8619882" cy="9350957"/>
          </a:xfrm>
          <a:custGeom>
            <a:avLst/>
            <a:gdLst/>
            <a:ahLst/>
            <a:cxnLst/>
            <a:rect l="l" t="t" r="r" b="b"/>
            <a:pathLst>
              <a:path w="8619882" h="9350957">
                <a:moveTo>
                  <a:pt x="0" y="0"/>
                </a:moveTo>
                <a:lnTo>
                  <a:pt x="8619882" y="0"/>
                </a:lnTo>
                <a:lnTo>
                  <a:pt x="8619882" y="9350956"/>
                </a:lnTo>
                <a:lnTo>
                  <a:pt x="0" y="9350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9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10103931">
            <a:off x="9855357" y="7488956"/>
            <a:ext cx="8619882" cy="9350957"/>
          </a:xfrm>
          <a:custGeom>
            <a:avLst/>
            <a:gdLst/>
            <a:ahLst/>
            <a:cxnLst/>
            <a:rect l="l" t="t" r="r" b="b"/>
            <a:pathLst>
              <a:path w="8619882" h="9350957">
                <a:moveTo>
                  <a:pt x="0" y="0"/>
                </a:moveTo>
                <a:lnTo>
                  <a:pt x="8619881" y="0"/>
                </a:lnTo>
                <a:lnTo>
                  <a:pt x="8619881" y="9350956"/>
                </a:lnTo>
                <a:lnTo>
                  <a:pt x="0" y="9350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9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344599">
            <a:off x="14399052" y="-481614"/>
            <a:ext cx="5158257" cy="3751460"/>
          </a:xfrm>
          <a:custGeom>
            <a:avLst/>
            <a:gdLst/>
            <a:ahLst/>
            <a:cxnLst/>
            <a:rect l="l" t="t" r="r" b="b"/>
            <a:pathLst>
              <a:path w="5158257" h="3751460">
                <a:moveTo>
                  <a:pt x="0" y="0"/>
                </a:moveTo>
                <a:lnTo>
                  <a:pt x="5158257" y="0"/>
                </a:lnTo>
                <a:lnTo>
                  <a:pt x="5158257" y="3751459"/>
                </a:lnTo>
                <a:lnTo>
                  <a:pt x="0" y="37514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3012224">
            <a:off x="15857156" y="2950919"/>
            <a:ext cx="1709165" cy="1198553"/>
          </a:xfrm>
          <a:custGeom>
            <a:avLst/>
            <a:gdLst/>
            <a:ahLst/>
            <a:cxnLst/>
            <a:rect l="l" t="t" r="r" b="b"/>
            <a:pathLst>
              <a:path w="1709165" h="1198552">
                <a:moveTo>
                  <a:pt x="0" y="0"/>
                </a:moveTo>
                <a:lnTo>
                  <a:pt x="1709164" y="0"/>
                </a:lnTo>
                <a:lnTo>
                  <a:pt x="1709164" y="1198552"/>
                </a:lnTo>
                <a:lnTo>
                  <a:pt x="0" y="11985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-7577382">
            <a:off x="7159757" y="5375782"/>
            <a:ext cx="1709165" cy="1198553"/>
          </a:xfrm>
          <a:custGeom>
            <a:avLst/>
            <a:gdLst/>
            <a:ahLst/>
            <a:cxnLst/>
            <a:rect l="l" t="t" r="r" b="b"/>
            <a:pathLst>
              <a:path w="1709165" h="1198552">
                <a:moveTo>
                  <a:pt x="0" y="0"/>
                </a:moveTo>
                <a:lnTo>
                  <a:pt x="1709165" y="0"/>
                </a:lnTo>
                <a:lnTo>
                  <a:pt x="1709165" y="1198552"/>
                </a:lnTo>
                <a:lnTo>
                  <a:pt x="0" y="11985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2087920">
            <a:off x="8432919" y="1575614"/>
            <a:ext cx="594585" cy="594585"/>
          </a:xfrm>
          <a:custGeom>
            <a:avLst/>
            <a:gdLst/>
            <a:ahLst/>
            <a:cxnLst/>
            <a:rect l="l" t="t" r="r" b="b"/>
            <a:pathLst>
              <a:path w="594585" h="594585">
                <a:moveTo>
                  <a:pt x="0" y="0"/>
                </a:moveTo>
                <a:lnTo>
                  <a:pt x="594585" y="0"/>
                </a:lnTo>
                <a:lnTo>
                  <a:pt x="594585" y="594585"/>
                </a:lnTo>
                <a:lnTo>
                  <a:pt x="0" y="594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-10618914">
            <a:off x="9856268" y="2297438"/>
            <a:ext cx="419108" cy="419108"/>
          </a:xfrm>
          <a:custGeom>
            <a:avLst/>
            <a:gdLst/>
            <a:ahLst/>
            <a:cxnLst/>
            <a:rect l="l" t="t" r="r" b="b"/>
            <a:pathLst>
              <a:path w="419108" h="419108">
                <a:moveTo>
                  <a:pt x="0" y="0"/>
                </a:moveTo>
                <a:lnTo>
                  <a:pt x="419109" y="0"/>
                </a:lnTo>
                <a:lnTo>
                  <a:pt x="419109" y="419108"/>
                </a:lnTo>
                <a:lnTo>
                  <a:pt x="0" y="419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5979715">
            <a:off x="16889571" y="6414498"/>
            <a:ext cx="594585" cy="594585"/>
          </a:xfrm>
          <a:custGeom>
            <a:avLst/>
            <a:gdLst/>
            <a:ahLst/>
            <a:cxnLst/>
            <a:rect l="l" t="t" r="r" b="b"/>
            <a:pathLst>
              <a:path w="594585" h="594585">
                <a:moveTo>
                  <a:pt x="0" y="0"/>
                </a:moveTo>
                <a:lnTo>
                  <a:pt x="594585" y="0"/>
                </a:lnTo>
                <a:lnTo>
                  <a:pt x="594585" y="594585"/>
                </a:lnTo>
                <a:lnTo>
                  <a:pt x="0" y="594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rot="-10618914">
            <a:off x="16190767" y="7298290"/>
            <a:ext cx="419108" cy="419108"/>
          </a:xfrm>
          <a:custGeom>
            <a:avLst/>
            <a:gdLst/>
            <a:ahLst/>
            <a:cxnLst/>
            <a:rect l="l" t="t" r="r" b="b"/>
            <a:pathLst>
              <a:path w="419108" h="419108">
                <a:moveTo>
                  <a:pt x="0" y="0"/>
                </a:moveTo>
                <a:lnTo>
                  <a:pt x="419109" y="0"/>
                </a:lnTo>
                <a:lnTo>
                  <a:pt x="419109" y="419108"/>
                </a:lnTo>
                <a:lnTo>
                  <a:pt x="0" y="419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B1C704B4-9AC7-A7F6-B6AB-4A827B7F2B1B}"/>
              </a:ext>
            </a:extLst>
          </p:cNvPr>
          <p:cNvGrpSpPr/>
          <p:nvPr/>
        </p:nvGrpSpPr>
        <p:grpSpPr>
          <a:xfrm>
            <a:off x="5327435" y="2795064"/>
            <a:ext cx="13215221" cy="7326375"/>
            <a:chOff x="0" y="0"/>
            <a:chExt cx="1675304" cy="1124432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D9BFAADF-3610-F3BA-E8C9-853D76728FED}"/>
                </a:ext>
              </a:extLst>
            </p:cNvPr>
            <p:cNvSpPr/>
            <p:nvPr/>
          </p:nvSpPr>
          <p:spPr>
            <a:xfrm>
              <a:off x="0" y="0"/>
              <a:ext cx="1675304" cy="1124432"/>
            </a:xfrm>
            <a:custGeom>
              <a:avLst/>
              <a:gdLst/>
              <a:ahLst/>
              <a:cxnLst/>
              <a:rect l="l" t="t" r="r" b="b"/>
              <a:pathLst>
                <a:path w="1675304" h="1124432">
                  <a:moveTo>
                    <a:pt x="837652" y="0"/>
                  </a:moveTo>
                  <a:cubicBezTo>
                    <a:pt x="375029" y="0"/>
                    <a:pt x="0" y="251713"/>
                    <a:pt x="0" y="562216"/>
                  </a:cubicBezTo>
                  <a:cubicBezTo>
                    <a:pt x="0" y="872719"/>
                    <a:pt x="375029" y="1124432"/>
                    <a:pt x="837652" y="1124432"/>
                  </a:cubicBezTo>
                  <a:cubicBezTo>
                    <a:pt x="1300274" y="1124432"/>
                    <a:pt x="1675304" y="872719"/>
                    <a:pt x="1675304" y="562216"/>
                  </a:cubicBezTo>
                  <a:cubicBezTo>
                    <a:pt x="1675304" y="251713"/>
                    <a:pt x="1300274" y="0"/>
                    <a:pt x="837652" y="0"/>
                  </a:cubicBezTo>
                  <a:close/>
                </a:path>
              </a:pathLst>
            </a:custGeom>
            <a:solidFill>
              <a:srgbClr val="276059"/>
            </a:solidFill>
          </p:spPr>
          <p:txBody>
            <a:bodyPr/>
            <a:lstStyle/>
            <a:p>
              <a:pPr defTabSz="914445"/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F10A3356-2F8A-8B78-D63C-63BD4E725705}"/>
                </a:ext>
              </a:extLst>
            </p:cNvPr>
            <p:cNvSpPr txBox="1"/>
            <p:nvPr/>
          </p:nvSpPr>
          <p:spPr>
            <a:xfrm>
              <a:off x="157060" y="57790"/>
              <a:ext cx="1361184" cy="96122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31D7D4B-E854-B77D-DDC4-1FBF0D72EA6B}"/>
              </a:ext>
            </a:extLst>
          </p:cNvPr>
          <p:cNvSpPr txBox="1"/>
          <p:nvPr/>
        </p:nvSpPr>
        <p:spPr>
          <a:xfrm>
            <a:off x="7025501" y="4109828"/>
            <a:ext cx="13714689" cy="470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5001" b="1" dirty="0" err="1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Học</a:t>
            </a:r>
            <a:r>
              <a:rPr lang="en-US" sz="5001" b="1" dirty="0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1" b="1" dirty="0" err="1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tập</a:t>
            </a:r>
            <a:r>
              <a:rPr lang="en-US" sz="5001" b="1" dirty="0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:</a:t>
            </a:r>
          </a:p>
          <a:p>
            <a:pPr defTabSz="914445"/>
            <a:r>
              <a:rPr lang="en-US" sz="5001" b="1" dirty="0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……………………………………………</a:t>
            </a:r>
          </a:p>
          <a:p>
            <a:pPr defTabSz="914445"/>
            <a:r>
              <a:rPr lang="en-US" sz="5001" b="1" dirty="0" err="1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Nề</a:t>
            </a:r>
            <a:r>
              <a:rPr lang="en-US" sz="5001" b="1" dirty="0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1" b="1" dirty="0" err="1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nếp</a:t>
            </a:r>
            <a:r>
              <a:rPr lang="en-US" sz="5001" b="1" dirty="0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:</a:t>
            </a:r>
          </a:p>
          <a:p>
            <a:pPr defTabSz="914445"/>
            <a:r>
              <a:rPr lang="en-US" sz="5001" b="1" dirty="0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……………………………………………</a:t>
            </a:r>
          </a:p>
          <a:p>
            <a:pPr defTabSz="914445"/>
            <a:r>
              <a:rPr lang="en-US" sz="5001" b="1" dirty="0" err="1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Hoạt</a:t>
            </a:r>
            <a:r>
              <a:rPr lang="en-US" sz="5001" b="1" dirty="0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5001" b="1" dirty="0" err="1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động</a:t>
            </a:r>
            <a:r>
              <a:rPr lang="en-US" sz="5001" b="1" dirty="0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:</a:t>
            </a:r>
          </a:p>
          <a:p>
            <a:pPr defTabSz="914445"/>
            <a:r>
              <a:rPr lang="en-US" sz="5001" b="1" dirty="0">
                <a:solidFill>
                  <a:prstClr val="whit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…………………………………………</a:t>
            </a:r>
            <a:endParaRPr lang="vi-VN" sz="5001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E0DF70-7B7E-DEDF-3424-67931AACAF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58738" y="-66757"/>
            <a:ext cx="12661770" cy="3283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27A9F2C1-3446-4997-8AAC-F4C555AAA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0077" y="757556"/>
            <a:ext cx="13217729" cy="825807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A03352A-0CA1-4892-9CF6-9D90AD46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070" y="8258706"/>
            <a:ext cx="4613847" cy="168539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B5471AE-3B13-44F6-B26F-D4AB9CD2E4F9}"/>
              </a:ext>
            </a:extLst>
          </p:cNvPr>
          <p:cNvSpPr txBox="1"/>
          <p:nvPr/>
        </p:nvSpPr>
        <p:spPr>
          <a:xfrm>
            <a:off x="8289110" y="1088587"/>
            <a:ext cx="4280018" cy="18466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 defTabSz="1371669">
              <a:defRPr/>
            </a:pPr>
            <a:r>
              <a:rPr lang="en-US" sz="12000" dirty="0" err="1">
                <a:ln w="0"/>
                <a:solidFill>
                  <a:srgbClr val="FF0000"/>
                </a:solidFill>
                <a:latin typeface="#9Slide05 Kathya" panose="02000000000000000000" pitchFamily="2" charset="0"/>
              </a:rPr>
              <a:t>Thư</a:t>
            </a:r>
            <a:r>
              <a:rPr lang="en-US" sz="12000" dirty="0">
                <a:ln w="0"/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sz="12000" dirty="0" err="1">
                <a:ln w="0"/>
                <a:solidFill>
                  <a:srgbClr val="FF0000"/>
                </a:solidFill>
                <a:latin typeface="#9Slide05 Kathya" panose="02000000000000000000" pitchFamily="2" charset="0"/>
              </a:rPr>
              <a:t>khen</a:t>
            </a:r>
            <a:endParaRPr lang="en-US" sz="12000" dirty="0">
              <a:ln w="0"/>
              <a:solidFill>
                <a:srgbClr val="FF0000"/>
              </a:solidFill>
              <a:latin typeface="#9Slide05 Kathya" panose="020000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C535BE8-C809-4135-B1C9-4771D209F931}"/>
              </a:ext>
            </a:extLst>
          </p:cNvPr>
          <p:cNvSpPr txBox="1"/>
          <p:nvPr/>
        </p:nvSpPr>
        <p:spPr>
          <a:xfrm>
            <a:off x="5448263" y="5073458"/>
            <a:ext cx="10172700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69">
              <a:defRPr/>
            </a:pPr>
            <a:r>
              <a:rPr lang="en-US" sz="6600" dirty="0" err="1">
                <a:ln w="0"/>
                <a:solidFill>
                  <a:srgbClr val="ED5565"/>
                </a:solidFill>
                <a:latin typeface="#9Slide05 Kathya" panose="02000000000000000000" pitchFamily="2" charset="0"/>
              </a:rPr>
              <a:t>Đạt“Ngôi</a:t>
            </a:r>
            <a:r>
              <a:rPr lang="en-US" sz="6600" dirty="0">
                <a:ln w="0"/>
                <a:solidFill>
                  <a:srgbClr val="ED5565"/>
                </a:solidFill>
                <a:latin typeface="#9Slide05 Kathya" panose="02000000000000000000" pitchFamily="2" charset="0"/>
              </a:rPr>
              <a:t> sao tích cực”</a:t>
            </a:r>
          </a:p>
          <a:p>
            <a:pPr algn="ctr" defTabSz="1371669">
              <a:defRPr/>
            </a:pPr>
            <a:r>
              <a:rPr lang="en-US" sz="6600" dirty="0" err="1">
                <a:ln w="0"/>
                <a:solidFill>
                  <a:srgbClr val="ED5565"/>
                </a:solidFill>
                <a:latin typeface="#9Slide05 Kathya" panose="02000000000000000000" pitchFamily="2" charset="0"/>
              </a:rPr>
              <a:t>Tuần</a:t>
            </a:r>
            <a:r>
              <a:rPr lang="en-US" sz="6600" dirty="0">
                <a:ln w="0"/>
                <a:solidFill>
                  <a:srgbClr val="ED5565"/>
                </a:solidFill>
                <a:latin typeface="#9Slide05 Kathya" panose="02000000000000000000" pitchFamily="2" charset="0"/>
              </a:rPr>
              <a:t> ………….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9F86A3F-12AD-479D-88D7-BC09811F3C8D}"/>
              </a:ext>
            </a:extLst>
          </p:cNvPr>
          <p:cNvGrpSpPr/>
          <p:nvPr/>
        </p:nvGrpSpPr>
        <p:grpSpPr>
          <a:xfrm>
            <a:off x="6005259" y="2811701"/>
            <a:ext cx="9254511" cy="2101568"/>
            <a:chOff x="3199460" y="1430858"/>
            <a:chExt cx="14232061" cy="1401045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A43EFBE-E9BC-49D0-B352-E11AE86FC3DB}"/>
                </a:ext>
              </a:extLst>
            </p:cNvPr>
            <p:cNvSpPr txBox="1"/>
            <p:nvPr/>
          </p:nvSpPr>
          <p:spPr>
            <a:xfrm>
              <a:off x="3199460" y="2093239"/>
              <a:ext cx="1360646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69">
                <a:defRPr/>
              </a:pPr>
              <a:r>
                <a:rPr lang="en-US" sz="7200" dirty="0">
                  <a:ln w="0"/>
                  <a:solidFill>
                    <a:prstClr val="black"/>
                  </a:solidFill>
                  <a:latin typeface="#9Slide05 Kathya" panose="02000000000000000000" pitchFamily="2" charset="0"/>
                </a:rPr>
                <a:t>……………………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60B213-B32A-4282-958D-0796486CE0FD}"/>
                </a:ext>
              </a:extLst>
            </p:cNvPr>
            <p:cNvSpPr txBox="1"/>
            <p:nvPr/>
          </p:nvSpPr>
          <p:spPr>
            <a:xfrm>
              <a:off x="7236458" y="1430858"/>
              <a:ext cx="10195063" cy="6771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371669">
                <a:defRPr/>
              </a:pPr>
              <a:r>
                <a:rPr lang="en-US" sz="6600" dirty="0" err="1">
                  <a:ln w="0"/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5 Kathya" panose="02000000000000000000" pitchFamily="2" charset="0"/>
                </a:rPr>
                <a:t>Chúc</a:t>
              </a:r>
              <a:r>
                <a:rPr lang="en-US" sz="6600" dirty="0">
                  <a:ln w="0"/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5 Kathya" panose="02000000000000000000" pitchFamily="2" charset="0"/>
                </a:rPr>
                <a:t> </a:t>
              </a:r>
              <a:r>
                <a:rPr lang="en-US" sz="6600" dirty="0" err="1">
                  <a:ln w="0"/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5 Kathya" panose="02000000000000000000" pitchFamily="2" charset="0"/>
                </a:rPr>
                <a:t>mừng</a:t>
              </a:r>
              <a:r>
                <a:rPr lang="en-US" sz="6600" dirty="0">
                  <a:ln w="0"/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5 Kathya" panose="02000000000000000000" pitchFamily="2" charset="0"/>
                </a:rPr>
                <a:t> </a:t>
              </a:r>
              <a:r>
                <a:rPr lang="en-US" sz="6600" dirty="0" err="1">
                  <a:ln w="0"/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5 Kathya" panose="02000000000000000000" pitchFamily="2" charset="0"/>
                </a:rPr>
                <a:t>em</a:t>
              </a:r>
              <a:endParaRPr lang="en-US" sz="66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F489561-98AB-4C73-AF6C-326510A50DD9}"/>
              </a:ext>
            </a:extLst>
          </p:cNvPr>
          <p:cNvSpPr txBox="1"/>
          <p:nvPr/>
        </p:nvSpPr>
        <p:spPr>
          <a:xfrm>
            <a:off x="5260052" y="7682209"/>
            <a:ext cx="101727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69">
              <a:defRPr/>
            </a:pPr>
            <a:r>
              <a:rPr lang="en-US" sz="4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………….., </a:t>
            </a:r>
            <a:r>
              <a:rPr lang="en-US" sz="4200" dirty="0" err="1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ngày</a:t>
            </a:r>
            <a:r>
              <a:rPr lang="en-US" sz="4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 … </a:t>
            </a:r>
            <a:r>
              <a:rPr lang="en-US" sz="4200" dirty="0" err="1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tháng</a:t>
            </a:r>
            <a:r>
              <a:rPr lang="en-US" sz="4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 …. </a:t>
            </a:r>
            <a:r>
              <a:rPr lang="en-US" sz="4200" dirty="0" err="1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năm</a:t>
            </a:r>
            <a:r>
              <a:rPr lang="en-US" sz="4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  2025</a:t>
            </a:r>
            <a:endParaRPr lang="en-US" sz="4200" dirty="0">
              <a:solidFill>
                <a:srgbClr val="FF0000"/>
              </a:solidFill>
              <a:latin typeface="#9Slide05 Kathya" panose="02000000000000000000" pitchFamily="2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249A5F9B-FB80-4F82-9A69-FD76F5BED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774777" y="2937920"/>
            <a:ext cx="968367" cy="95009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2EC7144-A7A2-42B0-85B7-E89BA60B5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00955">
            <a:off x="14929467" y="1822551"/>
            <a:ext cx="1281024" cy="125685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1332EC0-D77E-4FAA-87A7-B86DDABBA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1999">
            <a:off x="5365202" y="9147173"/>
            <a:ext cx="749888" cy="79830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35341E0-10F4-4A47-8D01-23E3061F4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1999">
            <a:off x="5023355" y="1406737"/>
            <a:ext cx="749888" cy="79830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96E8122-A8CC-4418-9D95-70BD4F3EA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1999">
            <a:off x="14433734" y="7670930"/>
            <a:ext cx="749888" cy="798305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1F89996D-415F-4E0A-A237-EAC9CB4AE35F}"/>
              </a:ext>
            </a:extLst>
          </p:cNvPr>
          <p:cNvGrpSpPr/>
          <p:nvPr/>
        </p:nvGrpSpPr>
        <p:grpSpPr>
          <a:xfrm>
            <a:off x="3864356" y="1371602"/>
            <a:ext cx="235992" cy="2028290"/>
            <a:chOff x="2321768" y="534746"/>
            <a:chExt cx="157328" cy="1352193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B29A6D9-BDE8-4D5F-AB93-EED94BC63233}"/>
                </a:ext>
              </a:extLst>
            </p:cNvPr>
            <p:cNvSpPr/>
            <p:nvPr/>
          </p:nvSpPr>
          <p:spPr>
            <a:xfrm>
              <a:off x="2321768" y="1738721"/>
              <a:ext cx="157328" cy="14821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69">
                <a:defRPr/>
              </a:pPr>
              <a:endParaRPr lang="en-US" sz="2700" kern="0">
                <a:solidFill>
                  <a:prstClr val="white"/>
                </a:solidFill>
                <a:latin typeface="#9Slide05 Kathya" panose="02000000000000000000" pitchFamily="2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A9652C1-7529-4195-9B4D-560F46A77157}"/>
                </a:ext>
              </a:extLst>
            </p:cNvPr>
            <p:cNvSpPr/>
            <p:nvPr/>
          </p:nvSpPr>
          <p:spPr>
            <a:xfrm>
              <a:off x="2321768" y="1497926"/>
              <a:ext cx="157328" cy="14821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69">
                <a:defRPr/>
              </a:pPr>
              <a:endParaRPr lang="en-US" sz="2700" kern="0">
                <a:solidFill>
                  <a:prstClr val="white"/>
                </a:solidFill>
                <a:latin typeface="#9Slide05 Kathya" panose="02000000000000000000" pitchFamily="2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647199B-9584-418A-A0C9-0A211DAAB665}"/>
                </a:ext>
              </a:extLst>
            </p:cNvPr>
            <p:cNvSpPr/>
            <p:nvPr/>
          </p:nvSpPr>
          <p:spPr>
            <a:xfrm>
              <a:off x="2321768" y="1257131"/>
              <a:ext cx="157328" cy="14821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69">
                <a:defRPr/>
              </a:pPr>
              <a:endParaRPr lang="en-US" sz="2700" kern="0">
                <a:solidFill>
                  <a:prstClr val="white"/>
                </a:solidFill>
                <a:latin typeface="#9Slide05 Kathya" panose="02000000000000000000" pitchFamily="2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CF1CB56F-62FD-4611-BC3D-E9DF9A1AEFA9}"/>
                </a:ext>
              </a:extLst>
            </p:cNvPr>
            <p:cNvSpPr/>
            <p:nvPr/>
          </p:nvSpPr>
          <p:spPr>
            <a:xfrm>
              <a:off x="2321768" y="1016336"/>
              <a:ext cx="157328" cy="14821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69">
                <a:defRPr/>
              </a:pPr>
              <a:endParaRPr lang="en-US" sz="2700" kern="0">
                <a:solidFill>
                  <a:prstClr val="white"/>
                </a:solidFill>
                <a:latin typeface="#9Slide05 Kathya" panose="02000000000000000000" pitchFamily="2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51EBEF6-43A2-4E1B-AD3F-B101EE1D96A2}"/>
                </a:ext>
              </a:extLst>
            </p:cNvPr>
            <p:cNvSpPr/>
            <p:nvPr/>
          </p:nvSpPr>
          <p:spPr>
            <a:xfrm>
              <a:off x="2321768" y="775541"/>
              <a:ext cx="157328" cy="14821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69">
                <a:defRPr/>
              </a:pPr>
              <a:endParaRPr lang="en-US" sz="2700" kern="0">
                <a:solidFill>
                  <a:prstClr val="white"/>
                </a:solidFill>
                <a:latin typeface="#9Slide05 Kathya" panose="02000000000000000000" pitchFamily="2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DF6C817-01DD-4FC3-8FA4-C074A0B0437A}"/>
                </a:ext>
              </a:extLst>
            </p:cNvPr>
            <p:cNvSpPr/>
            <p:nvPr/>
          </p:nvSpPr>
          <p:spPr>
            <a:xfrm>
              <a:off x="2321768" y="534746"/>
              <a:ext cx="157328" cy="14821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69">
                <a:defRPr/>
              </a:pPr>
              <a:endParaRPr lang="en-US" sz="2700" kern="0">
                <a:solidFill>
                  <a:prstClr val="white"/>
                </a:solidFill>
                <a:latin typeface="#9Slide05 Kathya" panose="02000000000000000000" pitchFamily="2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26377D6-9A2E-41E4-B151-003D2E1C1FD3}"/>
              </a:ext>
            </a:extLst>
          </p:cNvPr>
          <p:cNvGrpSpPr/>
          <p:nvPr/>
        </p:nvGrpSpPr>
        <p:grpSpPr>
          <a:xfrm>
            <a:off x="4617540" y="8390397"/>
            <a:ext cx="3834255" cy="245907"/>
            <a:chOff x="2539914" y="279400"/>
            <a:chExt cx="2556170" cy="163938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B766E40-4D08-4D31-9A4A-31948A84DAD0}"/>
                </a:ext>
              </a:extLst>
            </p:cNvPr>
            <p:cNvGrpSpPr/>
            <p:nvPr/>
          </p:nvGrpSpPr>
          <p:grpSpPr>
            <a:xfrm rot="16200000">
              <a:off x="3498539" y="-679225"/>
              <a:ext cx="157328" cy="2074578"/>
              <a:chOff x="2321768" y="293951"/>
              <a:chExt cx="157328" cy="2074578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E88749A3-4167-4B7D-B0A2-99C6E666FB39}"/>
                  </a:ext>
                </a:extLst>
              </p:cNvPr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CDE390F4-ED81-4B3A-8E5C-82FC5C9383FE}"/>
                  </a:ext>
                </a:extLst>
              </p:cNvPr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8B0A18C-4E7F-4362-B097-5616428DC274}"/>
                  </a:ext>
                </a:extLst>
              </p:cNvPr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A87ABF7A-3637-4B97-99A7-6D83183CEDC1}"/>
                  </a:ext>
                </a:extLst>
              </p:cNvPr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793AEA41-5ADB-4C19-A6C6-E97807C13819}"/>
                  </a:ext>
                </a:extLst>
              </p:cNvPr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807570AC-A010-4D6F-B886-8B6BF85A7D05}"/>
                  </a:ext>
                </a:extLst>
              </p:cNvPr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0CECA25B-3E44-448D-B2E0-3D397932E6B6}"/>
                  </a:ext>
                </a:extLst>
              </p:cNvPr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421959F-1710-4DDC-88D5-B8841B02A892}"/>
                  </a:ext>
                </a:extLst>
              </p:cNvPr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5DEAB7CB-1E5B-4191-A147-8FAA94756BC2}"/>
                  </a:ext>
                </a:extLst>
              </p:cNvPr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947C863D-EF49-4D88-87D4-0FF6D12A64F6}"/>
                </a:ext>
              </a:extLst>
            </p:cNvPr>
            <p:cNvGrpSpPr/>
            <p:nvPr/>
          </p:nvGrpSpPr>
          <p:grpSpPr>
            <a:xfrm rot="16200000">
              <a:off x="4822914" y="170167"/>
              <a:ext cx="157328" cy="389013"/>
              <a:chOff x="2321768" y="293951"/>
              <a:chExt cx="157328" cy="389013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5DB40A17-BDF0-4703-8686-DD3A2A8CC75A}"/>
                  </a:ext>
                </a:extLst>
              </p:cNvPr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5744F0EC-A556-48E9-A4C1-EAFA6B05C987}"/>
                  </a:ext>
                </a:extLst>
              </p:cNvPr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EEAD9FD-18B8-46F9-A925-D1AF84282DB3}"/>
              </a:ext>
            </a:extLst>
          </p:cNvPr>
          <p:cNvGrpSpPr/>
          <p:nvPr/>
        </p:nvGrpSpPr>
        <p:grpSpPr>
          <a:xfrm>
            <a:off x="12009043" y="1105529"/>
            <a:ext cx="3834248" cy="245910"/>
            <a:chOff x="3984687" y="279398"/>
            <a:chExt cx="2556165" cy="163940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18B5FBD-F5D9-4496-977D-4D6ECF90B82E}"/>
                </a:ext>
              </a:extLst>
            </p:cNvPr>
            <p:cNvGrpSpPr/>
            <p:nvPr/>
          </p:nvGrpSpPr>
          <p:grpSpPr>
            <a:xfrm rot="16200000">
              <a:off x="4220927" y="43158"/>
              <a:ext cx="157328" cy="629808"/>
              <a:chOff x="2321768" y="1738721"/>
              <a:chExt cx="157328" cy="629808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55F1279-C33F-42B4-A57B-6DE47C96700A}"/>
                  </a:ext>
                </a:extLst>
              </p:cNvPr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7752DC3-79A7-46DC-9B75-F532E24A9EFC}"/>
                  </a:ext>
                </a:extLst>
              </p:cNvPr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6B88C2C6-7362-4BA9-8D15-F4E9090693D3}"/>
                  </a:ext>
                </a:extLst>
              </p:cNvPr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59EFA37-542D-47B6-A1B5-3BEC09D9A5C5}"/>
                </a:ext>
              </a:extLst>
            </p:cNvPr>
            <p:cNvGrpSpPr/>
            <p:nvPr/>
          </p:nvGrpSpPr>
          <p:grpSpPr>
            <a:xfrm rot="16200000">
              <a:off x="5545297" y="-552218"/>
              <a:ext cx="157328" cy="1833783"/>
              <a:chOff x="2321768" y="293951"/>
              <a:chExt cx="157328" cy="1833783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9B4998FD-40B8-4C92-9499-678C7FC47B18}"/>
                  </a:ext>
                </a:extLst>
              </p:cNvPr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082C43B8-3693-48E0-90FA-4A9BC8F3B0A0}"/>
                  </a:ext>
                </a:extLst>
              </p:cNvPr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C1BA0D59-E53D-4F10-A9E1-43B327206436}"/>
                  </a:ext>
                </a:extLst>
              </p:cNvPr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0D3D1285-23CB-4E2D-AD58-EC5046758EE4}"/>
                  </a:ext>
                </a:extLst>
              </p:cNvPr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99C5AB7B-8D66-4AAB-96FB-8B7DD307B8BC}"/>
                  </a:ext>
                </a:extLst>
              </p:cNvPr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B5B9F53-64B7-4CB1-84A8-CC0EADBAA270}"/>
                  </a:ext>
                </a:extLst>
              </p:cNvPr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3D8C7834-DB64-46A6-A356-7A63FE0FAF64}"/>
                  </a:ext>
                </a:extLst>
              </p:cNvPr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3637EC70-8A06-4C86-ADE3-E7AB2F855C40}"/>
                  </a:ext>
                </a:extLst>
              </p:cNvPr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106AA8D-5400-470D-973C-6E0589C6860C}"/>
              </a:ext>
            </a:extLst>
          </p:cNvPr>
          <p:cNvGrpSpPr/>
          <p:nvPr/>
        </p:nvGrpSpPr>
        <p:grpSpPr>
          <a:xfrm rot="5400000">
            <a:off x="13874870" y="5927265"/>
            <a:ext cx="4556636" cy="245907"/>
            <a:chOff x="3743890" y="279399"/>
            <a:chExt cx="3037757" cy="163938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451DFC-5529-4665-8411-7B5BFF6B9254}"/>
                </a:ext>
              </a:extLst>
            </p:cNvPr>
            <p:cNvGrpSpPr/>
            <p:nvPr/>
          </p:nvGrpSpPr>
          <p:grpSpPr>
            <a:xfrm rot="16200000">
              <a:off x="4100528" y="-77239"/>
              <a:ext cx="157328" cy="870603"/>
              <a:chOff x="2321768" y="1497926"/>
              <a:chExt cx="157328" cy="870603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1C14E94-2C2B-4465-BB2C-5B59C1128508}"/>
                  </a:ext>
                </a:extLst>
              </p:cNvPr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E0EC6C50-FD96-4AAE-8139-B358752CC238}"/>
                  </a:ext>
                </a:extLst>
              </p:cNvPr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46A0B0C-1237-4281-AAB7-7FDC69CC8B02}"/>
                  </a:ext>
                </a:extLst>
              </p:cNvPr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DD3BB5BA-E75F-4278-9006-7607A217240E}"/>
                  </a:ext>
                </a:extLst>
              </p:cNvPr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98A88B54-EFC0-4657-8F6D-EA208C6C3E4E}"/>
                </a:ext>
              </a:extLst>
            </p:cNvPr>
            <p:cNvGrpSpPr/>
            <p:nvPr/>
          </p:nvGrpSpPr>
          <p:grpSpPr>
            <a:xfrm rot="16200000">
              <a:off x="5665694" y="-672616"/>
              <a:ext cx="157328" cy="2074578"/>
              <a:chOff x="2321768" y="293951"/>
              <a:chExt cx="157328" cy="2074578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DD8B36AF-DE59-43ED-A798-6737B50A2780}"/>
                  </a:ext>
                </a:extLst>
              </p:cNvPr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4BF8C8EE-A829-43C9-A110-70C13CF0B656}"/>
                  </a:ext>
                </a:extLst>
              </p:cNvPr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F334E84B-ACC3-4DC1-8069-60845920C824}"/>
                  </a:ext>
                </a:extLst>
              </p:cNvPr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09BBFBCA-1300-46E4-99DD-A232439B9A78}"/>
                  </a:ext>
                </a:extLst>
              </p:cNvPr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8A890FB1-141E-456D-B287-13923137F0D7}"/>
                  </a:ext>
                </a:extLst>
              </p:cNvPr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D6B65AF6-AD37-4344-8DE6-D2ACD3F5A9B3}"/>
                  </a:ext>
                </a:extLst>
              </p:cNvPr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D63CE389-944E-4EB2-9866-B1E5BFB79082}"/>
                  </a:ext>
                </a:extLst>
              </p:cNvPr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764FC6B1-80A9-46FE-B4E4-FCBF1D11D575}"/>
                  </a:ext>
                </a:extLst>
              </p:cNvPr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D737A420-BBD3-4200-BD8A-8D49D10A8CE7}"/>
                  </a:ext>
                </a:extLst>
              </p:cNvPr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</p:grpSp>
      </p:grpSp>
      <p:pic>
        <p:nvPicPr>
          <p:cNvPr id="136" name="Picture 135">
            <a:extLst>
              <a:ext uri="{FF2B5EF4-FFF2-40B4-BE49-F238E27FC236}">
                <a16:creationId xmlns:a16="http://schemas.microsoft.com/office/drawing/2014/main" id="{03D150B0-7E8F-437C-B02D-A2A4F87B6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1999">
            <a:off x="8946963" y="4708067"/>
            <a:ext cx="348927" cy="371456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95B18560-89CD-4CE6-A64D-2C5DBF85B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75991" y="3142515"/>
            <a:ext cx="3953306" cy="6907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60699F8C-B922-4BA1-852E-559674A0B238}"/>
              </a:ext>
            </a:extLst>
          </p:cNvPr>
          <p:cNvSpPr txBox="1"/>
          <p:nvPr/>
        </p:nvSpPr>
        <p:spPr>
          <a:xfrm>
            <a:off x="5559426" y="12805476"/>
            <a:ext cx="101727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69">
              <a:defRPr/>
            </a:pPr>
            <a:r>
              <a:rPr lang="en-US" sz="27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quynh_trang17</a:t>
            </a:r>
            <a:endParaRPr lang="en-US" sz="2700" dirty="0">
              <a:solidFill>
                <a:srgbClr val="FF0000"/>
              </a:solidFill>
              <a:latin typeface="#9Slide05 Kathya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91B919-1243-B02F-92A4-F8A7AE1F0278}"/>
              </a:ext>
            </a:extLst>
          </p:cNvPr>
          <p:cNvSpPr txBox="1"/>
          <p:nvPr/>
        </p:nvSpPr>
        <p:spPr>
          <a:xfrm>
            <a:off x="10396629" y="8135894"/>
            <a:ext cx="101727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69">
              <a:defRPr/>
            </a:pPr>
            <a:r>
              <a:rPr lang="en-US" sz="4200" dirty="0" err="1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Lớp</a:t>
            </a:r>
            <a:r>
              <a:rPr lang="en-US" sz="4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 …..</a:t>
            </a:r>
            <a:endParaRPr lang="en-US" sz="4200" dirty="0">
              <a:solidFill>
                <a:srgbClr val="FF0000"/>
              </a:solidFill>
              <a:latin typeface="#9Slide05 Kathy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241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5070" y="8258706"/>
            <a:ext cx="4613847" cy="16853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6;p1"/>
          <p:cNvSpPr txBox="1"/>
          <p:nvPr/>
        </p:nvSpPr>
        <p:spPr>
          <a:xfrm>
            <a:off x="5923447" y="788573"/>
            <a:ext cx="6473009" cy="18466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371669">
              <a:buClr>
                <a:srgbClr val="FF0000"/>
              </a:buClr>
              <a:buSzPts val="8000"/>
              <a:defRPr/>
            </a:pPr>
            <a:r>
              <a:rPr lang="en-US" sz="12000" kern="0" dirty="0">
                <a:solidFill>
                  <a:srgbClr val="FF0000"/>
                </a:solidFill>
                <a:latin typeface="SVN-Dancing Script" panose="02040603050506020204" pitchFamily="18" charset="0"/>
                <a:cs typeface="Arial"/>
                <a:sym typeface="Arial"/>
              </a:rPr>
              <a:t>Thư khen</a:t>
            </a:r>
            <a:endParaRPr sz="12000" kern="0" dirty="0">
              <a:solidFill>
                <a:srgbClr val="FF0000"/>
              </a:solidFill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87;p1"/>
          <p:cNvSpPr txBox="1"/>
          <p:nvPr/>
        </p:nvSpPr>
        <p:spPr>
          <a:xfrm>
            <a:off x="4088271" y="5283461"/>
            <a:ext cx="1086477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371669">
              <a:buClr>
                <a:srgbClr val="ED5565"/>
              </a:buClr>
              <a:buSzPts val="4400"/>
              <a:defRPr/>
            </a:pPr>
            <a:r>
              <a:rPr lang="en-US" sz="6600" kern="0" dirty="0" err="1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Đạt</a:t>
            </a:r>
            <a:r>
              <a:rPr lang="en-US" sz="6600" kern="0" dirty="0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 “</a:t>
            </a:r>
            <a:r>
              <a:rPr lang="en-US" sz="6600" kern="0" dirty="0" err="1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Ngôi</a:t>
            </a:r>
            <a:r>
              <a:rPr lang="en-US" sz="6600" kern="0" dirty="0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 </a:t>
            </a:r>
            <a:r>
              <a:rPr lang="en-US" sz="6600" kern="0" dirty="0" err="1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sao</a:t>
            </a:r>
            <a:r>
              <a:rPr lang="en-US" sz="6600" kern="0" dirty="0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 </a:t>
            </a:r>
            <a:r>
              <a:rPr lang="en-US" sz="6600" kern="0" dirty="0" err="1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tiến</a:t>
            </a:r>
            <a:r>
              <a:rPr lang="en-US" sz="6600" kern="0" dirty="0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 </a:t>
            </a:r>
            <a:r>
              <a:rPr lang="en-US" sz="6600" kern="0" dirty="0" err="1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bộ</a:t>
            </a:r>
            <a:r>
              <a:rPr lang="en-US" sz="6600" kern="0" dirty="0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”</a:t>
            </a:r>
          </a:p>
          <a:p>
            <a:pPr algn="ctr" defTabSz="1371669">
              <a:buClr>
                <a:srgbClr val="ED5565"/>
              </a:buClr>
              <a:buSzPts val="4400"/>
              <a:defRPr/>
            </a:pPr>
            <a:r>
              <a:rPr lang="en-US" sz="6000" kern="0" dirty="0" err="1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Tuần</a:t>
            </a:r>
            <a:r>
              <a:rPr lang="en-US" sz="6000" kern="0" dirty="0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 ……</a:t>
            </a:r>
            <a:endParaRPr sz="6000" kern="0" dirty="0">
              <a:solidFill>
                <a:srgbClr val="495C89"/>
              </a:solidFill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8" name="Google Shape;88;p1"/>
          <p:cNvGrpSpPr/>
          <p:nvPr/>
        </p:nvGrpSpPr>
        <p:grpSpPr>
          <a:xfrm>
            <a:off x="3222045" y="2554401"/>
            <a:ext cx="11351985" cy="2431152"/>
            <a:chOff x="-1013801" y="1388143"/>
            <a:chExt cx="17457664" cy="1620768"/>
          </a:xfrm>
        </p:grpSpPr>
        <p:sp>
          <p:nvSpPr>
            <p:cNvPr id="9" name="Google Shape;89;p1"/>
            <p:cNvSpPr txBox="1"/>
            <p:nvPr/>
          </p:nvSpPr>
          <p:spPr>
            <a:xfrm>
              <a:off x="-1013801" y="2177914"/>
              <a:ext cx="17457664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371669">
                <a:buClr>
                  <a:srgbClr val="7F7F7F"/>
                </a:buClr>
                <a:buSzPts val="4800"/>
                <a:defRPr/>
              </a:pPr>
              <a:r>
                <a:rPr lang="en-US" sz="8100" b="1" kern="0" dirty="0">
                  <a:solidFill>
                    <a:srgbClr val="00B050"/>
                  </a:solidFill>
                  <a:latin typeface="Amazone" panose="03020702060507090A04" pitchFamily="66" charset="-93"/>
                  <a:cs typeface="Arial"/>
                  <a:sym typeface="Arial"/>
                </a:rPr>
                <a:t>………………….</a:t>
              </a:r>
              <a:endParaRPr sz="8100" b="1" kern="0" dirty="0">
                <a:solidFill>
                  <a:srgbClr val="00B050"/>
                </a:solidFill>
                <a:latin typeface="Amazone" panose="03020702060507090A04" pitchFamily="66" charset="-93"/>
                <a:cs typeface="Arial"/>
                <a:sym typeface="Arial"/>
              </a:endParaRPr>
            </a:p>
          </p:txBody>
        </p:sp>
        <p:sp>
          <p:nvSpPr>
            <p:cNvPr id="10" name="Google Shape;90;p1"/>
            <p:cNvSpPr txBox="1"/>
            <p:nvPr/>
          </p:nvSpPr>
          <p:spPr>
            <a:xfrm>
              <a:off x="4158160" y="1388143"/>
              <a:ext cx="10195063" cy="677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371669">
                <a:buClr>
                  <a:srgbClr val="7F7F7F"/>
                </a:buClr>
                <a:buSzPts val="4400"/>
                <a:defRPr/>
              </a:pPr>
              <a:r>
                <a:rPr lang="en-US" sz="6600" kern="0" dirty="0">
                  <a:solidFill>
                    <a:srgbClr val="7F7F7F"/>
                  </a:solidFill>
                  <a:latin typeface="SVN-Dancing Script" panose="02040603050506020204" pitchFamily="18" charset="0"/>
                  <a:cs typeface="Arial"/>
                  <a:sym typeface="Arial"/>
                </a:rPr>
                <a:t>Chúc mừng em</a:t>
              </a:r>
              <a:endParaRPr sz="6600" kern="0" dirty="0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1" name="Google Shape;91;p1"/>
          <p:cNvSpPr txBox="1"/>
          <p:nvPr/>
        </p:nvSpPr>
        <p:spPr>
          <a:xfrm>
            <a:off x="4617540" y="8910036"/>
            <a:ext cx="101727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371669">
              <a:buClr>
                <a:srgbClr val="7F7F7F"/>
              </a:buClr>
              <a:buSzPts val="2800"/>
              <a:defRPr/>
            </a:pPr>
            <a:r>
              <a:rPr lang="en-US" sz="3600" kern="0" dirty="0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…………., </a:t>
            </a:r>
            <a:r>
              <a:rPr lang="en-US" sz="3600" kern="0" dirty="0" err="1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ngày</a:t>
            </a:r>
            <a:r>
              <a:rPr lang="en-US" sz="3600" kern="0" dirty="0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 …. </a:t>
            </a:r>
            <a:r>
              <a:rPr lang="en-US" sz="3600" kern="0" dirty="0" err="1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tháng</a:t>
            </a:r>
            <a:r>
              <a:rPr lang="en-US" sz="3600" kern="0" dirty="0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 …. </a:t>
            </a:r>
            <a:r>
              <a:rPr lang="en-US" sz="3600" kern="0" dirty="0" err="1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năm</a:t>
            </a:r>
            <a:r>
              <a:rPr lang="en-US" sz="3600" kern="0" dirty="0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 2025</a:t>
            </a:r>
            <a:endParaRPr sz="3600" kern="0" dirty="0">
              <a:solidFill>
                <a:srgbClr val="FF0000"/>
              </a:solidFill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93156">
            <a:off x="193131" y="1955188"/>
            <a:ext cx="968367" cy="95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099045">
            <a:off x="15981861" y="366720"/>
            <a:ext cx="1281024" cy="125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1999">
            <a:off x="6028594" y="9530284"/>
            <a:ext cx="749888" cy="79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1999">
            <a:off x="2080130" y="659471"/>
            <a:ext cx="749888" cy="79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1999">
            <a:off x="13672948" y="8582761"/>
            <a:ext cx="749888" cy="7983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104;p1"/>
          <p:cNvGrpSpPr/>
          <p:nvPr/>
        </p:nvGrpSpPr>
        <p:grpSpPr>
          <a:xfrm>
            <a:off x="4617540" y="8390399"/>
            <a:ext cx="3834255" cy="245906"/>
            <a:chOff x="2539914" y="279400"/>
            <a:chExt cx="2556170" cy="163937"/>
          </a:xfrm>
        </p:grpSpPr>
        <p:grpSp>
          <p:nvGrpSpPr>
            <p:cNvPr id="25" name="Google Shape;105;p1"/>
            <p:cNvGrpSpPr/>
            <p:nvPr/>
          </p:nvGrpSpPr>
          <p:grpSpPr>
            <a:xfrm rot="-5400000">
              <a:off x="3498539" y="-679225"/>
              <a:ext cx="157328" cy="2074578"/>
              <a:chOff x="2321768" y="293951"/>
              <a:chExt cx="157328" cy="2074578"/>
            </a:xfrm>
          </p:grpSpPr>
          <p:sp>
            <p:nvSpPr>
              <p:cNvPr id="29" name="Google Shape;106;p1"/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107;p1"/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108;p1"/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109;p1"/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110;p1"/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111;p1"/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112;p1"/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113;p1"/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114;p1"/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15;p1"/>
            <p:cNvGrpSpPr/>
            <p:nvPr/>
          </p:nvGrpSpPr>
          <p:grpSpPr>
            <a:xfrm rot="-5400000">
              <a:off x="4822914" y="170167"/>
              <a:ext cx="157328" cy="389013"/>
              <a:chOff x="2321768" y="293951"/>
              <a:chExt cx="157328" cy="389013"/>
            </a:xfrm>
          </p:grpSpPr>
          <p:sp>
            <p:nvSpPr>
              <p:cNvPr id="27" name="Google Shape;116;p1"/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117;p1"/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9" name="Google Shape;14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1999">
            <a:off x="8946963" y="4708067"/>
            <a:ext cx="348927" cy="37145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151;p1"/>
          <p:cNvSpPr txBox="1"/>
          <p:nvPr/>
        </p:nvSpPr>
        <p:spPr>
          <a:xfrm>
            <a:off x="5559426" y="12805476"/>
            <a:ext cx="1017270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371669">
              <a:buClr>
                <a:srgbClr val="7F7F7F"/>
              </a:buClr>
              <a:buSzPts val="1800"/>
              <a:defRPr/>
            </a:pPr>
            <a:r>
              <a:rPr lang="en-US" sz="2700" kern="0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quynh_trang17</a:t>
            </a:r>
            <a:endParaRPr sz="2700" kern="0">
              <a:solidFill>
                <a:srgbClr val="FF0000"/>
              </a:solidFill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489527" y="6975185"/>
            <a:ext cx="23006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69">
              <a:buClr>
                <a:srgbClr val="000000"/>
              </a:buClr>
              <a:defRPr/>
            </a:pPr>
            <a:r>
              <a:rPr lang="en-US" sz="6000" kern="0" dirty="0" err="1">
                <a:solidFill>
                  <a:srgbClr val="FDB03F"/>
                </a:solidFill>
                <a:latin typeface="SVN-Dancing Script" panose="02040603050506020204" pitchFamily="18" charset="0"/>
                <a:cs typeface="Arial"/>
                <a:sym typeface="Arial"/>
              </a:rPr>
              <a:t>Lớp</a:t>
            </a:r>
            <a:r>
              <a:rPr lang="en-US" sz="6000" kern="0" dirty="0">
                <a:solidFill>
                  <a:srgbClr val="FDB03F"/>
                </a:solidFill>
                <a:latin typeface="SVN-Dancing Script" panose="02040603050506020204" pitchFamily="18" charset="0"/>
                <a:cs typeface="Arial"/>
                <a:sym typeface="Arial"/>
              </a:rPr>
              <a:t> ……</a:t>
            </a:r>
            <a:endParaRPr lang="en-US" sz="6000" kern="0" dirty="0">
              <a:solidFill>
                <a:srgbClr val="FDB03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3" name="Google Shape;104;p1"/>
          <p:cNvGrpSpPr/>
          <p:nvPr/>
        </p:nvGrpSpPr>
        <p:grpSpPr>
          <a:xfrm>
            <a:off x="10102707" y="8332136"/>
            <a:ext cx="3834255" cy="245906"/>
            <a:chOff x="2539914" y="279400"/>
            <a:chExt cx="2556170" cy="163937"/>
          </a:xfrm>
        </p:grpSpPr>
        <p:grpSp>
          <p:nvGrpSpPr>
            <p:cNvPr id="74" name="Google Shape;105;p1"/>
            <p:cNvGrpSpPr/>
            <p:nvPr/>
          </p:nvGrpSpPr>
          <p:grpSpPr>
            <a:xfrm rot="-5400000">
              <a:off x="3498539" y="-679225"/>
              <a:ext cx="157328" cy="2074578"/>
              <a:chOff x="2321768" y="293951"/>
              <a:chExt cx="157328" cy="2074578"/>
            </a:xfrm>
          </p:grpSpPr>
          <p:sp>
            <p:nvSpPr>
              <p:cNvPr id="78" name="Google Shape;106;p1"/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107;p1"/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108;p1"/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109;p1"/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110;p1"/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111;p1"/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112;p1"/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113;p1"/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114;p1"/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5" name="Google Shape;115;p1"/>
            <p:cNvGrpSpPr/>
            <p:nvPr/>
          </p:nvGrpSpPr>
          <p:grpSpPr>
            <a:xfrm rot="-5400000">
              <a:off x="4822914" y="170167"/>
              <a:ext cx="157328" cy="389013"/>
              <a:chOff x="2321768" y="293951"/>
              <a:chExt cx="157328" cy="389013"/>
            </a:xfrm>
          </p:grpSpPr>
          <p:sp>
            <p:nvSpPr>
              <p:cNvPr id="76" name="Google Shape;116;p1"/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117;p1"/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9525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CD0266-E00B-222A-ED28-62E649CF2D7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828800" y="3341711"/>
            <a:ext cx="21688124" cy="246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07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92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7266" y="2538564"/>
            <a:ext cx="7420659" cy="6719736"/>
            <a:chOff x="0" y="0"/>
            <a:chExt cx="1954412" cy="1769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4412" cy="1769807"/>
            </a:xfrm>
            <a:custGeom>
              <a:avLst/>
              <a:gdLst/>
              <a:ahLst/>
              <a:cxnLst/>
              <a:rect l="l" t="t" r="r" b="b"/>
              <a:pathLst>
                <a:path w="1954412" h="1769807">
                  <a:moveTo>
                    <a:pt x="53208" y="0"/>
                  </a:moveTo>
                  <a:lnTo>
                    <a:pt x="1901204" y="0"/>
                  </a:lnTo>
                  <a:cubicBezTo>
                    <a:pt x="1930590" y="0"/>
                    <a:pt x="1954412" y="23822"/>
                    <a:pt x="1954412" y="53208"/>
                  </a:cubicBezTo>
                  <a:lnTo>
                    <a:pt x="1954412" y="1716599"/>
                  </a:lnTo>
                  <a:cubicBezTo>
                    <a:pt x="1954412" y="1730711"/>
                    <a:pt x="1948806" y="1744245"/>
                    <a:pt x="1938828" y="1754223"/>
                  </a:cubicBezTo>
                  <a:cubicBezTo>
                    <a:pt x="1928850" y="1764201"/>
                    <a:pt x="1915316" y="1769807"/>
                    <a:pt x="1901204" y="1769807"/>
                  </a:cubicBezTo>
                  <a:lnTo>
                    <a:pt x="53208" y="1769807"/>
                  </a:lnTo>
                  <a:cubicBezTo>
                    <a:pt x="39096" y="1769807"/>
                    <a:pt x="25563" y="1764201"/>
                    <a:pt x="15584" y="1754223"/>
                  </a:cubicBezTo>
                  <a:cubicBezTo>
                    <a:pt x="5606" y="1744245"/>
                    <a:pt x="0" y="1730711"/>
                    <a:pt x="0" y="1716599"/>
                  </a:cubicBezTo>
                  <a:lnTo>
                    <a:pt x="0" y="53208"/>
                  </a:lnTo>
                  <a:cubicBezTo>
                    <a:pt x="0" y="39096"/>
                    <a:pt x="5606" y="25563"/>
                    <a:pt x="15584" y="15584"/>
                  </a:cubicBezTo>
                  <a:cubicBezTo>
                    <a:pt x="25563" y="5606"/>
                    <a:pt x="39096" y="0"/>
                    <a:pt x="53208" y="0"/>
                  </a:cubicBezTo>
                  <a:close/>
                </a:path>
              </a:pathLst>
            </a:custGeom>
            <a:solidFill>
              <a:srgbClr val="FFF3D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954412" cy="1798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38641" y="2538564"/>
            <a:ext cx="7420659" cy="6719736"/>
            <a:chOff x="0" y="0"/>
            <a:chExt cx="1954412" cy="17698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4412" cy="1769807"/>
            </a:xfrm>
            <a:custGeom>
              <a:avLst/>
              <a:gdLst/>
              <a:ahLst/>
              <a:cxnLst/>
              <a:rect l="l" t="t" r="r" b="b"/>
              <a:pathLst>
                <a:path w="1954412" h="1769807">
                  <a:moveTo>
                    <a:pt x="53208" y="0"/>
                  </a:moveTo>
                  <a:lnTo>
                    <a:pt x="1901204" y="0"/>
                  </a:lnTo>
                  <a:cubicBezTo>
                    <a:pt x="1930590" y="0"/>
                    <a:pt x="1954412" y="23822"/>
                    <a:pt x="1954412" y="53208"/>
                  </a:cubicBezTo>
                  <a:lnTo>
                    <a:pt x="1954412" y="1716599"/>
                  </a:lnTo>
                  <a:cubicBezTo>
                    <a:pt x="1954412" y="1730711"/>
                    <a:pt x="1948806" y="1744245"/>
                    <a:pt x="1938828" y="1754223"/>
                  </a:cubicBezTo>
                  <a:cubicBezTo>
                    <a:pt x="1928850" y="1764201"/>
                    <a:pt x="1915316" y="1769807"/>
                    <a:pt x="1901204" y="1769807"/>
                  </a:cubicBezTo>
                  <a:lnTo>
                    <a:pt x="53208" y="1769807"/>
                  </a:lnTo>
                  <a:cubicBezTo>
                    <a:pt x="39096" y="1769807"/>
                    <a:pt x="25563" y="1764201"/>
                    <a:pt x="15584" y="1754223"/>
                  </a:cubicBezTo>
                  <a:cubicBezTo>
                    <a:pt x="5606" y="1744245"/>
                    <a:pt x="0" y="1730711"/>
                    <a:pt x="0" y="1716599"/>
                  </a:cubicBezTo>
                  <a:lnTo>
                    <a:pt x="0" y="53208"/>
                  </a:lnTo>
                  <a:cubicBezTo>
                    <a:pt x="0" y="39096"/>
                    <a:pt x="5606" y="25563"/>
                    <a:pt x="15584" y="15584"/>
                  </a:cubicBezTo>
                  <a:cubicBezTo>
                    <a:pt x="25563" y="5606"/>
                    <a:pt x="39096" y="0"/>
                    <a:pt x="53208" y="0"/>
                  </a:cubicBezTo>
                  <a:close/>
                </a:path>
              </a:pathLst>
            </a:custGeom>
            <a:solidFill>
              <a:srgbClr val="FFF3D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954412" cy="1798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230270" y="4044879"/>
            <a:ext cx="3955634" cy="4920093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5959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615456" y="4044879"/>
            <a:ext cx="3955634" cy="4920093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4" y="0"/>
                </a:lnTo>
                <a:lnTo>
                  <a:pt x="3955634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59598"/>
            </a:stretch>
          </a:blipFill>
        </p:spPr>
      </p:sp>
      <p:sp>
        <p:nvSpPr>
          <p:cNvPr id="10" name="Freeform 10"/>
          <p:cNvSpPr/>
          <p:nvPr/>
        </p:nvSpPr>
        <p:spPr>
          <a:xfrm rot="-3307928">
            <a:off x="6594090" y="7287690"/>
            <a:ext cx="909083" cy="1574169"/>
          </a:xfrm>
          <a:custGeom>
            <a:avLst/>
            <a:gdLst/>
            <a:ahLst/>
            <a:cxnLst/>
            <a:rect l="l" t="t" r="r" b="b"/>
            <a:pathLst>
              <a:path w="909083" h="1574169">
                <a:moveTo>
                  <a:pt x="0" y="0"/>
                </a:moveTo>
                <a:lnTo>
                  <a:pt x="909082" y="0"/>
                </a:lnTo>
                <a:lnTo>
                  <a:pt x="909082" y="1574169"/>
                </a:lnTo>
                <a:lnTo>
                  <a:pt x="0" y="15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025101" y="2978689"/>
            <a:ext cx="304773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37160F"/>
                </a:solidFill>
                <a:latin typeface="Canva Sans"/>
                <a:ea typeface="Canva Sans"/>
                <a:cs typeface="Canva Sans"/>
                <a:sym typeface="Canva Sans"/>
              </a:rPr>
              <a:t>Bạn</a:t>
            </a:r>
            <a:endParaRPr lang="en-US" sz="4200" dirty="0">
              <a:solidFill>
                <a:srgbClr val="37160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2" name="Freeform 12"/>
          <p:cNvSpPr/>
          <p:nvPr/>
        </p:nvSpPr>
        <p:spPr>
          <a:xfrm rot="4069524">
            <a:off x="15025121" y="7239426"/>
            <a:ext cx="909083" cy="1574169"/>
          </a:xfrm>
          <a:custGeom>
            <a:avLst/>
            <a:gdLst/>
            <a:ahLst/>
            <a:cxnLst/>
            <a:rect l="l" t="t" r="r" b="b"/>
            <a:pathLst>
              <a:path w="909083" h="1574169">
                <a:moveTo>
                  <a:pt x="0" y="0"/>
                </a:moveTo>
                <a:lnTo>
                  <a:pt x="909083" y="0"/>
                </a:lnTo>
                <a:lnTo>
                  <a:pt x="909083" y="1574169"/>
                </a:lnTo>
                <a:lnTo>
                  <a:pt x="0" y="15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208086" y="2978689"/>
            <a:ext cx="152386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37160F"/>
                </a:solidFill>
                <a:latin typeface="Canva Sans"/>
                <a:ea typeface="Canva Sans"/>
                <a:cs typeface="Canva Sans"/>
                <a:sym typeface="Canva Sans"/>
              </a:rPr>
              <a:t>Em</a:t>
            </a:r>
            <a:endParaRPr lang="en-US" sz="4200" dirty="0">
              <a:solidFill>
                <a:srgbClr val="37160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5C6F35-5175-B447-89F2-7DABA5C73E6C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C9E366B-E0B5-8CC7-D2AC-5B2541ABC071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75C72E-5C13-5592-99CA-3CE89710623E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xét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8" name="Freeform 11">
            <a:extLst>
              <a:ext uri="{FF2B5EF4-FFF2-40B4-BE49-F238E27FC236}">
                <a16:creationId xmlns:a16="http://schemas.microsoft.com/office/drawing/2014/main" id="{DA3C5ED2-BA3B-A7C4-B879-CD167354028F}"/>
              </a:ext>
            </a:extLst>
          </p:cNvPr>
          <p:cNvSpPr/>
          <p:nvPr/>
        </p:nvSpPr>
        <p:spPr>
          <a:xfrm rot="-767920">
            <a:off x="7571274" y="8288986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6C53EB28-A2C9-4FB7-674A-08DC233EE1FE}"/>
              </a:ext>
            </a:extLst>
          </p:cNvPr>
          <p:cNvSpPr/>
          <p:nvPr/>
        </p:nvSpPr>
        <p:spPr>
          <a:xfrm rot="910745">
            <a:off x="16031059" y="323135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C07F6AEA-F4F7-6716-7C40-6F661DF85622}"/>
              </a:ext>
            </a:extLst>
          </p:cNvPr>
          <p:cNvSpPr/>
          <p:nvPr/>
        </p:nvSpPr>
        <p:spPr>
          <a:xfrm rot="-970999">
            <a:off x="-2138525" y="2159775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E910D-0571-2C58-2C35-75CB780A48F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209800" y="3253844"/>
            <a:ext cx="24001725" cy="25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465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92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5217" y="2827916"/>
            <a:ext cx="7420659" cy="6719736"/>
            <a:chOff x="0" y="0"/>
            <a:chExt cx="1954412" cy="1769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4412" cy="1769807"/>
            </a:xfrm>
            <a:custGeom>
              <a:avLst/>
              <a:gdLst/>
              <a:ahLst/>
              <a:cxnLst/>
              <a:rect l="l" t="t" r="r" b="b"/>
              <a:pathLst>
                <a:path w="1954412" h="1769807">
                  <a:moveTo>
                    <a:pt x="53208" y="0"/>
                  </a:moveTo>
                  <a:lnTo>
                    <a:pt x="1901204" y="0"/>
                  </a:lnTo>
                  <a:cubicBezTo>
                    <a:pt x="1930590" y="0"/>
                    <a:pt x="1954412" y="23822"/>
                    <a:pt x="1954412" y="53208"/>
                  </a:cubicBezTo>
                  <a:lnTo>
                    <a:pt x="1954412" y="1716599"/>
                  </a:lnTo>
                  <a:cubicBezTo>
                    <a:pt x="1954412" y="1730711"/>
                    <a:pt x="1948806" y="1744245"/>
                    <a:pt x="1938828" y="1754223"/>
                  </a:cubicBezTo>
                  <a:cubicBezTo>
                    <a:pt x="1928850" y="1764201"/>
                    <a:pt x="1915316" y="1769807"/>
                    <a:pt x="1901204" y="1769807"/>
                  </a:cubicBezTo>
                  <a:lnTo>
                    <a:pt x="53208" y="1769807"/>
                  </a:lnTo>
                  <a:cubicBezTo>
                    <a:pt x="39096" y="1769807"/>
                    <a:pt x="25563" y="1764201"/>
                    <a:pt x="15584" y="1754223"/>
                  </a:cubicBezTo>
                  <a:cubicBezTo>
                    <a:pt x="5606" y="1744245"/>
                    <a:pt x="0" y="1730711"/>
                    <a:pt x="0" y="1716599"/>
                  </a:cubicBezTo>
                  <a:lnTo>
                    <a:pt x="0" y="53208"/>
                  </a:lnTo>
                  <a:cubicBezTo>
                    <a:pt x="0" y="39096"/>
                    <a:pt x="5606" y="25563"/>
                    <a:pt x="15584" y="15584"/>
                  </a:cubicBezTo>
                  <a:cubicBezTo>
                    <a:pt x="25563" y="5606"/>
                    <a:pt x="39096" y="0"/>
                    <a:pt x="53208" y="0"/>
                  </a:cubicBezTo>
                  <a:close/>
                </a:path>
              </a:pathLst>
            </a:custGeom>
            <a:solidFill>
              <a:srgbClr val="FFF3D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954412" cy="1798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53324" y="2847985"/>
            <a:ext cx="7420659" cy="6719736"/>
            <a:chOff x="0" y="0"/>
            <a:chExt cx="1954412" cy="17698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4412" cy="1769807"/>
            </a:xfrm>
            <a:custGeom>
              <a:avLst/>
              <a:gdLst/>
              <a:ahLst/>
              <a:cxnLst/>
              <a:rect l="l" t="t" r="r" b="b"/>
              <a:pathLst>
                <a:path w="1954412" h="1769807">
                  <a:moveTo>
                    <a:pt x="53208" y="0"/>
                  </a:moveTo>
                  <a:lnTo>
                    <a:pt x="1901204" y="0"/>
                  </a:lnTo>
                  <a:cubicBezTo>
                    <a:pt x="1930590" y="0"/>
                    <a:pt x="1954412" y="23822"/>
                    <a:pt x="1954412" y="53208"/>
                  </a:cubicBezTo>
                  <a:lnTo>
                    <a:pt x="1954412" y="1716599"/>
                  </a:lnTo>
                  <a:cubicBezTo>
                    <a:pt x="1954412" y="1730711"/>
                    <a:pt x="1948806" y="1744245"/>
                    <a:pt x="1938828" y="1754223"/>
                  </a:cubicBezTo>
                  <a:cubicBezTo>
                    <a:pt x="1928850" y="1764201"/>
                    <a:pt x="1915316" y="1769807"/>
                    <a:pt x="1901204" y="1769807"/>
                  </a:cubicBezTo>
                  <a:lnTo>
                    <a:pt x="53208" y="1769807"/>
                  </a:lnTo>
                  <a:cubicBezTo>
                    <a:pt x="39096" y="1769807"/>
                    <a:pt x="25563" y="1764201"/>
                    <a:pt x="15584" y="1754223"/>
                  </a:cubicBezTo>
                  <a:cubicBezTo>
                    <a:pt x="5606" y="1744245"/>
                    <a:pt x="0" y="1730711"/>
                    <a:pt x="0" y="1716599"/>
                  </a:cubicBezTo>
                  <a:lnTo>
                    <a:pt x="0" y="53208"/>
                  </a:lnTo>
                  <a:cubicBezTo>
                    <a:pt x="0" y="39096"/>
                    <a:pt x="5606" y="25563"/>
                    <a:pt x="15584" y="15584"/>
                  </a:cubicBezTo>
                  <a:cubicBezTo>
                    <a:pt x="25563" y="5606"/>
                    <a:pt x="39096" y="0"/>
                    <a:pt x="53208" y="0"/>
                  </a:cubicBezTo>
                  <a:close/>
                </a:path>
              </a:pathLst>
            </a:custGeom>
            <a:solidFill>
              <a:srgbClr val="FFF3D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954412" cy="1798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3307928">
            <a:off x="6594090" y="7287690"/>
            <a:ext cx="909083" cy="1574169"/>
          </a:xfrm>
          <a:custGeom>
            <a:avLst/>
            <a:gdLst/>
            <a:ahLst/>
            <a:cxnLst/>
            <a:rect l="l" t="t" r="r" b="b"/>
            <a:pathLst>
              <a:path w="909083" h="1574169">
                <a:moveTo>
                  <a:pt x="0" y="0"/>
                </a:moveTo>
                <a:lnTo>
                  <a:pt x="909082" y="0"/>
                </a:lnTo>
                <a:lnTo>
                  <a:pt x="909082" y="1574169"/>
                </a:lnTo>
                <a:lnTo>
                  <a:pt x="0" y="15741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069524">
            <a:off x="15025121" y="7239426"/>
            <a:ext cx="909083" cy="1574169"/>
          </a:xfrm>
          <a:custGeom>
            <a:avLst/>
            <a:gdLst/>
            <a:ahLst/>
            <a:cxnLst/>
            <a:rect l="l" t="t" r="r" b="b"/>
            <a:pathLst>
              <a:path w="909083" h="1574169">
                <a:moveTo>
                  <a:pt x="0" y="0"/>
                </a:moveTo>
                <a:lnTo>
                  <a:pt x="909083" y="0"/>
                </a:lnTo>
                <a:lnTo>
                  <a:pt x="909083" y="1574169"/>
                </a:lnTo>
                <a:lnTo>
                  <a:pt x="0" y="15741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5C6F35-5175-B447-89F2-7DABA5C73E6C}"/>
              </a:ext>
            </a:extLst>
          </p:cNvPr>
          <p:cNvGrpSpPr/>
          <p:nvPr/>
        </p:nvGrpSpPr>
        <p:grpSpPr>
          <a:xfrm>
            <a:off x="2332490" y="190500"/>
            <a:ext cx="14078078" cy="1038988"/>
            <a:chOff x="1447800" y="705489"/>
            <a:chExt cx="15621000" cy="139738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C9E366B-E0B5-8CC7-D2AC-5B2541ABC071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75C72E-5C13-5592-99CA-3CE89710623E}"/>
                </a:ext>
              </a:extLst>
            </p:cNvPr>
            <p:cNvSpPr txBox="1"/>
            <p:nvPr/>
          </p:nvSpPr>
          <p:spPr>
            <a:xfrm>
              <a:off x="1924049" y="902421"/>
              <a:ext cx="14668500" cy="94901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phù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đây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8" name="Freeform 11">
            <a:extLst>
              <a:ext uri="{FF2B5EF4-FFF2-40B4-BE49-F238E27FC236}">
                <a16:creationId xmlns:a16="http://schemas.microsoft.com/office/drawing/2014/main" id="{DA3C5ED2-BA3B-A7C4-B879-CD167354028F}"/>
              </a:ext>
            </a:extLst>
          </p:cNvPr>
          <p:cNvSpPr/>
          <p:nvPr/>
        </p:nvSpPr>
        <p:spPr>
          <a:xfrm rot="-767920">
            <a:off x="7571274" y="8288986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6C53EB28-A2C9-4FB7-674A-08DC233EE1FE}"/>
              </a:ext>
            </a:extLst>
          </p:cNvPr>
          <p:cNvSpPr/>
          <p:nvPr/>
        </p:nvSpPr>
        <p:spPr>
          <a:xfrm rot="910745">
            <a:off x="16031059" y="323135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C07F6AEA-F4F7-6716-7C40-6F661DF85622}"/>
              </a:ext>
            </a:extLst>
          </p:cNvPr>
          <p:cNvSpPr/>
          <p:nvPr/>
        </p:nvSpPr>
        <p:spPr>
          <a:xfrm rot="-970999">
            <a:off x="-2138525" y="2159775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7529B7-EBDC-4722-91A6-AB435BFE6709}"/>
              </a:ext>
            </a:extLst>
          </p:cNvPr>
          <p:cNvGrpSpPr/>
          <p:nvPr/>
        </p:nvGrpSpPr>
        <p:grpSpPr>
          <a:xfrm>
            <a:off x="6781801" y="1548246"/>
            <a:ext cx="4419600" cy="789537"/>
            <a:chOff x="1550750" y="8483845"/>
            <a:chExt cx="4294207" cy="78953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506C52D-96C5-0B8F-7ED3-59A6EDBCC544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2D77BF-C84B-2747-09D0-FE71F6CDC15D}"/>
                </a:ext>
              </a:extLst>
            </p:cNvPr>
            <p:cNvSpPr txBox="1"/>
            <p:nvPr/>
          </p:nvSpPr>
          <p:spPr>
            <a:xfrm>
              <a:off x="1793687" y="8547008"/>
              <a:ext cx="404426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ăn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sinh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nhật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FA0436A-7C82-50A0-37FD-28793CD3A9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0515" y="3334080"/>
            <a:ext cx="6393753" cy="5791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C2F7CF-3E6D-1C3B-1711-384192D7DF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4599" y="3036527"/>
            <a:ext cx="6968183" cy="60534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40EEC8-ED52-FCE2-9E1C-B83FF516AD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5458" y1="13888" x2="48123" y2="10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05" y="1066215"/>
            <a:ext cx="5141638" cy="51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1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ạt-hình---nhạc-thiếu-nhi-vui-nhộn--kỹ-năng-sống--babybus---tự-mặc-quần-áo-cùng-gấu-trúc-kiki">
            <a:hlinkClick r:id="" action="ppaction://media"/>
            <a:extLst>
              <a:ext uri="{FF2B5EF4-FFF2-40B4-BE49-F238E27FC236}">
                <a16:creationId xmlns:a16="http://schemas.microsoft.com/office/drawing/2014/main" id="{A3F96BD2-D19B-571B-1B6E-EE2E66054A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90500"/>
            <a:ext cx="179832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2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92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5217" y="2827916"/>
            <a:ext cx="7420659" cy="6719736"/>
            <a:chOff x="0" y="0"/>
            <a:chExt cx="1954412" cy="1769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4412" cy="1769807"/>
            </a:xfrm>
            <a:custGeom>
              <a:avLst/>
              <a:gdLst/>
              <a:ahLst/>
              <a:cxnLst/>
              <a:rect l="l" t="t" r="r" b="b"/>
              <a:pathLst>
                <a:path w="1954412" h="1769807">
                  <a:moveTo>
                    <a:pt x="53208" y="0"/>
                  </a:moveTo>
                  <a:lnTo>
                    <a:pt x="1901204" y="0"/>
                  </a:lnTo>
                  <a:cubicBezTo>
                    <a:pt x="1930590" y="0"/>
                    <a:pt x="1954412" y="23822"/>
                    <a:pt x="1954412" y="53208"/>
                  </a:cubicBezTo>
                  <a:lnTo>
                    <a:pt x="1954412" y="1716599"/>
                  </a:lnTo>
                  <a:cubicBezTo>
                    <a:pt x="1954412" y="1730711"/>
                    <a:pt x="1948806" y="1744245"/>
                    <a:pt x="1938828" y="1754223"/>
                  </a:cubicBezTo>
                  <a:cubicBezTo>
                    <a:pt x="1928850" y="1764201"/>
                    <a:pt x="1915316" y="1769807"/>
                    <a:pt x="1901204" y="1769807"/>
                  </a:cubicBezTo>
                  <a:lnTo>
                    <a:pt x="53208" y="1769807"/>
                  </a:lnTo>
                  <a:cubicBezTo>
                    <a:pt x="39096" y="1769807"/>
                    <a:pt x="25563" y="1764201"/>
                    <a:pt x="15584" y="1754223"/>
                  </a:cubicBezTo>
                  <a:cubicBezTo>
                    <a:pt x="5606" y="1744245"/>
                    <a:pt x="0" y="1730711"/>
                    <a:pt x="0" y="1716599"/>
                  </a:cubicBezTo>
                  <a:lnTo>
                    <a:pt x="0" y="53208"/>
                  </a:lnTo>
                  <a:cubicBezTo>
                    <a:pt x="0" y="39096"/>
                    <a:pt x="5606" y="25563"/>
                    <a:pt x="15584" y="15584"/>
                  </a:cubicBezTo>
                  <a:cubicBezTo>
                    <a:pt x="25563" y="5606"/>
                    <a:pt x="39096" y="0"/>
                    <a:pt x="53208" y="0"/>
                  </a:cubicBezTo>
                  <a:close/>
                </a:path>
              </a:pathLst>
            </a:custGeom>
            <a:solidFill>
              <a:srgbClr val="FFF3D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954412" cy="1798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53324" y="2847985"/>
            <a:ext cx="7420659" cy="6719736"/>
            <a:chOff x="0" y="0"/>
            <a:chExt cx="1954412" cy="17698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4412" cy="1769807"/>
            </a:xfrm>
            <a:custGeom>
              <a:avLst/>
              <a:gdLst/>
              <a:ahLst/>
              <a:cxnLst/>
              <a:rect l="l" t="t" r="r" b="b"/>
              <a:pathLst>
                <a:path w="1954412" h="1769807">
                  <a:moveTo>
                    <a:pt x="53208" y="0"/>
                  </a:moveTo>
                  <a:lnTo>
                    <a:pt x="1901204" y="0"/>
                  </a:lnTo>
                  <a:cubicBezTo>
                    <a:pt x="1930590" y="0"/>
                    <a:pt x="1954412" y="23822"/>
                    <a:pt x="1954412" y="53208"/>
                  </a:cubicBezTo>
                  <a:lnTo>
                    <a:pt x="1954412" y="1716599"/>
                  </a:lnTo>
                  <a:cubicBezTo>
                    <a:pt x="1954412" y="1730711"/>
                    <a:pt x="1948806" y="1744245"/>
                    <a:pt x="1938828" y="1754223"/>
                  </a:cubicBezTo>
                  <a:cubicBezTo>
                    <a:pt x="1928850" y="1764201"/>
                    <a:pt x="1915316" y="1769807"/>
                    <a:pt x="1901204" y="1769807"/>
                  </a:cubicBezTo>
                  <a:lnTo>
                    <a:pt x="53208" y="1769807"/>
                  </a:lnTo>
                  <a:cubicBezTo>
                    <a:pt x="39096" y="1769807"/>
                    <a:pt x="25563" y="1764201"/>
                    <a:pt x="15584" y="1754223"/>
                  </a:cubicBezTo>
                  <a:cubicBezTo>
                    <a:pt x="5606" y="1744245"/>
                    <a:pt x="0" y="1730711"/>
                    <a:pt x="0" y="1716599"/>
                  </a:cubicBezTo>
                  <a:lnTo>
                    <a:pt x="0" y="53208"/>
                  </a:lnTo>
                  <a:cubicBezTo>
                    <a:pt x="0" y="39096"/>
                    <a:pt x="5606" y="25563"/>
                    <a:pt x="15584" y="15584"/>
                  </a:cubicBezTo>
                  <a:cubicBezTo>
                    <a:pt x="25563" y="5606"/>
                    <a:pt x="39096" y="0"/>
                    <a:pt x="53208" y="0"/>
                  </a:cubicBezTo>
                  <a:close/>
                </a:path>
              </a:pathLst>
            </a:custGeom>
            <a:solidFill>
              <a:srgbClr val="FFF3D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954412" cy="1798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3307928">
            <a:off x="6594090" y="7287690"/>
            <a:ext cx="909083" cy="1574169"/>
          </a:xfrm>
          <a:custGeom>
            <a:avLst/>
            <a:gdLst/>
            <a:ahLst/>
            <a:cxnLst/>
            <a:rect l="l" t="t" r="r" b="b"/>
            <a:pathLst>
              <a:path w="909083" h="1574169">
                <a:moveTo>
                  <a:pt x="0" y="0"/>
                </a:moveTo>
                <a:lnTo>
                  <a:pt x="909082" y="0"/>
                </a:lnTo>
                <a:lnTo>
                  <a:pt x="909082" y="1574169"/>
                </a:lnTo>
                <a:lnTo>
                  <a:pt x="0" y="15741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069524">
            <a:off x="15025121" y="7239426"/>
            <a:ext cx="909083" cy="1574169"/>
          </a:xfrm>
          <a:custGeom>
            <a:avLst/>
            <a:gdLst/>
            <a:ahLst/>
            <a:cxnLst/>
            <a:rect l="l" t="t" r="r" b="b"/>
            <a:pathLst>
              <a:path w="909083" h="1574169">
                <a:moveTo>
                  <a:pt x="0" y="0"/>
                </a:moveTo>
                <a:lnTo>
                  <a:pt x="909083" y="0"/>
                </a:lnTo>
                <a:lnTo>
                  <a:pt x="909083" y="1574169"/>
                </a:lnTo>
                <a:lnTo>
                  <a:pt x="0" y="15741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5C6F35-5175-B447-89F2-7DABA5C73E6C}"/>
              </a:ext>
            </a:extLst>
          </p:cNvPr>
          <p:cNvGrpSpPr/>
          <p:nvPr/>
        </p:nvGrpSpPr>
        <p:grpSpPr>
          <a:xfrm>
            <a:off x="2332490" y="190500"/>
            <a:ext cx="14078078" cy="1038988"/>
            <a:chOff x="1447800" y="705489"/>
            <a:chExt cx="15621000" cy="139738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C9E366B-E0B5-8CC7-D2AC-5B2541ABC071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75C72E-5C13-5592-99CA-3CE89710623E}"/>
                </a:ext>
              </a:extLst>
            </p:cNvPr>
            <p:cNvSpPr txBox="1"/>
            <p:nvPr/>
          </p:nvSpPr>
          <p:spPr>
            <a:xfrm>
              <a:off x="1924049" y="902421"/>
              <a:ext cx="14668500" cy="94901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phù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đây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8" name="Freeform 11">
            <a:extLst>
              <a:ext uri="{FF2B5EF4-FFF2-40B4-BE49-F238E27FC236}">
                <a16:creationId xmlns:a16="http://schemas.microsoft.com/office/drawing/2014/main" id="{DA3C5ED2-BA3B-A7C4-B879-CD167354028F}"/>
              </a:ext>
            </a:extLst>
          </p:cNvPr>
          <p:cNvSpPr/>
          <p:nvPr/>
        </p:nvSpPr>
        <p:spPr>
          <a:xfrm rot="-767920">
            <a:off x="7571274" y="8288986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6C53EB28-A2C9-4FB7-674A-08DC233EE1FE}"/>
              </a:ext>
            </a:extLst>
          </p:cNvPr>
          <p:cNvSpPr/>
          <p:nvPr/>
        </p:nvSpPr>
        <p:spPr>
          <a:xfrm rot="910745">
            <a:off x="16031059" y="323135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C07F6AEA-F4F7-6716-7C40-6F661DF85622}"/>
              </a:ext>
            </a:extLst>
          </p:cNvPr>
          <p:cNvSpPr/>
          <p:nvPr/>
        </p:nvSpPr>
        <p:spPr>
          <a:xfrm rot="-970999">
            <a:off x="-2138525" y="2159775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7529B7-EBDC-4722-91A6-AB435BFE6709}"/>
              </a:ext>
            </a:extLst>
          </p:cNvPr>
          <p:cNvGrpSpPr/>
          <p:nvPr/>
        </p:nvGrpSpPr>
        <p:grpSpPr>
          <a:xfrm>
            <a:off x="8190428" y="1609432"/>
            <a:ext cx="2486428" cy="789537"/>
            <a:chOff x="1550750" y="8483845"/>
            <a:chExt cx="4520041" cy="78953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506C52D-96C5-0B8F-7ED3-59A6EDBCC544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2D77BF-C84B-2747-09D0-FE71F6CDC15D}"/>
                </a:ext>
              </a:extLst>
            </p:cNvPr>
            <p:cNvSpPr txBox="1"/>
            <p:nvPr/>
          </p:nvSpPr>
          <p:spPr>
            <a:xfrm>
              <a:off x="2026525" y="8549851"/>
              <a:ext cx="404426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35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ngủ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2640AA4-EABE-89F4-7DEB-A9350358DF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5326" y="3126459"/>
            <a:ext cx="6518942" cy="64893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4A9370-987E-4314-0A60-A51A9806BE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8399" y="3007974"/>
            <a:ext cx="7044383" cy="63265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A5D0AF-9AFB-4B2E-A338-418CE93A5D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5458" y1="13888" x2="48123" y2="10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755" y="2552543"/>
            <a:ext cx="5141638" cy="51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57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F417C-3CD0-D503-A781-960003D804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7696200" y="2609323"/>
            <a:ext cx="32888409" cy="35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82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457200" y="342900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1: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Xác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định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biết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sử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dụng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phục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phù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hợp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F7D992-56AB-CF50-9213-F72C1E0ECF6F}"/>
              </a:ext>
            </a:extLst>
          </p:cNvPr>
          <p:cNvGrpSpPr/>
          <p:nvPr/>
        </p:nvGrpSpPr>
        <p:grpSpPr>
          <a:xfrm>
            <a:off x="1494084" y="2269833"/>
            <a:ext cx="15621000" cy="5772206"/>
            <a:chOff x="1494084" y="2269832"/>
            <a:chExt cx="15621000" cy="73264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E9989F-D5F1-EBB4-912E-B631F461E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94084" y="2269832"/>
              <a:ext cx="15621000" cy="7326489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26092C-66EC-84AC-A44E-7EBA805F45C4}"/>
                </a:ext>
              </a:extLst>
            </p:cNvPr>
            <p:cNvSpPr/>
            <p:nvPr/>
          </p:nvSpPr>
          <p:spPr>
            <a:xfrm>
              <a:off x="2607955" y="2978747"/>
              <a:ext cx="2686191" cy="295378"/>
            </a:xfrm>
            <a:prstGeom prst="rect">
              <a:avLst/>
            </a:prstGeom>
            <a:solidFill>
              <a:srgbClr val="1DB9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4E155E-363E-DDFD-A19B-4E1C1F5988EF}"/>
                </a:ext>
              </a:extLst>
            </p:cNvPr>
            <p:cNvSpPr txBox="1"/>
            <p:nvPr/>
          </p:nvSpPr>
          <p:spPr>
            <a:xfrm>
              <a:off x="2671044" y="2905703"/>
              <a:ext cx="3173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dirty="0">
                  <a:solidFill>
                    <a:schemeClr val="bg1"/>
                  </a:solidFill>
                  <a:latin typeface="UTM Avo" panose="02040603050506020204" pitchFamily="18" charset="0"/>
                </a:rPr>
                <a:t> TH Kim </a:t>
              </a:r>
              <a:r>
                <a:rPr lang="en-US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Đồng</a:t>
              </a:r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EBE9F3-0F0B-7E6A-D765-E4AE5884E9E7}"/>
              </a:ext>
            </a:extLst>
          </p:cNvPr>
          <p:cNvGrpSpPr/>
          <p:nvPr/>
        </p:nvGrpSpPr>
        <p:grpSpPr>
          <a:xfrm>
            <a:off x="1391267" y="8372883"/>
            <a:ext cx="4779533" cy="789537"/>
            <a:chOff x="1550750" y="8483845"/>
            <a:chExt cx="4779533" cy="78953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9421F38-2039-F105-DBE6-38345B86D483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158AE5-DA94-210F-A434-35F0C3D06CDB}"/>
                </a:ext>
              </a:extLst>
            </p:cNvPr>
            <p:cNvSpPr txBox="1"/>
            <p:nvPr/>
          </p:nvSpPr>
          <p:spPr>
            <a:xfrm>
              <a:off x="1986883" y="8570469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latin typeface="UTM Avo" panose="02040603050506020204" pitchFamily="18" charset="0"/>
                </a:rPr>
                <a:t>Đi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học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mùa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hè</a:t>
              </a:r>
              <a:endParaRPr lang="en-US" sz="35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2C33B8-672A-2C2D-2EDE-E2080CF57674}"/>
              </a:ext>
            </a:extLst>
          </p:cNvPr>
          <p:cNvGrpSpPr/>
          <p:nvPr/>
        </p:nvGrpSpPr>
        <p:grpSpPr>
          <a:xfrm>
            <a:off x="6599142" y="8406246"/>
            <a:ext cx="4779533" cy="789537"/>
            <a:chOff x="1550750" y="8483845"/>
            <a:chExt cx="4779533" cy="78953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918D27E-C76B-4DFF-6455-B1DADE24FDCD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89C8E5-051C-9367-B241-63125CF5975C}"/>
                </a:ext>
              </a:extLst>
            </p:cNvPr>
            <p:cNvSpPr txBox="1"/>
            <p:nvPr/>
          </p:nvSpPr>
          <p:spPr>
            <a:xfrm>
              <a:off x="1986883" y="8570469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latin typeface="UTM Avo" panose="02040603050506020204" pitchFamily="18" charset="0"/>
                </a:rPr>
                <a:t>Chơi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đá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bóng</a:t>
              </a:r>
              <a:endParaRPr lang="en-US" sz="35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49ADCED-A483-150D-4F2E-517D65119871}"/>
              </a:ext>
            </a:extLst>
          </p:cNvPr>
          <p:cNvGrpSpPr/>
          <p:nvPr/>
        </p:nvGrpSpPr>
        <p:grpSpPr>
          <a:xfrm>
            <a:off x="11797689" y="8362047"/>
            <a:ext cx="4779533" cy="789537"/>
            <a:chOff x="1550750" y="8483845"/>
            <a:chExt cx="4779533" cy="78953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494C6E9-D30A-4937-D0C8-28551CC6C203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5FDB3B3-8984-26A8-819A-C250AE309ED6}"/>
                </a:ext>
              </a:extLst>
            </p:cNvPr>
            <p:cNvSpPr txBox="1"/>
            <p:nvPr/>
          </p:nvSpPr>
          <p:spPr>
            <a:xfrm>
              <a:off x="1986883" y="8570469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latin typeface="UTM Avo" panose="02040603050506020204" pitchFamily="18" charset="0"/>
                </a:rPr>
                <a:t>Đi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chơi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mùa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hè</a:t>
              </a:r>
              <a:endParaRPr lang="en-US" sz="35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9265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457200" y="342900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1: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Xác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định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biết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sử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dụng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phục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phù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hợp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D23DA5-558F-8083-C2BD-39D0C7992EA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84304" y="2221337"/>
            <a:ext cx="15563457" cy="66396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D9491FD-00DC-8EAF-21BF-E14A63ED8E1A}"/>
              </a:ext>
            </a:extLst>
          </p:cNvPr>
          <p:cNvGrpSpPr/>
          <p:nvPr/>
        </p:nvGrpSpPr>
        <p:grpSpPr>
          <a:xfrm>
            <a:off x="2855729" y="9018601"/>
            <a:ext cx="4456916" cy="789537"/>
            <a:chOff x="1550750" y="8483845"/>
            <a:chExt cx="4456916" cy="78953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A66FF26-F721-1CBB-4B63-1CE2D99314BE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0BFB71-B708-508A-C97D-82F46890DDC7}"/>
                </a:ext>
              </a:extLst>
            </p:cNvPr>
            <p:cNvSpPr txBox="1"/>
            <p:nvPr/>
          </p:nvSpPr>
          <p:spPr>
            <a:xfrm>
              <a:off x="1664266" y="8618002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latin typeface="UTM Avo" panose="02040603050506020204" pitchFamily="18" charset="0"/>
                </a:rPr>
                <a:t>Đi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học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mùa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đông</a:t>
              </a:r>
              <a:endParaRPr lang="en-US" sz="35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8BF3DC-7B20-FD0B-F280-9C15404D2A96}"/>
              </a:ext>
            </a:extLst>
          </p:cNvPr>
          <p:cNvGrpSpPr/>
          <p:nvPr/>
        </p:nvGrpSpPr>
        <p:grpSpPr>
          <a:xfrm>
            <a:off x="11346229" y="9029072"/>
            <a:ext cx="4779533" cy="789537"/>
            <a:chOff x="1550750" y="8483845"/>
            <a:chExt cx="4779533" cy="78953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8B584A8-4F8F-DBF7-84F0-E02D684CB5A6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A062B0-0E94-DEBB-9D76-85F5B6709708}"/>
                </a:ext>
              </a:extLst>
            </p:cNvPr>
            <p:cNvSpPr txBox="1"/>
            <p:nvPr/>
          </p:nvSpPr>
          <p:spPr>
            <a:xfrm>
              <a:off x="1986883" y="8570469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latin typeface="UTM Avo" panose="02040603050506020204" pitchFamily="18" charset="0"/>
                </a:rPr>
                <a:t>Làm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việc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nhà</a:t>
              </a:r>
              <a:endParaRPr lang="en-US" sz="35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125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457200" y="342900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1: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Xác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định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biết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sử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dụng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phục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phù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hợp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D23DA5-558F-8083-C2BD-39D0C7992EA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44736" y="2425477"/>
            <a:ext cx="8133664" cy="4137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DBDC0-0846-2864-D5A0-261FE45EC84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2886" y="2412681"/>
            <a:ext cx="8848974" cy="41500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269719-6C3E-7E66-30F6-8B6B34FCB16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00561" y="7034012"/>
            <a:ext cx="5184877" cy="265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41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457200" y="342900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1: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Xác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định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biết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sử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dụng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phục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phù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hợp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D23DA5-558F-8083-C2BD-39D0C7992EA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44736" y="2425477"/>
            <a:ext cx="8133664" cy="4137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DBDC0-0846-2864-D5A0-261FE45EC84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2886" y="2412681"/>
            <a:ext cx="8848974" cy="41500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6B7038-D08A-60F2-2D02-6A6B616FB95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149266" y="6842312"/>
            <a:ext cx="5133277" cy="28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72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932247">
            <a:off x="11146969" y="6876363"/>
            <a:ext cx="2959152" cy="3849304"/>
          </a:xfrm>
          <a:custGeom>
            <a:avLst/>
            <a:gdLst/>
            <a:ahLst/>
            <a:cxnLst/>
            <a:rect l="l" t="t" r="r" b="b"/>
            <a:pathLst>
              <a:path w="2959152" h="3849304">
                <a:moveTo>
                  <a:pt x="0" y="0"/>
                </a:moveTo>
                <a:lnTo>
                  <a:pt x="2959153" y="0"/>
                </a:lnTo>
                <a:lnTo>
                  <a:pt x="2959153" y="3849304"/>
                </a:lnTo>
                <a:lnTo>
                  <a:pt x="0" y="384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9176">
            <a:off x="3780506" y="7884982"/>
            <a:ext cx="2869644" cy="3858344"/>
          </a:xfrm>
          <a:custGeom>
            <a:avLst/>
            <a:gdLst/>
            <a:ahLst/>
            <a:cxnLst/>
            <a:rect l="l" t="t" r="r" b="b"/>
            <a:pathLst>
              <a:path w="2869644" h="3858344">
                <a:moveTo>
                  <a:pt x="0" y="0"/>
                </a:moveTo>
                <a:lnTo>
                  <a:pt x="2869643" y="0"/>
                </a:lnTo>
                <a:lnTo>
                  <a:pt x="2869643" y="3858344"/>
                </a:lnTo>
                <a:lnTo>
                  <a:pt x="0" y="3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0902">
            <a:off x="15902405" y="4418442"/>
            <a:ext cx="2790501" cy="2221936"/>
          </a:xfrm>
          <a:custGeom>
            <a:avLst/>
            <a:gdLst/>
            <a:ahLst/>
            <a:cxnLst/>
            <a:rect l="l" t="t" r="r" b="b"/>
            <a:pathLst>
              <a:path w="2790501" h="2221936">
                <a:moveTo>
                  <a:pt x="0" y="0"/>
                </a:moveTo>
                <a:lnTo>
                  <a:pt x="2790501" y="0"/>
                </a:lnTo>
                <a:lnTo>
                  <a:pt x="2790501" y="2221936"/>
                </a:lnTo>
                <a:lnTo>
                  <a:pt x="0" y="2221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7920">
            <a:off x="7764531" y="8031578"/>
            <a:ext cx="2907420" cy="2115148"/>
          </a:xfrm>
          <a:custGeom>
            <a:avLst/>
            <a:gdLst/>
            <a:ahLst/>
            <a:cxnLst/>
            <a:rect l="l" t="t" r="r" b="b"/>
            <a:pathLst>
              <a:path w="2907420" h="2115148">
                <a:moveTo>
                  <a:pt x="0" y="0"/>
                </a:moveTo>
                <a:lnTo>
                  <a:pt x="2907420" y="0"/>
                </a:lnTo>
                <a:lnTo>
                  <a:pt x="2907420" y="2115148"/>
                </a:lnTo>
                <a:lnTo>
                  <a:pt x="0" y="211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0745">
            <a:off x="14896321" y="96775"/>
            <a:ext cx="3497256" cy="3160645"/>
          </a:xfrm>
          <a:custGeom>
            <a:avLst/>
            <a:gdLst/>
            <a:ahLst/>
            <a:cxnLst/>
            <a:rect l="l" t="t" r="r" b="b"/>
            <a:pathLst>
              <a:path w="3497256" h="3160645">
                <a:moveTo>
                  <a:pt x="0" y="0"/>
                </a:moveTo>
                <a:lnTo>
                  <a:pt x="3497257" y="0"/>
                </a:lnTo>
                <a:lnTo>
                  <a:pt x="3497257" y="3160646"/>
                </a:lnTo>
                <a:lnTo>
                  <a:pt x="0" y="3160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70999">
            <a:off x="-491214" y="37400"/>
            <a:ext cx="3551036" cy="3062768"/>
          </a:xfrm>
          <a:custGeom>
            <a:avLst/>
            <a:gdLst/>
            <a:ahLst/>
            <a:cxnLst/>
            <a:rect l="l" t="t" r="r" b="b"/>
            <a:pathLst>
              <a:path w="3551036" h="3062768">
                <a:moveTo>
                  <a:pt x="0" y="0"/>
                </a:moveTo>
                <a:lnTo>
                  <a:pt x="3551036" y="0"/>
                </a:lnTo>
                <a:lnTo>
                  <a:pt x="3551036" y="3062768"/>
                </a:lnTo>
                <a:lnTo>
                  <a:pt x="0" y="3062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315" y="313423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6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40743">
            <a:off x="80220" y="4070205"/>
            <a:ext cx="1609668" cy="855136"/>
          </a:xfrm>
          <a:custGeom>
            <a:avLst/>
            <a:gdLst/>
            <a:ahLst/>
            <a:cxnLst/>
            <a:rect l="l" t="t" r="r" b="b"/>
            <a:pathLst>
              <a:path w="1609668" h="855136">
                <a:moveTo>
                  <a:pt x="0" y="0"/>
                </a:moveTo>
                <a:lnTo>
                  <a:pt x="1609668" y="0"/>
                </a:lnTo>
                <a:lnTo>
                  <a:pt x="1609668" y="855137"/>
                </a:lnTo>
                <a:lnTo>
                  <a:pt x="0" y="85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04159">
            <a:off x="13472992" y="-223888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6"/>
                </a:lnTo>
                <a:lnTo>
                  <a:pt x="0" y="1551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28054">
            <a:off x="11647622" y="669134"/>
            <a:ext cx="1428928" cy="1551076"/>
          </a:xfrm>
          <a:custGeom>
            <a:avLst/>
            <a:gdLst/>
            <a:ahLst/>
            <a:cxnLst/>
            <a:rect l="l" t="t" r="r" b="b"/>
            <a:pathLst>
              <a:path w="1428928" h="1551076">
                <a:moveTo>
                  <a:pt x="0" y="0"/>
                </a:moveTo>
                <a:lnTo>
                  <a:pt x="1428928" y="0"/>
                </a:lnTo>
                <a:lnTo>
                  <a:pt x="1428928" y="1551075"/>
                </a:lnTo>
                <a:lnTo>
                  <a:pt x="0" y="1551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166011">
            <a:off x="3819753" y="-19407"/>
            <a:ext cx="1394770" cy="1208220"/>
          </a:xfrm>
          <a:custGeom>
            <a:avLst/>
            <a:gdLst/>
            <a:ahLst/>
            <a:cxnLst/>
            <a:rect l="l" t="t" r="r" b="b"/>
            <a:pathLst>
              <a:path w="1394770" h="1208220">
                <a:moveTo>
                  <a:pt x="0" y="0"/>
                </a:moveTo>
                <a:lnTo>
                  <a:pt x="1394770" y="0"/>
                </a:lnTo>
                <a:lnTo>
                  <a:pt x="1394770" y="1208220"/>
                </a:lnTo>
                <a:lnTo>
                  <a:pt x="0" y="12082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00000">
            <a:off x="5330019" y="1003003"/>
            <a:ext cx="1312397" cy="1136864"/>
          </a:xfrm>
          <a:custGeom>
            <a:avLst/>
            <a:gdLst/>
            <a:ahLst/>
            <a:cxnLst/>
            <a:rect l="l" t="t" r="r" b="b"/>
            <a:pathLst>
              <a:path w="1312397" h="1136864">
                <a:moveTo>
                  <a:pt x="0" y="0"/>
                </a:moveTo>
                <a:lnTo>
                  <a:pt x="1312397" y="0"/>
                </a:lnTo>
                <a:lnTo>
                  <a:pt x="1312397" y="1136864"/>
                </a:lnTo>
                <a:lnTo>
                  <a:pt x="0" y="11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03E35EBA-5519-5EAE-CF8A-C57A25406F3C}"/>
              </a:ext>
            </a:extLst>
          </p:cNvPr>
          <p:cNvSpPr/>
          <p:nvPr/>
        </p:nvSpPr>
        <p:spPr>
          <a:xfrm>
            <a:off x="-254830" y="5440596"/>
            <a:ext cx="3955634" cy="4769308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256421DE-B148-4D44-1D29-7220781159D3}"/>
              </a:ext>
            </a:extLst>
          </p:cNvPr>
          <p:cNvSpPr/>
          <p:nvPr/>
        </p:nvSpPr>
        <p:spPr>
          <a:xfrm>
            <a:off x="14730313" y="5776351"/>
            <a:ext cx="3955634" cy="4521942"/>
          </a:xfrm>
          <a:custGeom>
            <a:avLst/>
            <a:gdLst/>
            <a:ahLst/>
            <a:cxnLst/>
            <a:rect l="l" t="t" r="r" b="b"/>
            <a:pathLst>
              <a:path w="3955634" h="4920093">
                <a:moveTo>
                  <a:pt x="0" y="0"/>
                </a:moveTo>
                <a:lnTo>
                  <a:pt x="3955633" y="0"/>
                </a:lnTo>
                <a:lnTo>
                  <a:pt x="3955633" y="4920093"/>
                </a:lnTo>
                <a:lnTo>
                  <a:pt x="0" y="4920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b="-59598"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4CA4A-8290-CA87-91A0-691B6AADC7A1}"/>
              </a:ext>
            </a:extLst>
          </p:cNvPr>
          <p:cNvSpPr/>
          <p:nvPr/>
        </p:nvSpPr>
        <p:spPr>
          <a:xfrm>
            <a:off x="457200" y="342900"/>
            <a:ext cx="17373600" cy="967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055E47-824B-824A-151A-EDF2D5E31669}"/>
              </a:ext>
            </a:extLst>
          </p:cNvPr>
          <p:cNvGrpSpPr/>
          <p:nvPr/>
        </p:nvGrpSpPr>
        <p:grpSpPr>
          <a:xfrm>
            <a:off x="1447800" y="705489"/>
            <a:ext cx="15621000" cy="1397381"/>
            <a:chOff x="1447800" y="705489"/>
            <a:chExt cx="15621000" cy="13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B8FA8C-0A17-BBC0-45F2-6999108870BA}"/>
                </a:ext>
              </a:extLst>
            </p:cNvPr>
            <p:cNvSpPr/>
            <p:nvPr/>
          </p:nvSpPr>
          <p:spPr>
            <a:xfrm>
              <a:off x="1447800" y="705489"/>
              <a:ext cx="15621000" cy="139738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8D03D-E649-834E-E2DF-0E5EB8AD37E7}"/>
                </a:ext>
              </a:extLst>
            </p:cNvPr>
            <p:cNvSpPr txBox="1"/>
            <p:nvPr/>
          </p:nvSpPr>
          <p:spPr>
            <a:xfrm>
              <a:off x="1768970" y="747301"/>
              <a:ext cx="150712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1: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định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phù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F7D992-56AB-CF50-9213-F72C1E0ECF6F}"/>
              </a:ext>
            </a:extLst>
          </p:cNvPr>
          <p:cNvGrpSpPr/>
          <p:nvPr/>
        </p:nvGrpSpPr>
        <p:grpSpPr>
          <a:xfrm>
            <a:off x="1494084" y="2269832"/>
            <a:ext cx="15621000" cy="5043802"/>
            <a:chOff x="1494084" y="2269832"/>
            <a:chExt cx="15621000" cy="73264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E9989F-D5F1-EBB4-912E-B631F461E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94084" y="2269832"/>
              <a:ext cx="15621000" cy="7326489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26092C-66EC-84AC-A44E-7EBA805F45C4}"/>
                </a:ext>
              </a:extLst>
            </p:cNvPr>
            <p:cNvSpPr/>
            <p:nvPr/>
          </p:nvSpPr>
          <p:spPr>
            <a:xfrm>
              <a:off x="2607955" y="2978747"/>
              <a:ext cx="2686191" cy="295378"/>
            </a:xfrm>
            <a:prstGeom prst="rect">
              <a:avLst/>
            </a:prstGeom>
            <a:solidFill>
              <a:srgbClr val="1DB9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4E155E-363E-DDFD-A19B-4E1C1F5988EF}"/>
                </a:ext>
              </a:extLst>
            </p:cNvPr>
            <p:cNvSpPr txBox="1"/>
            <p:nvPr/>
          </p:nvSpPr>
          <p:spPr>
            <a:xfrm>
              <a:off x="2671044" y="2966617"/>
              <a:ext cx="3173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Trường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TH Kim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Đồng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70CAFC-B616-74F0-F593-1A14919D2902}"/>
              </a:ext>
            </a:extLst>
          </p:cNvPr>
          <p:cNvGrpSpPr/>
          <p:nvPr/>
        </p:nvGrpSpPr>
        <p:grpSpPr>
          <a:xfrm>
            <a:off x="1421005" y="7673786"/>
            <a:ext cx="4779533" cy="789537"/>
            <a:chOff x="1550750" y="8483845"/>
            <a:chExt cx="4779533" cy="78953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A5C3EAF-3FE1-31A5-71D8-45E07BFE967F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30F04E-4D29-922A-78F7-8100C8AE2B82}"/>
                </a:ext>
              </a:extLst>
            </p:cNvPr>
            <p:cNvSpPr txBox="1"/>
            <p:nvPr/>
          </p:nvSpPr>
          <p:spPr>
            <a:xfrm>
              <a:off x="1986883" y="8570469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latin typeface="UTM Avo" panose="02040603050506020204" pitchFamily="18" charset="0"/>
                </a:rPr>
                <a:t>Đi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học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mùa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hè</a:t>
              </a:r>
              <a:endParaRPr lang="en-US" sz="35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5504C7-B099-AD3E-EBA7-882830645C64}"/>
              </a:ext>
            </a:extLst>
          </p:cNvPr>
          <p:cNvGrpSpPr/>
          <p:nvPr/>
        </p:nvGrpSpPr>
        <p:grpSpPr>
          <a:xfrm>
            <a:off x="6800089" y="7659134"/>
            <a:ext cx="4779533" cy="789537"/>
            <a:chOff x="1550750" y="8483845"/>
            <a:chExt cx="4779533" cy="78953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0A8807F-F073-3F6C-BE7E-975B5F10C425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2EECE0-3F7B-5C98-4D5B-95C0FA79F29A}"/>
                </a:ext>
              </a:extLst>
            </p:cNvPr>
            <p:cNvSpPr txBox="1"/>
            <p:nvPr/>
          </p:nvSpPr>
          <p:spPr>
            <a:xfrm>
              <a:off x="1986883" y="8570469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latin typeface="UTM Avo" panose="02040603050506020204" pitchFamily="18" charset="0"/>
                </a:rPr>
                <a:t>Chơi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đá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bóng</a:t>
              </a:r>
              <a:endParaRPr lang="en-US" sz="35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0D9AF6-AF6F-5433-EFB1-FFAD7DE03F6E}"/>
              </a:ext>
            </a:extLst>
          </p:cNvPr>
          <p:cNvGrpSpPr/>
          <p:nvPr/>
        </p:nvGrpSpPr>
        <p:grpSpPr>
          <a:xfrm>
            <a:off x="12340546" y="7666460"/>
            <a:ext cx="4779533" cy="789537"/>
            <a:chOff x="1550750" y="8483845"/>
            <a:chExt cx="4779533" cy="78953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54233AA-D5E9-6D20-A1BF-C23FC45D5FAD}"/>
                </a:ext>
              </a:extLst>
            </p:cNvPr>
            <p:cNvSpPr/>
            <p:nvPr/>
          </p:nvSpPr>
          <p:spPr>
            <a:xfrm>
              <a:off x="1550750" y="8483845"/>
              <a:ext cx="4294207" cy="789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F5DF6B-BF05-16BA-99C9-F494EC44A533}"/>
                </a:ext>
              </a:extLst>
            </p:cNvPr>
            <p:cNvSpPr txBox="1"/>
            <p:nvPr/>
          </p:nvSpPr>
          <p:spPr>
            <a:xfrm>
              <a:off x="1986883" y="8570469"/>
              <a:ext cx="4343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latin typeface="UTM Avo" panose="02040603050506020204" pitchFamily="18" charset="0"/>
                </a:rPr>
                <a:t>Đi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chơi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mùa</a:t>
              </a:r>
              <a:r>
                <a:rPr lang="en-US" sz="3500" b="1" dirty="0">
                  <a:latin typeface="UTM Avo" panose="02040603050506020204" pitchFamily="18" charset="0"/>
                </a:rPr>
                <a:t> </a:t>
              </a:r>
              <a:r>
                <a:rPr lang="en-US" sz="3500" b="1" dirty="0" err="1">
                  <a:latin typeface="UTM Avo" panose="02040603050506020204" pitchFamily="18" charset="0"/>
                </a:rPr>
                <a:t>hè</a:t>
              </a:r>
              <a:endParaRPr lang="en-US" sz="35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EB74EB8E-3F21-2AAB-AC8F-41453CFED15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5458" y1="13888" x2="48123" y2="10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56" y="8003854"/>
            <a:ext cx="4148758" cy="41487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FBA22D-B8FF-4EEE-696D-028A72D6B44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5458" y1="13888" x2="48123" y2="10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784" y="8053902"/>
            <a:ext cx="4148758" cy="41487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F5974AE-0FE1-3F5F-B8F6-3D46CF331C8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5458" y1="13888" x2="48123" y2="10456"/>
                        <a14:foregroundMark x1="67836" y1="20641" x2="85972" y2="46894"/>
                        <a14:foregroundMark x1="70541" y1="21443" x2="71443" y2="38778"/>
                        <a14:foregroundMark x1="71443" y1="38778" x2="80762" y2="20040"/>
                        <a14:foregroundMark x1="80762" y1="20040" x2="74449" y2="16333"/>
                        <a14:foregroundMark x1="76754" y1="22946" x2="85972" y2="35271"/>
                        <a14:foregroundMark x1="70541" y1="22545" x2="72144" y2="34569"/>
                        <a14:foregroundMark x1="64729" y1="21042" x2="67836" y2="3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91" b="41384"/>
          <a:stretch/>
        </p:blipFill>
        <p:spPr>
          <a:xfrm>
            <a:off x="7928034" y="7825250"/>
            <a:ext cx="2478973" cy="29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96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491</Words>
  <Application>Microsoft Office PowerPoint</Application>
  <PresentationFormat>Custom</PresentationFormat>
  <Paragraphs>70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Amazone</vt:lpstr>
      <vt:lpstr>Calibri Light</vt:lpstr>
      <vt:lpstr>Times New Roman</vt:lpstr>
      <vt:lpstr>UTM Avo</vt:lpstr>
      <vt:lpstr>Canva Sans</vt:lpstr>
      <vt:lpstr>Calibri</vt:lpstr>
      <vt:lpstr>Arial</vt:lpstr>
      <vt:lpstr>Garet</vt:lpstr>
      <vt:lpstr>Cambria</vt:lpstr>
      <vt:lpstr>SVN-Dancing Script</vt:lpstr>
      <vt:lpstr>#9Slide05 Kathya</vt:lpstr>
      <vt:lpstr>SVN-Newton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WIN</cp:lastModifiedBy>
  <cp:revision>10</cp:revision>
  <dcterms:created xsi:type="dcterms:W3CDTF">2006-08-16T00:00:00Z</dcterms:created>
  <dcterms:modified xsi:type="dcterms:W3CDTF">2026-01-13T08:42:34Z</dcterms:modified>
  <dc:identifier>DAG3IGT4gRk</dc:identifier>
</cp:coreProperties>
</file>