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3"/>
  </p:notesMasterIdLst>
  <p:sldIdLst>
    <p:sldId id="261" r:id="rId5"/>
    <p:sldId id="263" r:id="rId6"/>
    <p:sldId id="292" r:id="rId7"/>
    <p:sldId id="264" r:id="rId8"/>
    <p:sldId id="266" r:id="rId9"/>
    <p:sldId id="267" r:id="rId10"/>
    <p:sldId id="272" r:id="rId11"/>
    <p:sldId id="268" r:id="rId12"/>
    <p:sldId id="270" r:id="rId13"/>
    <p:sldId id="271" r:id="rId14"/>
    <p:sldId id="269" r:id="rId15"/>
    <p:sldId id="273" r:id="rId16"/>
    <p:sldId id="275" r:id="rId17"/>
    <p:sldId id="274" r:id="rId18"/>
    <p:sldId id="276" r:id="rId19"/>
    <p:sldId id="277" r:id="rId20"/>
    <p:sldId id="278" r:id="rId21"/>
    <p:sldId id="279" r:id="rId22"/>
    <p:sldId id="285" r:id="rId23"/>
    <p:sldId id="256" r:id="rId24"/>
    <p:sldId id="280" r:id="rId25"/>
    <p:sldId id="281" r:id="rId26"/>
    <p:sldId id="286" r:id="rId27"/>
    <p:sldId id="287" r:id="rId28"/>
    <p:sldId id="288" r:id="rId29"/>
    <p:sldId id="289" r:id="rId30"/>
    <p:sldId id="290" r:id="rId31"/>
    <p:sldId id="291" r:id="rId32"/>
  </p:sldIdLst>
  <p:sldSz cx="18288000" cy="10287000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E6FC"/>
    <a:srgbClr val="A9C9F4"/>
    <a:srgbClr val="002C44"/>
    <a:srgbClr val="FFF3AB"/>
    <a:srgbClr val="FFE969"/>
    <a:srgbClr val="FFE04D"/>
    <a:srgbClr val="FACEE3"/>
    <a:srgbClr val="EE5BA1"/>
    <a:srgbClr val="003350"/>
    <a:srgbClr val="002A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28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font" Target="fonts/font1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3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2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FBFB49-3D7B-4742-9AA8-3843CC486779}" type="datetimeFigureOut">
              <a:rPr lang="en-GB" smtClean="0"/>
              <a:t>13/01/2026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A31F20-29D0-4DDB-AFA4-5609C38DF0B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61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https://www.youtube.com/watch?v=dH4byr4Y5Dc&amp;list=RDdH4byr4Y5Dc&amp;start_radio=1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A31F20-29D0-4DDB-AFA4-5609C38DF0B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5822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45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2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5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31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1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8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5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3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60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55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8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76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50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95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79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69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76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9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758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8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84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2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67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45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697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60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01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00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21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9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384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0" y="-31733"/>
            <a:ext cx="17296254" cy="12776165"/>
          </a:xfrm>
          <a:custGeom>
            <a:avLst/>
            <a:gdLst/>
            <a:ahLst/>
            <a:cxnLst/>
            <a:rect l="l" t="t" r="r" b="b"/>
            <a:pathLst>
              <a:path w="17296254" h="12776165">
                <a:moveTo>
                  <a:pt x="0" y="0"/>
                </a:moveTo>
                <a:lnTo>
                  <a:pt x="17296255" y="0"/>
                </a:lnTo>
                <a:lnTo>
                  <a:pt x="17296255" y="12776165"/>
                </a:lnTo>
                <a:lnTo>
                  <a:pt x="0" y="12776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159" b="-19159"/>
            </a:stretch>
          </a:blipFill>
        </p:spPr>
      </p:sp>
      <p:sp>
        <p:nvSpPr>
          <p:cNvPr id="9" name="Freeform 7"/>
          <p:cNvSpPr/>
          <p:nvPr userDrawn="1"/>
        </p:nvSpPr>
        <p:spPr>
          <a:xfrm>
            <a:off x="0" y="8334056"/>
            <a:ext cx="18288000" cy="3016980"/>
          </a:xfrm>
          <a:custGeom>
            <a:avLst/>
            <a:gdLst/>
            <a:ahLst/>
            <a:cxnLst/>
            <a:rect l="l" t="t" r="r" b="b"/>
            <a:pathLst>
              <a:path w="18566031" h="3016980">
                <a:moveTo>
                  <a:pt x="0" y="0"/>
                </a:moveTo>
                <a:lnTo>
                  <a:pt x="18566031" y="0"/>
                </a:lnTo>
                <a:lnTo>
                  <a:pt x="18566031" y="3016980"/>
                </a:lnTo>
                <a:lnTo>
                  <a:pt x="0" y="3016980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0" y="-31733"/>
            <a:ext cx="17296254" cy="12776165"/>
          </a:xfrm>
          <a:custGeom>
            <a:avLst/>
            <a:gdLst/>
            <a:ahLst/>
            <a:cxnLst/>
            <a:rect l="l" t="t" r="r" b="b"/>
            <a:pathLst>
              <a:path w="17296254" h="12776165">
                <a:moveTo>
                  <a:pt x="0" y="0"/>
                </a:moveTo>
                <a:lnTo>
                  <a:pt x="17296255" y="0"/>
                </a:lnTo>
                <a:lnTo>
                  <a:pt x="17296255" y="12776165"/>
                </a:lnTo>
                <a:lnTo>
                  <a:pt x="0" y="12776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159" b="-19159"/>
            </a:stretch>
          </a:blipFill>
        </p:spPr>
      </p:sp>
      <p:sp>
        <p:nvSpPr>
          <p:cNvPr id="10" name="Rectangle 9"/>
          <p:cNvSpPr/>
          <p:nvPr userDrawn="1"/>
        </p:nvSpPr>
        <p:spPr>
          <a:xfrm>
            <a:off x="385011" y="346827"/>
            <a:ext cx="1752600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230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0" y="-31733"/>
            <a:ext cx="17296254" cy="12776165"/>
          </a:xfrm>
          <a:custGeom>
            <a:avLst/>
            <a:gdLst/>
            <a:ahLst/>
            <a:cxnLst/>
            <a:rect l="l" t="t" r="r" b="b"/>
            <a:pathLst>
              <a:path w="17296254" h="12776165">
                <a:moveTo>
                  <a:pt x="0" y="0"/>
                </a:moveTo>
                <a:lnTo>
                  <a:pt x="17296255" y="0"/>
                </a:lnTo>
                <a:lnTo>
                  <a:pt x="17296255" y="12776165"/>
                </a:lnTo>
                <a:lnTo>
                  <a:pt x="0" y="12776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159" b="-19159"/>
            </a:stretch>
          </a:blipFill>
        </p:spPr>
      </p:sp>
      <p:sp>
        <p:nvSpPr>
          <p:cNvPr id="10" name="Rectangle 9"/>
          <p:cNvSpPr/>
          <p:nvPr userDrawn="1"/>
        </p:nvSpPr>
        <p:spPr>
          <a:xfrm>
            <a:off x="5791199" y="346827"/>
            <a:ext cx="12119811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6121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 2"/>
          <p:cNvSpPr/>
          <p:nvPr userDrawn="1"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t="-38888" b="-38888"/>
            </a:stretch>
          </a:blipFill>
        </p:spPr>
      </p:sp>
      <p:sp>
        <p:nvSpPr>
          <p:cNvPr id="8" name="Freeform 3"/>
          <p:cNvSpPr/>
          <p:nvPr userDrawn="1"/>
        </p:nvSpPr>
        <p:spPr>
          <a:xfrm>
            <a:off x="0" y="-31733"/>
            <a:ext cx="17296254" cy="12776165"/>
          </a:xfrm>
          <a:custGeom>
            <a:avLst/>
            <a:gdLst/>
            <a:ahLst/>
            <a:cxnLst/>
            <a:rect l="l" t="t" r="r" b="b"/>
            <a:pathLst>
              <a:path w="17296254" h="12776165">
                <a:moveTo>
                  <a:pt x="0" y="0"/>
                </a:moveTo>
                <a:lnTo>
                  <a:pt x="17296255" y="0"/>
                </a:lnTo>
                <a:lnTo>
                  <a:pt x="17296255" y="12776165"/>
                </a:lnTo>
                <a:lnTo>
                  <a:pt x="0" y="1277616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t="-19159" b="-19159"/>
            </a:stretch>
          </a:blipFill>
        </p:spPr>
      </p:sp>
      <p:sp>
        <p:nvSpPr>
          <p:cNvPr id="10" name="Rectangle 9"/>
          <p:cNvSpPr/>
          <p:nvPr userDrawn="1"/>
        </p:nvSpPr>
        <p:spPr>
          <a:xfrm>
            <a:off x="9412706" y="346827"/>
            <a:ext cx="838601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 userDrawn="1"/>
        </p:nvSpPr>
        <p:spPr>
          <a:xfrm>
            <a:off x="513348" y="346827"/>
            <a:ext cx="8386010" cy="9593262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775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19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11" Type="http://schemas.openxmlformats.org/officeDocument/2006/relationships/image" Target="../media/image17.svg"/><Relationship Id="rId5" Type="http://schemas.openxmlformats.org/officeDocument/2006/relationships/image" Target="../media/image6.png"/><Relationship Id="rId15" Type="http://schemas.openxmlformats.org/officeDocument/2006/relationships/image" Target="../media/image12.png"/><Relationship Id="rId10" Type="http://schemas.openxmlformats.org/officeDocument/2006/relationships/image" Target="../media/image9.png"/><Relationship Id="rId4" Type="http://schemas.openxmlformats.org/officeDocument/2006/relationships/image" Target="../media/image10.svg"/><Relationship Id="rId9" Type="http://schemas.openxmlformats.org/officeDocument/2006/relationships/image" Target="../media/image8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26.png"/><Relationship Id="rId4" Type="http://schemas.openxmlformats.org/officeDocument/2006/relationships/image" Target="../media/image31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3.svg"/><Relationship Id="rId4" Type="http://schemas.openxmlformats.org/officeDocument/2006/relationships/image" Target="../media/image19.png"/><Relationship Id="rId9" Type="http://schemas.openxmlformats.org/officeDocument/2006/relationships/image" Target="../media/image17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4.svg"/><Relationship Id="rId5" Type="http://schemas.openxmlformats.org/officeDocument/2006/relationships/image" Target="../media/image34.png"/><Relationship Id="rId4" Type="http://schemas.openxmlformats.org/officeDocument/2006/relationships/image" Target="../media/image52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25.sv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3.svg"/><Relationship Id="rId5" Type="http://schemas.openxmlformats.org/officeDocument/2006/relationships/image" Target="../media/image59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12.svg"/><Relationship Id="rId1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sv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svg"/><Relationship Id="rId3" Type="http://schemas.openxmlformats.org/officeDocument/2006/relationships/image" Target="../media/image57.svg"/><Relationship Id="rId7" Type="http://schemas.openxmlformats.org/officeDocument/2006/relationships/image" Target="../media/image61.svg"/><Relationship Id="rId12" Type="http://schemas.openxmlformats.org/officeDocument/2006/relationships/image" Target="../media/image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3.svg"/><Relationship Id="rId5" Type="http://schemas.openxmlformats.org/officeDocument/2006/relationships/image" Target="../media/image59.svg"/><Relationship Id="rId10" Type="http://schemas.openxmlformats.org/officeDocument/2006/relationships/image" Target="../media/image13.png"/><Relationship Id="rId4" Type="http://schemas.openxmlformats.org/officeDocument/2006/relationships/image" Target="../media/image37.png"/><Relationship Id="rId9" Type="http://schemas.openxmlformats.org/officeDocument/2006/relationships/image" Target="../media/image12.svg"/><Relationship Id="rId14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33.svg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1.svg"/><Relationship Id="rId5" Type="http://schemas.openxmlformats.org/officeDocument/2006/relationships/image" Target="../media/image24.png"/><Relationship Id="rId4" Type="http://schemas.openxmlformats.org/officeDocument/2006/relationships/image" Target="../media/image3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8395" y="-610219"/>
            <a:ext cx="18423709" cy="7431668"/>
          </a:xfrm>
          <a:prstGeom prst="rect">
            <a:avLst/>
          </a:prstGeom>
        </p:spPr>
      </p:pic>
      <p:sp>
        <p:nvSpPr>
          <p:cNvPr id="4" name="Freeform 5"/>
          <p:cNvSpPr/>
          <p:nvPr/>
        </p:nvSpPr>
        <p:spPr>
          <a:xfrm>
            <a:off x="10293466" y="6401761"/>
            <a:ext cx="2998909" cy="3595195"/>
          </a:xfrm>
          <a:custGeom>
            <a:avLst/>
            <a:gdLst/>
            <a:ahLst/>
            <a:cxnLst/>
            <a:rect l="l" t="t" r="r" b="b"/>
            <a:pathLst>
              <a:path w="3329559" h="4114800">
                <a:moveTo>
                  <a:pt x="0" y="0"/>
                </a:moveTo>
                <a:lnTo>
                  <a:pt x="3329559" y="0"/>
                </a:lnTo>
                <a:lnTo>
                  <a:pt x="33295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" name="Freeform 11"/>
          <p:cNvSpPr/>
          <p:nvPr/>
        </p:nvSpPr>
        <p:spPr>
          <a:xfrm flipH="1">
            <a:off x="3982725" y="7086210"/>
            <a:ext cx="3221319" cy="2829222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/>
          <p:cNvSpPr/>
          <p:nvPr/>
        </p:nvSpPr>
        <p:spPr>
          <a:xfrm>
            <a:off x="6945539" y="5728784"/>
            <a:ext cx="3315843" cy="4114800"/>
          </a:xfrm>
          <a:custGeom>
            <a:avLst/>
            <a:gdLst/>
            <a:ahLst/>
            <a:cxnLst/>
            <a:rect l="l" t="t" r="r" b="b"/>
            <a:pathLst>
              <a:path w="3315843" h="4114800">
                <a:moveTo>
                  <a:pt x="0" y="0"/>
                </a:moveTo>
                <a:lnTo>
                  <a:pt x="3315843" y="0"/>
                </a:lnTo>
                <a:lnTo>
                  <a:pt x="331584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5"/>
          <p:cNvSpPr/>
          <p:nvPr/>
        </p:nvSpPr>
        <p:spPr>
          <a:xfrm>
            <a:off x="13970633" y="5711269"/>
            <a:ext cx="5144323" cy="4285687"/>
          </a:xfrm>
          <a:custGeom>
            <a:avLst/>
            <a:gdLst/>
            <a:ahLst/>
            <a:cxnLst/>
            <a:rect l="l" t="t" r="r" b="b"/>
            <a:pathLst>
              <a:path w="9555414" h="8229600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5" name="Freeform 14"/>
          <p:cNvSpPr/>
          <p:nvPr/>
        </p:nvSpPr>
        <p:spPr>
          <a:xfrm flipH="1">
            <a:off x="28074" y="5555399"/>
            <a:ext cx="4266407" cy="3930568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0" y="0"/>
                </a:moveTo>
                <a:lnTo>
                  <a:pt x="4869586" y="0"/>
                </a:lnTo>
                <a:lnTo>
                  <a:pt x="4869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/>
          <p:cNvSpPr/>
          <p:nvPr/>
        </p:nvSpPr>
        <p:spPr>
          <a:xfrm>
            <a:off x="228600" y="2515000"/>
            <a:ext cx="1295400" cy="1295607"/>
          </a:xfrm>
          <a:custGeom>
            <a:avLst/>
            <a:gdLst/>
            <a:ahLst/>
            <a:cxnLst/>
            <a:rect l="l" t="t" r="r" b="b"/>
            <a:pathLst>
              <a:path w="3883342" h="4114800">
                <a:moveTo>
                  <a:pt x="0" y="0"/>
                </a:moveTo>
                <a:lnTo>
                  <a:pt x="3883342" y="0"/>
                </a:lnTo>
                <a:lnTo>
                  <a:pt x="38833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7082004" y="6893297"/>
            <a:ext cx="1275797" cy="13163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0361" y="-45339"/>
            <a:ext cx="2103286" cy="2103286"/>
          </a:xfrm>
          <a:prstGeom prst="rect">
            <a:avLst/>
          </a:prstGeom>
        </p:spPr>
      </p:pic>
      <p:sp>
        <p:nvSpPr>
          <p:cNvPr id="32" name="Freeform 8"/>
          <p:cNvSpPr/>
          <p:nvPr/>
        </p:nvSpPr>
        <p:spPr>
          <a:xfrm>
            <a:off x="16734963" y="2515001"/>
            <a:ext cx="1153448" cy="1295607"/>
          </a:xfrm>
          <a:custGeom>
            <a:avLst/>
            <a:gdLst/>
            <a:ahLst/>
            <a:cxnLst/>
            <a:rect l="l" t="t" r="r" b="b"/>
            <a:pathLst>
              <a:path w="3883342" h="4114800">
                <a:moveTo>
                  <a:pt x="0" y="0"/>
                </a:moveTo>
                <a:lnTo>
                  <a:pt x="3883342" y="0"/>
                </a:lnTo>
                <a:lnTo>
                  <a:pt x="38833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96631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7046309" y="777040"/>
            <a:ext cx="3657600" cy="1752600"/>
            <a:chOff x="7046309" y="777040"/>
            <a:chExt cx="3657600" cy="1752600"/>
          </a:xfrm>
        </p:grpSpPr>
        <p:sp>
          <p:nvSpPr>
            <p:cNvPr id="9" name="Rounded Rectangle 8"/>
            <p:cNvSpPr/>
            <p:nvPr/>
          </p:nvSpPr>
          <p:spPr>
            <a:xfrm>
              <a:off x="7046309" y="777040"/>
              <a:ext cx="3657600" cy="1752600"/>
            </a:xfrm>
            <a:prstGeom prst="round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7403392" y="1029069"/>
              <a:ext cx="294343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6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mặt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endParaRPr lang="en-GB" sz="2000" b="1" dirty="0"/>
            </a:p>
          </p:txBody>
        </p:sp>
      </p:grpSp>
      <p:sp>
        <p:nvSpPr>
          <p:cNvPr id="2" name="Cube 1"/>
          <p:cNvSpPr/>
          <p:nvPr/>
        </p:nvSpPr>
        <p:spPr>
          <a:xfrm>
            <a:off x="9296400" y="3162300"/>
            <a:ext cx="5715000" cy="3352800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ube 2"/>
          <p:cNvSpPr/>
          <p:nvPr/>
        </p:nvSpPr>
        <p:spPr>
          <a:xfrm>
            <a:off x="3733800" y="2857500"/>
            <a:ext cx="3962400" cy="3962400"/>
          </a:xfrm>
          <a:prstGeom prst="cube">
            <a:avLst/>
          </a:prstGeom>
          <a:solidFill>
            <a:srgbClr val="FD80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6"/>
          <p:cNvSpPr/>
          <p:nvPr/>
        </p:nvSpPr>
        <p:spPr>
          <a:xfrm>
            <a:off x="6079071" y="2201779"/>
            <a:ext cx="1611486" cy="1275347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rgbClr val="FD808B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reeform 7"/>
          <p:cNvSpPr/>
          <p:nvPr/>
        </p:nvSpPr>
        <p:spPr>
          <a:xfrm flipH="1">
            <a:off x="10107786" y="2219826"/>
            <a:ext cx="2046114" cy="1275347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rgbClr val="93CDDD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/>
          <p:cNvGrpSpPr/>
          <p:nvPr/>
        </p:nvGrpSpPr>
        <p:grpSpPr>
          <a:xfrm>
            <a:off x="1752597" y="7479169"/>
            <a:ext cx="5937957" cy="1690059"/>
            <a:chOff x="7046308" y="777040"/>
            <a:chExt cx="4428818" cy="1690059"/>
          </a:xfrm>
        </p:grpSpPr>
        <p:sp>
          <p:nvSpPr>
            <p:cNvPr id="13" name="Rounded Rectangle 12"/>
            <p:cNvSpPr/>
            <p:nvPr/>
          </p:nvSpPr>
          <p:spPr>
            <a:xfrm>
              <a:off x="7046308" y="777040"/>
              <a:ext cx="4428818" cy="1690059"/>
            </a:xfrm>
            <a:prstGeom prst="round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390084" y="1071780"/>
              <a:ext cx="3741265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vuông</a:t>
              </a:r>
              <a:endParaRPr lang="en-GB" sz="2000" b="1" dirty="0"/>
            </a:p>
          </p:txBody>
        </p:sp>
      </p:grpSp>
      <p:sp>
        <p:nvSpPr>
          <p:cNvPr id="15" name="Freeform 14"/>
          <p:cNvSpPr/>
          <p:nvPr/>
        </p:nvSpPr>
        <p:spPr>
          <a:xfrm rot="2301741" flipV="1">
            <a:off x="3100791" y="5966630"/>
            <a:ext cx="1295550" cy="1603025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/>
          <p:cNvGrpSpPr/>
          <p:nvPr/>
        </p:nvGrpSpPr>
        <p:grpSpPr>
          <a:xfrm>
            <a:off x="9829800" y="7457574"/>
            <a:ext cx="7269052" cy="1690059"/>
            <a:chOff x="6626058" y="777040"/>
            <a:chExt cx="4925547" cy="1690059"/>
          </a:xfrm>
        </p:grpSpPr>
        <p:sp>
          <p:nvSpPr>
            <p:cNvPr id="17" name="Rounded Rectangle 16"/>
            <p:cNvSpPr/>
            <p:nvPr/>
          </p:nvSpPr>
          <p:spPr>
            <a:xfrm>
              <a:off x="6626058" y="777040"/>
              <a:ext cx="4849069" cy="1690059"/>
            </a:xfrm>
            <a:prstGeom prst="roundRect">
              <a:avLst/>
            </a:prstGeom>
            <a:solidFill>
              <a:srgbClr val="FFFF9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969835" y="1071780"/>
              <a:ext cx="4581770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chữ</a:t>
              </a:r>
              <a:r>
                <a:rPr lang="en-US" sz="6600" b="1" dirty="0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600" b="1" dirty="0" err="1">
                  <a:solidFill>
                    <a:prstClr val="black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nhật</a:t>
              </a:r>
              <a:endParaRPr lang="en-GB" sz="2000" b="1" dirty="0"/>
            </a:p>
          </p:txBody>
        </p:sp>
      </p:grpSp>
      <p:sp>
        <p:nvSpPr>
          <p:cNvPr id="19" name="Freeform 18"/>
          <p:cNvSpPr/>
          <p:nvPr/>
        </p:nvSpPr>
        <p:spPr>
          <a:xfrm rot="19298259" flipH="1" flipV="1">
            <a:off x="12913873" y="6462826"/>
            <a:ext cx="1170919" cy="1026672"/>
          </a:xfrm>
          <a:custGeom>
            <a:avLst/>
            <a:gdLst>
              <a:gd name="connsiteX0" fmla="*/ 119570 w 1611486"/>
              <a:gd name="connsiteY0" fmla="*/ 1275347 h 1275347"/>
              <a:gd name="connsiteX1" fmla="*/ 23318 w 1611486"/>
              <a:gd name="connsiteY1" fmla="*/ 745958 h 1275347"/>
              <a:gd name="connsiteX2" fmla="*/ 504581 w 1611486"/>
              <a:gd name="connsiteY2" fmla="*/ 336884 h 1275347"/>
              <a:gd name="connsiteX3" fmla="*/ 1346791 w 1611486"/>
              <a:gd name="connsiteY3" fmla="*/ 96252 h 1275347"/>
              <a:gd name="connsiteX4" fmla="*/ 1611486 w 1611486"/>
              <a:gd name="connsiteY4" fmla="*/ 0 h 1275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1486" h="1275347">
                <a:moveTo>
                  <a:pt x="119570" y="1275347"/>
                </a:moveTo>
                <a:cubicBezTo>
                  <a:pt x="39359" y="1088857"/>
                  <a:pt x="-40851" y="902368"/>
                  <a:pt x="23318" y="745958"/>
                </a:cubicBezTo>
                <a:cubicBezTo>
                  <a:pt x="87486" y="589547"/>
                  <a:pt x="284002" y="445168"/>
                  <a:pt x="504581" y="336884"/>
                </a:cubicBezTo>
                <a:cubicBezTo>
                  <a:pt x="725160" y="228600"/>
                  <a:pt x="1162307" y="152399"/>
                  <a:pt x="1346791" y="96252"/>
                </a:cubicBezTo>
                <a:cubicBezTo>
                  <a:pt x="1531275" y="40105"/>
                  <a:pt x="1571380" y="20052"/>
                  <a:pt x="1611486" y="0"/>
                </a:cubicBezTo>
              </a:path>
            </a:pathLst>
          </a:custGeom>
          <a:noFill/>
          <a:ln w="107950">
            <a:solidFill>
              <a:schemeClr val="tx1"/>
            </a:solidFill>
            <a:headEnd type="none"/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700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15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/>
          <p:cNvSpPr/>
          <p:nvPr/>
        </p:nvSpPr>
        <p:spPr>
          <a:xfrm>
            <a:off x="12034625" y="5654554"/>
            <a:ext cx="5144323" cy="4285687"/>
          </a:xfrm>
          <a:custGeom>
            <a:avLst/>
            <a:gdLst/>
            <a:ahLst/>
            <a:cxnLst/>
            <a:rect l="l" t="t" r="r" b="b"/>
            <a:pathLst>
              <a:path w="9555414" h="8229600">
                <a:moveTo>
                  <a:pt x="0" y="0"/>
                </a:moveTo>
                <a:lnTo>
                  <a:pt x="9555414" y="0"/>
                </a:lnTo>
                <a:lnTo>
                  <a:pt x="955541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4"/>
          <p:cNvSpPr/>
          <p:nvPr/>
        </p:nvSpPr>
        <p:spPr>
          <a:xfrm flipH="1">
            <a:off x="685800" y="5295901"/>
            <a:ext cx="3581400" cy="4874658"/>
          </a:xfrm>
          <a:custGeom>
            <a:avLst/>
            <a:gdLst/>
            <a:ahLst/>
            <a:cxnLst/>
            <a:rect l="l" t="t" r="r" b="b"/>
            <a:pathLst>
              <a:path w="3794188" h="4114800">
                <a:moveTo>
                  <a:pt x="0" y="0"/>
                </a:moveTo>
                <a:lnTo>
                  <a:pt x="3794189" y="0"/>
                </a:lnTo>
                <a:lnTo>
                  <a:pt x="37941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8"/>
          <p:cNvSpPr/>
          <p:nvPr/>
        </p:nvSpPr>
        <p:spPr>
          <a:xfrm>
            <a:off x="11705340" y="2454153"/>
            <a:ext cx="4825085" cy="3786089"/>
          </a:xfrm>
          <a:custGeom>
            <a:avLst/>
            <a:gdLst/>
            <a:ahLst/>
            <a:cxnLst/>
            <a:rect l="l" t="t" r="r" b="b"/>
            <a:pathLst>
              <a:path w="5501682" h="4114800">
                <a:moveTo>
                  <a:pt x="0" y="0"/>
                </a:moveTo>
                <a:lnTo>
                  <a:pt x="5501682" y="0"/>
                </a:lnTo>
                <a:lnTo>
                  <a:pt x="550168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7729" y="1277595"/>
            <a:ext cx="8486368" cy="613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8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541421"/>
            <a:ext cx="16495295" cy="1096879"/>
            <a:chOff x="1066800" y="770021"/>
            <a:chExt cx="16495295" cy="1096879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latin typeface="UTM Avo" panose="02040603050506020204" pitchFamily="18" charset="0"/>
                </a:rPr>
                <a:t>1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69695" y="770021"/>
              <a:ext cx="153924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Những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là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lập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phương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64134" y="3909676"/>
            <a:ext cx="2160000" cy="3517165"/>
            <a:chOff x="1964134" y="3909676"/>
            <a:chExt cx="2160000" cy="3517165"/>
          </a:xfrm>
        </p:grpSpPr>
        <p:sp>
          <p:nvSpPr>
            <p:cNvPr id="7" name="Cube 6"/>
            <p:cNvSpPr/>
            <p:nvPr/>
          </p:nvSpPr>
          <p:spPr>
            <a:xfrm>
              <a:off x="1964134" y="3909676"/>
              <a:ext cx="2160000" cy="2160000"/>
            </a:xfrm>
            <a:prstGeom prst="cube">
              <a:avLst/>
            </a:prstGeom>
            <a:solidFill>
              <a:srgbClr val="90C8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502287" y="6360041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478754" y="2271206"/>
            <a:ext cx="2971800" cy="5155635"/>
            <a:chOff x="5478754" y="2271206"/>
            <a:chExt cx="2971800" cy="5155635"/>
          </a:xfrm>
        </p:grpSpPr>
        <p:sp>
          <p:nvSpPr>
            <p:cNvPr id="8" name="Cube 7"/>
            <p:cNvSpPr/>
            <p:nvPr/>
          </p:nvSpPr>
          <p:spPr>
            <a:xfrm>
              <a:off x="5478754" y="2271206"/>
              <a:ext cx="2971800" cy="3798470"/>
            </a:xfrm>
            <a:prstGeom prst="cube">
              <a:avLst/>
            </a:prstGeom>
            <a:solidFill>
              <a:srgbClr val="FCB04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324600" y="6360041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9805174" y="2829676"/>
            <a:ext cx="3240000" cy="4597165"/>
            <a:chOff x="9805174" y="2829676"/>
            <a:chExt cx="3240000" cy="4597165"/>
          </a:xfrm>
        </p:grpSpPr>
        <p:sp>
          <p:nvSpPr>
            <p:cNvPr id="11" name="Cube 10"/>
            <p:cNvSpPr/>
            <p:nvPr/>
          </p:nvSpPr>
          <p:spPr>
            <a:xfrm>
              <a:off x="9805174" y="2829676"/>
              <a:ext cx="3240000" cy="3240000"/>
            </a:xfrm>
            <a:prstGeom prst="cube">
              <a:avLst/>
            </a:prstGeom>
            <a:solidFill>
              <a:srgbClr val="FFF4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10540226" y="6360041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4399794" y="2450172"/>
            <a:ext cx="1983205" cy="4994855"/>
            <a:chOff x="14399794" y="2450172"/>
            <a:chExt cx="1983205" cy="4994855"/>
          </a:xfrm>
        </p:grpSpPr>
        <p:sp>
          <p:nvSpPr>
            <p:cNvPr id="9" name="Can 8"/>
            <p:cNvSpPr/>
            <p:nvPr/>
          </p:nvSpPr>
          <p:spPr>
            <a:xfrm>
              <a:off x="14399794" y="2450172"/>
              <a:ext cx="1983205" cy="3619504"/>
            </a:xfrm>
            <a:prstGeom prst="can">
              <a:avLst>
                <a:gd name="adj" fmla="val 56579"/>
              </a:avLst>
            </a:prstGeom>
            <a:solidFill>
              <a:srgbClr val="EE5BA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4998083" y="6378227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792" y="7713334"/>
            <a:ext cx="16326503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51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715000" y="419100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1"/>
          <p:cNvGrpSpPr/>
          <p:nvPr/>
        </p:nvGrpSpPr>
        <p:grpSpPr>
          <a:xfrm>
            <a:off x="6781800" y="4295327"/>
            <a:ext cx="3517165" cy="4908523"/>
            <a:chOff x="330291" y="3915692"/>
            <a:chExt cx="3517165" cy="4908523"/>
          </a:xfrm>
        </p:grpSpPr>
        <p:sp>
          <p:nvSpPr>
            <p:cNvPr id="13" name="Cube 12"/>
            <p:cNvSpPr/>
            <p:nvPr/>
          </p:nvSpPr>
          <p:spPr>
            <a:xfrm>
              <a:off x="330291" y="3915692"/>
              <a:ext cx="3517165" cy="3517165"/>
            </a:xfrm>
            <a:prstGeom prst="cube">
              <a:avLst/>
            </a:prstGeom>
            <a:solidFill>
              <a:srgbClr val="90C8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407081" y="7757415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698718" y="2866240"/>
            <a:ext cx="4891132" cy="6305095"/>
            <a:chOff x="9058091" y="1992283"/>
            <a:chExt cx="4891132" cy="6305095"/>
          </a:xfrm>
        </p:grpSpPr>
        <p:sp>
          <p:nvSpPr>
            <p:cNvPr id="16" name="Cube 15"/>
            <p:cNvSpPr/>
            <p:nvPr/>
          </p:nvSpPr>
          <p:spPr>
            <a:xfrm>
              <a:off x="9058091" y="1992283"/>
              <a:ext cx="4891132" cy="4891132"/>
            </a:xfrm>
            <a:prstGeom prst="cube">
              <a:avLst/>
            </a:prstGeom>
            <a:solidFill>
              <a:srgbClr val="FFF4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10717031" y="7230578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284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2000" y="737841"/>
            <a:ext cx="16495295" cy="1096879"/>
            <a:chOff x="1066800" y="770021"/>
            <a:chExt cx="16495295" cy="1096879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latin typeface="UTM Avo" panose="02040603050506020204" pitchFamily="18" charset="0"/>
                </a:rPr>
                <a:t>2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69695" y="770021"/>
              <a:ext cx="153924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Những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nào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là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hộp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chữ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nhật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95400" y="3938829"/>
            <a:ext cx="3124200" cy="3645076"/>
            <a:chOff x="1295400" y="3938829"/>
            <a:chExt cx="3124200" cy="3645076"/>
          </a:xfrm>
        </p:grpSpPr>
        <p:sp>
          <p:nvSpPr>
            <p:cNvPr id="7" name="Cube 6"/>
            <p:cNvSpPr/>
            <p:nvPr/>
          </p:nvSpPr>
          <p:spPr>
            <a:xfrm>
              <a:off x="1295400" y="3938829"/>
              <a:ext cx="3124200" cy="2324608"/>
            </a:xfrm>
            <a:prstGeom prst="cube">
              <a:avLst/>
            </a:prstGeom>
            <a:solidFill>
              <a:srgbClr val="90C8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273687" y="6517105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096000" y="2651958"/>
            <a:ext cx="1943100" cy="4931947"/>
            <a:chOff x="6096000" y="2651958"/>
            <a:chExt cx="1943100" cy="4931947"/>
          </a:xfrm>
        </p:grpSpPr>
        <p:sp>
          <p:nvSpPr>
            <p:cNvPr id="8" name="Cube 7"/>
            <p:cNvSpPr/>
            <p:nvPr/>
          </p:nvSpPr>
          <p:spPr>
            <a:xfrm>
              <a:off x="6096000" y="2651958"/>
              <a:ext cx="1943100" cy="3611479"/>
            </a:xfrm>
            <a:prstGeom prst="cube">
              <a:avLst/>
            </a:prstGeom>
            <a:solidFill>
              <a:srgbClr val="E6663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6452374" y="6517105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9372600" y="3500933"/>
            <a:ext cx="3657600" cy="4080967"/>
            <a:chOff x="9372600" y="3500933"/>
            <a:chExt cx="3657600" cy="4080967"/>
          </a:xfrm>
        </p:grpSpPr>
        <p:sp>
          <p:nvSpPr>
            <p:cNvPr id="6" name="Freeform 20" descr="Upscale Image"/>
            <p:cNvSpPr/>
            <p:nvPr/>
          </p:nvSpPr>
          <p:spPr>
            <a:xfrm>
              <a:off x="9372600" y="3500933"/>
              <a:ext cx="3657600" cy="2762504"/>
            </a:xfrm>
            <a:custGeom>
              <a:avLst/>
              <a:gdLst/>
              <a:ahLst/>
              <a:cxnLst/>
              <a:rect l="l" t="t" r="r" b="b"/>
              <a:pathLst>
                <a:path w="8115300" h="2289191">
                  <a:moveTo>
                    <a:pt x="0" y="0"/>
                  </a:moveTo>
                  <a:lnTo>
                    <a:pt x="8115300" y="0"/>
                  </a:lnTo>
                  <a:lnTo>
                    <a:pt x="8115300" y="2289191"/>
                  </a:lnTo>
                  <a:lnTo>
                    <a:pt x="0" y="22891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rcRect/>
              <a:stretch>
                <a:fillRect l="-205357" t="-45242" r="-67857" b="-40473"/>
              </a:stretch>
            </a:blipFill>
          </p:spPr>
        </p:sp>
        <p:sp>
          <p:nvSpPr>
            <p:cNvPr id="18" name="Rounded Rectangle 17"/>
            <p:cNvSpPr/>
            <p:nvPr/>
          </p:nvSpPr>
          <p:spPr>
            <a:xfrm>
              <a:off x="10789160" y="6515100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C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4399795" y="2209796"/>
            <a:ext cx="1600200" cy="5392295"/>
            <a:chOff x="14399795" y="2209796"/>
            <a:chExt cx="1600200" cy="5392295"/>
          </a:xfrm>
        </p:grpSpPr>
        <p:sp>
          <p:nvSpPr>
            <p:cNvPr id="9" name="Can 8"/>
            <p:cNvSpPr/>
            <p:nvPr/>
          </p:nvSpPr>
          <p:spPr>
            <a:xfrm>
              <a:off x="14399795" y="2209796"/>
              <a:ext cx="1600200" cy="4053641"/>
            </a:xfrm>
            <a:prstGeom prst="can">
              <a:avLst>
                <a:gd name="adj" fmla="val 56579"/>
              </a:avLst>
            </a:prstGeom>
            <a:solidFill>
              <a:srgbClr val="FEF54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14769483" y="6535291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D</a:t>
              </a: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92" y="7713334"/>
            <a:ext cx="16326503" cy="25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8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715000" y="419100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hộp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chữ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nhật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6846477" y="4410887"/>
            <a:ext cx="4419600" cy="4805371"/>
            <a:chOff x="0" y="2974967"/>
            <a:chExt cx="4419600" cy="4805371"/>
          </a:xfrm>
        </p:grpSpPr>
        <p:sp>
          <p:nvSpPr>
            <p:cNvPr id="11" name="Cube 10"/>
            <p:cNvSpPr/>
            <p:nvPr/>
          </p:nvSpPr>
          <p:spPr>
            <a:xfrm>
              <a:off x="0" y="2974967"/>
              <a:ext cx="4419600" cy="3288470"/>
            </a:xfrm>
            <a:prstGeom prst="cube">
              <a:avLst/>
            </a:prstGeom>
            <a:solidFill>
              <a:srgbClr val="90C84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1423174" y="6713538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830300" y="2890466"/>
            <a:ext cx="2628900" cy="6672634"/>
            <a:chOff x="6096000" y="2651958"/>
            <a:chExt cx="1943100" cy="4931947"/>
          </a:xfrm>
        </p:grpSpPr>
        <p:sp>
          <p:nvSpPr>
            <p:cNvPr id="20" name="Cube 19"/>
            <p:cNvSpPr/>
            <p:nvPr/>
          </p:nvSpPr>
          <p:spPr>
            <a:xfrm>
              <a:off x="6096000" y="2651958"/>
              <a:ext cx="1943100" cy="3611479"/>
            </a:xfrm>
            <a:prstGeom prst="cube">
              <a:avLst/>
            </a:prstGeom>
            <a:solidFill>
              <a:srgbClr val="E6663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452374" y="6517105"/>
              <a:ext cx="786626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b="1" dirty="0">
                  <a:solidFill>
                    <a:srgbClr val="060EB6"/>
                  </a:solidFill>
                  <a:latin typeface="UTM Avo" panose="02040603050506020204" pitchFamily="18" charset="0"/>
                </a:rPr>
                <a:t>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13599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914400" y="567619"/>
            <a:ext cx="16495295" cy="1096879"/>
            <a:chOff x="1066800" y="770021"/>
            <a:chExt cx="16495295" cy="1096879"/>
          </a:xfrm>
        </p:grpSpPr>
        <p:sp>
          <p:nvSpPr>
            <p:cNvPr id="3" name="Oval 2"/>
            <p:cNvSpPr/>
            <p:nvPr/>
          </p:nvSpPr>
          <p:spPr>
            <a:xfrm>
              <a:off x="1066800" y="800100"/>
              <a:ext cx="1066800" cy="1066800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7200" b="1" dirty="0">
                  <a:latin typeface="UTM Avo" panose="02040603050506020204" pitchFamily="18" charset="0"/>
                </a:rPr>
                <a:t>3</a:t>
              </a:r>
            </a:p>
          </p:txBody>
        </p:sp>
        <p:sp>
          <p:nvSpPr>
            <p:cNvPr id="5" name="Rounded Rectangle 4"/>
            <p:cNvSpPr/>
            <p:nvPr/>
          </p:nvSpPr>
          <p:spPr>
            <a:xfrm>
              <a:off x="2169695" y="770021"/>
              <a:ext cx="153924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a)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Mỗi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vật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sau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đây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dạng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hình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gì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?</a:t>
              </a:r>
            </a:p>
          </p:txBody>
        </p:sp>
      </p:grpSp>
      <p:sp>
        <p:nvSpPr>
          <p:cNvPr id="19" name="Freeform 3" descr="Upscale Image"/>
          <p:cNvSpPr/>
          <p:nvPr/>
        </p:nvSpPr>
        <p:spPr>
          <a:xfrm>
            <a:off x="5597458" y="2344261"/>
            <a:ext cx="3581400" cy="1447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112766" t="-60118" r="-200000" b="-71461"/>
            </a:stretch>
          </a:blipFill>
        </p:spPr>
      </p:sp>
      <p:sp>
        <p:nvSpPr>
          <p:cNvPr id="20" name="Freeform 3" descr="Upscale Image"/>
          <p:cNvSpPr/>
          <p:nvPr/>
        </p:nvSpPr>
        <p:spPr>
          <a:xfrm>
            <a:off x="9559858" y="1626281"/>
            <a:ext cx="3276600" cy="3352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39538" r="-111626"/>
            </a:stretch>
          </a:blipFill>
        </p:spPr>
      </p:sp>
      <p:sp>
        <p:nvSpPr>
          <p:cNvPr id="26" name="Freeform 3" descr="Upscale Image"/>
          <p:cNvSpPr/>
          <p:nvPr/>
        </p:nvSpPr>
        <p:spPr>
          <a:xfrm>
            <a:off x="13065058" y="1778681"/>
            <a:ext cx="3581400" cy="3352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312766"/>
            </a:stretch>
          </a:blipFill>
        </p:spPr>
      </p:sp>
      <p:sp>
        <p:nvSpPr>
          <p:cNvPr id="27" name="Freeform 3" descr="Upscale Image"/>
          <p:cNvSpPr/>
          <p:nvPr/>
        </p:nvSpPr>
        <p:spPr>
          <a:xfrm>
            <a:off x="1787458" y="2268061"/>
            <a:ext cx="2971800" cy="26670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rcRect/>
            <a:stretch>
              <a:fillRect l="-2564" t="-24064" r="-394873" b="-1650"/>
            </a:stretch>
          </a:blipFill>
        </p:spPr>
      </p:sp>
      <p:grpSp>
        <p:nvGrpSpPr>
          <p:cNvPr id="32" name="Group 31"/>
          <p:cNvGrpSpPr/>
          <p:nvPr/>
        </p:nvGrpSpPr>
        <p:grpSpPr>
          <a:xfrm>
            <a:off x="9559858" y="6362699"/>
            <a:ext cx="8118542" cy="1741843"/>
            <a:chOff x="966164" y="5535256"/>
            <a:chExt cx="8118542" cy="1741843"/>
          </a:xfrm>
        </p:grpSpPr>
        <p:grpSp>
          <p:nvGrpSpPr>
            <p:cNvPr id="33" name="Group 32"/>
            <p:cNvGrpSpPr/>
            <p:nvPr/>
          </p:nvGrpSpPr>
          <p:grpSpPr>
            <a:xfrm>
              <a:off x="966164" y="5535256"/>
              <a:ext cx="8118542" cy="1741843"/>
              <a:chOff x="7046307" y="777040"/>
              <a:chExt cx="6055204" cy="1741843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046307" y="777040"/>
                <a:ext cx="6055204" cy="1741843"/>
              </a:xfrm>
              <a:prstGeom prst="roundRect">
                <a:avLst/>
              </a:prstGeom>
              <a:solidFill>
                <a:srgbClr val="FAC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107598" y="1262095"/>
                <a:ext cx="423743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Khối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hộp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chữ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nhật</a:t>
                </a:r>
                <a:endParaRPr lang="en-GB" sz="1400" dirty="0"/>
              </a:p>
            </p:txBody>
          </p:sp>
        </p:grpSp>
        <p:sp>
          <p:nvSpPr>
            <p:cNvPr id="34" name="Cube 33"/>
            <p:cNvSpPr/>
            <p:nvPr/>
          </p:nvSpPr>
          <p:spPr>
            <a:xfrm>
              <a:off x="6876046" y="5844588"/>
              <a:ext cx="1827659" cy="1123178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Freeform 10"/>
          <p:cNvSpPr/>
          <p:nvPr/>
        </p:nvSpPr>
        <p:spPr>
          <a:xfrm>
            <a:off x="4683989" y="3348910"/>
            <a:ext cx="912538" cy="3471864"/>
          </a:xfrm>
          <a:custGeom>
            <a:avLst/>
            <a:gdLst>
              <a:gd name="connsiteX0" fmla="*/ 0 w 703882"/>
              <a:gd name="connsiteY0" fmla="*/ 17015 h 2904594"/>
              <a:gd name="connsiteX1" fmla="*/ 625643 w 703882"/>
              <a:gd name="connsiteY1" fmla="*/ 137331 h 2904594"/>
              <a:gd name="connsiteX2" fmla="*/ 649706 w 703882"/>
              <a:gd name="connsiteY2" fmla="*/ 1027668 h 2904594"/>
              <a:gd name="connsiteX3" fmla="*/ 216569 w 703882"/>
              <a:gd name="connsiteY3" fmla="*/ 1677373 h 2904594"/>
              <a:gd name="connsiteX4" fmla="*/ 288758 w 703882"/>
              <a:gd name="connsiteY4" fmla="*/ 2134573 h 2904594"/>
              <a:gd name="connsiteX5" fmla="*/ 601579 w 703882"/>
              <a:gd name="connsiteY5" fmla="*/ 2182699 h 2904594"/>
              <a:gd name="connsiteX6" fmla="*/ 697832 w 703882"/>
              <a:gd name="connsiteY6" fmla="*/ 2904594 h 290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882" h="2904594">
                <a:moveTo>
                  <a:pt x="0" y="17015"/>
                </a:moveTo>
                <a:cubicBezTo>
                  <a:pt x="258679" y="-7048"/>
                  <a:pt x="517359" y="-31111"/>
                  <a:pt x="625643" y="137331"/>
                </a:cubicBezTo>
                <a:cubicBezTo>
                  <a:pt x="733927" y="305773"/>
                  <a:pt x="717885" y="770994"/>
                  <a:pt x="649706" y="1027668"/>
                </a:cubicBezTo>
                <a:cubicBezTo>
                  <a:pt x="581527" y="1284342"/>
                  <a:pt x="276727" y="1492889"/>
                  <a:pt x="216569" y="1677373"/>
                </a:cubicBezTo>
                <a:cubicBezTo>
                  <a:pt x="156411" y="1861857"/>
                  <a:pt x="224590" y="2050352"/>
                  <a:pt x="288758" y="2134573"/>
                </a:cubicBezTo>
                <a:cubicBezTo>
                  <a:pt x="352926" y="2218794"/>
                  <a:pt x="533400" y="2054362"/>
                  <a:pt x="601579" y="2182699"/>
                </a:cubicBezTo>
                <a:cubicBezTo>
                  <a:pt x="669758" y="2311036"/>
                  <a:pt x="683795" y="2607815"/>
                  <a:pt x="697832" y="2904594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/>
          <p:cNvGrpSpPr/>
          <p:nvPr/>
        </p:nvGrpSpPr>
        <p:grpSpPr>
          <a:xfrm>
            <a:off x="914400" y="6362700"/>
            <a:ext cx="7339635" cy="1741843"/>
            <a:chOff x="966164" y="5535256"/>
            <a:chExt cx="7339635" cy="1741843"/>
          </a:xfrm>
        </p:grpSpPr>
        <p:grpSp>
          <p:nvGrpSpPr>
            <p:cNvPr id="28" name="Group 27"/>
            <p:cNvGrpSpPr/>
            <p:nvPr/>
          </p:nvGrpSpPr>
          <p:grpSpPr>
            <a:xfrm>
              <a:off x="966164" y="5535256"/>
              <a:ext cx="7339635" cy="1741843"/>
              <a:chOff x="7046307" y="777040"/>
              <a:chExt cx="5474257" cy="1741843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7046307" y="777040"/>
                <a:ext cx="5474257" cy="1741843"/>
              </a:xfrm>
              <a:prstGeom prst="roundRect">
                <a:avLst/>
              </a:prstGeom>
              <a:solidFill>
                <a:srgbClr val="FAC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514452" y="1262095"/>
                <a:ext cx="393973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Khối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lập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phương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endParaRPr lang="en-GB" sz="1400" dirty="0"/>
              </a:p>
            </p:txBody>
          </p:sp>
        </p:grpSp>
        <p:sp>
          <p:nvSpPr>
            <p:cNvPr id="31" name="Cube 30"/>
            <p:cNvSpPr/>
            <p:nvPr/>
          </p:nvSpPr>
          <p:spPr>
            <a:xfrm>
              <a:off x="6876047" y="5844588"/>
              <a:ext cx="1123178" cy="1123178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2893" y="7794850"/>
            <a:ext cx="12290601" cy="249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79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 descr="Upscale Image"/>
          <p:cNvSpPr/>
          <p:nvPr/>
        </p:nvSpPr>
        <p:spPr>
          <a:xfrm>
            <a:off x="5597458" y="2344261"/>
            <a:ext cx="3581400" cy="1447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112766" t="-60118" r="-200000" b="-71461"/>
            </a:stretch>
          </a:blipFill>
        </p:spPr>
      </p:sp>
      <p:sp>
        <p:nvSpPr>
          <p:cNvPr id="20" name="Freeform 3" descr="Upscale Image"/>
          <p:cNvSpPr/>
          <p:nvPr/>
        </p:nvSpPr>
        <p:spPr>
          <a:xfrm>
            <a:off x="9559858" y="1626281"/>
            <a:ext cx="3276600" cy="3352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239538" r="-111626"/>
            </a:stretch>
          </a:blipFill>
        </p:spPr>
      </p:sp>
      <p:sp>
        <p:nvSpPr>
          <p:cNvPr id="26" name="Freeform 3" descr="Upscale Image"/>
          <p:cNvSpPr/>
          <p:nvPr/>
        </p:nvSpPr>
        <p:spPr>
          <a:xfrm>
            <a:off x="13065058" y="1778681"/>
            <a:ext cx="3581400" cy="33528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312766"/>
            </a:stretch>
          </a:blipFill>
        </p:spPr>
      </p:sp>
      <p:sp>
        <p:nvSpPr>
          <p:cNvPr id="27" name="Freeform 3" descr="Upscale Image"/>
          <p:cNvSpPr/>
          <p:nvPr/>
        </p:nvSpPr>
        <p:spPr>
          <a:xfrm>
            <a:off x="1787458" y="2268061"/>
            <a:ext cx="2971800" cy="2667000"/>
          </a:xfrm>
          <a:custGeom>
            <a:avLst/>
            <a:gdLst/>
            <a:ahLst/>
            <a:cxnLst/>
            <a:rect l="l" t="t" r="r" b="b"/>
            <a:pathLst>
              <a:path w="8115300" h="1907096">
                <a:moveTo>
                  <a:pt x="0" y="0"/>
                </a:moveTo>
                <a:lnTo>
                  <a:pt x="8115300" y="0"/>
                </a:lnTo>
                <a:lnTo>
                  <a:pt x="8115300" y="1907096"/>
                </a:lnTo>
                <a:lnTo>
                  <a:pt x="0" y="19070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l="-2564" t="-24064" r="-394873" b="-1650"/>
            </a:stretch>
          </a:blipFill>
        </p:spPr>
      </p:sp>
      <p:sp>
        <p:nvSpPr>
          <p:cNvPr id="21" name="Freeform 20"/>
          <p:cNvSpPr/>
          <p:nvPr/>
        </p:nvSpPr>
        <p:spPr>
          <a:xfrm>
            <a:off x="4619987" y="3517353"/>
            <a:ext cx="912538" cy="3471864"/>
          </a:xfrm>
          <a:custGeom>
            <a:avLst/>
            <a:gdLst>
              <a:gd name="connsiteX0" fmla="*/ 0 w 703882"/>
              <a:gd name="connsiteY0" fmla="*/ 17015 h 2904594"/>
              <a:gd name="connsiteX1" fmla="*/ 625643 w 703882"/>
              <a:gd name="connsiteY1" fmla="*/ 137331 h 2904594"/>
              <a:gd name="connsiteX2" fmla="*/ 649706 w 703882"/>
              <a:gd name="connsiteY2" fmla="*/ 1027668 h 2904594"/>
              <a:gd name="connsiteX3" fmla="*/ 216569 w 703882"/>
              <a:gd name="connsiteY3" fmla="*/ 1677373 h 2904594"/>
              <a:gd name="connsiteX4" fmla="*/ 288758 w 703882"/>
              <a:gd name="connsiteY4" fmla="*/ 2134573 h 2904594"/>
              <a:gd name="connsiteX5" fmla="*/ 601579 w 703882"/>
              <a:gd name="connsiteY5" fmla="*/ 2182699 h 2904594"/>
              <a:gd name="connsiteX6" fmla="*/ 697832 w 703882"/>
              <a:gd name="connsiteY6" fmla="*/ 2904594 h 2904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03882" h="2904594">
                <a:moveTo>
                  <a:pt x="0" y="17015"/>
                </a:moveTo>
                <a:cubicBezTo>
                  <a:pt x="258679" y="-7048"/>
                  <a:pt x="517359" y="-31111"/>
                  <a:pt x="625643" y="137331"/>
                </a:cubicBezTo>
                <a:cubicBezTo>
                  <a:pt x="733927" y="305773"/>
                  <a:pt x="717885" y="770994"/>
                  <a:pt x="649706" y="1027668"/>
                </a:cubicBezTo>
                <a:cubicBezTo>
                  <a:pt x="581527" y="1284342"/>
                  <a:pt x="276727" y="1492889"/>
                  <a:pt x="216569" y="1677373"/>
                </a:cubicBezTo>
                <a:cubicBezTo>
                  <a:pt x="156411" y="1861857"/>
                  <a:pt x="224590" y="2050352"/>
                  <a:pt x="288758" y="2134573"/>
                </a:cubicBezTo>
                <a:cubicBezTo>
                  <a:pt x="352926" y="2218794"/>
                  <a:pt x="533400" y="2054362"/>
                  <a:pt x="601579" y="2182699"/>
                </a:cubicBezTo>
                <a:cubicBezTo>
                  <a:pt x="669758" y="2311036"/>
                  <a:pt x="683795" y="2607815"/>
                  <a:pt x="697832" y="2904594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Freeform 3"/>
          <p:cNvSpPr/>
          <p:nvPr/>
        </p:nvSpPr>
        <p:spPr>
          <a:xfrm>
            <a:off x="8053579" y="3314700"/>
            <a:ext cx="2182267" cy="3338751"/>
          </a:xfrm>
          <a:custGeom>
            <a:avLst/>
            <a:gdLst>
              <a:gd name="connsiteX0" fmla="*/ 0 w 1900989"/>
              <a:gd name="connsiteY0" fmla="*/ 0 h 2911642"/>
              <a:gd name="connsiteX1" fmla="*/ 312821 w 1900989"/>
              <a:gd name="connsiteY1" fmla="*/ 625642 h 2911642"/>
              <a:gd name="connsiteX2" fmla="*/ 144379 w 1900989"/>
              <a:gd name="connsiteY2" fmla="*/ 1275347 h 2911642"/>
              <a:gd name="connsiteX3" fmla="*/ 288758 w 1900989"/>
              <a:gd name="connsiteY3" fmla="*/ 1660358 h 2911642"/>
              <a:gd name="connsiteX4" fmla="*/ 1106905 w 1900989"/>
              <a:gd name="connsiteY4" fmla="*/ 1852863 h 2911642"/>
              <a:gd name="connsiteX5" fmla="*/ 1660358 w 1900989"/>
              <a:gd name="connsiteY5" fmla="*/ 2141621 h 2911642"/>
              <a:gd name="connsiteX6" fmla="*/ 1900989 w 1900989"/>
              <a:gd name="connsiteY6" fmla="*/ 2911642 h 2911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900989" h="2911642">
                <a:moveTo>
                  <a:pt x="0" y="0"/>
                </a:moveTo>
                <a:cubicBezTo>
                  <a:pt x="144379" y="206542"/>
                  <a:pt x="288758" y="413084"/>
                  <a:pt x="312821" y="625642"/>
                </a:cubicBezTo>
                <a:cubicBezTo>
                  <a:pt x="336884" y="838200"/>
                  <a:pt x="148390" y="1102894"/>
                  <a:pt x="144379" y="1275347"/>
                </a:cubicBezTo>
                <a:cubicBezTo>
                  <a:pt x="140369" y="1447800"/>
                  <a:pt x="128337" y="1564105"/>
                  <a:pt x="288758" y="1660358"/>
                </a:cubicBezTo>
                <a:cubicBezTo>
                  <a:pt x="449179" y="1756611"/>
                  <a:pt x="878305" y="1772653"/>
                  <a:pt x="1106905" y="1852863"/>
                </a:cubicBezTo>
                <a:cubicBezTo>
                  <a:pt x="1335505" y="1933074"/>
                  <a:pt x="1528011" y="1965158"/>
                  <a:pt x="1660358" y="2141621"/>
                </a:cubicBezTo>
                <a:cubicBezTo>
                  <a:pt x="1792705" y="2318084"/>
                  <a:pt x="1846847" y="2614863"/>
                  <a:pt x="1900989" y="291164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5410200" y="4596062"/>
            <a:ext cx="5539563" cy="2071437"/>
          </a:xfrm>
          <a:custGeom>
            <a:avLst/>
            <a:gdLst>
              <a:gd name="connsiteX0" fmla="*/ 5005137 w 5054289"/>
              <a:gd name="connsiteY0" fmla="*/ 0 h 1708484"/>
              <a:gd name="connsiteX1" fmla="*/ 4981073 w 5054289"/>
              <a:gd name="connsiteY1" fmla="*/ 553453 h 1708484"/>
              <a:gd name="connsiteX2" fmla="*/ 4307305 w 5054289"/>
              <a:gd name="connsiteY2" fmla="*/ 770021 h 1708484"/>
              <a:gd name="connsiteX3" fmla="*/ 2935705 w 5054289"/>
              <a:gd name="connsiteY3" fmla="*/ 264695 h 1708484"/>
              <a:gd name="connsiteX4" fmla="*/ 1082842 w 5054289"/>
              <a:gd name="connsiteY4" fmla="*/ 336884 h 1708484"/>
              <a:gd name="connsiteX5" fmla="*/ 0 w 5054289"/>
              <a:gd name="connsiteY5" fmla="*/ 1708484 h 1708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54289" h="1708484">
                <a:moveTo>
                  <a:pt x="5005137" y="0"/>
                </a:moveTo>
                <a:cubicBezTo>
                  <a:pt x="5051257" y="212558"/>
                  <a:pt x="5097378" y="425116"/>
                  <a:pt x="4981073" y="553453"/>
                </a:cubicBezTo>
                <a:cubicBezTo>
                  <a:pt x="4864768" y="681790"/>
                  <a:pt x="4648200" y="818147"/>
                  <a:pt x="4307305" y="770021"/>
                </a:cubicBezTo>
                <a:cubicBezTo>
                  <a:pt x="3966410" y="721895"/>
                  <a:pt x="3473115" y="336884"/>
                  <a:pt x="2935705" y="264695"/>
                </a:cubicBezTo>
                <a:cubicBezTo>
                  <a:pt x="2398295" y="192506"/>
                  <a:pt x="1572126" y="96253"/>
                  <a:pt x="1082842" y="336884"/>
                </a:cubicBezTo>
                <a:cubicBezTo>
                  <a:pt x="593558" y="577515"/>
                  <a:pt x="296779" y="1142999"/>
                  <a:pt x="0" y="1708484"/>
                </a:cubicBez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7" name="Freeform 6"/>
          <p:cNvSpPr/>
          <p:nvPr/>
        </p:nvSpPr>
        <p:spPr>
          <a:xfrm>
            <a:off x="12748060" y="4152900"/>
            <a:ext cx="1958539" cy="2820274"/>
          </a:xfrm>
          <a:custGeom>
            <a:avLst/>
            <a:gdLst>
              <a:gd name="connsiteX0" fmla="*/ 1745067 w 1745067"/>
              <a:gd name="connsiteY0" fmla="*/ 0 h 2213811"/>
              <a:gd name="connsiteX1" fmla="*/ 878793 w 1745067"/>
              <a:gd name="connsiteY1" fmla="*/ 385011 h 2213811"/>
              <a:gd name="connsiteX2" fmla="*/ 84709 w 1745067"/>
              <a:gd name="connsiteY2" fmla="*/ 1130969 h 2213811"/>
              <a:gd name="connsiteX3" fmla="*/ 60646 w 1745067"/>
              <a:gd name="connsiteY3" fmla="*/ 2213811 h 2213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5067" h="2213811">
                <a:moveTo>
                  <a:pt x="1745067" y="0"/>
                </a:moveTo>
                <a:cubicBezTo>
                  <a:pt x="1450293" y="98258"/>
                  <a:pt x="1155519" y="196516"/>
                  <a:pt x="878793" y="385011"/>
                </a:cubicBezTo>
                <a:cubicBezTo>
                  <a:pt x="602067" y="573506"/>
                  <a:pt x="221067" y="826169"/>
                  <a:pt x="84709" y="1130969"/>
                </a:cubicBezTo>
                <a:cubicBezTo>
                  <a:pt x="-51649" y="1435769"/>
                  <a:pt x="4498" y="1824790"/>
                  <a:pt x="60646" y="2213811"/>
                </a:cubicBezTo>
              </a:path>
            </a:pathLst>
          </a:cu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ysClr val="windowText" lastClr="000000"/>
                </a:solidFill>
              </a:ln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9559858" y="6362699"/>
            <a:ext cx="8118542" cy="1741843"/>
            <a:chOff x="966164" y="5535256"/>
            <a:chExt cx="8118542" cy="1741843"/>
          </a:xfrm>
        </p:grpSpPr>
        <p:grpSp>
          <p:nvGrpSpPr>
            <p:cNvPr id="33" name="Group 32"/>
            <p:cNvGrpSpPr/>
            <p:nvPr/>
          </p:nvGrpSpPr>
          <p:grpSpPr>
            <a:xfrm>
              <a:off x="966164" y="5535256"/>
              <a:ext cx="8118542" cy="1741843"/>
              <a:chOff x="7046307" y="777040"/>
              <a:chExt cx="6055204" cy="1741843"/>
            </a:xfrm>
          </p:grpSpPr>
          <p:sp>
            <p:nvSpPr>
              <p:cNvPr id="35" name="Rounded Rectangle 34"/>
              <p:cNvSpPr/>
              <p:nvPr/>
            </p:nvSpPr>
            <p:spPr>
              <a:xfrm>
                <a:off x="7046307" y="777040"/>
                <a:ext cx="6055204" cy="1741843"/>
              </a:xfrm>
              <a:prstGeom prst="roundRect">
                <a:avLst/>
              </a:prstGeom>
              <a:solidFill>
                <a:srgbClr val="FAC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7107598" y="1262095"/>
                <a:ext cx="4237437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Khối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hộp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chữ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nhật</a:t>
                </a:r>
                <a:endParaRPr lang="en-GB" sz="1400" dirty="0"/>
              </a:p>
            </p:txBody>
          </p:sp>
        </p:grpSp>
        <p:sp>
          <p:nvSpPr>
            <p:cNvPr id="34" name="Cube 33"/>
            <p:cNvSpPr/>
            <p:nvPr/>
          </p:nvSpPr>
          <p:spPr>
            <a:xfrm>
              <a:off x="6876046" y="5844588"/>
              <a:ext cx="1827659" cy="1123178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914400" y="6362700"/>
            <a:ext cx="7339635" cy="1741843"/>
            <a:chOff x="966164" y="5535256"/>
            <a:chExt cx="7339635" cy="1741843"/>
          </a:xfrm>
        </p:grpSpPr>
        <p:grpSp>
          <p:nvGrpSpPr>
            <p:cNvPr id="28" name="Group 27"/>
            <p:cNvGrpSpPr/>
            <p:nvPr/>
          </p:nvGrpSpPr>
          <p:grpSpPr>
            <a:xfrm>
              <a:off x="966164" y="5535256"/>
              <a:ext cx="7339635" cy="1741843"/>
              <a:chOff x="7046307" y="777040"/>
              <a:chExt cx="5474257" cy="1741843"/>
            </a:xfrm>
          </p:grpSpPr>
          <p:sp>
            <p:nvSpPr>
              <p:cNvPr id="29" name="Rounded Rectangle 28"/>
              <p:cNvSpPr/>
              <p:nvPr/>
            </p:nvSpPr>
            <p:spPr>
              <a:xfrm>
                <a:off x="7046307" y="777040"/>
                <a:ext cx="5474257" cy="1741843"/>
              </a:xfrm>
              <a:prstGeom prst="roundRect">
                <a:avLst/>
              </a:prstGeom>
              <a:solidFill>
                <a:srgbClr val="FACEE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/>
              <p:cNvSpPr/>
              <p:nvPr/>
            </p:nvSpPr>
            <p:spPr>
              <a:xfrm>
                <a:off x="7514452" y="1262095"/>
                <a:ext cx="3939733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Khối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lập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r>
                  <a:rPr lang="en-US" sz="4800" dirty="0" err="1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phương</a:t>
                </a:r>
                <a:r>
                  <a:rPr lang="en-US" sz="4800" dirty="0">
                    <a:solidFill>
                      <a:prstClr val="black"/>
                    </a:solidFill>
                    <a:latin typeface="UTM Avo" panose="02040603050506020204" pitchFamily="18" charset="0"/>
                    <a:ea typeface="Waffle Soft"/>
                    <a:cs typeface="Waffle Soft"/>
                    <a:sym typeface="Waffle Soft"/>
                  </a:rPr>
                  <a:t> </a:t>
                </a:r>
                <a:endParaRPr lang="en-GB" sz="1400" dirty="0"/>
              </a:p>
            </p:txBody>
          </p:sp>
        </p:grpSp>
        <p:sp>
          <p:nvSpPr>
            <p:cNvPr id="31" name="Cube 30"/>
            <p:cNvSpPr/>
            <p:nvPr/>
          </p:nvSpPr>
          <p:spPr>
            <a:xfrm>
              <a:off x="6876047" y="5844588"/>
              <a:ext cx="1123178" cy="1123178"/>
            </a:xfrm>
            <a:prstGeom prst="cub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43882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10892917" y="3591026"/>
            <a:ext cx="5622988" cy="6553200"/>
          </a:xfrm>
          <a:custGeom>
            <a:avLst/>
            <a:gdLst/>
            <a:ahLst/>
            <a:cxnLst/>
            <a:rect l="l" t="t" r="r" b="b"/>
            <a:pathLst>
              <a:path w="3794188" h="4114800">
                <a:moveTo>
                  <a:pt x="0" y="0"/>
                </a:moveTo>
                <a:lnTo>
                  <a:pt x="3794189" y="0"/>
                </a:lnTo>
                <a:lnTo>
                  <a:pt x="37941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2057400" y="3856121"/>
            <a:ext cx="9341405" cy="6416642"/>
            <a:chOff x="814969" y="4686300"/>
            <a:chExt cx="9341405" cy="6416642"/>
          </a:xfrm>
        </p:grpSpPr>
        <p:sp>
          <p:nvSpPr>
            <p:cNvPr id="3" name="Freeform 12"/>
            <p:cNvSpPr/>
            <p:nvPr/>
          </p:nvSpPr>
          <p:spPr>
            <a:xfrm>
              <a:off x="2618536" y="4686300"/>
              <a:ext cx="5260467" cy="3352800"/>
            </a:xfrm>
            <a:custGeom>
              <a:avLst/>
              <a:gdLst/>
              <a:ahLst/>
              <a:cxnLst/>
              <a:rect l="l" t="t" r="r" b="b"/>
              <a:pathLst>
                <a:path w="6179925" h="4114800">
                  <a:moveTo>
                    <a:pt x="0" y="0"/>
                  </a:moveTo>
                  <a:lnTo>
                    <a:pt x="6179924" y="0"/>
                  </a:lnTo>
                  <a:lnTo>
                    <a:pt x="617992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13"/>
            <p:cNvSpPr/>
            <p:nvPr/>
          </p:nvSpPr>
          <p:spPr>
            <a:xfrm>
              <a:off x="814969" y="6988142"/>
              <a:ext cx="4869586" cy="4114800"/>
            </a:xfrm>
            <a:custGeom>
              <a:avLst/>
              <a:gdLst/>
              <a:ahLst/>
              <a:cxnLst/>
              <a:rect l="l" t="t" r="r" b="b"/>
              <a:pathLst>
                <a:path w="4869586" h="4114800">
                  <a:moveTo>
                    <a:pt x="0" y="0"/>
                  </a:moveTo>
                  <a:lnTo>
                    <a:pt x="4869586" y="0"/>
                  </a:lnTo>
                  <a:lnTo>
                    <a:pt x="48695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14"/>
            <p:cNvSpPr/>
            <p:nvPr/>
          </p:nvSpPr>
          <p:spPr>
            <a:xfrm flipH="1">
              <a:off x="5127174" y="6877652"/>
              <a:ext cx="5029200" cy="4114800"/>
            </a:xfrm>
            <a:custGeom>
              <a:avLst/>
              <a:gdLst/>
              <a:ahLst/>
              <a:cxnLst/>
              <a:rect l="l" t="t" r="r" b="b"/>
              <a:pathLst>
                <a:path w="4869586" h="4114800">
                  <a:moveTo>
                    <a:pt x="0" y="0"/>
                  </a:moveTo>
                  <a:lnTo>
                    <a:pt x="4869586" y="0"/>
                  </a:lnTo>
                  <a:lnTo>
                    <a:pt x="48695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9" name="Group 8"/>
          <p:cNvGrpSpPr/>
          <p:nvPr/>
        </p:nvGrpSpPr>
        <p:grpSpPr>
          <a:xfrm>
            <a:off x="1066800" y="527184"/>
            <a:ext cx="16230600" cy="3063842"/>
            <a:chOff x="1066800" y="527184"/>
            <a:chExt cx="16230600" cy="3063842"/>
          </a:xfrm>
        </p:grpSpPr>
        <p:sp>
          <p:nvSpPr>
            <p:cNvPr id="8" name="Rectangle 7"/>
            <p:cNvSpPr/>
            <p:nvPr/>
          </p:nvSpPr>
          <p:spPr>
            <a:xfrm>
              <a:off x="1066800" y="527184"/>
              <a:ext cx="16230600" cy="3063842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485900" y="1373305"/>
              <a:ext cx="15392400" cy="10668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b)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Em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hãy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nêu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tên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một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số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đồ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vật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có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dạng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lập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phương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hoặc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khối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hộp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chữ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nhật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ở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quanh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ta </a:t>
              </a:r>
              <a:r>
                <a:rPr lang="en-GB" sz="5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nhé</a:t>
              </a:r>
              <a:r>
                <a:rPr lang="en-GB" sz="5400" dirty="0">
                  <a:solidFill>
                    <a:schemeClr val="tx1"/>
                  </a:solidFill>
                  <a:latin typeface="UTM Avo" panose="0204060305050602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23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1219200" y="639254"/>
            <a:ext cx="678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48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48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48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1524000" y="2247900"/>
            <a:ext cx="3472857" cy="3332894"/>
          </a:xfrm>
          <a:custGeom>
            <a:avLst/>
            <a:gdLst/>
            <a:ahLst/>
            <a:cxnLst/>
            <a:rect l="l" t="t" r="r" b="b"/>
            <a:pathLst>
              <a:path w="3284575" h="3147220">
                <a:moveTo>
                  <a:pt x="0" y="0"/>
                </a:moveTo>
                <a:lnTo>
                  <a:pt x="3284575" y="0"/>
                </a:lnTo>
                <a:lnTo>
                  <a:pt x="3284575" y="3147220"/>
                </a:lnTo>
                <a:lnTo>
                  <a:pt x="0" y="31472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419600" y="5372100"/>
            <a:ext cx="3833446" cy="3988689"/>
          </a:xfrm>
          <a:custGeom>
            <a:avLst/>
            <a:gdLst/>
            <a:ahLst/>
            <a:cxnLst/>
            <a:rect l="l" t="t" r="r" b="b"/>
            <a:pathLst>
              <a:path w="4079449" h="4114800">
                <a:moveTo>
                  <a:pt x="0" y="0"/>
                </a:moveTo>
                <a:lnTo>
                  <a:pt x="4079450" y="0"/>
                </a:lnTo>
                <a:lnTo>
                  <a:pt x="40794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4"/>
          <p:cNvSpPr/>
          <p:nvPr/>
        </p:nvSpPr>
        <p:spPr>
          <a:xfrm>
            <a:off x="10767646" y="2168769"/>
            <a:ext cx="3733800" cy="3200400"/>
          </a:xfrm>
          <a:custGeom>
            <a:avLst/>
            <a:gdLst/>
            <a:ahLst/>
            <a:cxnLst/>
            <a:rect l="l" t="t" r="r" b="b"/>
            <a:pathLst>
              <a:path w="4597542" h="4114800">
                <a:moveTo>
                  <a:pt x="0" y="0"/>
                </a:moveTo>
                <a:lnTo>
                  <a:pt x="4597542" y="0"/>
                </a:lnTo>
                <a:lnTo>
                  <a:pt x="45975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2268200" y="5905500"/>
            <a:ext cx="4648200" cy="2514600"/>
          </a:xfrm>
          <a:custGeom>
            <a:avLst/>
            <a:gdLst/>
            <a:ahLst/>
            <a:cxnLst/>
            <a:rect l="l" t="t" r="r" b="b"/>
            <a:pathLst>
              <a:path w="5471893" h="2989022">
                <a:moveTo>
                  <a:pt x="0" y="0"/>
                </a:moveTo>
                <a:lnTo>
                  <a:pt x="5471894" y="0"/>
                </a:lnTo>
                <a:lnTo>
                  <a:pt x="5471894" y="2989022"/>
                </a:lnTo>
                <a:lnTo>
                  <a:pt x="0" y="2989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7" name="TextBox 4"/>
          <p:cNvSpPr txBox="1"/>
          <p:nvPr/>
        </p:nvSpPr>
        <p:spPr>
          <a:xfrm>
            <a:off x="10287000" y="639254"/>
            <a:ext cx="67818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48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hộp</a:t>
            </a:r>
            <a:r>
              <a:rPr lang="en-US" sz="48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chữ</a:t>
            </a:r>
            <a:r>
              <a:rPr lang="en-US" sz="48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48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nhật</a:t>
            </a:r>
            <a:endParaRPr lang="en-US" sz="48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</p:spTree>
    <p:extLst>
      <p:ext uri="{BB962C8B-B14F-4D97-AF65-F5344CB8AC3E}">
        <p14:creationId xmlns:p14="http://schemas.microsoft.com/office/powerpoint/2010/main" val="7940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2000" y="3892510"/>
            <a:ext cx="4314944" cy="5730550"/>
          </a:xfrm>
          <a:custGeom>
            <a:avLst/>
            <a:gdLst/>
            <a:ahLst/>
            <a:cxnLst/>
            <a:rect l="l" t="t" r="r" b="b"/>
            <a:pathLst>
              <a:path w="3278124" h="4114800">
                <a:moveTo>
                  <a:pt x="0" y="0"/>
                </a:moveTo>
                <a:lnTo>
                  <a:pt x="3278124" y="0"/>
                </a:lnTo>
                <a:lnTo>
                  <a:pt x="32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13"/>
          <p:cNvSpPr/>
          <p:nvPr/>
        </p:nvSpPr>
        <p:spPr>
          <a:xfrm>
            <a:off x="11734800" y="5235250"/>
            <a:ext cx="5874789" cy="4114800"/>
          </a:xfrm>
          <a:custGeom>
            <a:avLst/>
            <a:gdLst/>
            <a:ahLst/>
            <a:cxnLst/>
            <a:rect l="l" t="t" r="r" b="b"/>
            <a:pathLst>
              <a:path w="5874789" h="4114800">
                <a:moveTo>
                  <a:pt x="0" y="0"/>
                </a:moveTo>
                <a:lnTo>
                  <a:pt x="5874789" y="0"/>
                </a:lnTo>
                <a:lnTo>
                  <a:pt x="58747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943600" y="4597614"/>
            <a:ext cx="5105400" cy="4746420"/>
          </a:xfrm>
          <a:custGeom>
            <a:avLst/>
            <a:gdLst/>
            <a:ahLst/>
            <a:cxnLst/>
            <a:rect l="l" t="t" r="r" b="b"/>
            <a:pathLst>
              <a:path w="4137367" h="4114800">
                <a:moveTo>
                  <a:pt x="0" y="0"/>
                </a:moveTo>
                <a:lnTo>
                  <a:pt x="4137368" y="0"/>
                </a:lnTo>
                <a:lnTo>
                  <a:pt x="41373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1200" y="952500"/>
            <a:ext cx="14808467" cy="314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6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756814">
            <a:off x="559222" y="1358156"/>
            <a:ext cx="2376264" cy="513867"/>
          </a:xfrm>
          <a:custGeom>
            <a:avLst/>
            <a:gdLst/>
            <a:ahLst/>
            <a:cxnLst/>
            <a:rect l="l" t="t" r="r" b="b"/>
            <a:pathLst>
              <a:path w="2376264" h="513867">
                <a:moveTo>
                  <a:pt x="0" y="0"/>
                </a:moveTo>
                <a:lnTo>
                  <a:pt x="2376264" y="0"/>
                </a:lnTo>
                <a:lnTo>
                  <a:pt x="2376264" y="513867"/>
                </a:lnTo>
                <a:lnTo>
                  <a:pt x="0" y="51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64675">
            <a:off x="11565378" y="6717977"/>
            <a:ext cx="2376264" cy="513867"/>
          </a:xfrm>
          <a:custGeom>
            <a:avLst/>
            <a:gdLst/>
            <a:ahLst/>
            <a:cxnLst/>
            <a:rect l="l" t="t" r="r" b="b"/>
            <a:pathLst>
              <a:path w="2376264" h="513867">
                <a:moveTo>
                  <a:pt x="0" y="0"/>
                </a:moveTo>
                <a:lnTo>
                  <a:pt x="2376264" y="0"/>
                </a:lnTo>
                <a:lnTo>
                  <a:pt x="2376264" y="513867"/>
                </a:lnTo>
                <a:lnTo>
                  <a:pt x="0" y="51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7345" y="891850"/>
            <a:ext cx="3574733" cy="4114800"/>
          </a:xfrm>
          <a:custGeom>
            <a:avLst/>
            <a:gdLst/>
            <a:ahLst/>
            <a:cxnLst/>
            <a:rect l="l" t="t" r="r" b="b"/>
            <a:pathLst>
              <a:path w="3574733" h="4114800">
                <a:moveTo>
                  <a:pt x="0" y="0"/>
                </a:moveTo>
                <a:lnTo>
                  <a:pt x="3574733" y="0"/>
                </a:lnTo>
                <a:lnTo>
                  <a:pt x="3574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50442" y="4917511"/>
            <a:ext cx="4789292" cy="4114800"/>
          </a:xfrm>
          <a:custGeom>
            <a:avLst/>
            <a:gdLst/>
            <a:ahLst/>
            <a:cxnLst/>
            <a:rect l="l" t="t" r="r" b="b"/>
            <a:pathLst>
              <a:path w="4789292" h="4114800">
                <a:moveTo>
                  <a:pt x="0" y="0"/>
                </a:moveTo>
                <a:lnTo>
                  <a:pt x="4789291" y="0"/>
                </a:lnTo>
                <a:lnTo>
                  <a:pt x="47892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98589" y="6172200"/>
            <a:ext cx="4515556" cy="4114800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1323856" y="5006650"/>
            <a:ext cx="3278124" cy="4114800"/>
          </a:xfrm>
          <a:custGeom>
            <a:avLst/>
            <a:gdLst/>
            <a:ahLst/>
            <a:cxnLst/>
            <a:rect l="l" t="t" r="r" b="b"/>
            <a:pathLst>
              <a:path w="3278124" h="4114800">
                <a:moveTo>
                  <a:pt x="0" y="0"/>
                </a:moveTo>
                <a:lnTo>
                  <a:pt x="3278124" y="0"/>
                </a:lnTo>
                <a:lnTo>
                  <a:pt x="32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>
            <a:off x="10555031" y="6172200"/>
            <a:ext cx="3329559" cy="4114800"/>
          </a:xfrm>
          <a:custGeom>
            <a:avLst/>
            <a:gdLst/>
            <a:ahLst/>
            <a:cxnLst/>
            <a:rect l="l" t="t" r="r" b="b"/>
            <a:pathLst>
              <a:path w="3329559" h="4114800">
                <a:moveTo>
                  <a:pt x="0" y="0"/>
                </a:moveTo>
                <a:lnTo>
                  <a:pt x="3329559" y="0"/>
                </a:lnTo>
                <a:lnTo>
                  <a:pt x="33295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4400" y="1755435"/>
            <a:ext cx="20439004" cy="30371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1295400" y="647700"/>
            <a:ext cx="17522877" cy="3505200"/>
            <a:chOff x="1295400" y="647700"/>
            <a:chExt cx="17522877" cy="350520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10200" y="647700"/>
              <a:ext cx="13408077" cy="3505200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0" y="1562100"/>
              <a:ext cx="5730737" cy="2158171"/>
            </a:xfrm>
            <a:prstGeom prst="rect">
              <a:avLst/>
            </a:prstGeom>
          </p:spPr>
        </p:pic>
      </p:grpSp>
      <p:sp>
        <p:nvSpPr>
          <p:cNvPr id="15" name="Freeform 14"/>
          <p:cNvSpPr/>
          <p:nvPr/>
        </p:nvSpPr>
        <p:spPr>
          <a:xfrm flipH="1">
            <a:off x="1126207" y="4634671"/>
            <a:ext cx="5274592" cy="4896597"/>
          </a:xfrm>
          <a:custGeom>
            <a:avLst/>
            <a:gdLst/>
            <a:ahLst/>
            <a:cxnLst/>
            <a:rect l="l" t="t" r="r" b="b"/>
            <a:pathLst>
              <a:path w="4869586" h="4114800">
                <a:moveTo>
                  <a:pt x="0" y="0"/>
                </a:moveTo>
                <a:lnTo>
                  <a:pt x="4869586" y="0"/>
                </a:lnTo>
                <a:lnTo>
                  <a:pt x="4869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7"/>
          <p:cNvGrpSpPr/>
          <p:nvPr/>
        </p:nvGrpSpPr>
        <p:grpSpPr>
          <a:xfrm>
            <a:off x="6096000" y="4305300"/>
            <a:ext cx="11353800" cy="4114800"/>
            <a:chOff x="6096000" y="4305300"/>
            <a:chExt cx="11353800" cy="4114800"/>
          </a:xfrm>
        </p:grpSpPr>
        <p:grpSp>
          <p:nvGrpSpPr>
            <p:cNvPr id="12" name="Group 11"/>
            <p:cNvGrpSpPr/>
            <p:nvPr/>
          </p:nvGrpSpPr>
          <p:grpSpPr>
            <a:xfrm>
              <a:off x="6096000" y="4305300"/>
              <a:ext cx="11353800" cy="4114800"/>
              <a:chOff x="-533330" y="4306725"/>
              <a:chExt cx="18135530" cy="4885112"/>
            </a:xfrm>
          </p:grpSpPr>
          <p:sp>
            <p:nvSpPr>
              <p:cNvPr id="13" name="Rounded Rectangle 30"/>
              <p:cNvSpPr/>
              <p:nvPr/>
            </p:nvSpPr>
            <p:spPr>
              <a:xfrm>
                <a:off x="-533330" y="4306725"/>
                <a:ext cx="18135530" cy="4885112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58244" h="1646533">
                    <a:moveTo>
                      <a:pt x="940000" y="576311"/>
                    </a:moveTo>
                    <a:cubicBezTo>
                      <a:pt x="940000" y="426905"/>
                      <a:pt x="427354" y="103699"/>
                      <a:pt x="1283779" y="23424"/>
                    </a:cubicBezTo>
                    <a:cubicBezTo>
                      <a:pt x="2140204" y="-56851"/>
                      <a:pt x="4472271" y="94978"/>
                      <a:pt x="6078549" y="94660"/>
                    </a:cubicBezTo>
                    <a:cubicBezTo>
                      <a:pt x="7973585" y="94978"/>
                      <a:pt x="9892684" y="23106"/>
                      <a:pt x="11787720" y="23424"/>
                    </a:cubicBezTo>
                    <a:cubicBezTo>
                      <a:pt x="11937126" y="23424"/>
                      <a:pt x="12058244" y="144542"/>
                      <a:pt x="12058244" y="293948"/>
                    </a:cubicBezTo>
                    <a:lnTo>
                      <a:pt x="12058244" y="1376009"/>
                    </a:lnTo>
                    <a:cubicBezTo>
                      <a:pt x="12058244" y="1525415"/>
                      <a:pt x="11937126" y="1646533"/>
                      <a:pt x="11787720" y="1646533"/>
                    </a:cubicBezTo>
                    <a:cubicBezTo>
                      <a:pt x="9924768" y="1634568"/>
                      <a:pt x="8037754" y="1550415"/>
                      <a:pt x="6174802" y="1538450"/>
                    </a:cubicBezTo>
                    <a:lnTo>
                      <a:pt x="1283779" y="1646533"/>
                    </a:lnTo>
                    <a:cubicBezTo>
                      <a:pt x="1134373" y="1646533"/>
                      <a:pt x="885059" y="1064413"/>
                      <a:pt x="885059" y="915007"/>
                    </a:cubicBezTo>
                    <a:cubicBezTo>
                      <a:pt x="881631" y="723138"/>
                      <a:pt x="-476997" y="992272"/>
                      <a:pt x="178862" y="823453"/>
                    </a:cubicBezTo>
                    <a:cubicBezTo>
                      <a:pt x="621814" y="700735"/>
                      <a:pt x="936572" y="745129"/>
                      <a:pt x="940000" y="576311"/>
                    </a:cubicBezTo>
                    <a:close/>
                  </a:path>
                </a:pathLst>
              </a:custGeom>
              <a:solidFill>
                <a:srgbClr val="A9C9F4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Rounded Rectangle 30"/>
              <p:cNvSpPr/>
              <p:nvPr/>
            </p:nvSpPr>
            <p:spPr>
              <a:xfrm>
                <a:off x="-271668" y="4509574"/>
                <a:ext cx="17612205" cy="4545481"/>
              </a:xfrm>
              <a:custGeom>
                <a:avLst/>
                <a:gdLst>
                  <a:gd name="connsiteX0" fmla="*/ 0 w 11044989"/>
                  <a:gd name="connsiteY0" fmla="*/ 270524 h 1623109"/>
                  <a:gd name="connsiteX1" fmla="*/ 270524 w 11044989"/>
                  <a:gd name="connsiteY1" fmla="*/ 0 h 1623109"/>
                  <a:gd name="connsiteX2" fmla="*/ 10774465 w 11044989"/>
                  <a:gd name="connsiteY2" fmla="*/ 0 h 1623109"/>
                  <a:gd name="connsiteX3" fmla="*/ 11044989 w 11044989"/>
                  <a:gd name="connsiteY3" fmla="*/ 270524 h 1623109"/>
                  <a:gd name="connsiteX4" fmla="*/ 11044989 w 11044989"/>
                  <a:gd name="connsiteY4" fmla="*/ 1352585 h 1623109"/>
                  <a:gd name="connsiteX5" fmla="*/ 10774465 w 11044989"/>
                  <a:gd name="connsiteY5" fmla="*/ 1623109 h 1623109"/>
                  <a:gd name="connsiteX6" fmla="*/ 270524 w 11044989"/>
                  <a:gd name="connsiteY6" fmla="*/ 1623109 h 1623109"/>
                  <a:gd name="connsiteX7" fmla="*/ 0 w 11044989"/>
                  <a:gd name="connsiteY7" fmla="*/ 1352585 h 1623109"/>
                  <a:gd name="connsiteX8" fmla="*/ 0 w 11044989"/>
                  <a:gd name="connsiteY8" fmla="*/ 270524 h 1623109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270524 w 11044989"/>
                  <a:gd name="connsiteY7" fmla="*/ 1623110 h 1623110"/>
                  <a:gd name="connsiteX8" fmla="*/ 0 w 11044989"/>
                  <a:gd name="connsiteY8" fmla="*/ 1352586 h 1623110"/>
                  <a:gd name="connsiteX9" fmla="*/ 0 w 11044989"/>
                  <a:gd name="connsiteY9" fmla="*/ 270525 h 1623110"/>
                  <a:gd name="connsiteX0" fmla="*/ 0 w 11044989"/>
                  <a:gd name="connsiteY0" fmla="*/ 270525 h 1623110"/>
                  <a:gd name="connsiteX1" fmla="*/ 270524 w 11044989"/>
                  <a:gd name="connsiteY1" fmla="*/ 1 h 1623110"/>
                  <a:gd name="connsiteX2" fmla="*/ 5065294 w 11044989"/>
                  <a:gd name="connsiteY2" fmla="*/ 71237 h 1623110"/>
                  <a:gd name="connsiteX3" fmla="*/ 10774465 w 11044989"/>
                  <a:gd name="connsiteY3" fmla="*/ 1 h 1623110"/>
                  <a:gd name="connsiteX4" fmla="*/ 11044989 w 11044989"/>
                  <a:gd name="connsiteY4" fmla="*/ 270525 h 1623110"/>
                  <a:gd name="connsiteX5" fmla="*/ 11044989 w 11044989"/>
                  <a:gd name="connsiteY5" fmla="*/ 1352586 h 1623110"/>
                  <a:gd name="connsiteX6" fmla="*/ 10774465 w 11044989"/>
                  <a:gd name="connsiteY6" fmla="*/ 1623110 h 1623110"/>
                  <a:gd name="connsiteX7" fmla="*/ 5161547 w 11044989"/>
                  <a:gd name="connsiteY7" fmla="*/ 1515027 h 1623110"/>
                  <a:gd name="connsiteX8" fmla="*/ 270524 w 11044989"/>
                  <a:gd name="connsiteY8" fmla="*/ 1623110 h 1623110"/>
                  <a:gd name="connsiteX9" fmla="*/ 0 w 11044989"/>
                  <a:gd name="connsiteY9" fmla="*/ 1352586 h 1623110"/>
                  <a:gd name="connsiteX10" fmla="*/ 0 w 11044989"/>
                  <a:gd name="connsiteY10" fmla="*/ 270525 h 1623110"/>
                  <a:gd name="connsiteX0" fmla="*/ 834393 w 11879382"/>
                  <a:gd name="connsiteY0" fmla="*/ 270525 h 1623110"/>
                  <a:gd name="connsiteX1" fmla="*/ 1104917 w 11879382"/>
                  <a:gd name="connsiteY1" fmla="*/ 1 h 1623110"/>
                  <a:gd name="connsiteX2" fmla="*/ 5899687 w 11879382"/>
                  <a:gd name="connsiteY2" fmla="*/ 71237 h 1623110"/>
                  <a:gd name="connsiteX3" fmla="*/ 11608858 w 11879382"/>
                  <a:gd name="connsiteY3" fmla="*/ 1 h 1623110"/>
                  <a:gd name="connsiteX4" fmla="*/ 11879382 w 11879382"/>
                  <a:gd name="connsiteY4" fmla="*/ 270525 h 1623110"/>
                  <a:gd name="connsiteX5" fmla="*/ 11879382 w 11879382"/>
                  <a:gd name="connsiteY5" fmla="*/ 1352586 h 1623110"/>
                  <a:gd name="connsiteX6" fmla="*/ 11608858 w 11879382"/>
                  <a:gd name="connsiteY6" fmla="*/ 1623110 h 1623110"/>
                  <a:gd name="connsiteX7" fmla="*/ 5995940 w 11879382"/>
                  <a:gd name="connsiteY7" fmla="*/ 1515027 h 1623110"/>
                  <a:gd name="connsiteX8" fmla="*/ 1104917 w 11879382"/>
                  <a:gd name="connsiteY8" fmla="*/ 1623110 h 1623110"/>
                  <a:gd name="connsiteX9" fmla="*/ 834393 w 11879382"/>
                  <a:gd name="connsiteY9" fmla="*/ 1352586 h 1623110"/>
                  <a:gd name="connsiteX10" fmla="*/ 0 w 11879382"/>
                  <a:gd name="connsiteY10" fmla="*/ 800030 h 1623110"/>
                  <a:gd name="connsiteX11" fmla="*/ 834393 w 11879382"/>
                  <a:gd name="connsiteY11" fmla="*/ 270525 h 1623110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834393 w 11879382"/>
                  <a:gd name="connsiteY9" fmla="*/ 1376009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761138 w 11879382"/>
                  <a:gd name="connsiteY0" fmla="*/ 576311 h 1646533"/>
                  <a:gd name="connsiteX1" fmla="*/ 1104917 w 11879382"/>
                  <a:gd name="connsiteY1" fmla="*/ 23424 h 1646533"/>
                  <a:gd name="connsiteX2" fmla="*/ 5899687 w 11879382"/>
                  <a:gd name="connsiteY2" fmla="*/ 94660 h 1646533"/>
                  <a:gd name="connsiteX3" fmla="*/ 11608858 w 11879382"/>
                  <a:gd name="connsiteY3" fmla="*/ 23424 h 1646533"/>
                  <a:gd name="connsiteX4" fmla="*/ 11879382 w 11879382"/>
                  <a:gd name="connsiteY4" fmla="*/ 293948 h 1646533"/>
                  <a:gd name="connsiteX5" fmla="*/ 11879382 w 11879382"/>
                  <a:gd name="connsiteY5" fmla="*/ 1376009 h 1646533"/>
                  <a:gd name="connsiteX6" fmla="*/ 11608858 w 11879382"/>
                  <a:gd name="connsiteY6" fmla="*/ 1646533 h 1646533"/>
                  <a:gd name="connsiteX7" fmla="*/ 5995940 w 11879382"/>
                  <a:gd name="connsiteY7" fmla="*/ 1538450 h 1646533"/>
                  <a:gd name="connsiteX8" fmla="*/ 1104917 w 11879382"/>
                  <a:gd name="connsiteY8" fmla="*/ 1646533 h 1646533"/>
                  <a:gd name="connsiteX9" fmla="*/ 706197 w 11879382"/>
                  <a:gd name="connsiteY9" fmla="*/ 915007 h 1646533"/>
                  <a:gd name="connsiteX10" fmla="*/ 0 w 11879382"/>
                  <a:gd name="connsiteY10" fmla="*/ 823453 h 1646533"/>
                  <a:gd name="connsiteX11" fmla="*/ 761138 w 11879382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  <a:gd name="connsiteX0" fmla="*/ 940000 w 12058244"/>
                  <a:gd name="connsiteY0" fmla="*/ 576311 h 1646533"/>
                  <a:gd name="connsiteX1" fmla="*/ 1283779 w 12058244"/>
                  <a:gd name="connsiteY1" fmla="*/ 23424 h 1646533"/>
                  <a:gd name="connsiteX2" fmla="*/ 6078549 w 12058244"/>
                  <a:gd name="connsiteY2" fmla="*/ 94660 h 1646533"/>
                  <a:gd name="connsiteX3" fmla="*/ 11787720 w 12058244"/>
                  <a:gd name="connsiteY3" fmla="*/ 23424 h 1646533"/>
                  <a:gd name="connsiteX4" fmla="*/ 12058244 w 12058244"/>
                  <a:gd name="connsiteY4" fmla="*/ 293948 h 1646533"/>
                  <a:gd name="connsiteX5" fmla="*/ 12058244 w 12058244"/>
                  <a:gd name="connsiteY5" fmla="*/ 1376009 h 1646533"/>
                  <a:gd name="connsiteX6" fmla="*/ 11787720 w 12058244"/>
                  <a:gd name="connsiteY6" fmla="*/ 1646533 h 1646533"/>
                  <a:gd name="connsiteX7" fmla="*/ 6174802 w 12058244"/>
                  <a:gd name="connsiteY7" fmla="*/ 1538450 h 1646533"/>
                  <a:gd name="connsiteX8" fmla="*/ 1283779 w 12058244"/>
                  <a:gd name="connsiteY8" fmla="*/ 1646533 h 1646533"/>
                  <a:gd name="connsiteX9" fmla="*/ 885059 w 12058244"/>
                  <a:gd name="connsiteY9" fmla="*/ 915007 h 1646533"/>
                  <a:gd name="connsiteX10" fmla="*/ 178862 w 12058244"/>
                  <a:gd name="connsiteY10" fmla="*/ 823453 h 1646533"/>
                  <a:gd name="connsiteX11" fmla="*/ 940000 w 12058244"/>
                  <a:gd name="connsiteY11" fmla="*/ 576311 h 164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2058244" h="1646533">
                    <a:moveTo>
                      <a:pt x="940000" y="576311"/>
                    </a:moveTo>
                    <a:cubicBezTo>
                      <a:pt x="940000" y="426905"/>
                      <a:pt x="427354" y="103699"/>
                      <a:pt x="1283779" y="23424"/>
                    </a:cubicBezTo>
                    <a:cubicBezTo>
                      <a:pt x="2140204" y="-56851"/>
                      <a:pt x="4472271" y="94978"/>
                      <a:pt x="6078549" y="94660"/>
                    </a:cubicBezTo>
                    <a:cubicBezTo>
                      <a:pt x="7973585" y="94978"/>
                      <a:pt x="9892684" y="23106"/>
                      <a:pt x="11787720" y="23424"/>
                    </a:cubicBezTo>
                    <a:cubicBezTo>
                      <a:pt x="11937126" y="23424"/>
                      <a:pt x="12058244" y="144542"/>
                      <a:pt x="12058244" y="293948"/>
                    </a:cubicBezTo>
                    <a:lnTo>
                      <a:pt x="12058244" y="1376009"/>
                    </a:lnTo>
                    <a:cubicBezTo>
                      <a:pt x="12058244" y="1525415"/>
                      <a:pt x="11937126" y="1646533"/>
                      <a:pt x="11787720" y="1646533"/>
                    </a:cubicBezTo>
                    <a:cubicBezTo>
                      <a:pt x="9924768" y="1634568"/>
                      <a:pt x="8037754" y="1550415"/>
                      <a:pt x="6174802" y="1538450"/>
                    </a:cubicBezTo>
                    <a:lnTo>
                      <a:pt x="1283779" y="1646533"/>
                    </a:lnTo>
                    <a:cubicBezTo>
                      <a:pt x="1134373" y="1646533"/>
                      <a:pt x="885059" y="1064413"/>
                      <a:pt x="885059" y="915007"/>
                    </a:cubicBezTo>
                    <a:cubicBezTo>
                      <a:pt x="881631" y="723138"/>
                      <a:pt x="-476997" y="992272"/>
                      <a:pt x="178862" y="823453"/>
                    </a:cubicBezTo>
                    <a:cubicBezTo>
                      <a:pt x="621814" y="700735"/>
                      <a:pt x="936572" y="745129"/>
                      <a:pt x="940000" y="576311"/>
                    </a:cubicBezTo>
                    <a:close/>
                  </a:path>
                </a:pathLst>
              </a:custGeom>
              <a:solidFill>
                <a:srgbClr val="D2E6FC"/>
              </a:solidFill>
              <a:ln w="635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17" name="TextBox 4"/>
            <p:cNvSpPr txBox="1"/>
            <p:nvPr/>
          </p:nvSpPr>
          <p:spPr>
            <a:xfrm>
              <a:off x="7645884" y="5157599"/>
              <a:ext cx="8936708" cy="249299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Quan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sát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đồ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vật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và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ghi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dạng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của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đồ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vật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đó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vào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54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bảng</a:t>
              </a:r>
              <a:r>
                <a:rPr lang="en-US" sz="54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con.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5500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8"/>
          <p:cNvSpPr/>
          <p:nvPr/>
        </p:nvSpPr>
        <p:spPr>
          <a:xfrm>
            <a:off x="8991600" y="847860"/>
            <a:ext cx="5715000" cy="3721637"/>
          </a:xfrm>
          <a:custGeom>
            <a:avLst/>
            <a:gdLst/>
            <a:ahLst/>
            <a:cxnLst/>
            <a:rect l="l" t="t" r="r" b="b"/>
            <a:pathLst>
              <a:path w="9696141" h="8229600">
                <a:moveTo>
                  <a:pt x="0" y="0"/>
                </a:moveTo>
                <a:lnTo>
                  <a:pt x="9696142" y="0"/>
                </a:lnTo>
                <a:lnTo>
                  <a:pt x="969614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4"/>
          <p:cNvSpPr txBox="1"/>
          <p:nvPr/>
        </p:nvSpPr>
        <p:spPr>
          <a:xfrm>
            <a:off x="4391568" y="4385769"/>
            <a:ext cx="10269542" cy="349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Tôi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có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dạng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hình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848600" y="6384181"/>
            <a:ext cx="8337913" cy="3086836"/>
            <a:chOff x="-533330" y="4306725"/>
            <a:chExt cx="18135530" cy="4885112"/>
          </a:xfrm>
        </p:grpSpPr>
        <p:sp>
          <p:nvSpPr>
            <p:cNvPr id="23" name="Rounded Rectangle 30"/>
            <p:cNvSpPr/>
            <p:nvPr/>
          </p:nvSpPr>
          <p:spPr>
            <a:xfrm>
              <a:off x="-533330" y="4306725"/>
              <a:ext cx="18135530" cy="4885112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A9C9F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30"/>
            <p:cNvSpPr/>
            <p:nvPr/>
          </p:nvSpPr>
          <p:spPr>
            <a:xfrm>
              <a:off x="-271668" y="4509574"/>
              <a:ext cx="17612205" cy="4545481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D2E6F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4"/>
          <p:cNvSpPr txBox="1"/>
          <p:nvPr/>
        </p:nvSpPr>
        <p:spPr>
          <a:xfrm>
            <a:off x="6714329" y="7042692"/>
            <a:ext cx="10269542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138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?</a:t>
            </a:r>
          </a:p>
        </p:txBody>
      </p:sp>
      <p:sp>
        <p:nvSpPr>
          <p:cNvPr id="28" name="TextBox 4"/>
          <p:cNvSpPr txBox="1"/>
          <p:nvPr/>
        </p:nvSpPr>
        <p:spPr>
          <a:xfrm>
            <a:off x="7162800" y="6767673"/>
            <a:ext cx="10269542" cy="158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hộp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chữ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nhật</a:t>
            </a:r>
            <a:endParaRPr lang="en-US" sz="6000" b="1" dirty="0">
              <a:ln w="38100">
                <a:solidFill>
                  <a:srgbClr val="A30002"/>
                </a:solidFill>
              </a:ln>
              <a:solidFill>
                <a:schemeClr val="bg1"/>
              </a:solidFill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</p:spTree>
    <p:extLst>
      <p:ext uri="{BB962C8B-B14F-4D97-AF65-F5344CB8AC3E}">
        <p14:creationId xmlns:p14="http://schemas.microsoft.com/office/powerpoint/2010/main" val="4261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4"/>
          <p:cNvSpPr txBox="1"/>
          <p:nvPr/>
        </p:nvSpPr>
        <p:spPr>
          <a:xfrm>
            <a:off x="4391568" y="4385769"/>
            <a:ext cx="10269542" cy="349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Tôi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có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dạng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hình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848600" y="6384181"/>
            <a:ext cx="8337913" cy="3086836"/>
            <a:chOff x="-533330" y="4306725"/>
            <a:chExt cx="18135530" cy="4885112"/>
          </a:xfrm>
        </p:grpSpPr>
        <p:sp>
          <p:nvSpPr>
            <p:cNvPr id="23" name="Rounded Rectangle 30"/>
            <p:cNvSpPr/>
            <p:nvPr/>
          </p:nvSpPr>
          <p:spPr>
            <a:xfrm>
              <a:off x="-533330" y="4306725"/>
              <a:ext cx="18135530" cy="4885112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A9C9F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30"/>
            <p:cNvSpPr/>
            <p:nvPr/>
          </p:nvSpPr>
          <p:spPr>
            <a:xfrm>
              <a:off x="-271668" y="4509574"/>
              <a:ext cx="17612205" cy="4545481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D2E6F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4"/>
          <p:cNvSpPr txBox="1"/>
          <p:nvPr/>
        </p:nvSpPr>
        <p:spPr>
          <a:xfrm>
            <a:off x="6714329" y="7042692"/>
            <a:ext cx="10269542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138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?</a:t>
            </a:r>
          </a:p>
        </p:txBody>
      </p:sp>
      <p:sp>
        <p:nvSpPr>
          <p:cNvPr id="28" name="TextBox 4"/>
          <p:cNvSpPr txBox="1"/>
          <p:nvPr/>
        </p:nvSpPr>
        <p:spPr>
          <a:xfrm>
            <a:off x="7162800" y="6767673"/>
            <a:ext cx="10269542" cy="158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6000" b="1" dirty="0">
              <a:ln w="38100">
                <a:solidFill>
                  <a:srgbClr val="A30002"/>
                </a:solidFill>
              </a:ln>
              <a:solidFill>
                <a:schemeClr val="bg1"/>
              </a:solidFill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906000" y="702351"/>
            <a:ext cx="3949575" cy="4012656"/>
          </a:xfrm>
          <a:custGeom>
            <a:avLst/>
            <a:gdLst/>
            <a:ahLst/>
            <a:cxnLst/>
            <a:rect l="l" t="t" r="r" b="b"/>
            <a:pathLst>
              <a:path w="3821531" h="3448932">
                <a:moveTo>
                  <a:pt x="0" y="0"/>
                </a:moveTo>
                <a:lnTo>
                  <a:pt x="3821531" y="0"/>
                </a:lnTo>
                <a:lnTo>
                  <a:pt x="3821531" y="3448932"/>
                </a:lnTo>
                <a:lnTo>
                  <a:pt x="0" y="34489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3698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4"/>
          <p:cNvSpPr txBox="1"/>
          <p:nvPr/>
        </p:nvSpPr>
        <p:spPr>
          <a:xfrm>
            <a:off x="4391568" y="4385769"/>
            <a:ext cx="10269542" cy="349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Tôi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có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dạng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hình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848600" y="6384181"/>
            <a:ext cx="8337913" cy="3086836"/>
            <a:chOff x="-533330" y="4306725"/>
            <a:chExt cx="18135530" cy="4885112"/>
          </a:xfrm>
        </p:grpSpPr>
        <p:sp>
          <p:nvSpPr>
            <p:cNvPr id="23" name="Rounded Rectangle 30"/>
            <p:cNvSpPr/>
            <p:nvPr/>
          </p:nvSpPr>
          <p:spPr>
            <a:xfrm>
              <a:off x="-533330" y="4306725"/>
              <a:ext cx="18135530" cy="4885112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A9C9F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30"/>
            <p:cNvSpPr/>
            <p:nvPr/>
          </p:nvSpPr>
          <p:spPr>
            <a:xfrm>
              <a:off x="-271668" y="4509574"/>
              <a:ext cx="17612205" cy="4545481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D2E6F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4"/>
          <p:cNvSpPr txBox="1"/>
          <p:nvPr/>
        </p:nvSpPr>
        <p:spPr>
          <a:xfrm>
            <a:off x="6714329" y="7042692"/>
            <a:ext cx="10269542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138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?</a:t>
            </a:r>
          </a:p>
        </p:txBody>
      </p:sp>
      <p:sp>
        <p:nvSpPr>
          <p:cNvPr id="28" name="TextBox 4"/>
          <p:cNvSpPr txBox="1"/>
          <p:nvPr/>
        </p:nvSpPr>
        <p:spPr>
          <a:xfrm>
            <a:off x="7162800" y="6767673"/>
            <a:ext cx="10269542" cy="158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hộp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chữ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nhật</a:t>
            </a:r>
            <a:endParaRPr lang="en-US" sz="6000" b="1" dirty="0">
              <a:ln w="38100">
                <a:solidFill>
                  <a:srgbClr val="A30002"/>
                </a:solidFill>
              </a:ln>
              <a:solidFill>
                <a:schemeClr val="bg1"/>
              </a:solidFill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9612860" y="1348027"/>
            <a:ext cx="5029200" cy="3037742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0"/>
                </a:moveTo>
                <a:lnTo>
                  <a:pt x="9900271" y="0"/>
                </a:lnTo>
                <a:lnTo>
                  <a:pt x="990027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2462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4"/>
          <p:cNvSpPr txBox="1"/>
          <p:nvPr/>
        </p:nvSpPr>
        <p:spPr>
          <a:xfrm>
            <a:off x="4391568" y="4385769"/>
            <a:ext cx="10269542" cy="349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Tôi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có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dạng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hình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848600" y="6384181"/>
            <a:ext cx="8337913" cy="3086836"/>
            <a:chOff x="-533330" y="4306725"/>
            <a:chExt cx="18135530" cy="4885112"/>
          </a:xfrm>
        </p:grpSpPr>
        <p:sp>
          <p:nvSpPr>
            <p:cNvPr id="23" name="Rounded Rectangle 30"/>
            <p:cNvSpPr/>
            <p:nvPr/>
          </p:nvSpPr>
          <p:spPr>
            <a:xfrm>
              <a:off x="-533330" y="4306725"/>
              <a:ext cx="18135530" cy="4885112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A9C9F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30"/>
            <p:cNvSpPr/>
            <p:nvPr/>
          </p:nvSpPr>
          <p:spPr>
            <a:xfrm>
              <a:off x="-271668" y="4509574"/>
              <a:ext cx="17612205" cy="4545481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D2E6F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4"/>
          <p:cNvSpPr txBox="1"/>
          <p:nvPr/>
        </p:nvSpPr>
        <p:spPr>
          <a:xfrm>
            <a:off x="6714329" y="7042692"/>
            <a:ext cx="10269542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138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?</a:t>
            </a:r>
          </a:p>
        </p:txBody>
      </p:sp>
      <p:sp>
        <p:nvSpPr>
          <p:cNvPr id="28" name="TextBox 4"/>
          <p:cNvSpPr txBox="1"/>
          <p:nvPr/>
        </p:nvSpPr>
        <p:spPr>
          <a:xfrm>
            <a:off x="7162800" y="6767673"/>
            <a:ext cx="10269542" cy="158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6000" b="1" dirty="0">
              <a:ln w="38100">
                <a:solidFill>
                  <a:srgbClr val="A30002"/>
                </a:solidFill>
              </a:ln>
              <a:solidFill>
                <a:schemeClr val="bg1"/>
              </a:solidFill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77400" y="1043567"/>
            <a:ext cx="4267200" cy="3468180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901724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4"/>
          <p:cNvSpPr txBox="1"/>
          <p:nvPr/>
        </p:nvSpPr>
        <p:spPr>
          <a:xfrm>
            <a:off x="4391568" y="4385769"/>
            <a:ext cx="10269542" cy="349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Tôi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có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dạng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hình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848600" y="6384181"/>
            <a:ext cx="8337913" cy="3086836"/>
            <a:chOff x="-533330" y="4306725"/>
            <a:chExt cx="18135530" cy="4885112"/>
          </a:xfrm>
        </p:grpSpPr>
        <p:sp>
          <p:nvSpPr>
            <p:cNvPr id="23" name="Rounded Rectangle 30"/>
            <p:cNvSpPr/>
            <p:nvPr/>
          </p:nvSpPr>
          <p:spPr>
            <a:xfrm>
              <a:off x="-533330" y="4306725"/>
              <a:ext cx="18135530" cy="4885112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A9C9F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30"/>
            <p:cNvSpPr/>
            <p:nvPr/>
          </p:nvSpPr>
          <p:spPr>
            <a:xfrm>
              <a:off x="-271668" y="4509574"/>
              <a:ext cx="17612205" cy="4545481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D2E6F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4"/>
          <p:cNvSpPr txBox="1"/>
          <p:nvPr/>
        </p:nvSpPr>
        <p:spPr>
          <a:xfrm>
            <a:off x="6714329" y="7042692"/>
            <a:ext cx="10269542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138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?</a:t>
            </a:r>
          </a:p>
        </p:txBody>
      </p:sp>
      <p:sp>
        <p:nvSpPr>
          <p:cNvPr id="28" name="TextBox 4"/>
          <p:cNvSpPr txBox="1"/>
          <p:nvPr/>
        </p:nvSpPr>
        <p:spPr>
          <a:xfrm>
            <a:off x="7162800" y="6767673"/>
            <a:ext cx="10269542" cy="158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hộp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chữ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nhật</a:t>
            </a:r>
            <a:endParaRPr lang="en-US" sz="6000" b="1" dirty="0">
              <a:ln w="38100">
                <a:solidFill>
                  <a:srgbClr val="A30002"/>
                </a:solidFill>
              </a:ln>
              <a:solidFill>
                <a:schemeClr val="bg1"/>
              </a:solidFill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12" name="Freeform 7"/>
          <p:cNvSpPr/>
          <p:nvPr/>
        </p:nvSpPr>
        <p:spPr>
          <a:xfrm>
            <a:off x="8607364" y="1216972"/>
            <a:ext cx="6483472" cy="3168797"/>
          </a:xfrm>
          <a:custGeom>
            <a:avLst/>
            <a:gdLst/>
            <a:ahLst/>
            <a:cxnLst/>
            <a:rect l="l" t="t" r="r" b="b"/>
            <a:pathLst>
              <a:path w="6483472" h="3168797">
                <a:moveTo>
                  <a:pt x="0" y="0"/>
                </a:moveTo>
                <a:lnTo>
                  <a:pt x="6483472" y="0"/>
                </a:lnTo>
                <a:lnTo>
                  <a:pt x="6483472" y="3168797"/>
                </a:lnTo>
                <a:lnTo>
                  <a:pt x="0" y="31687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0606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4"/>
          <p:cNvSpPr txBox="1"/>
          <p:nvPr/>
        </p:nvSpPr>
        <p:spPr>
          <a:xfrm>
            <a:off x="4391568" y="4385769"/>
            <a:ext cx="10269542" cy="34991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Tôi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có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dạng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hình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: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7848600" y="6384181"/>
            <a:ext cx="8337913" cy="3086836"/>
            <a:chOff x="-533330" y="4306725"/>
            <a:chExt cx="18135530" cy="4885112"/>
          </a:xfrm>
        </p:grpSpPr>
        <p:sp>
          <p:nvSpPr>
            <p:cNvPr id="23" name="Rounded Rectangle 30"/>
            <p:cNvSpPr/>
            <p:nvPr/>
          </p:nvSpPr>
          <p:spPr>
            <a:xfrm>
              <a:off x="-533330" y="4306725"/>
              <a:ext cx="18135530" cy="4885112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A9C9F4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ed Rectangle 30"/>
            <p:cNvSpPr/>
            <p:nvPr/>
          </p:nvSpPr>
          <p:spPr>
            <a:xfrm>
              <a:off x="-271668" y="4509574"/>
              <a:ext cx="17612205" cy="4545481"/>
            </a:xfrm>
            <a:custGeom>
              <a:avLst/>
              <a:gdLst>
                <a:gd name="connsiteX0" fmla="*/ 0 w 11044989"/>
                <a:gd name="connsiteY0" fmla="*/ 270524 h 1623109"/>
                <a:gd name="connsiteX1" fmla="*/ 270524 w 11044989"/>
                <a:gd name="connsiteY1" fmla="*/ 0 h 1623109"/>
                <a:gd name="connsiteX2" fmla="*/ 10774465 w 11044989"/>
                <a:gd name="connsiteY2" fmla="*/ 0 h 1623109"/>
                <a:gd name="connsiteX3" fmla="*/ 11044989 w 11044989"/>
                <a:gd name="connsiteY3" fmla="*/ 270524 h 1623109"/>
                <a:gd name="connsiteX4" fmla="*/ 11044989 w 11044989"/>
                <a:gd name="connsiteY4" fmla="*/ 1352585 h 1623109"/>
                <a:gd name="connsiteX5" fmla="*/ 10774465 w 11044989"/>
                <a:gd name="connsiteY5" fmla="*/ 1623109 h 1623109"/>
                <a:gd name="connsiteX6" fmla="*/ 270524 w 11044989"/>
                <a:gd name="connsiteY6" fmla="*/ 1623109 h 1623109"/>
                <a:gd name="connsiteX7" fmla="*/ 0 w 11044989"/>
                <a:gd name="connsiteY7" fmla="*/ 1352585 h 1623109"/>
                <a:gd name="connsiteX8" fmla="*/ 0 w 11044989"/>
                <a:gd name="connsiteY8" fmla="*/ 270524 h 1623109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270524 w 11044989"/>
                <a:gd name="connsiteY7" fmla="*/ 1623110 h 1623110"/>
                <a:gd name="connsiteX8" fmla="*/ 0 w 11044989"/>
                <a:gd name="connsiteY8" fmla="*/ 1352586 h 1623110"/>
                <a:gd name="connsiteX9" fmla="*/ 0 w 11044989"/>
                <a:gd name="connsiteY9" fmla="*/ 270525 h 1623110"/>
                <a:gd name="connsiteX0" fmla="*/ 0 w 11044989"/>
                <a:gd name="connsiteY0" fmla="*/ 270525 h 1623110"/>
                <a:gd name="connsiteX1" fmla="*/ 270524 w 11044989"/>
                <a:gd name="connsiteY1" fmla="*/ 1 h 1623110"/>
                <a:gd name="connsiteX2" fmla="*/ 5065294 w 11044989"/>
                <a:gd name="connsiteY2" fmla="*/ 71237 h 1623110"/>
                <a:gd name="connsiteX3" fmla="*/ 10774465 w 11044989"/>
                <a:gd name="connsiteY3" fmla="*/ 1 h 1623110"/>
                <a:gd name="connsiteX4" fmla="*/ 11044989 w 11044989"/>
                <a:gd name="connsiteY4" fmla="*/ 270525 h 1623110"/>
                <a:gd name="connsiteX5" fmla="*/ 11044989 w 11044989"/>
                <a:gd name="connsiteY5" fmla="*/ 1352586 h 1623110"/>
                <a:gd name="connsiteX6" fmla="*/ 10774465 w 11044989"/>
                <a:gd name="connsiteY6" fmla="*/ 1623110 h 1623110"/>
                <a:gd name="connsiteX7" fmla="*/ 5161547 w 11044989"/>
                <a:gd name="connsiteY7" fmla="*/ 1515027 h 1623110"/>
                <a:gd name="connsiteX8" fmla="*/ 270524 w 11044989"/>
                <a:gd name="connsiteY8" fmla="*/ 1623110 h 1623110"/>
                <a:gd name="connsiteX9" fmla="*/ 0 w 11044989"/>
                <a:gd name="connsiteY9" fmla="*/ 1352586 h 1623110"/>
                <a:gd name="connsiteX10" fmla="*/ 0 w 11044989"/>
                <a:gd name="connsiteY10" fmla="*/ 270525 h 1623110"/>
                <a:gd name="connsiteX0" fmla="*/ 834393 w 11879382"/>
                <a:gd name="connsiteY0" fmla="*/ 270525 h 1623110"/>
                <a:gd name="connsiteX1" fmla="*/ 1104917 w 11879382"/>
                <a:gd name="connsiteY1" fmla="*/ 1 h 1623110"/>
                <a:gd name="connsiteX2" fmla="*/ 5899687 w 11879382"/>
                <a:gd name="connsiteY2" fmla="*/ 71237 h 1623110"/>
                <a:gd name="connsiteX3" fmla="*/ 11608858 w 11879382"/>
                <a:gd name="connsiteY3" fmla="*/ 1 h 1623110"/>
                <a:gd name="connsiteX4" fmla="*/ 11879382 w 11879382"/>
                <a:gd name="connsiteY4" fmla="*/ 270525 h 1623110"/>
                <a:gd name="connsiteX5" fmla="*/ 11879382 w 11879382"/>
                <a:gd name="connsiteY5" fmla="*/ 1352586 h 1623110"/>
                <a:gd name="connsiteX6" fmla="*/ 11608858 w 11879382"/>
                <a:gd name="connsiteY6" fmla="*/ 1623110 h 1623110"/>
                <a:gd name="connsiteX7" fmla="*/ 5995940 w 11879382"/>
                <a:gd name="connsiteY7" fmla="*/ 1515027 h 1623110"/>
                <a:gd name="connsiteX8" fmla="*/ 1104917 w 11879382"/>
                <a:gd name="connsiteY8" fmla="*/ 1623110 h 1623110"/>
                <a:gd name="connsiteX9" fmla="*/ 834393 w 11879382"/>
                <a:gd name="connsiteY9" fmla="*/ 1352586 h 1623110"/>
                <a:gd name="connsiteX10" fmla="*/ 0 w 11879382"/>
                <a:gd name="connsiteY10" fmla="*/ 800030 h 1623110"/>
                <a:gd name="connsiteX11" fmla="*/ 834393 w 11879382"/>
                <a:gd name="connsiteY11" fmla="*/ 270525 h 1623110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834393 w 11879382"/>
                <a:gd name="connsiteY9" fmla="*/ 1376009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761138 w 11879382"/>
                <a:gd name="connsiteY0" fmla="*/ 576311 h 1646533"/>
                <a:gd name="connsiteX1" fmla="*/ 1104917 w 11879382"/>
                <a:gd name="connsiteY1" fmla="*/ 23424 h 1646533"/>
                <a:gd name="connsiteX2" fmla="*/ 5899687 w 11879382"/>
                <a:gd name="connsiteY2" fmla="*/ 94660 h 1646533"/>
                <a:gd name="connsiteX3" fmla="*/ 11608858 w 11879382"/>
                <a:gd name="connsiteY3" fmla="*/ 23424 h 1646533"/>
                <a:gd name="connsiteX4" fmla="*/ 11879382 w 11879382"/>
                <a:gd name="connsiteY4" fmla="*/ 293948 h 1646533"/>
                <a:gd name="connsiteX5" fmla="*/ 11879382 w 11879382"/>
                <a:gd name="connsiteY5" fmla="*/ 1376009 h 1646533"/>
                <a:gd name="connsiteX6" fmla="*/ 11608858 w 11879382"/>
                <a:gd name="connsiteY6" fmla="*/ 1646533 h 1646533"/>
                <a:gd name="connsiteX7" fmla="*/ 5995940 w 11879382"/>
                <a:gd name="connsiteY7" fmla="*/ 1538450 h 1646533"/>
                <a:gd name="connsiteX8" fmla="*/ 1104917 w 11879382"/>
                <a:gd name="connsiteY8" fmla="*/ 1646533 h 1646533"/>
                <a:gd name="connsiteX9" fmla="*/ 706197 w 11879382"/>
                <a:gd name="connsiteY9" fmla="*/ 915007 h 1646533"/>
                <a:gd name="connsiteX10" fmla="*/ 0 w 11879382"/>
                <a:gd name="connsiteY10" fmla="*/ 823453 h 1646533"/>
                <a:gd name="connsiteX11" fmla="*/ 761138 w 11879382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  <a:gd name="connsiteX0" fmla="*/ 940000 w 12058244"/>
                <a:gd name="connsiteY0" fmla="*/ 576311 h 1646533"/>
                <a:gd name="connsiteX1" fmla="*/ 1283779 w 12058244"/>
                <a:gd name="connsiteY1" fmla="*/ 23424 h 1646533"/>
                <a:gd name="connsiteX2" fmla="*/ 6078549 w 12058244"/>
                <a:gd name="connsiteY2" fmla="*/ 94660 h 1646533"/>
                <a:gd name="connsiteX3" fmla="*/ 11787720 w 12058244"/>
                <a:gd name="connsiteY3" fmla="*/ 23424 h 1646533"/>
                <a:gd name="connsiteX4" fmla="*/ 12058244 w 12058244"/>
                <a:gd name="connsiteY4" fmla="*/ 293948 h 1646533"/>
                <a:gd name="connsiteX5" fmla="*/ 12058244 w 12058244"/>
                <a:gd name="connsiteY5" fmla="*/ 1376009 h 1646533"/>
                <a:gd name="connsiteX6" fmla="*/ 11787720 w 12058244"/>
                <a:gd name="connsiteY6" fmla="*/ 1646533 h 1646533"/>
                <a:gd name="connsiteX7" fmla="*/ 6174802 w 12058244"/>
                <a:gd name="connsiteY7" fmla="*/ 1538450 h 1646533"/>
                <a:gd name="connsiteX8" fmla="*/ 1283779 w 12058244"/>
                <a:gd name="connsiteY8" fmla="*/ 1646533 h 1646533"/>
                <a:gd name="connsiteX9" fmla="*/ 885059 w 12058244"/>
                <a:gd name="connsiteY9" fmla="*/ 915007 h 1646533"/>
                <a:gd name="connsiteX10" fmla="*/ 178862 w 12058244"/>
                <a:gd name="connsiteY10" fmla="*/ 823453 h 1646533"/>
                <a:gd name="connsiteX11" fmla="*/ 940000 w 12058244"/>
                <a:gd name="connsiteY11" fmla="*/ 576311 h 1646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058244" h="1646533">
                  <a:moveTo>
                    <a:pt x="940000" y="576311"/>
                  </a:moveTo>
                  <a:cubicBezTo>
                    <a:pt x="940000" y="426905"/>
                    <a:pt x="427354" y="103699"/>
                    <a:pt x="1283779" y="23424"/>
                  </a:cubicBezTo>
                  <a:cubicBezTo>
                    <a:pt x="2140204" y="-56851"/>
                    <a:pt x="4472271" y="94978"/>
                    <a:pt x="6078549" y="94660"/>
                  </a:cubicBezTo>
                  <a:cubicBezTo>
                    <a:pt x="7973585" y="94978"/>
                    <a:pt x="9892684" y="23106"/>
                    <a:pt x="11787720" y="23424"/>
                  </a:cubicBezTo>
                  <a:cubicBezTo>
                    <a:pt x="11937126" y="23424"/>
                    <a:pt x="12058244" y="144542"/>
                    <a:pt x="12058244" y="293948"/>
                  </a:cubicBezTo>
                  <a:lnTo>
                    <a:pt x="12058244" y="1376009"/>
                  </a:lnTo>
                  <a:cubicBezTo>
                    <a:pt x="12058244" y="1525415"/>
                    <a:pt x="11937126" y="1646533"/>
                    <a:pt x="11787720" y="1646533"/>
                  </a:cubicBezTo>
                  <a:cubicBezTo>
                    <a:pt x="9924768" y="1634568"/>
                    <a:pt x="8037754" y="1550415"/>
                    <a:pt x="6174802" y="1538450"/>
                  </a:cubicBezTo>
                  <a:lnTo>
                    <a:pt x="1283779" y="1646533"/>
                  </a:lnTo>
                  <a:cubicBezTo>
                    <a:pt x="1134373" y="1646533"/>
                    <a:pt x="885059" y="1064413"/>
                    <a:pt x="885059" y="915007"/>
                  </a:cubicBezTo>
                  <a:cubicBezTo>
                    <a:pt x="881631" y="723138"/>
                    <a:pt x="-476997" y="992272"/>
                    <a:pt x="178862" y="823453"/>
                  </a:cubicBezTo>
                  <a:cubicBezTo>
                    <a:pt x="621814" y="700735"/>
                    <a:pt x="936572" y="745129"/>
                    <a:pt x="940000" y="576311"/>
                  </a:cubicBezTo>
                  <a:close/>
                </a:path>
              </a:pathLst>
            </a:custGeom>
            <a:solidFill>
              <a:srgbClr val="D2E6FC"/>
            </a:solidFill>
            <a:ln w="635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TextBox 4"/>
          <p:cNvSpPr txBox="1"/>
          <p:nvPr/>
        </p:nvSpPr>
        <p:spPr>
          <a:xfrm>
            <a:off x="6714329" y="7042692"/>
            <a:ext cx="10269542" cy="18851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13800" b="1" dirty="0">
                <a:ln w="38100">
                  <a:solidFill>
                    <a:srgbClr val="A30002"/>
                  </a:solidFill>
                </a:ln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?</a:t>
            </a:r>
          </a:p>
        </p:txBody>
      </p:sp>
      <p:sp>
        <p:nvSpPr>
          <p:cNvPr id="28" name="TextBox 4"/>
          <p:cNvSpPr txBox="1"/>
          <p:nvPr/>
        </p:nvSpPr>
        <p:spPr>
          <a:xfrm>
            <a:off x="7162800" y="6767673"/>
            <a:ext cx="10269542" cy="1580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6000" b="1" dirty="0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000" b="1" dirty="0" err="1">
                <a:ln w="38100">
                  <a:solidFill>
                    <a:srgbClr val="A30002"/>
                  </a:solidFill>
                </a:ln>
                <a:solidFill>
                  <a:schemeClr val="bg1"/>
                </a:solidFill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6000" b="1" dirty="0">
              <a:ln w="38100">
                <a:solidFill>
                  <a:srgbClr val="A30002"/>
                </a:solidFill>
              </a:ln>
              <a:solidFill>
                <a:schemeClr val="bg1"/>
              </a:solidFill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12" name="Freeform 5"/>
          <p:cNvSpPr/>
          <p:nvPr/>
        </p:nvSpPr>
        <p:spPr>
          <a:xfrm>
            <a:off x="9753600" y="698347"/>
            <a:ext cx="4311565" cy="4020664"/>
          </a:xfrm>
          <a:custGeom>
            <a:avLst/>
            <a:gdLst/>
            <a:ahLst/>
            <a:cxnLst/>
            <a:rect l="l" t="t" r="r" b="b"/>
            <a:pathLst>
              <a:path w="4616642" h="4241539">
                <a:moveTo>
                  <a:pt x="0" y="0"/>
                </a:moveTo>
                <a:lnTo>
                  <a:pt x="4616642" y="0"/>
                </a:lnTo>
                <a:lnTo>
                  <a:pt x="4616642" y="4241539"/>
                </a:lnTo>
                <a:lnTo>
                  <a:pt x="0" y="42415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3535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 rot="-756814">
            <a:off x="559222" y="1358156"/>
            <a:ext cx="2376264" cy="513867"/>
          </a:xfrm>
          <a:custGeom>
            <a:avLst/>
            <a:gdLst/>
            <a:ahLst/>
            <a:cxnLst/>
            <a:rect l="l" t="t" r="r" b="b"/>
            <a:pathLst>
              <a:path w="2376264" h="513867">
                <a:moveTo>
                  <a:pt x="0" y="0"/>
                </a:moveTo>
                <a:lnTo>
                  <a:pt x="2376264" y="0"/>
                </a:lnTo>
                <a:lnTo>
                  <a:pt x="2376264" y="513867"/>
                </a:lnTo>
                <a:lnTo>
                  <a:pt x="0" y="51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464675">
            <a:off x="11565378" y="6717977"/>
            <a:ext cx="2376264" cy="513867"/>
          </a:xfrm>
          <a:custGeom>
            <a:avLst/>
            <a:gdLst/>
            <a:ahLst/>
            <a:cxnLst/>
            <a:rect l="l" t="t" r="r" b="b"/>
            <a:pathLst>
              <a:path w="2376264" h="513867">
                <a:moveTo>
                  <a:pt x="0" y="0"/>
                </a:moveTo>
                <a:lnTo>
                  <a:pt x="2376264" y="0"/>
                </a:lnTo>
                <a:lnTo>
                  <a:pt x="2376264" y="513867"/>
                </a:lnTo>
                <a:lnTo>
                  <a:pt x="0" y="5138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7345" y="891850"/>
            <a:ext cx="3574733" cy="4114800"/>
          </a:xfrm>
          <a:custGeom>
            <a:avLst/>
            <a:gdLst/>
            <a:ahLst/>
            <a:cxnLst/>
            <a:rect l="l" t="t" r="r" b="b"/>
            <a:pathLst>
              <a:path w="3574733" h="4114800">
                <a:moveTo>
                  <a:pt x="0" y="0"/>
                </a:moveTo>
                <a:lnTo>
                  <a:pt x="3574733" y="0"/>
                </a:lnTo>
                <a:lnTo>
                  <a:pt x="357473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950442" y="4917511"/>
            <a:ext cx="4789292" cy="4114800"/>
          </a:xfrm>
          <a:custGeom>
            <a:avLst/>
            <a:gdLst/>
            <a:ahLst/>
            <a:cxnLst/>
            <a:rect l="l" t="t" r="r" b="b"/>
            <a:pathLst>
              <a:path w="4789292" h="4114800">
                <a:moveTo>
                  <a:pt x="0" y="0"/>
                </a:moveTo>
                <a:lnTo>
                  <a:pt x="4789291" y="0"/>
                </a:lnTo>
                <a:lnTo>
                  <a:pt x="478929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4898589" y="6172200"/>
            <a:ext cx="4515556" cy="4114800"/>
          </a:xfrm>
          <a:custGeom>
            <a:avLst/>
            <a:gdLst/>
            <a:ahLst/>
            <a:cxnLst/>
            <a:rect l="l" t="t" r="r" b="b"/>
            <a:pathLst>
              <a:path w="4515556" h="4114800">
                <a:moveTo>
                  <a:pt x="0" y="0"/>
                </a:moveTo>
                <a:lnTo>
                  <a:pt x="4515556" y="0"/>
                </a:lnTo>
                <a:lnTo>
                  <a:pt x="451555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2"/>
          <p:cNvSpPr/>
          <p:nvPr/>
        </p:nvSpPr>
        <p:spPr>
          <a:xfrm>
            <a:off x="1323856" y="5006650"/>
            <a:ext cx="3278124" cy="4114800"/>
          </a:xfrm>
          <a:custGeom>
            <a:avLst/>
            <a:gdLst/>
            <a:ahLst/>
            <a:cxnLst/>
            <a:rect l="l" t="t" r="r" b="b"/>
            <a:pathLst>
              <a:path w="3278124" h="4114800">
                <a:moveTo>
                  <a:pt x="0" y="0"/>
                </a:moveTo>
                <a:lnTo>
                  <a:pt x="3278124" y="0"/>
                </a:lnTo>
                <a:lnTo>
                  <a:pt x="32781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5"/>
          <p:cNvSpPr/>
          <p:nvPr/>
        </p:nvSpPr>
        <p:spPr>
          <a:xfrm>
            <a:off x="10555031" y="6172200"/>
            <a:ext cx="3329559" cy="4114800"/>
          </a:xfrm>
          <a:custGeom>
            <a:avLst/>
            <a:gdLst/>
            <a:ahLst/>
            <a:cxnLst/>
            <a:rect l="l" t="t" r="r" b="b"/>
            <a:pathLst>
              <a:path w="3329559" h="4114800">
                <a:moveTo>
                  <a:pt x="0" y="0"/>
                </a:moveTo>
                <a:lnTo>
                  <a:pt x="3329559" y="0"/>
                </a:lnTo>
                <a:lnTo>
                  <a:pt x="33295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601980" y="1112473"/>
            <a:ext cx="12985884" cy="367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01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LoveYt.net_YouTube_BE-TAM-VUI-VA-KHOI-HINH-BIET-CUOI-Hoc-nh_Media_dH4byr4Y5Dc_002_72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5625" r="5000"/>
          <a:stretch/>
        </p:blipFill>
        <p:spPr>
          <a:xfrm>
            <a:off x="2286000" y="876300"/>
            <a:ext cx="13944600" cy="8761231"/>
          </a:xfrm>
          <a:prstGeom prst="rect">
            <a:avLst/>
          </a:prstGeom>
          <a:ln w="38100" cap="sq">
            <a:solidFill>
              <a:schemeClr val="accent5">
                <a:lumMod val="5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605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4"/>
          <p:cNvSpPr/>
          <p:nvPr/>
        </p:nvSpPr>
        <p:spPr>
          <a:xfrm>
            <a:off x="10892917" y="3591026"/>
            <a:ext cx="5622988" cy="6553200"/>
          </a:xfrm>
          <a:custGeom>
            <a:avLst/>
            <a:gdLst/>
            <a:ahLst/>
            <a:cxnLst/>
            <a:rect l="l" t="t" r="r" b="b"/>
            <a:pathLst>
              <a:path w="3794188" h="4114800">
                <a:moveTo>
                  <a:pt x="0" y="0"/>
                </a:moveTo>
                <a:lnTo>
                  <a:pt x="3794189" y="0"/>
                </a:lnTo>
                <a:lnTo>
                  <a:pt x="37941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5"/>
          <p:cNvGrpSpPr/>
          <p:nvPr/>
        </p:nvGrpSpPr>
        <p:grpSpPr>
          <a:xfrm>
            <a:off x="2057400" y="3856121"/>
            <a:ext cx="9341405" cy="6416642"/>
            <a:chOff x="814969" y="4686300"/>
            <a:chExt cx="9341405" cy="6416642"/>
          </a:xfrm>
        </p:grpSpPr>
        <p:sp>
          <p:nvSpPr>
            <p:cNvPr id="3" name="Freeform 12"/>
            <p:cNvSpPr/>
            <p:nvPr/>
          </p:nvSpPr>
          <p:spPr>
            <a:xfrm>
              <a:off x="2618536" y="4686300"/>
              <a:ext cx="5260467" cy="3352800"/>
            </a:xfrm>
            <a:custGeom>
              <a:avLst/>
              <a:gdLst/>
              <a:ahLst/>
              <a:cxnLst/>
              <a:rect l="l" t="t" r="r" b="b"/>
              <a:pathLst>
                <a:path w="6179925" h="4114800">
                  <a:moveTo>
                    <a:pt x="0" y="0"/>
                  </a:moveTo>
                  <a:lnTo>
                    <a:pt x="6179924" y="0"/>
                  </a:lnTo>
                  <a:lnTo>
                    <a:pt x="617992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13"/>
            <p:cNvSpPr/>
            <p:nvPr/>
          </p:nvSpPr>
          <p:spPr>
            <a:xfrm>
              <a:off x="814969" y="6988142"/>
              <a:ext cx="4869586" cy="4114800"/>
            </a:xfrm>
            <a:custGeom>
              <a:avLst/>
              <a:gdLst/>
              <a:ahLst/>
              <a:cxnLst/>
              <a:rect l="l" t="t" r="r" b="b"/>
              <a:pathLst>
                <a:path w="4869586" h="4114800">
                  <a:moveTo>
                    <a:pt x="0" y="0"/>
                  </a:moveTo>
                  <a:lnTo>
                    <a:pt x="4869586" y="0"/>
                  </a:lnTo>
                  <a:lnTo>
                    <a:pt x="48695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14"/>
            <p:cNvSpPr/>
            <p:nvPr/>
          </p:nvSpPr>
          <p:spPr>
            <a:xfrm flipH="1">
              <a:off x="5127174" y="6877652"/>
              <a:ext cx="5029200" cy="4114800"/>
            </a:xfrm>
            <a:custGeom>
              <a:avLst/>
              <a:gdLst/>
              <a:ahLst/>
              <a:cxnLst/>
              <a:rect l="l" t="t" r="r" b="b"/>
              <a:pathLst>
                <a:path w="4869586" h="4114800">
                  <a:moveTo>
                    <a:pt x="0" y="0"/>
                  </a:moveTo>
                  <a:lnTo>
                    <a:pt x="4869586" y="0"/>
                  </a:lnTo>
                  <a:lnTo>
                    <a:pt x="486958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971" y="637674"/>
            <a:ext cx="14808467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4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7772400" y="2509576"/>
            <a:ext cx="3581400" cy="3565611"/>
          </a:xfrm>
          <a:custGeom>
            <a:avLst/>
            <a:gdLst/>
            <a:ahLst/>
            <a:cxnLst/>
            <a:rect l="l" t="t" r="r" b="b"/>
            <a:pathLst>
              <a:path w="7434072" h="8229600">
                <a:moveTo>
                  <a:pt x="0" y="0"/>
                </a:moveTo>
                <a:lnTo>
                  <a:pt x="7434072" y="0"/>
                </a:lnTo>
                <a:lnTo>
                  <a:pt x="743407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4"/>
          <p:cNvSpPr txBox="1"/>
          <p:nvPr/>
        </p:nvSpPr>
        <p:spPr>
          <a:xfrm>
            <a:off x="5977430" y="155687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4" name="Freeform 10"/>
          <p:cNvSpPr/>
          <p:nvPr/>
        </p:nvSpPr>
        <p:spPr>
          <a:xfrm>
            <a:off x="8125890" y="6376356"/>
            <a:ext cx="2874420" cy="2865902"/>
          </a:xfrm>
          <a:custGeom>
            <a:avLst/>
            <a:gdLst/>
            <a:ahLst/>
            <a:cxnLst/>
            <a:rect l="l" t="t" r="r" b="b"/>
            <a:pathLst>
              <a:path w="3927764" h="4114800">
                <a:moveTo>
                  <a:pt x="0" y="0"/>
                </a:moveTo>
                <a:lnTo>
                  <a:pt x="3927764" y="0"/>
                </a:lnTo>
                <a:lnTo>
                  <a:pt x="392776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Cube 4"/>
          <p:cNvSpPr/>
          <p:nvPr/>
        </p:nvSpPr>
        <p:spPr>
          <a:xfrm>
            <a:off x="13411200" y="2835187"/>
            <a:ext cx="3240000" cy="3240000"/>
          </a:xfrm>
          <a:prstGeom prst="cube">
            <a:avLst/>
          </a:prstGeom>
          <a:solidFill>
            <a:srgbClr val="FD80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Cube 5"/>
          <p:cNvSpPr/>
          <p:nvPr/>
        </p:nvSpPr>
        <p:spPr>
          <a:xfrm>
            <a:off x="13645870" y="6839138"/>
            <a:ext cx="2265947" cy="2265947"/>
          </a:xfrm>
          <a:prstGeom prst="cub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2319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977430" y="155687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lập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phương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5" name="Cube 4"/>
          <p:cNvSpPr/>
          <p:nvPr/>
        </p:nvSpPr>
        <p:spPr>
          <a:xfrm>
            <a:off x="10151515" y="2403929"/>
            <a:ext cx="3962400" cy="3962400"/>
          </a:xfrm>
          <a:prstGeom prst="cube">
            <a:avLst/>
          </a:prstGeom>
          <a:solidFill>
            <a:srgbClr val="FD80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6172200" y="6980534"/>
            <a:ext cx="11396170" cy="2371130"/>
            <a:chOff x="5977430" y="7191970"/>
            <a:chExt cx="11396170" cy="2371130"/>
          </a:xfrm>
        </p:grpSpPr>
        <p:sp>
          <p:nvSpPr>
            <p:cNvPr id="9" name="Rounded Rectangle 8"/>
            <p:cNvSpPr/>
            <p:nvPr/>
          </p:nvSpPr>
          <p:spPr>
            <a:xfrm>
              <a:off x="5977430" y="7191970"/>
              <a:ext cx="11396170" cy="23711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6144999" y="7454205"/>
              <a:ext cx="11061032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Khối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lập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phương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có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6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mặt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là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các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vuông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bằng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nhau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81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/>
          <p:nvPr/>
        </p:nvSpPr>
        <p:spPr>
          <a:xfrm>
            <a:off x="5715000" y="298986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hộp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chữ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nhật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3" name="Cube 2"/>
          <p:cNvSpPr/>
          <p:nvPr/>
        </p:nvSpPr>
        <p:spPr>
          <a:xfrm>
            <a:off x="12690334" y="2781300"/>
            <a:ext cx="4177017" cy="2689313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ube 3"/>
          <p:cNvSpPr/>
          <p:nvPr/>
        </p:nvSpPr>
        <p:spPr>
          <a:xfrm>
            <a:off x="13258800" y="5861434"/>
            <a:ext cx="2265947" cy="3199586"/>
          </a:xfrm>
          <a:prstGeom prst="cube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Freeform 16"/>
          <p:cNvSpPr/>
          <p:nvPr/>
        </p:nvSpPr>
        <p:spPr>
          <a:xfrm>
            <a:off x="-228600" y="2412381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4" descr="Upscale Image"/>
          <p:cNvSpPr/>
          <p:nvPr/>
        </p:nvSpPr>
        <p:spPr>
          <a:xfrm>
            <a:off x="6248400" y="2410376"/>
            <a:ext cx="5838681" cy="6858000"/>
          </a:xfrm>
          <a:custGeom>
            <a:avLst/>
            <a:gdLst/>
            <a:ahLst/>
            <a:cxnLst/>
            <a:rect l="l" t="t" r="r" b="b"/>
            <a:pathLst>
              <a:path w="3142963" h="4114800">
                <a:moveTo>
                  <a:pt x="0" y="0"/>
                </a:moveTo>
                <a:lnTo>
                  <a:pt x="3142962" y="0"/>
                </a:lnTo>
                <a:lnTo>
                  <a:pt x="31429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363765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4"/>
          <p:cNvSpPr txBox="1"/>
          <p:nvPr/>
        </p:nvSpPr>
        <p:spPr>
          <a:xfrm>
            <a:off x="5977430" y="155687"/>
            <a:ext cx="12310570" cy="1634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738"/>
              </a:lnSpc>
            </a:pP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Khối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hộp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chữ</a:t>
            </a:r>
            <a:r>
              <a:rPr lang="en-US" sz="6600" b="1" dirty="0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 </a:t>
            </a:r>
            <a:r>
              <a:rPr lang="en-US" sz="6600" b="1" dirty="0" err="1">
                <a:latin typeface="UTM Avo" panose="02040603050506020204" pitchFamily="18" charset="0"/>
                <a:ea typeface="Waffle Soft"/>
                <a:cs typeface="Waffle Soft"/>
                <a:sym typeface="Waffle Soft"/>
              </a:rPr>
              <a:t>nhật</a:t>
            </a:r>
            <a:endParaRPr lang="en-US" sz="6600" b="1" dirty="0">
              <a:latin typeface="UTM Avo" panose="02040603050506020204" pitchFamily="18" charset="0"/>
              <a:ea typeface="Waffle Soft"/>
              <a:cs typeface="Waffle Soft"/>
              <a:sym typeface="Waffle Soft"/>
            </a:endParaRPr>
          </a:p>
        </p:txBody>
      </p:sp>
      <p:sp>
        <p:nvSpPr>
          <p:cNvPr id="7" name="Freeform 16"/>
          <p:cNvSpPr/>
          <p:nvPr/>
        </p:nvSpPr>
        <p:spPr>
          <a:xfrm>
            <a:off x="374930" y="2708679"/>
            <a:ext cx="5105400" cy="7335353"/>
          </a:xfrm>
          <a:custGeom>
            <a:avLst/>
            <a:gdLst/>
            <a:ahLst/>
            <a:cxnLst/>
            <a:rect l="l" t="t" r="r" b="b"/>
            <a:pathLst>
              <a:path w="2479167" h="4114800">
                <a:moveTo>
                  <a:pt x="0" y="0"/>
                </a:moveTo>
                <a:lnTo>
                  <a:pt x="2479167" y="0"/>
                </a:lnTo>
                <a:lnTo>
                  <a:pt x="247916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9"/>
          <p:cNvGrpSpPr/>
          <p:nvPr/>
        </p:nvGrpSpPr>
        <p:grpSpPr>
          <a:xfrm>
            <a:off x="6172200" y="6980534"/>
            <a:ext cx="11396170" cy="2371130"/>
            <a:chOff x="5977430" y="7191970"/>
            <a:chExt cx="11396170" cy="2371130"/>
          </a:xfrm>
        </p:grpSpPr>
        <p:sp>
          <p:nvSpPr>
            <p:cNvPr id="9" name="Rounded Rectangle 8"/>
            <p:cNvSpPr/>
            <p:nvPr/>
          </p:nvSpPr>
          <p:spPr>
            <a:xfrm>
              <a:off x="5977430" y="7191970"/>
              <a:ext cx="11396170" cy="23711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4"/>
            <p:cNvSpPr txBox="1"/>
            <p:nvPr/>
          </p:nvSpPr>
          <p:spPr>
            <a:xfrm>
              <a:off x="6144999" y="7454205"/>
              <a:ext cx="11061032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Khối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lập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phương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có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6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mặt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là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các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hình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chữ</a:t>
              </a:r>
              <a:r>
                <a:rPr lang="en-US" sz="6000" dirty="0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solidFill>
                    <a:srgbClr val="FF0000"/>
                  </a:solidFill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nhật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.</a:t>
              </a:r>
            </a:p>
          </p:txBody>
        </p:sp>
      </p:grpSp>
      <p:sp>
        <p:nvSpPr>
          <p:cNvPr id="11" name="Cube 10"/>
          <p:cNvSpPr/>
          <p:nvPr/>
        </p:nvSpPr>
        <p:spPr>
          <a:xfrm>
            <a:off x="8839200" y="2476500"/>
            <a:ext cx="5715000" cy="3352800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689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be 1"/>
          <p:cNvSpPr/>
          <p:nvPr/>
        </p:nvSpPr>
        <p:spPr>
          <a:xfrm>
            <a:off x="9372600" y="2400300"/>
            <a:ext cx="5715000" cy="3352800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ube 2"/>
          <p:cNvSpPr/>
          <p:nvPr/>
        </p:nvSpPr>
        <p:spPr>
          <a:xfrm>
            <a:off x="3810000" y="2095500"/>
            <a:ext cx="3962400" cy="3962400"/>
          </a:xfrm>
          <a:prstGeom prst="cube">
            <a:avLst/>
          </a:prstGeom>
          <a:solidFill>
            <a:srgbClr val="FD808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1066800" y="6743700"/>
            <a:ext cx="16154400" cy="2371130"/>
            <a:chOff x="5246125" y="7191970"/>
            <a:chExt cx="12919722" cy="2371130"/>
          </a:xfrm>
        </p:grpSpPr>
        <p:sp>
          <p:nvSpPr>
            <p:cNvPr id="5" name="Rounded Rectangle 4"/>
            <p:cNvSpPr/>
            <p:nvPr/>
          </p:nvSpPr>
          <p:spPr>
            <a:xfrm>
              <a:off x="5246125" y="7191970"/>
              <a:ext cx="12919722" cy="23711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5246125" y="7454205"/>
              <a:ext cx="12797837" cy="184665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Nêu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điểm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giống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nhau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và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khác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nhau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giữa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khối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lập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phương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và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khối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hộp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chữ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 </a:t>
              </a:r>
              <a:r>
                <a:rPr lang="en-US" sz="6000" dirty="0" err="1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nhật</a:t>
              </a:r>
              <a:r>
                <a:rPr lang="en-US" sz="6000" dirty="0">
                  <a:latin typeface="UTM Avo" panose="02040603050506020204" pitchFamily="18" charset="0"/>
                  <a:ea typeface="Waffle Soft"/>
                  <a:cs typeface="Waffle Soft"/>
                  <a:sym typeface="Waffle Soft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69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236</Words>
  <Application>Microsoft Office PowerPoint</Application>
  <PresentationFormat>Custom</PresentationFormat>
  <Paragraphs>58</Paragraphs>
  <Slides>28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UTM Avo</vt:lpstr>
      <vt:lpstr>Waffle Soft</vt:lpstr>
      <vt:lpstr>Calibri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khoi lap phuong khoi hop chu nhat</dc:title>
  <cp:lastModifiedBy>WIN</cp:lastModifiedBy>
  <cp:revision>34</cp:revision>
  <dcterms:created xsi:type="dcterms:W3CDTF">2006-08-16T00:00:00Z</dcterms:created>
  <dcterms:modified xsi:type="dcterms:W3CDTF">2026-01-13T09:20:24Z</dcterms:modified>
  <dc:identifier>DAG225dTAyQ</dc:identifier>
</cp:coreProperties>
</file>