
<file path=[Content_Types].xml><?xml version="1.0" encoding="utf-8"?>
<Types xmlns="http://schemas.openxmlformats.org/package/2006/content-types">
  <Default Extension="png" ContentType="image/png"/>
  <Default Extension="jfif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sldIdLst>
    <p:sldId id="257" r:id="rId4"/>
    <p:sldId id="264" r:id="rId5"/>
    <p:sldId id="300" r:id="rId6"/>
    <p:sldId id="282" r:id="rId7"/>
    <p:sldId id="258" r:id="rId8"/>
    <p:sldId id="259" r:id="rId9"/>
    <p:sldId id="277" r:id="rId10"/>
    <p:sldId id="266" r:id="rId11"/>
    <p:sldId id="289" r:id="rId12"/>
    <p:sldId id="262" r:id="rId13"/>
    <p:sldId id="292" r:id="rId14"/>
    <p:sldId id="293" r:id="rId15"/>
    <p:sldId id="294" r:id="rId16"/>
    <p:sldId id="286" r:id="rId17"/>
    <p:sldId id="295" r:id="rId18"/>
    <p:sldId id="291" r:id="rId19"/>
    <p:sldId id="296" r:id="rId20"/>
    <p:sldId id="297" r:id="rId21"/>
    <p:sldId id="278" r:id="rId22"/>
    <p:sldId id="298" r:id="rId23"/>
    <p:sldId id="290" r:id="rId24"/>
    <p:sldId id="299" r:id="rId25"/>
    <p:sldId id="301" r:id="rId26"/>
    <p:sldId id="279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BF4"/>
    <a:srgbClr val="C81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89" d="100"/>
          <a:sy n="89" d="100"/>
        </p:scale>
        <p:origin x="3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33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2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54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15FD-9266-BCE3-1340-C7CF9E87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DA149-6C87-2DB5-AAA0-9C6EF4FC0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D7604-707B-102F-9250-01EC67AF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8CA75-3379-7280-6CD1-084A5D07F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98959-A263-35BC-6AE3-A00D6602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5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DA2E-0166-7416-AAF3-5FEAA475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91879-7559-E848-6B8F-B4284E3D9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FA73B-45B0-BF67-CAC2-56784B87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14D09-5AC4-C72D-8E18-54A96387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43B8D-112B-6DAF-023D-A54A3060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68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4C3CE-55C9-81A7-78BB-813D3C90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1A1D-563A-4852-9D94-891EF0D67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64E3A-6AC6-278E-FFD2-ECAE4240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BA3E7-C193-E03D-D7F8-DBBA7497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4532B-9712-487A-6EC5-42E8E03D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4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A638-484D-17A3-718A-E5098146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B6BDA-185A-0BB9-9AF6-DB9A46FC4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CB6FD-123E-2805-F4F7-0BE9F451C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0528A-50B9-85D9-FCD3-39BCEFB4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07ED3-B1A6-5CFD-6AA6-4F003611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482E6-A927-9A13-703E-56A97B0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92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D5A8-914E-A0D9-C264-33019745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A758B-9EB2-7A7A-28F4-AB2F6E6BC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97540-01B9-C150-66A0-5E8885B05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D0C43-5FA1-196D-3582-2AC05C2C3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62A42F-D3FD-F2D4-E921-0D22CDF39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89EB5-2A61-AB28-95AE-2755C634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07145A-EF70-F464-1838-6DCC6C47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5D95F7-9A70-C096-E9BC-59248A6D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3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743A9-750B-5D7A-6977-4983D9F9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694E5-7792-9CBE-850E-854C687A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9E112-D5E6-3E55-10FE-07AFFE51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FAA50-BBA6-F411-35FB-90D2018A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80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11E11-AB95-89A6-12A0-5A6D7CBE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35FDC-6B98-7CCD-2208-49061ED7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1CC08-19C4-3EDB-9315-8BC4A583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92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7BD6-73D6-F42A-8E7A-2998C6BB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4C982-9B8F-23A0-B46D-82A62C534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06401-BB84-0E03-818D-DED4D6097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8685A-1474-5300-8DE6-6A8AD434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D07C9-2122-726C-5E63-FC54DE86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59B14-9214-D97D-C575-A89322F9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5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9AB274-23E5-4AFD-8AC5-45D9DD82748F}"/>
              </a:ext>
            </a:extLst>
          </p:cNvPr>
          <p:cNvGrpSpPr/>
          <p:nvPr userDrawn="1"/>
        </p:nvGrpSpPr>
        <p:grpSpPr>
          <a:xfrm>
            <a:off x="-4938597" y="-649898"/>
            <a:ext cx="23203151" cy="16235029"/>
            <a:chOff x="-3429000" y="-216676"/>
            <a:chExt cx="18346119" cy="128366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EE3BE8-5888-4605-99A2-D2247FF3B2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2001A62-74F3-44FE-A063-30EC2243CCB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F3B3509A-3B1F-4958-8662-E08DDC69045B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B6C937DA-30CA-4EF7-AB87-61324C902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F15C6F-9E9F-4A9F-AD07-94D7CA0B1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228889" y="9419677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882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F576D-E3CD-6707-489B-61893124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94E636-95A9-73EF-1F55-2ECF9D8681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B6FD9-06D6-1145-9050-A12C9F515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46CB4-7EC6-F41E-C827-B6ACC91A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9A4EB-8D73-AB4C-CBAC-A0832640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5D9B4-9FA6-5BDA-6990-E211E64B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9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91D5-DEC3-0F0F-B5BF-2F9A891D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F974E7-F277-E5A7-B4AC-E3B9D63A6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C3124-48F5-0A59-DBFF-2D65F178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00261-8365-525D-EAE2-6D0F65F3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1A5F0-68D9-9A39-FC39-C3A663D8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13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0F733-680D-A5D0-F2E9-E806BAA6B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9633F-258E-48A3-1ED1-1781AE5C0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5CBE5-81D6-F289-6112-6FF2604F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96879-CF57-94B4-5E85-0BDAD4CA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24868-4EB0-26B5-DCAB-03E5B2BD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53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92ED-E9F3-C6FD-F861-FA1AD82D7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2AC98-643F-36C9-53BE-4023E8BAA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785D3-ED9A-F785-CCB1-8AF3D2BAA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8F6FC-B3D4-D61C-1FCD-BB24FE4CD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A0271-C36E-787B-0292-CEA21DAC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2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CF45-0240-FBB7-164E-614C8FAF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6BA86-B974-5846-FE99-2F5EF1146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97871-713C-B263-1EE8-C49B96DFA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A825-C1BF-5DBD-22A3-8B79A87B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DBCE6-1631-E205-40BD-B6BC4450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18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F7F46-DA7F-62EF-67BE-75013B5E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E4AB8-9EF6-6AAC-21B9-B14782BE4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4F8CB-2248-5CBF-8FBA-1EDB9426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A4CB4-68C7-30C9-6D1E-466E27DD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63461-AFE6-C36F-1142-4501769D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6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FD5E-01A7-4A2A-A214-5887EC39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C42D2-B844-3B1D-8FB3-917BDA52C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858C1-7FD1-F9F0-2566-34A03DF04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85DEA-C333-4846-6D76-595DAE45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08F06-9885-5BC7-9D7E-61EB8609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B3411-E39A-AFD1-2362-03CB09EC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61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366D-38BC-0834-C44D-12DA6910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DA7A7-1D55-72E8-BC03-5F82F9A94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9A545-EAF6-8A9E-B37D-AFEB6C07F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DF56F-DA46-6871-2605-CC7469611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1F2807-1565-4538-EB50-901EF3378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280D9-7A9A-3270-4C75-168B988C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E700DE-1956-97EC-F445-DA222237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54B53-0D28-1D42-5DB2-85C0B0C0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29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47E3-7525-088A-0D7A-29B7F3B84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93EB6-8690-E3D4-DD3D-5AB3902C0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772C7-8BD2-97D7-FAE0-E85C432D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9A2F9A-3120-4F3A-0662-407B4EB7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1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0E5C4-9B11-163F-82A5-EABD7945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E141D-7A02-6475-5F31-9A04093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EFB0B-54AE-29C3-1E56-91E75C02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98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7F85-34C6-9BC8-145C-CF062E8D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C3DF-65E0-89CF-C356-99EA463F6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87DF-50EF-1D65-4FEC-BA232877F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3AF14-82B9-C431-AEDA-0C730445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215EF-D732-C226-6012-8793547DF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EE581-D2B4-AAE1-D463-CC50BD40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5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A0D5-58A2-2AC8-C2A3-04D25200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D5576C-E469-D2C3-6E61-9697AD9B1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C7154-4E90-A09E-79AE-FE4C52B3D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5DDCB-9C9C-DF69-E9F2-F434B0B8D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73DD-2086-EF64-0154-98AE254F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5C790-5019-679F-33EE-C046E49C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3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82A7-43FB-3F9F-735B-8D4624A3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3BC0F-32C8-3202-CB00-C1E967F56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E6973-6FB4-448B-841B-A94022BBD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9D02F-DB1E-456C-5FBB-99C9DF10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92EFB-9DBE-C1FE-F069-5EC373F0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3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E5C9B1-A8EA-B679-8C73-DFF7B1382F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1291-81D9-1BE1-8C4E-E2332FF5D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1E784-1970-2D2A-B00F-EBA0BD87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F038C-EA3C-78DB-D760-59E7C5BA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F6FCB-3337-5C52-A60E-54EA5E82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6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6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6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1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8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2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253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E00752D-F59B-7D56-7304-48EF8138DA28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CC7B9A-437C-3F35-C752-811EF87622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ECA7-F0EC-5CD0-292E-8C6829C66D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08728-2028-D332-E373-745C02042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9D58A1-899E-EBE0-F705-188DD29B8C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B77494-3DE5-0642-0B1D-1AED9A1740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9BB096-D4B5-110E-2C01-1B4D93BC08C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ECBB12EC-E9FE-3EF4-4D49-ED7454804038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DC2B5B-8FC0-414A-AB16-98F32C125B00}"/>
              </a:ext>
            </a:extLst>
          </p:cNvPr>
          <p:cNvGrpSpPr/>
          <p:nvPr userDrawn="1"/>
        </p:nvGrpSpPr>
        <p:grpSpPr>
          <a:xfrm>
            <a:off x="-4938597" y="-649898"/>
            <a:ext cx="23203151" cy="16235029"/>
            <a:chOff x="-3429000" y="-216676"/>
            <a:chExt cx="18346119" cy="1283660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CA32AF-90AE-4A1E-B92C-B8B568552E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E49D900-A202-4ED8-8A2A-603ABB7FF33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F666FF56-8C0D-4815-93F1-E4426DD83AF8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Hình ảnh 32">
              <a:extLst>
                <a:ext uri="{FF2B5EF4-FFF2-40B4-BE49-F238E27FC236}">
                  <a16:creationId xmlns:a16="http://schemas.microsoft.com/office/drawing/2014/main" id="{D0C6165E-2976-4A98-A8A8-95CEF81037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92B715B-2A12-4A24-9B84-04843AE624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10228889" y="9419677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31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B1B31D-7561-D8B1-869E-ECD81CAA180C}"/>
              </a:ext>
            </a:extLst>
          </p:cNvPr>
          <p:cNvSpPr/>
          <p:nvPr userDrawn="1"/>
        </p:nvSpPr>
        <p:spPr>
          <a:xfrm>
            <a:off x="508000" y="345440"/>
            <a:ext cx="11236960" cy="6126480"/>
          </a:xfrm>
          <a:custGeom>
            <a:avLst/>
            <a:gdLst>
              <a:gd name="connsiteX0" fmla="*/ 0 w 11277600"/>
              <a:gd name="connsiteY0" fmla="*/ 403061 h 6075680"/>
              <a:gd name="connsiteX1" fmla="*/ 403061 w 11277600"/>
              <a:gd name="connsiteY1" fmla="*/ 0 h 6075680"/>
              <a:gd name="connsiteX2" fmla="*/ 10874539 w 11277600"/>
              <a:gd name="connsiteY2" fmla="*/ 0 h 6075680"/>
              <a:gd name="connsiteX3" fmla="*/ 11277600 w 11277600"/>
              <a:gd name="connsiteY3" fmla="*/ 403061 h 6075680"/>
              <a:gd name="connsiteX4" fmla="*/ 11277600 w 11277600"/>
              <a:gd name="connsiteY4" fmla="*/ 5672619 h 6075680"/>
              <a:gd name="connsiteX5" fmla="*/ 10874539 w 11277600"/>
              <a:gd name="connsiteY5" fmla="*/ 6075680 h 6075680"/>
              <a:gd name="connsiteX6" fmla="*/ 403061 w 11277600"/>
              <a:gd name="connsiteY6" fmla="*/ 6075680 h 6075680"/>
              <a:gd name="connsiteX7" fmla="*/ 0 w 11277600"/>
              <a:gd name="connsiteY7" fmla="*/ 5672619 h 6075680"/>
              <a:gd name="connsiteX8" fmla="*/ 0 w 11277600"/>
              <a:gd name="connsiteY8" fmla="*/ 403061 h 6075680"/>
              <a:gd name="connsiteX0" fmla="*/ 60960 w 11277600"/>
              <a:gd name="connsiteY0" fmla="*/ 707861 h 6075680"/>
              <a:gd name="connsiteX1" fmla="*/ 403061 w 11277600"/>
              <a:gd name="connsiteY1" fmla="*/ 0 h 6075680"/>
              <a:gd name="connsiteX2" fmla="*/ 10874539 w 11277600"/>
              <a:gd name="connsiteY2" fmla="*/ 0 h 6075680"/>
              <a:gd name="connsiteX3" fmla="*/ 11277600 w 11277600"/>
              <a:gd name="connsiteY3" fmla="*/ 403061 h 6075680"/>
              <a:gd name="connsiteX4" fmla="*/ 11277600 w 11277600"/>
              <a:gd name="connsiteY4" fmla="*/ 5672619 h 6075680"/>
              <a:gd name="connsiteX5" fmla="*/ 10874539 w 11277600"/>
              <a:gd name="connsiteY5" fmla="*/ 6075680 h 6075680"/>
              <a:gd name="connsiteX6" fmla="*/ 403061 w 11277600"/>
              <a:gd name="connsiteY6" fmla="*/ 6075680 h 6075680"/>
              <a:gd name="connsiteX7" fmla="*/ 0 w 11277600"/>
              <a:gd name="connsiteY7" fmla="*/ 5672619 h 6075680"/>
              <a:gd name="connsiteX8" fmla="*/ 60960 w 11277600"/>
              <a:gd name="connsiteY8" fmla="*/ 707861 h 6075680"/>
              <a:gd name="connsiteX0" fmla="*/ 60960 w 11277600"/>
              <a:gd name="connsiteY0" fmla="*/ 758661 h 6126480"/>
              <a:gd name="connsiteX1" fmla="*/ 270981 w 11277600"/>
              <a:gd name="connsiteY1" fmla="*/ 0 h 6126480"/>
              <a:gd name="connsiteX2" fmla="*/ 10874539 w 11277600"/>
              <a:gd name="connsiteY2" fmla="*/ 50800 h 6126480"/>
              <a:gd name="connsiteX3" fmla="*/ 11277600 w 11277600"/>
              <a:gd name="connsiteY3" fmla="*/ 453861 h 6126480"/>
              <a:gd name="connsiteX4" fmla="*/ 11277600 w 11277600"/>
              <a:gd name="connsiteY4" fmla="*/ 5723419 h 6126480"/>
              <a:gd name="connsiteX5" fmla="*/ 10874539 w 11277600"/>
              <a:gd name="connsiteY5" fmla="*/ 6126480 h 6126480"/>
              <a:gd name="connsiteX6" fmla="*/ 403061 w 11277600"/>
              <a:gd name="connsiteY6" fmla="*/ 6126480 h 6126480"/>
              <a:gd name="connsiteX7" fmla="*/ 0 w 11277600"/>
              <a:gd name="connsiteY7" fmla="*/ 5723419 h 6126480"/>
              <a:gd name="connsiteX8" fmla="*/ 60960 w 11277600"/>
              <a:gd name="connsiteY8" fmla="*/ 758661 h 6126480"/>
              <a:gd name="connsiteX0" fmla="*/ 10160 w 11226800"/>
              <a:gd name="connsiteY0" fmla="*/ 758661 h 6126480"/>
              <a:gd name="connsiteX1" fmla="*/ 220181 w 11226800"/>
              <a:gd name="connsiteY1" fmla="*/ 0 h 6126480"/>
              <a:gd name="connsiteX2" fmla="*/ 10823739 w 11226800"/>
              <a:gd name="connsiteY2" fmla="*/ 50800 h 6126480"/>
              <a:gd name="connsiteX3" fmla="*/ 11226800 w 11226800"/>
              <a:gd name="connsiteY3" fmla="*/ 453861 h 6126480"/>
              <a:gd name="connsiteX4" fmla="*/ 11226800 w 11226800"/>
              <a:gd name="connsiteY4" fmla="*/ 5723419 h 6126480"/>
              <a:gd name="connsiteX5" fmla="*/ 10823739 w 11226800"/>
              <a:gd name="connsiteY5" fmla="*/ 6126480 h 6126480"/>
              <a:gd name="connsiteX6" fmla="*/ 352261 w 11226800"/>
              <a:gd name="connsiteY6" fmla="*/ 6126480 h 6126480"/>
              <a:gd name="connsiteX7" fmla="*/ 0 w 11226800"/>
              <a:gd name="connsiteY7" fmla="*/ 5692939 h 6126480"/>
              <a:gd name="connsiteX8" fmla="*/ 10160 w 11226800"/>
              <a:gd name="connsiteY8" fmla="*/ 758661 h 6126480"/>
              <a:gd name="connsiteX0" fmla="*/ 10160 w 11329422"/>
              <a:gd name="connsiteY0" fmla="*/ 758661 h 6126480"/>
              <a:gd name="connsiteX1" fmla="*/ 220181 w 11329422"/>
              <a:gd name="connsiteY1" fmla="*/ 0 h 6126480"/>
              <a:gd name="connsiteX2" fmla="*/ 10823739 w 11329422"/>
              <a:gd name="connsiteY2" fmla="*/ 50800 h 6126480"/>
              <a:gd name="connsiteX3" fmla="*/ 11329422 w 11329422"/>
              <a:gd name="connsiteY3" fmla="*/ 514821 h 6126480"/>
              <a:gd name="connsiteX4" fmla="*/ 11226800 w 11329422"/>
              <a:gd name="connsiteY4" fmla="*/ 5723419 h 6126480"/>
              <a:gd name="connsiteX5" fmla="*/ 10823739 w 11329422"/>
              <a:gd name="connsiteY5" fmla="*/ 6126480 h 6126480"/>
              <a:gd name="connsiteX6" fmla="*/ 352261 w 11329422"/>
              <a:gd name="connsiteY6" fmla="*/ 6126480 h 6126480"/>
              <a:gd name="connsiteX7" fmla="*/ 0 w 11329422"/>
              <a:gd name="connsiteY7" fmla="*/ 5692939 h 6126480"/>
              <a:gd name="connsiteX8" fmla="*/ 10160 w 11329422"/>
              <a:gd name="connsiteY8" fmla="*/ 758661 h 6126480"/>
              <a:gd name="connsiteX0" fmla="*/ 10160 w 11329422"/>
              <a:gd name="connsiteY0" fmla="*/ 758661 h 6126480"/>
              <a:gd name="connsiteX1" fmla="*/ 220181 w 11329422"/>
              <a:gd name="connsiteY1" fmla="*/ 0 h 6126480"/>
              <a:gd name="connsiteX2" fmla="*/ 10823739 w 11329422"/>
              <a:gd name="connsiteY2" fmla="*/ 50800 h 6126480"/>
              <a:gd name="connsiteX3" fmla="*/ 11329422 w 11329422"/>
              <a:gd name="connsiteY3" fmla="*/ 514821 h 6126480"/>
              <a:gd name="connsiteX4" fmla="*/ 11267849 w 11329422"/>
              <a:gd name="connsiteY4" fmla="*/ 5723419 h 6126480"/>
              <a:gd name="connsiteX5" fmla="*/ 10823739 w 11329422"/>
              <a:gd name="connsiteY5" fmla="*/ 6126480 h 6126480"/>
              <a:gd name="connsiteX6" fmla="*/ 352261 w 11329422"/>
              <a:gd name="connsiteY6" fmla="*/ 6126480 h 6126480"/>
              <a:gd name="connsiteX7" fmla="*/ 0 w 11329422"/>
              <a:gd name="connsiteY7" fmla="*/ 5692939 h 6126480"/>
              <a:gd name="connsiteX8" fmla="*/ 10160 w 11329422"/>
              <a:gd name="connsiteY8" fmla="*/ 758661 h 6126480"/>
              <a:gd name="connsiteX0" fmla="*/ 10160 w 11349946"/>
              <a:gd name="connsiteY0" fmla="*/ 758661 h 6126480"/>
              <a:gd name="connsiteX1" fmla="*/ 220181 w 11349946"/>
              <a:gd name="connsiteY1" fmla="*/ 0 h 6126480"/>
              <a:gd name="connsiteX2" fmla="*/ 10823739 w 11349946"/>
              <a:gd name="connsiteY2" fmla="*/ 50800 h 6126480"/>
              <a:gd name="connsiteX3" fmla="*/ 11329422 w 11349946"/>
              <a:gd name="connsiteY3" fmla="*/ 514821 h 6126480"/>
              <a:gd name="connsiteX4" fmla="*/ 11349946 w 11349946"/>
              <a:gd name="connsiteY4" fmla="*/ 5713259 h 6126480"/>
              <a:gd name="connsiteX5" fmla="*/ 10823739 w 11349946"/>
              <a:gd name="connsiteY5" fmla="*/ 6126480 h 6126480"/>
              <a:gd name="connsiteX6" fmla="*/ 352261 w 11349946"/>
              <a:gd name="connsiteY6" fmla="*/ 6126480 h 6126480"/>
              <a:gd name="connsiteX7" fmla="*/ 0 w 11349946"/>
              <a:gd name="connsiteY7" fmla="*/ 5692939 h 6126480"/>
              <a:gd name="connsiteX8" fmla="*/ 10160 w 11349946"/>
              <a:gd name="connsiteY8" fmla="*/ 758661 h 6126480"/>
              <a:gd name="connsiteX0" fmla="*/ 10160 w 11349946"/>
              <a:gd name="connsiteY0" fmla="*/ 758661 h 6126480"/>
              <a:gd name="connsiteX1" fmla="*/ 220181 w 11349946"/>
              <a:gd name="connsiteY1" fmla="*/ 0 h 6126480"/>
              <a:gd name="connsiteX2" fmla="*/ 10823739 w 11349946"/>
              <a:gd name="connsiteY2" fmla="*/ 50800 h 6126480"/>
              <a:gd name="connsiteX3" fmla="*/ 11329422 w 11349946"/>
              <a:gd name="connsiteY3" fmla="*/ 514821 h 6126480"/>
              <a:gd name="connsiteX4" fmla="*/ 11349946 w 11349946"/>
              <a:gd name="connsiteY4" fmla="*/ 5713259 h 6126480"/>
              <a:gd name="connsiteX5" fmla="*/ 10823739 w 11349946"/>
              <a:gd name="connsiteY5" fmla="*/ 6126480 h 6126480"/>
              <a:gd name="connsiteX6" fmla="*/ 352261 w 11349946"/>
              <a:gd name="connsiteY6" fmla="*/ 6126480 h 6126480"/>
              <a:gd name="connsiteX7" fmla="*/ 0 w 11349946"/>
              <a:gd name="connsiteY7" fmla="*/ 5692939 h 6126480"/>
              <a:gd name="connsiteX8" fmla="*/ 10160 w 11349946"/>
              <a:gd name="connsiteY8" fmla="*/ 758661 h 612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9946" h="6126480">
                <a:moveTo>
                  <a:pt x="10160" y="758661"/>
                </a:moveTo>
                <a:cubicBezTo>
                  <a:pt x="10160" y="536057"/>
                  <a:pt x="-2423" y="0"/>
                  <a:pt x="220181" y="0"/>
                </a:cubicBezTo>
                <a:lnTo>
                  <a:pt x="10823739" y="50800"/>
                </a:lnTo>
                <a:cubicBezTo>
                  <a:pt x="11046343" y="50800"/>
                  <a:pt x="11329422" y="292217"/>
                  <a:pt x="11329422" y="514821"/>
                </a:cubicBezTo>
                <a:cubicBezTo>
                  <a:pt x="11336263" y="2247634"/>
                  <a:pt x="11199435" y="3980446"/>
                  <a:pt x="11349946" y="5713259"/>
                </a:cubicBezTo>
                <a:cubicBezTo>
                  <a:pt x="11349946" y="5935863"/>
                  <a:pt x="11046343" y="6126480"/>
                  <a:pt x="10823739" y="6126480"/>
                </a:cubicBezTo>
                <a:lnTo>
                  <a:pt x="352261" y="6126480"/>
                </a:lnTo>
                <a:cubicBezTo>
                  <a:pt x="129657" y="6126480"/>
                  <a:pt x="0" y="5915543"/>
                  <a:pt x="0" y="5692939"/>
                </a:cubicBezTo>
                <a:cubicBezTo>
                  <a:pt x="0" y="3936420"/>
                  <a:pt x="10160" y="2515180"/>
                  <a:pt x="10160" y="758661"/>
                </a:cubicBezTo>
                <a:close/>
              </a:path>
            </a:pathLst>
          </a:cu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B970A4-9BC5-45E8-B397-05A7722B4C98}"/>
              </a:ext>
            </a:extLst>
          </p:cNvPr>
          <p:cNvGrpSpPr/>
          <p:nvPr userDrawn="1"/>
        </p:nvGrpSpPr>
        <p:grpSpPr>
          <a:xfrm>
            <a:off x="-4938597" y="-649898"/>
            <a:ext cx="23203151" cy="16235029"/>
            <a:chOff x="-3429000" y="-216676"/>
            <a:chExt cx="18346119" cy="128366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D2AB0A-C850-466D-A3C9-6D254C3F6D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A0E4DD6-C0EC-45E9-8EC9-7FD1DE12B2A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0D256B18-9BBA-4912-8022-24B31D18B22D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8" name="Hình ảnh 32">
              <a:extLst>
                <a:ext uri="{FF2B5EF4-FFF2-40B4-BE49-F238E27FC236}">
                  <a16:creationId xmlns:a16="http://schemas.microsoft.com/office/drawing/2014/main" id="{E07A23F3-0BBA-446C-BE92-C6168E2B4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6AD891-A9C8-488B-B360-5C1E28BF64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10228889" y="9419677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16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A20DE-BE09-DE54-9159-9D2B27DC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32CA3-3417-D99E-6AF5-45C289ED8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C10C5-CD51-E6C3-E929-509916AC4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38B50-5B88-4524-9761-ECB4537D8A7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B21D9-BA67-1960-6A26-A9F1C9191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8AE50-5E34-4174-010D-0107C040F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A9CE2-6E04-4775-274A-FB80B07034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941" y="136524"/>
            <a:ext cx="13533653" cy="84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6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8.xml"/><Relationship Id="rId4" Type="http://schemas.microsoft.com/office/2007/relationships/media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E0F3F-3A62-0372-9DB7-F907DF816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537" y="975844"/>
            <a:ext cx="10150720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9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3E078C-80B2-47B8-B495-744896428224}"/>
              </a:ext>
            </a:extLst>
          </p:cNvPr>
          <p:cNvSpPr/>
          <p:nvPr/>
        </p:nvSpPr>
        <p:spPr>
          <a:xfrm>
            <a:off x="615521" y="5108358"/>
            <a:ext cx="10966879" cy="812256"/>
          </a:xfrm>
          <a:prstGeom prst="roundRect">
            <a:avLst/>
          </a:prstGeom>
          <a:solidFill>
            <a:schemeClr val="bg1"/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đá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bóng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rất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hà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o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hứng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Create_a_cheerful_202512072302">
            <a:hlinkClick r:id="" action="ppaction://media"/>
            <a:extLst>
              <a:ext uri="{FF2B5EF4-FFF2-40B4-BE49-F238E27FC236}">
                <a16:creationId xmlns:a16="http://schemas.microsoft.com/office/drawing/2014/main" id="{286CDE6E-8824-4DF9-B24A-63BBBC3DF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2525" y="2946506"/>
            <a:ext cx="2371534" cy="1343786"/>
          </a:xfrm>
          <a:prstGeom prst="rect">
            <a:avLst/>
          </a:prstGeom>
        </p:spPr>
      </p:pic>
      <p:pic>
        <p:nvPicPr>
          <p:cNvPr id="2" name="Create_a_cheerful_202512072301">
            <a:hlinkClick r:id="" action="ppaction://media"/>
            <a:extLst>
              <a:ext uri="{FF2B5EF4-FFF2-40B4-BE49-F238E27FC236}">
                <a16:creationId xmlns:a16="http://schemas.microsoft.com/office/drawing/2014/main" id="{3C365C23-B1BD-41C7-8401-9A70EF33B23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04651" y="778212"/>
            <a:ext cx="6782697" cy="384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3E078C-80B2-47B8-B495-744896428224}"/>
              </a:ext>
            </a:extLst>
          </p:cNvPr>
          <p:cNvSpPr/>
          <p:nvPr/>
        </p:nvSpPr>
        <p:spPr>
          <a:xfrm>
            <a:off x="615521" y="4876800"/>
            <a:ext cx="10966879" cy="1539240"/>
          </a:xfrm>
          <a:prstGeom prst="roundRect">
            <a:avLst/>
          </a:prstGeom>
          <a:solidFill>
            <a:schemeClr val="bg1"/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Nam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rất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thích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giờ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ra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328CB61-59A1-43CE-BCEE-D42DBB0A6C33}"/>
              </a:ext>
            </a:extLst>
          </p:cNvPr>
          <p:cNvSpPr/>
          <p:nvPr/>
        </p:nvSpPr>
        <p:spPr>
          <a:xfrm>
            <a:off x="3168421" y="937386"/>
            <a:ext cx="5548859" cy="3699238"/>
          </a:xfrm>
          <a:custGeom>
            <a:avLst/>
            <a:gdLst/>
            <a:ahLst/>
            <a:cxnLst/>
            <a:rect l="l" t="t" r="r" b="b"/>
            <a:pathLst>
              <a:path w="8015235" h="5343490">
                <a:moveTo>
                  <a:pt x="0" y="0"/>
                </a:moveTo>
                <a:lnTo>
                  <a:pt x="8015235" y="0"/>
                </a:lnTo>
                <a:lnTo>
                  <a:pt x="8015235" y="5343490"/>
                </a:lnTo>
                <a:lnTo>
                  <a:pt x="0" y="5343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9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3E078C-80B2-47B8-B495-744896428224}"/>
              </a:ext>
            </a:extLst>
          </p:cNvPr>
          <p:cNvSpPr/>
          <p:nvPr/>
        </p:nvSpPr>
        <p:spPr>
          <a:xfrm>
            <a:off x="1758521" y="5181600"/>
            <a:ext cx="9381919" cy="914400"/>
          </a:xfrm>
          <a:prstGeom prst="roundRect">
            <a:avLst/>
          </a:prstGeom>
          <a:solidFill>
            <a:schemeClr val="bg1"/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kéo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co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rất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vui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B47FF6C-194B-4B78-8250-AC978FF198AE}"/>
              </a:ext>
            </a:extLst>
          </p:cNvPr>
          <p:cNvSpPr/>
          <p:nvPr/>
        </p:nvSpPr>
        <p:spPr>
          <a:xfrm>
            <a:off x="3037908" y="585144"/>
            <a:ext cx="6116183" cy="4291656"/>
          </a:xfrm>
          <a:custGeom>
            <a:avLst/>
            <a:gdLst/>
            <a:ahLst/>
            <a:cxnLst/>
            <a:rect l="l" t="t" r="r" b="b"/>
            <a:pathLst>
              <a:path w="7757636" h="5443444">
                <a:moveTo>
                  <a:pt x="0" y="0"/>
                </a:moveTo>
                <a:lnTo>
                  <a:pt x="7757635" y="0"/>
                </a:lnTo>
                <a:lnTo>
                  <a:pt x="7757635" y="5443444"/>
                </a:lnTo>
                <a:lnTo>
                  <a:pt x="0" y="5443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3E078C-80B2-47B8-B495-744896428224}"/>
              </a:ext>
            </a:extLst>
          </p:cNvPr>
          <p:cNvSpPr/>
          <p:nvPr/>
        </p:nvSpPr>
        <p:spPr>
          <a:xfrm>
            <a:off x="2405934" y="5417291"/>
            <a:ext cx="7380132" cy="914400"/>
          </a:xfrm>
          <a:prstGeom prst="roundRect">
            <a:avLst/>
          </a:prstGeom>
          <a:solidFill>
            <a:schemeClr val="bg1"/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múa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rất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đẹp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Create_a_soft_202512072316">
            <a:hlinkClick r:id="" action="ppaction://media"/>
            <a:extLst>
              <a:ext uri="{FF2B5EF4-FFF2-40B4-BE49-F238E27FC236}">
                <a16:creationId xmlns:a16="http://schemas.microsoft.com/office/drawing/2014/main" id="{208E5F75-B4CA-44C2-97D2-A899838E96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713" y="429032"/>
            <a:ext cx="8631678" cy="48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F029F-6475-096C-CB30-CD80E04B1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387"/>
            <a:ext cx="12192000" cy="6855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63CEB3-6ED9-E1EC-519F-8F678984F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752"/>
            <a:ext cx="12208256" cy="4397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1F243D-ED07-CA87-2696-2A1596B49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" y="1244600"/>
            <a:ext cx="46234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F6917A-104C-9523-BBB6-50543D81B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04" y="1378932"/>
            <a:ext cx="3567897" cy="4933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EDB5BD-D514-D664-ED2C-E5F097B60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1244600"/>
            <a:ext cx="3234677" cy="5453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E86CF-8EFC-4DE4-DA15-7DC5940111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" y="5790032"/>
            <a:ext cx="12187639" cy="112014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C31F8BC-9538-85D4-552C-52DF1DF9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7" y="-127000"/>
            <a:ext cx="11072284" cy="222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17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EB518D-EABD-DF15-66E2-0EB8FE345C41}"/>
              </a:ext>
            </a:extLst>
          </p:cNvPr>
          <p:cNvGrpSpPr/>
          <p:nvPr/>
        </p:nvGrpSpPr>
        <p:grpSpPr>
          <a:xfrm>
            <a:off x="689387" y="244629"/>
            <a:ext cx="3695557" cy="1029563"/>
            <a:chOff x="485348" y="316661"/>
            <a:chExt cx="3695557" cy="1029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57C5A37-E0F6-472C-10C4-51D707A21347}"/>
                </a:ext>
              </a:extLst>
            </p:cNvPr>
            <p:cNvSpPr/>
            <p:nvPr/>
          </p:nvSpPr>
          <p:spPr>
            <a:xfrm>
              <a:off x="835868" y="316661"/>
              <a:ext cx="3345037" cy="102956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Nghe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7341BF-84D5-7460-3F0B-9B02D78EA96F}"/>
                </a:ext>
              </a:extLst>
            </p:cNvPr>
            <p:cNvSpPr/>
            <p:nvPr/>
          </p:nvSpPr>
          <p:spPr>
            <a:xfrm>
              <a:off x="485348" y="470763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A07C5A-58DC-44E1-8E9B-28B1499F30DA}"/>
              </a:ext>
            </a:extLst>
          </p:cNvPr>
          <p:cNvGrpSpPr/>
          <p:nvPr/>
        </p:nvGrpSpPr>
        <p:grpSpPr>
          <a:xfrm>
            <a:off x="689387" y="1569721"/>
            <a:ext cx="10833486" cy="4225282"/>
            <a:chOff x="689387" y="1569721"/>
            <a:chExt cx="10833486" cy="4225282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A0EDDC78-7D77-47FD-914E-51FDE415E3E4}"/>
                </a:ext>
              </a:extLst>
            </p:cNvPr>
            <p:cNvSpPr/>
            <p:nvPr/>
          </p:nvSpPr>
          <p:spPr>
            <a:xfrm>
              <a:off x="689387" y="1569721"/>
              <a:ext cx="10833486" cy="4225282"/>
            </a:xfrm>
            <a:custGeom>
              <a:avLst/>
              <a:gdLst/>
              <a:ahLst/>
              <a:cxnLst/>
              <a:rect l="l" t="t" r="r" b="b"/>
              <a:pathLst>
                <a:path w="11301259" h="4393364">
                  <a:moveTo>
                    <a:pt x="0" y="0"/>
                  </a:moveTo>
                  <a:lnTo>
                    <a:pt x="11301259" y="0"/>
                  </a:lnTo>
                  <a:lnTo>
                    <a:pt x="11301259" y="4393364"/>
                  </a:lnTo>
                  <a:lnTo>
                    <a:pt x="0" y="4393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40" t="1" r="-1406" b="-3109"/>
              </a:stretch>
            </a:blipFill>
          </p:spPr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FBAB788-E1CA-4148-B00B-5E74AB65CB21}"/>
                </a:ext>
              </a:extLst>
            </p:cNvPr>
            <p:cNvSpPr/>
            <p:nvPr/>
          </p:nvSpPr>
          <p:spPr>
            <a:xfrm>
              <a:off x="1390427" y="2873065"/>
              <a:ext cx="6747733" cy="809297"/>
            </a:xfrm>
            <a:prstGeom prst="roundRect">
              <a:avLst/>
            </a:prstGeom>
            <a:noFill/>
            <a:ln w="28575">
              <a:noFill/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619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	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Nam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truyện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tranh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Nam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còn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toán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nữa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05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E412B8-FFA5-418D-81AE-491CFBA483A2}"/>
              </a:ext>
            </a:extLst>
          </p:cNvPr>
          <p:cNvGrpSpPr/>
          <p:nvPr/>
        </p:nvGrpSpPr>
        <p:grpSpPr>
          <a:xfrm>
            <a:off x="6336849" y="2719611"/>
            <a:ext cx="4928430" cy="3742149"/>
            <a:chOff x="7885132" y="2079531"/>
            <a:chExt cx="7296827" cy="5540469"/>
          </a:xfrm>
        </p:grpSpPr>
        <p:sp>
          <p:nvSpPr>
            <p:cNvPr id="2" name="Freeform 4">
              <a:extLst>
                <a:ext uri="{FF2B5EF4-FFF2-40B4-BE49-F238E27FC236}">
                  <a16:creationId xmlns:a16="http://schemas.microsoft.com/office/drawing/2014/main" id="{886E0932-7C84-4DDC-89D0-80CA73118346}"/>
                </a:ext>
              </a:extLst>
            </p:cNvPr>
            <p:cNvSpPr/>
            <p:nvPr/>
          </p:nvSpPr>
          <p:spPr>
            <a:xfrm>
              <a:off x="7885132" y="2079531"/>
              <a:ext cx="3819188" cy="4671789"/>
            </a:xfrm>
            <a:custGeom>
              <a:avLst/>
              <a:gdLst/>
              <a:ahLst/>
              <a:cxnLst/>
              <a:rect l="l" t="t" r="r" b="b"/>
              <a:pathLst>
                <a:path w="6727698" h="8229600">
                  <a:moveTo>
                    <a:pt x="0" y="0"/>
                  </a:moveTo>
                  <a:lnTo>
                    <a:pt x="6727698" y="0"/>
                  </a:lnTo>
                  <a:lnTo>
                    <a:pt x="672769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2B5CFE5E-6F51-477F-8A1C-7782D5E39DF6}"/>
                </a:ext>
              </a:extLst>
            </p:cNvPr>
            <p:cNvSpPr/>
            <p:nvPr/>
          </p:nvSpPr>
          <p:spPr>
            <a:xfrm>
              <a:off x="11210938" y="2948211"/>
              <a:ext cx="3971021" cy="4671789"/>
            </a:xfrm>
            <a:custGeom>
              <a:avLst/>
              <a:gdLst/>
              <a:ahLst/>
              <a:cxnLst/>
              <a:rect l="l" t="t" r="r" b="b"/>
              <a:pathLst>
                <a:path w="6995160" h="8229600">
                  <a:moveTo>
                    <a:pt x="0" y="0"/>
                  </a:moveTo>
                  <a:lnTo>
                    <a:pt x="6995160" y="0"/>
                  </a:lnTo>
                  <a:lnTo>
                    <a:pt x="699516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3DDC97-764A-4E6E-92D4-9486C2EBDC16}"/>
              </a:ext>
            </a:extLst>
          </p:cNvPr>
          <p:cNvSpPr/>
          <p:nvPr/>
        </p:nvSpPr>
        <p:spPr>
          <a:xfrm>
            <a:off x="887878" y="777984"/>
            <a:ext cx="5756762" cy="914400"/>
          </a:xfrm>
          <a:prstGeom prst="roundRect">
            <a:avLst/>
          </a:prstGeom>
          <a:solidFill>
            <a:srgbClr val="FBDB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</a:rPr>
              <a:t>LUYỆN VIẾT TỪ KHÓ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E25E45-B82E-41B6-9274-21DCDFA6E50F}"/>
              </a:ext>
            </a:extLst>
          </p:cNvPr>
          <p:cNvSpPr/>
          <p:nvPr/>
        </p:nvSpPr>
        <p:spPr>
          <a:xfrm>
            <a:off x="1604158" y="3033147"/>
            <a:ext cx="3956479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truyện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29D8A5-67B1-4475-8D4F-D6C666867BFA}"/>
              </a:ext>
            </a:extLst>
          </p:cNvPr>
          <p:cNvSpPr/>
          <p:nvPr/>
        </p:nvSpPr>
        <p:spPr>
          <a:xfrm>
            <a:off x="2032346" y="4373910"/>
            <a:ext cx="3100101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7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E412B8-FFA5-418D-81AE-491CFBA483A2}"/>
              </a:ext>
            </a:extLst>
          </p:cNvPr>
          <p:cNvGrpSpPr/>
          <p:nvPr/>
        </p:nvGrpSpPr>
        <p:grpSpPr>
          <a:xfrm>
            <a:off x="7914696" y="3795432"/>
            <a:ext cx="3944943" cy="2995389"/>
            <a:chOff x="7885132" y="2079531"/>
            <a:chExt cx="7296827" cy="5540469"/>
          </a:xfrm>
        </p:grpSpPr>
        <p:sp>
          <p:nvSpPr>
            <p:cNvPr id="2" name="Freeform 4">
              <a:extLst>
                <a:ext uri="{FF2B5EF4-FFF2-40B4-BE49-F238E27FC236}">
                  <a16:creationId xmlns:a16="http://schemas.microsoft.com/office/drawing/2014/main" id="{886E0932-7C84-4DDC-89D0-80CA73118346}"/>
                </a:ext>
              </a:extLst>
            </p:cNvPr>
            <p:cNvSpPr/>
            <p:nvPr/>
          </p:nvSpPr>
          <p:spPr>
            <a:xfrm>
              <a:off x="7885132" y="2079531"/>
              <a:ext cx="3819188" cy="4671789"/>
            </a:xfrm>
            <a:custGeom>
              <a:avLst/>
              <a:gdLst/>
              <a:ahLst/>
              <a:cxnLst/>
              <a:rect l="l" t="t" r="r" b="b"/>
              <a:pathLst>
                <a:path w="6727698" h="8229600">
                  <a:moveTo>
                    <a:pt x="0" y="0"/>
                  </a:moveTo>
                  <a:lnTo>
                    <a:pt x="6727698" y="0"/>
                  </a:lnTo>
                  <a:lnTo>
                    <a:pt x="672769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2B5CFE5E-6F51-477F-8A1C-7782D5E39DF6}"/>
                </a:ext>
              </a:extLst>
            </p:cNvPr>
            <p:cNvSpPr/>
            <p:nvPr/>
          </p:nvSpPr>
          <p:spPr>
            <a:xfrm>
              <a:off x="11210938" y="2948211"/>
              <a:ext cx="3971021" cy="4671789"/>
            </a:xfrm>
            <a:custGeom>
              <a:avLst/>
              <a:gdLst/>
              <a:ahLst/>
              <a:cxnLst/>
              <a:rect l="l" t="t" r="r" b="b"/>
              <a:pathLst>
                <a:path w="6995160" h="8229600">
                  <a:moveTo>
                    <a:pt x="0" y="0"/>
                  </a:moveTo>
                  <a:lnTo>
                    <a:pt x="6995160" y="0"/>
                  </a:lnTo>
                  <a:lnTo>
                    <a:pt x="699516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3DDC97-764A-4E6E-92D4-9486C2EBDC16}"/>
              </a:ext>
            </a:extLst>
          </p:cNvPr>
          <p:cNvSpPr/>
          <p:nvPr/>
        </p:nvSpPr>
        <p:spPr>
          <a:xfrm>
            <a:off x="2110412" y="890955"/>
            <a:ext cx="8252787" cy="914400"/>
          </a:xfrm>
          <a:prstGeom prst="roundRect">
            <a:avLst/>
          </a:prstGeom>
          <a:solidFill>
            <a:srgbClr val="FBDB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</a:rPr>
              <a:t>NGHE - </a:t>
            </a:r>
            <a:r>
              <a:rPr lang="en-US" sz="4000" b="1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</a:rPr>
              <a:t>VIẾT VÀO VỞ TẬP VIẾT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509B74-CD09-4E85-B7BC-1BB65EB8E576}"/>
              </a:ext>
            </a:extLst>
          </p:cNvPr>
          <p:cNvGrpSpPr/>
          <p:nvPr/>
        </p:nvGrpSpPr>
        <p:grpSpPr>
          <a:xfrm>
            <a:off x="870302" y="3429000"/>
            <a:ext cx="7399752" cy="944166"/>
            <a:chOff x="870302" y="2895206"/>
            <a:chExt cx="7399752" cy="9441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3E25E45-B82E-41B6-9274-21DCDFA6E50F}"/>
                </a:ext>
              </a:extLst>
            </p:cNvPr>
            <p:cNvSpPr/>
            <p:nvPr/>
          </p:nvSpPr>
          <p:spPr>
            <a:xfrm>
              <a:off x="1780744" y="2924972"/>
              <a:ext cx="6489310" cy="914400"/>
            </a:xfrm>
            <a:prstGeom prst="roundRect">
              <a:avLst/>
            </a:prstGeom>
            <a:noFill/>
            <a:ln w="28575">
              <a:noFill/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Lùi</a:t>
              </a:r>
              <a:r>
                <a:rPr lang="en-US" sz="44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noProof="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44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 1 ô </a:t>
              </a:r>
              <a:r>
                <a:rPr lang="en-US" sz="4400" b="1" noProof="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đầu</a:t>
              </a:r>
              <a:r>
                <a:rPr lang="en-US" sz="44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noProof="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dòng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05FA7D-4E85-4705-8FF3-BC9F0408108E}"/>
                </a:ext>
              </a:extLst>
            </p:cNvPr>
            <p:cNvSpPr/>
            <p:nvPr/>
          </p:nvSpPr>
          <p:spPr>
            <a:xfrm>
              <a:off x="870302" y="2895206"/>
              <a:ext cx="910442" cy="9104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FD1AFC-9964-4AF7-BD07-A707410BFCE3}"/>
              </a:ext>
            </a:extLst>
          </p:cNvPr>
          <p:cNvSpPr/>
          <p:nvPr/>
        </p:nvSpPr>
        <p:spPr>
          <a:xfrm>
            <a:off x="332361" y="4589351"/>
            <a:ext cx="7937693" cy="914400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đầu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dòng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N, </a:t>
            </a:r>
            <a:r>
              <a:rPr lang="en-US" sz="4400" b="1" noProof="0" dirty="0">
                <a:solidFill>
                  <a:schemeClr val="tx1"/>
                </a:solidFill>
                <a:latin typeface="HP001 4 hàng" panose="020B0603050302020204" pitchFamily="34" charset="0"/>
              </a:rPr>
              <a:t>N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956F52-04C4-44A0-A189-B4896E0A39AA}"/>
              </a:ext>
            </a:extLst>
          </p:cNvPr>
          <p:cNvSpPr/>
          <p:nvPr/>
        </p:nvSpPr>
        <p:spPr>
          <a:xfrm>
            <a:off x="454281" y="2328181"/>
            <a:ext cx="5641719" cy="914400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Ngồi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đúng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tư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thế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1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EB518D-EABD-DF15-66E2-0EB8FE345C41}"/>
              </a:ext>
            </a:extLst>
          </p:cNvPr>
          <p:cNvGrpSpPr/>
          <p:nvPr/>
        </p:nvGrpSpPr>
        <p:grpSpPr>
          <a:xfrm>
            <a:off x="689387" y="244629"/>
            <a:ext cx="3695557" cy="1029563"/>
            <a:chOff x="485348" y="316661"/>
            <a:chExt cx="3695557" cy="1029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57C5A37-E0F6-472C-10C4-51D707A21347}"/>
                </a:ext>
              </a:extLst>
            </p:cNvPr>
            <p:cNvSpPr/>
            <p:nvPr/>
          </p:nvSpPr>
          <p:spPr>
            <a:xfrm>
              <a:off x="835868" y="316661"/>
              <a:ext cx="3345037" cy="102956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Soát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lỗi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7341BF-84D5-7460-3F0B-9B02D78EA96F}"/>
                </a:ext>
              </a:extLst>
            </p:cNvPr>
            <p:cNvSpPr/>
            <p:nvPr/>
          </p:nvSpPr>
          <p:spPr>
            <a:xfrm>
              <a:off x="485348" y="470763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A07C5A-58DC-44E1-8E9B-28B1499F30DA}"/>
              </a:ext>
            </a:extLst>
          </p:cNvPr>
          <p:cNvGrpSpPr/>
          <p:nvPr/>
        </p:nvGrpSpPr>
        <p:grpSpPr>
          <a:xfrm>
            <a:off x="689387" y="1569721"/>
            <a:ext cx="10833486" cy="4225282"/>
            <a:chOff x="689387" y="1569721"/>
            <a:chExt cx="10833486" cy="4225282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A0EDDC78-7D77-47FD-914E-51FDE415E3E4}"/>
                </a:ext>
              </a:extLst>
            </p:cNvPr>
            <p:cNvSpPr/>
            <p:nvPr/>
          </p:nvSpPr>
          <p:spPr>
            <a:xfrm>
              <a:off x="689387" y="1569721"/>
              <a:ext cx="10833486" cy="4225282"/>
            </a:xfrm>
            <a:custGeom>
              <a:avLst/>
              <a:gdLst/>
              <a:ahLst/>
              <a:cxnLst/>
              <a:rect l="l" t="t" r="r" b="b"/>
              <a:pathLst>
                <a:path w="11301259" h="4393364">
                  <a:moveTo>
                    <a:pt x="0" y="0"/>
                  </a:moveTo>
                  <a:lnTo>
                    <a:pt x="11301259" y="0"/>
                  </a:lnTo>
                  <a:lnTo>
                    <a:pt x="11301259" y="4393364"/>
                  </a:lnTo>
                  <a:lnTo>
                    <a:pt x="0" y="4393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40" t="1" r="-1406" b="-3109"/>
              </a:stretch>
            </a:blipFill>
          </p:spPr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FBAB788-E1CA-4148-B00B-5E74AB65CB21}"/>
                </a:ext>
              </a:extLst>
            </p:cNvPr>
            <p:cNvSpPr/>
            <p:nvPr/>
          </p:nvSpPr>
          <p:spPr>
            <a:xfrm>
              <a:off x="1390427" y="2873065"/>
              <a:ext cx="6747733" cy="809297"/>
            </a:xfrm>
            <a:prstGeom prst="roundRect">
              <a:avLst/>
            </a:prstGeom>
            <a:noFill/>
            <a:ln w="28575">
              <a:noFill/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619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	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Nam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truyện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tranh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Nam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còn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toán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nữa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7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DFAA2-A583-C62F-F298-8C6544ABE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56F5B-EFEF-9F7B-A69B-F1334B50C515}"/>
              </a:ext>
            </a:extLst>
          </p:cNvPr>
          <p:cNvGrpSpPr/>
          <p:nvPr/>
        </p:nvGrpSpPr>
        <p:grpSpPr>
          <a:xfrm>
            <a:off x="380999" y="162560"/>
            <a:ext cx="2929359" cy="830996"/>
            <a:chOff x="381000" y="162560"/>
            <a:chExt cx="2434586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53E07B-839D-8D99-5155-BAD6AEEB428F}"/>
                </a:ext>
              </a:extLst>
            </p:cNvPr>
            <p:cNvSpPr/>
            <p:nvPr/>
          </p:nvSpPr>
          <p:spPr>
            <a:xfrm>
              <a:off x="858519" y="162560"/>
              <a:ext cx="1957067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088581C-BB33-C634-3ECC-4C3F0E2EEEE2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DD77D4-AEFE-1CB8-A48B-0ED86DD436D7}"/>
              </a:ext>
            </a:extLst>
          </p:cNvPr>
          <p:cNvSpPr txBox="1"/>
          <p:nvPr/>
        </p:nvSpPr>
        <p:spPr>
          <a:xfrm>
            <a:off x="2409282" y="1496809"/>
            <a:ext cx="8539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91DB7-E223-C581-BF8D-17086EC62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78" y="810097"/>
            <a:ext cx="3923562" cy="58853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653F4F2-36B7-4405-9B36-44F048AA000D}"/>
              </a:ext>
            </a:extLst>
          </p:cNvPr>
          <p:cNvGrpSpPr/>
          <p:nvPr/>
        </p:nvGrpSpPr>
        <p:grpSpPr>
          <a:xfrm>
            <a:off x="5791076" y="2572103"/>
            <a:ext cx="5157634" cy="3916183"/>
            <a:chOff x="7885132" y="2079531"/>
            <a:chExt cx="7296827" cy="5540469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B9B434F2-A351-4AC5-B964-F25FC4E889A4}"/>
                </a:ext>
              </a:extLst>
            </p:cNvPr>
            <p:cNvSpPr/>
            <p:nvPr/>
          </p:nvSpPr>
          <p:spPr>
            <a:xfrm>
              <a:off x="7885132" y="2079531"/>
              <a:ext cx="3819188" cy="4671789"/>
            </a:xfrm>
            <a:custGeom>
              <a:avLst/>
              <a:gdLst/>
              <a:ahLst/>
              <a:cxnLst/>
              <a:rect l="l" t="t" r="r" b="b"/>
              <a:pathLst>
                <a:path w="6727698" h="8229600">
                  <a:moveTo>
                    <a:pt x="0" y="0"/>
                  </a:moveTo>
                  <a:lnTo>
                    <a:pt x="6727698" y="0"/>
                  </a:lnTo>
                  <a:lnTo>
                    <a:pt x="672769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ADDA708-09C4-44E7-B9CD-E1888FE8A8AB}"/>
                </a:ext>
              </a:extLst>
            </p:cNvPr>
            <p:cNvSpPr/>
            <p:nvPr/>
          </p:nvSpPr>
          <p:spPr>
            <a:xfrm>
              <a:off x="11210938" y="2948211"/>
              <a:ext cx="3971021" cy="4671789"/>
            </a:xfrm>
            <a:custGeom>
              <a:avLst/>
              <a:gdLst/>
              <a:ahLst/>
              <a:cxnLst/>
              <a:rect l="l" t="t" r="r" b="b"/>
              <a:pathLst>
                <a:path w="6995160" h="8229600">
                  <a:moveTo>
                    <a:pt x="0" y="0"/>
                  </a:moveTo>
                  <a:lnTo>
                    <a:pt x="6995160" y="0"/>
                  </a:lnTo>
                  <a:lnTo>
                    <a:pt x="699516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973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241D3-B1B2-F6F1-1781-9CE210D5E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95726A-B306-3A5F-F018-82B4773A465D}"/>
              </a:ext>
            </a:extLst>
          </p:cNvPr>
          <p:cNvSpPr/>
          <p:nvPr/>
        </p:nvSpPr>
        <p:spPr>
          <a:xfrm>
            <a:off x="609600" y="2652315"/>
            <a:ext cx="10941270" cy="2434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088A8F-353B-6584-23AE-F0A55F40D0B0}"/>
              </a:ext>
            </a:extLst>
          </p:cNvPr>
          <p:cNvSpPr/>
          <p:nvPr/>
        </p:nvSpPr>
        <p:spPr>
          <a:xfrm>
            <a:off x="609600" y="1196259"/>
            <a:ext cx="10941270" cy="14313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33A58D-C9D4-4A3B-8DC8-FA4225F0EF02}"/>
              </a:ext>
            </a:extLst>
          </p:cNvPr>
          <p:cNvSpPr/>
          <p:nvPr/>
        </p:nvSpPr>
        <p:spPr>
          <a:xfrm>
            <a:off x="858520" y="162560"/>
            <a:ext cx="1996440" cy="7213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04384-00BA-1814-E4F5-7BD122F61231}"/>
              </a:ext>
            </a:extLst>
          </p:cNvPr>
          <p:cNvSpPr txBox="1"/>
          <p:nvPr/>
        </p:nvSpPr>
        <p:spPr>
          <a:xfrm>
            <a:off x="858520" y="644984"/>
            <a:ext cx="10569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  <a:p>
            <a:pPr marL="0" marR="0" lvl="0" indent="4619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1A, Trường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Lê Quý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4619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4619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  </a:t>
            </a:r>
          </a:p>
          <a:p>
            <a:pPr marL="0" marR="0" lvl="0" indent="4619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						(Trung Sơn)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521ECAD7-14B6-6EDC-129A-D0E5EF0E5FD7}"/>
              </a:ext>
            </a:extLst>
          </p:cNvPr>
          <p:cNvSpPr/>
          <p:nvPr/>
        </p:nvSpPr>
        <p:spPr>
          <a:xfrm>
            <a:off x="283779" y="1196259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E63218B6-5D74-A897-9AA8-EA8AA2B231DC}"/>
              </a:ext>
            </a:extLst>
          </p:cNvPr>
          <p:cNvSpPr/>
          <p:nvPr/>
        </p:nvSpPr>
        <p:spPr>
          <a:xfrm>
            <a:off x="291136" y="2683832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18EDE4-6998-B4D1-C646-5D418D961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56" y="5574600"/>
            <a:ext cx="7747863" cy="15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1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EB518D-EABD-DF15-66E2-0EB8FE345C41}"/>
              </a:ext>
            </a:extLst>
          </p:cNvPr>
          <p:cNvGrpSpPr/>
          <p:nvPr/>
        </p:nvGrpSpPr>
        <p:grpSpPr>
          <a:xfrm>
            <a:off x="355540" y="189908"/>
            <a:ext cx="11091133" cy="1029563"/>
            <a:chOff x="485348" y="316661"/>
            <a:chExt cx="11091133" cy="1029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57C5A37-E0F6-472C-10C4-51D707A21347}"/>
                </a:ext>
              </a:extLst>
            </p:cNvPr>
            <p:cNvSpPr/>
            <p:nvPr/>
          </p:nvSpPr>
          <p:spPr>
            <a:xfrm>
              <a:off x="989701" y="316661"/>
              <a:ext cx="10586780" cy="102956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thay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7341BF-84D5-7460-3F0B-9B02D78EA96F}"/>
                </a:ext>
              </a:extLst>
            </p:cNvPr>
            <p:cNvSpPr/>
            <p:nvPr/>
          </p:nvSpPr>
          <p:spPr>
            <a:xfrm>
              <a:off x="485348" y="470763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ADED17-9750-4510-8750-77AC76B99F62}"/>
              </a:ext>
            </a:extLst>
          </p:cNvPr>
          <p:cNvSpPr/>
          <p:nvPr/>
        </p:nvSpPr>
        <p:spPr>
          <a:xfrm>
            <a:off x="782260" y="2819400"/>
            <a:ext cx="7937693" cy="914400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a. </a:t>
            </a:r>
            <a:r>
              <a:rPr lang="en-US" sz="4400" b="1" i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s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hay </a:t>
            </a:r>
            <a:r>
              <a:rPr lang="en-US" sz="4400" b="1" i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x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400" b="1" noProof="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400" b="1" noProof="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400" b="1" noProof="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b. </a:t>
            </a:r>
            <a:r>
              <a:rPr kumimoji="0" lang="en-US" sz="4400" b="1" i="1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tr</a:t>
            </a:r>
            <a:r>
              <a:rPr kumimoji="0" lang="en-US" sz="4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hay </a:t>
            </a:r>
            <a:r>
              <a:rPr kumimoji="0" lang="en-US" sz="4400" b="1" i="1" u="none" strike="noStrike" kern="1200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ch</a:t>
            </a:r>
            <a:r>
              <a:rPr kumimoji="0" lang="en-US" sz="4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A46687-3C01-49AB-A4CE-394E60A84F0C}"/>
              </a:ext>
            </a:extLst>
          </p:cNvPr>
          <p:cNvSpPr/>
          <p:nvPr/>
        </p:nvSpPr>
        <p:spPr>
          <a:xfrm>
            <a:off x="469521" y="2665299"/>
            <a:ext cx="3660519" cy="914400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    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inh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347D59-F683-402F-8631-3566ACCCE11E}"/>
              </a:ext>
            </a:extLst>
          </p:cNvPr>
          <p:cNvSpPr/>
          <p:nvPr/>
        </p:nvSpPr>
        <p:spPr>
          <a:xfrm>
            <a:off x="3980433" y="2665299"/>
            <a:ext cx="3931922" cy="914400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     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inh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đẹp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AAC35D-F703-4A8C-943F-8619204813BE}"/>
              </a:ext>
            </a:extLst>
          </p:cNvPr>
          <p:cNvSpPr/>
          <p:nvPr/>
        </p:nvSpPr>
        <p:spPr>
          <a:xfrm>
            <a:off x="7640952" y="2680676"/>
            <a:ext cx="3965765" cy="914400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       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ách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vở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1D83F6-98B4-44EA-8E50-EE932FCCE02D}"/>
              </a:ext>
            </a:extLst>
          </p:cNvPr>
          <p:cNvSpPr/>
          <p:nvPr/>
        </p:nvSpPr>
        <p:spPr>
          <a:xfrm>
            <a:off x="469521" y="5179628"/>
            <a:ext cx="4012186" cy="914400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     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ảnh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F3742D-280D-48EC-BBA8-9A4FC05BF8C7}"/>
              </a:ext>
            </a:extLst>
          </p:cNvPr>
          <p:cNvSpPr/>
          <p:nvPr/>
        </p:nvSpPr>
        <p:spPr>
          <a:xfrm>
            <a:off x="4130040" y="5179628"/>
            <a:ext cx="3660519" cy="914400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        ữ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cái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FEEC9D8-B6F1-4841-926C-C567FFD16580}"/>
              </a:ext>
            </a:extLst>
          </p:cNvPr>
          <p:cNvSpPr/>
          <p:nvPr/>
        </p:nvSpPr>
        <p:spPr>
          <a:xfrm>
            <a:off x="8209363" y="5200516"/>
            <a:ext cx="3660519" cy="914400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vui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       </a:t>
            </a:r>
            <a:r>
              <a:rPr lang="en-US" sz="4400" b="1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7CE97-72D8-46B7-A942-41F29E3B9D1F}"/>
              </a:ext>
            </a:extLst>
          </p:cNvPr>
          <p:cNvSpPr txBox="1"/>
          <p:nvPr/>
        </p:nvSpPr>
        <p:spPr>
          <a:xfrm>
            <a:off x="2145620" y="2717828"/>
            <a:ext cx="59606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5A0C25-4EEF-4EE3-B197-DEC576674382}"/>
              </a:ext>
            </a:extLst>
          </p:cNvPr>
          <p:cNvSpPr txBox="1"/>
          <p:nvPr/>
        </p:nvSpPr>
        <p:spPr>
          <a:xfrm>
            <a:off x="4799745" y="2741822"/>
            <a:ext cx="59606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912843-0FA3-4C4C-9065-CC22D9C5CF68}"/>
              </a:ext>
            </a:extLst>
          </p:cNvPr>
          <p:cNvSpPr txBox="1"/>
          <p:nvPr/>
        </p:nvSpPr>
        <p:spPr>
          <a:xfrm>
            <a:off x="8747506" y="2749900"/>
            <a:ext cx="59606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s</a:t>
            </a: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C98A64E9-21B2-445D-A297-26F23B444E27}"/>
              </a:ext>
            </a:extLst>
          </p:cNvPr>
          <p:cNvSpPr/>
          <p:nvPr/>
        </p:nvSpPr>
        <p:spPr>
          <a:xfrm>
            <a:off x="1977711" y="2655276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2AE4615F-9AD8-401A-AF5B-AFE520414B9D}"/>
              </a:ext>
            </a:extLst>
          </p:cNvPr>
          <p:cNvSpPr/>
          <p:nvPr/>
        </p:nvSpPr>
        <p:spPr>
          <a:xfrm>
            <a:off x="4528035" y="2639320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97369C91-6B2C-42A5-BCDF-323C6256DDD7}"/>
              </a:ext>
            </a:extLst>
          </p:cNvPr>
          <p:cNvSpPr/>
          <p:nvPr/>
        </p:nvSpPr>
        <p:spPr>
          <a:xfrm>
            <a:off x="8511994" y="2587751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DA5555-DF77-464F-9109-A15C5FEA1D01}"/>
              </a:ext>
            </a:extLst>
          </p:cNvPr>
          <p:cNvSpPr txBox="1"/>
          <p:nvPr/>
        </p:nvSpPr>
        <p:spPr>
          <a:xfrm>
            <a:off x="1231220" y="5252107"/>
            <a:ext cx="59606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</a:rPr>
              <a:t>tr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97DFF8-2881-4A05-9104-104258929918}"/>
              </a:ext>
            </a:extLst>
          </p:cNvPr>
          <p:cNvSpPr txBox="1"/>
          <p:nvPr/>
        </p:nvSpPr>
        <p:spPr>
          <a:xfrm>
            <a:off x="5003209" y="5252107"/>
            <a:ext cx="969192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</a:rPr>
              <a:t>ch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131740-4157-4D58-93C2-046CAC78CF74}"/>
              </a:ext>
            </a:extLst>
          </p:cNvPr>
          <p:cNvSpPr txBox="1"/>
          <p:nvPr/>
        </p:nvSpPr>
        <p:spPr>
          <a:xfrm>
            <a:off x="9808889" y="5252107"/>
            <a:ext cx="969192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</a:rPr>
              <a:t>ch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DED30239-A056-4A5A-B3E0-8BF822517752}"/>
              </a:ext>
            </a:extLst>
          </p:cNvPr>
          <p:cNvSpPr/>
          <p:nvPr/>
        </p:nvSpPr>
        <p:spPr>
          <a:xfrm>
            <a:off x="991323" y="5162416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06DB1EBA-F156-44B0-89B0-3384F52E08C0}"/>
              </a:ext>
            </a:extLst>
          </p:cNvPr>
          <p:cNvSpPr/>
          <p:nvPr/>
        </p:nvSpPr>
        <p:spPr>
          <a:xfrm>
            <a:off x="5023335" y="5162416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601F12F5-34F0-4BBB-99E9-2E7854CD4ACA}"/>
              </a:ext>
            </a:extLst>
          </p:cNvPr>
          <p:cNvSpPr/>
          <p:nvPr/>
        </p:nvSpPr>
        <p:spPr>
          <a:xfrm>
            <a:off x="9798185" y="5162416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281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35AF326-9BA2-4E31-9F58-C7225C0F2173}"/>
              </a:ext>
            </a:extLst>
          </p:cNvPr>
          <p:cNvSpPr/>
          <p:nvPr/>
        </p:nvSpPr>
        <p:spPr>
          <a:xfrm>
            <a:off x="5862321" y="2597021"/>
            <a:ext cx="5801360" cy="3800914"/>
          </a:xfrm>
          <a:prstGeom prst="roundRect">
            <a:avLst/>
          </a:prstGeom>
          <a:blipFill>
            <a:blip r:embed="rId2"/>
            <a:stretch>
              <a:fillRect l="-2871" t="-4908" r="-4028" b="-536"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6EF06F-A09D-4E92-AFAF-0E3913CBBBCA}"/>
              </a:ext>
            </a:extLst>
          </p:cNvPr>
          <p:cNvGrpSpPr/>
          <p:nvPr/>
        </p:nvGrpSpPr>
        <p:grpSpPr>
          <a:xfrm>
            <a:off x="355540" y="189908"/>
            <a:ext cx="11091133" cy="1029563"/>
            <a:chOff x="485348" y="316661"/>
            <a:chExt cx="11091133" cy="1029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5DB2639-6CB3-456F-B77D-E0BD4B3D697B}"/>
                </a:ext>
              </a:extLst>
            </p:cNvPr>
            <p:cNvSpPr/>
            <p:nvPr/>
          </p:nvSpPr>
          <p:spPr>
            <a:xfrm>
              <a:off x="989701" y="316661"/>
              <a:ext cx="10586780" cy="102956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F6BC8C6-8257-43ED-9C72-C09FD8AC9A4E}"/>
                </a:ext>
              </a:extLst>
            </p:cNvPr>
            <p:cNvSpPr/>
            <p:nvPr/>
          </p:nvSpPr>
          <p:spPr>
            <a:xfrm>
              <a:off x="485348" y="470763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28DC01F-1176-4A2A-B040-D2F407A938C7}"/>
              </a:ext>
            </a:extLst>
          </p:cNvPr>
          <p:cNvSpPr/>
          <p:nvPr/>
        </p:nvSpPr>
        <p:spPr>
          <a:xfrm>
            <a:off x="595223" y="3106917"/>
            <a:ext cx="6598980" cy="914400"/>
          </a:xfrm>
          <a:prstGeom prst="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lớp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 1, </a:t>
            </a: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Thức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dậy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sớm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endParaRPr lang="en-US" sz="2800" noProof="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sáng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nhanh</a:t>
            </a:r>
            <a:r>
              <a:rPr lang="en-US" sz="28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endParaRPr lang="en-US" sz="2800" noProof="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Kh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khóc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nhè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Kh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ngóng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đón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Thuộc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êm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thơ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ó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6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EB518D-EABD-DF15-66E2-0EB8FE345C41}"/>
              </a:ext>
            </a:extLst>
          </p:cNvPr>
          <p:cNvGrpSpPr/>
          <p:nvPr/>
        </p:nvGrpSpPr>
        <p:grpSpPr>
          <a:xfrm>
            <a:off x="355540" y="189908"/>
            <a:ext cx="11091133" cy="1029563"/>
            <a:chOff x="485348" y="316661"/>
            <a:chExt cx="11091133" cy="1029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57C5A37-E0F6-472C-10C4-51D707A21347}"/>
                </a:ext>
              </a:extLst>
            </p:cNvPr>
            <p:cNvSpPr/>
            <p:nvPr/>
          </p:nvSpPr>
          <p:spPr>
            <a:xfrm>
              <a:off x="989701" y="316661"/>
              <a:ext cx="10586780" cy="102956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CHIA SẺ VỚI CÁC BẠN TRONG NHÓM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7341BF-84D5-7460-3F0B-9B02D78EA96F}"/>
                </a:ext>
              </a:extLst>
            </p:cNvPr>
            <p:cNvSpPr/>
            <p:nvPr/>
          </p:nvSpPr>
          <p:spPr>
            <a:xfrm>
              <a:off x="485348" y="470763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0A46687-3C01-49AB-A4CE-394E60A84F0C}"/>
              </a:ext>
            </a:extLst>
          </p:cNvPr>
          <p:cNvSpPr/>
          <p:nvPr/>
        </p:nvSpPr>
        <p:spPr>
          <a:xfrm>
            <a:off x="777180" y="3334453"/>
            <a:ext cx="10065124" cy="914400"/>
          </a:xfrm>
          <a:prstGeom prst="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lớp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 1, </a:t>
            </a: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Thức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dậy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sớm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endParaRPr lang="en-US" sz="4400" noProof="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sáng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nhanh</a:t>
            </a:r>
            <a:r>
              <a:rPr lang="en-US" sz="4400" noProof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noProof="0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endParaRPr lang="en-US" sz="4400" noProof="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Kh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khóc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nhè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Kh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ngóng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bố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đón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Thuộc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êm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thơ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ó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thêm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aphicFrame>
        <p:nvGraphicFramePr>
          <p:cNvPr id="16" name="Table 18">
            <a:extLst>
              <a:ext uri="{FF2B5EF4-FFF2-40B4-BE49-F238E27FC236}">
                <a16:creationId xmlns:a16="http://schemas.microsoft.com/office/drawing/2014/main" id="{112C86A6-3D0A-490C-A9C5-D11F0EB97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419226"/>
              </p:ext>
            </p:extLst>
          </p:nvPr>
        </p:nvGraphicFramePr>
        <p:xfrm>
          <a:off x="10676787" y="2123440"/>
          <a:ext cx="738033" cy="3953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033">
                  <a:extLst>
                    <a:ext uri="{9D8B030D-6E8A-4147-A177-3AD203B41FA5}">
                      <a16:colId xmlns:a16="http://schemas.microsoft.com/office/drawing/2014/main" val="803161746"/>
                    </a:ext>
                  </a:extLst>
                </a:gridCol>
              </a:tblGrid>
              <a:tr h="6588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638728"/>
                  </a:ext>
                </a:extLst>
              </a:tr>
              <a:tr h="6588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8149"/>
                  </a:ext>
                </a:extLst>
              </a:tr>
              <a:tr h="6588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199972"/>
                  </a:ext>
                </a:extLst>
              </a:tr>
              <a:tr h="6588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206913"/>
                  </a:ext>
                </a:extLst>
              </a:tr>
              <a:tr h="6588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108607"/>
                  </a:ext>
                </a:extLst>
              </a:tr>
              <a:tr h="6588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862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94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EB690-9E23-452E-B302-15645728C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80" y="582507"/>
            <a:ext cx="7736840" cy="515789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83786A-00CA-4A1E-87E6-4EF50F7BD019}"/>
              </a:ext>
            </a:extLst>
          </p:cNvPr>
          <p:cNvSpPr/>
          <p:nvPr/>
        </p:nvSpPr>
        <p:spPr>
          <a:xfrm>
            <a:off x="3326683" y="5361093"/>
            <a:ext cx="5538634" cy="914400"/>
          </a:xfrm>
          <a:prstGeom prst="roundRect">
            <a:avLst/>
          </a:prstGeom>
          <a:solidFill>
            <a:srgbClr val="FBDB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</a:rPr>
              <a:t>CHIA SẺ TRƯỚC LỚP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89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765A82-0D29-8F58-8D1C-53F7A7ADC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10D79B-72A9-09D3-2A78-3A8BBBCCA342}"/>
              </a:ext>
            </a:extLst>
          </p:cNvPr>
          <p:cNvSpPr/>
          <p:nvPr/>
        </p:nvSpPr>
        <p:spPr>
          <a:xfrm>
            <a:off x="1136827" y="2963118"/>
            <a:ext cx="10149840" cy="36807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88C89-3768-37DC-9D7A-F5C908BAD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947" y="185647"/>
            <a:ext cx="10150720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1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8A037D-B174-78E6-30F2-ED4FFED61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9C4AC-2A7C-F67A-2A4F-3E0AA3303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40" y="603556"/>
            <a:ext cx="10150720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8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241D3-B1B2-F6F1-1781-9CE210D5E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95726A-B306-3A5F-F018-82B4773A465D}"/>
              </a:ext>
            </a:extLst>
          </p:cNvPr>
          <p:cNvSpPr/>
          <p:nvPr/>
        </p:nvSpPr>
        <p:spPr>
          <a:xfrm>
            <a:off x="673139" y="2927952"/>
            <a:ext cx="10941270" cy="2434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088A8F-353B-6584-23AE-F0A55F40D0B0}"/>
              </a:ext>
            </a:extLst>
          </p:cNvPr>
          <p:cNvSpPr/>
          <p:nvPr/>
        </p:nvSpPr>
        <p:spPr>
          <a:xfrm>
            <a:off x="673139" y="1471896"/>
            <a:ext cx="10941270" cy="14313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04384-00BA-1814-E4F5-7BD122F61231}"/>
              </a:ext>
            </a:extLst>
          </p:cNvPr>
          <p:cNvSpPr txBox="1"/>
          <p:nvPr/>
        </p:nvSpPr>
        <p:spPr>
          <a:xfrm>
            <a:off x="922059" y="920621"/>
            <a:ext cx="10569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  <a:p>
            <a:pPr marL="0" marR="0" lvl="0" indent="4619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1A, Trường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Lê Quý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4619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4619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  </a:t>
            </a:r>
          </a:p>
          <a:p>
            <a:pPr marL="0" marR="0" lvl="0" indent="4619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						(Trung Sơn)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521ECAD7-14B6-6EDC-129A-D0E5EF0E5FD7}"/>
              </a:ext>
            </a:extLst>
          </p:cNvPr>
          <p:cNvSpPr/>
          <p:nvPr/>
        </p:nvSpPr>
        <p:spPr>
          <a:xfrm>
            <a:off x="347318" y="1471896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E63218B6-5D74-A897-9AA8-EA8AA2B231DC}"/>
              </a:ext>
            </a:extLst>
          </p:cNvPr>
          <p:cNvSpPr/>
          <p:nvPr/>
        </p:nvSpPr>
        <p:spPr>
          <a:xfrm>
            <a:off x="354675" y="2959469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3F31A3-4BE5-4045-A560-CA5B81F16D2D}"/>
              </a:ext>
            </a:extLst>
          </p:cNvPr>
          <p:cNvSpPr/>
          <p:nvPr/>
        </p:nvSpPr>
        <p:spPr>
          <a:xfrm>
            <a:off x="170219" y="144529"/>
            <a:ext cx="5324471" cy="7213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 LỜI CÂU HỎI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1F2B-866C-4408-BD7F-0C513112B81C}"/>
              </a:ext>
            </a:extLst>
          </p:cNvPr>
          <p:cNvGrpSpPr/>
          <p:nvPr/>
        </p:nvGrpSpPr>
        <p:grpSpPr>
          <a:xfrm>
            <a:off x="347318" y="5605467"/>
            <a:ext cx="8485162" cy="992617"/>
            <a:chOff x="1111420" y="3470563"/>
            <a:chExt cx="7598473" cy="992617"/>
          </a:xfrm>
        </p:grpSpPr>
        <p:sp>
          <p:nvSpPr>
            <p:cNvPr id="11" name="Flowchart: Off-page Connector 13">
              <a:extLst>
                <a:ext uri="{FF2B5EF4-FFF2-40B4-BE49-F238E27FC236}">
                  <a16:creationId xmlns:a16="http://schemas.microsoft.com/office/drawing/2014/main" id="{5718EF94-51BE-44E4-99A4-1B81AF62206F}"/>
                </a:ext>
              </a:extLst>
            </p:cNvPr>
            <p:cNvSpPr/>
            <p:nvPr/>
          </p:nvSpPr>
          <p:spPr>
            <a:xfrm rot="16200000">
              <a:off x="4414348" y="167635"/>
              <a:ext cx="992617" cy="759847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9252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9721" y="9179"/>
                  </a:lnTo>
                  <a:lnTo>
                    <a:pt x="5000" y="10000"/>
                  </a:lnTo>
                  <a:lnTo>
                    <a:pt x="0" y="9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4006DD-C15F-441F-98D7-9488D9EAA397}"/>
                </a:ext>
              </a:extLst>
            </p:cNvPr>
            <p:cNvSpPr txBox="1"/>
            <p:nvPr/>
          </p:nvSpPr>
          <p:spPr>
            <a:xfrm>
              <a:off x="1175108" y="3605072"/>
              <a:ext cx="7251084" cy="654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lớp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1, Nam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10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0D6FA0F-2C90-8631-1758-AB6AF437B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367"/>
          <a:stretch/>
        </p:blipFill>
        <p:spPr>
          <a:xfrm>
            <a:off x="204247" y="0"/>
            <a:ext cx="11783505" cy="5255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FB8024-DF78-4A8D-85A3-0CFAEC04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784" y="5173494"/>
            <a:ext cx="342624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78795C-A08A-F9B9-2C4A-59C03B6A3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33855-A07D-E0E5-8E58-F9DAB14DD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40" y="604087"/>
            <a:ext cx="10150720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8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EB518D-EABD-DF15-66E2-0EB8FE345C41}"/>
              </a:ext>
            </a:extLst>
          </p:cNvPr>
          <p:cNvGrpSpPr/>
          <p:nvPr/>
        </p:nvGrpSpPr>
        <p:grpSpPr>
          <a:xfrm>
            <a:off x="796067" y="162560"/>
            <a:ext cx="10474960" cy="1506442"/>
            <a:chOff x="485348" y="162560"/>
            <a:chExt cx="10474960" cy="150644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57C5A37-E0F6-472C-10C4-51D707A21347}"/>
                </a:ext>
              </a:extLst>
            </p:cNvPr>
            <p:cNvSpPr/>
            <p:nvPr/>
          </p:nvSpPr>
          <p:spPr>
            <a:xfrm>
              <a:off x="858520" y="162560"/>
              <a:ext cx="10101788" cy="150644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vở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7341BF-84D5-7460-3F0B-9B02D78EA96F}"/>
                </a:ext>
              </a:extLst>
            </p:cNvPr>
            <p:cNvSpPr/>
            <p:nvPr/>
          </p:nvSpPr>
          <p:spPr>
            <a:xfrm>
              <a:off x="485348" y="470763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D56D41-C553-B6B6-401C-B759254531C0}"/>
              </a:ext>
            </a:extLst>
          </p:cNvPr>
          <p:cNvSpPr txBox="1"/>
          <p:nvPr/>
        </p:nvSpPr>
        <p:spPr>
          <a:xfrm>
            <a:off x="2251511" y="3429000"/>
            <a:ext cx="96728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619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(…)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khen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C0677-3633-4663-A873-6DBAA9AF6460}"/>
              </a:ext>
            </a:extLst>
          </p:cNvPr>
          <p:cNvSpPr txBox="1"/>
          <p:nvPr/>
        </p:nvSpPr>
        <p:spPr>
          <a:xfrm>
            <a:off x="3171239" y="2213300"/>
            <a:ext cx="239697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bổ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ích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887B04-10CB-404C-974F-531C2774EA5E}"/>
              </a:ext>
            </a:extLst>
          </p:cNvPr>
          <p:cNvSpPr txBox="1"/>
          <p:nvPr/>
        </p:nvSpPr>
        <p:spPr>
          <a:xfrm>
            <a:off x="5889433" y="2213300"/>
            <a:ext cx="239697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mới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56A05-7562-48B6-AA9E-2E4C574BCA2E}"/>
              </a:ext>
            </a:extLst>
          </p:cNvPr>
          <p:cNvSpPr txBox="1"/>
          <p:nvPr/>
        </p:nvSpPr>
        <p:spPr>
          <a:xfrm>
            <a:off x="8499320" y="2213300"/>
            <a:ext cx="297941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hãnh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diện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BFFB79-0890-4A78-80C1-7D812E85E58D}"/>
              </a:ext>
            </a:extLst>
          </p:cNvPr>
          <p:cNvSpPr/>
          <p:nvPr/>
        </p:nvSpPr>
        <p:spPr>
          <a:xfrm>
            <a:off x="4579244" y="5394960"/>
            <a:ext cx="5491480" cy="721360"/>
          </a:xfrm>
          <a:prstGeom prst="roundRect">
            <a:avLst/>
          </a:prstGeom>
          <a:solidFill>
            <a:srgbClr val="FBDB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 VIỆC CÁ NHÂN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D88B5E-D1E0-432C-95BE-5E65E3085B3F}"/>
              </a:ext>
            </a:extLst>
          </p:cNvPr>
          <p:cNvSpPr txBox="1"/>
          <p:nvPr/>
        </p:nvSpPr>
        <p:spPr>
          <a:xfrm>
            <a:off x="2804636" y="3237464"/>
            <a:ext cx="885247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4619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khen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9A1BEB-1BA6-5A87-B30A-DB3B00AB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3" b="97754" l="4167" r="40820">
                        <a14:foregroundMark x1="19987" y1="90918" x2="30924" y2="96289"/>
                        <a14:foregroundMark x1="36914" y1="93164" x2="14974" y2="95605"/>
                        <a14:foregroundMark x1="14974" y1="95605" x2="10677" y2="92578"/>
                        <a14:foregroundMark x1="15495" y1="89648" x2="32617" y2="90137"/>
                        <a14:foregroundMark x1="36393" y1="92285" x2="23242" y2="97559"/>
                        <a14:foregroundMark x1="23242" y1="97559" x2="12826" y2="95215"/>
                        <a14:foregroundMark x1="12826" y1="95215" x2="9961" y2="92383"/>
                        <a14:foregroundMark x1="8594" y1="96875" x2="14779" y2="99512"/>
                        <a14:foregroundMark x1="14779" y1="99512" x2="33398" y2="97852"/>
                        <a14:foregroundMark x1="33398" y1="97852" x2="38477" y2="93066"/>
                        <a14:foregroundMark x1="38477" y1="93066" x2="31510" y2="87207"/>
                        <a14:foregroundMark x1="31510" y1="87207" x2="12174" y2="89453"/>
                        <a14:foregroundMark x1="12174" y1="89453" x2="6315" y2="91992"/>
                        <a14:foregroundMark x1="6315" y1="91992" x2="8919" y2="97461"/>
                        <a14:foregroundMark x1="36003" y1="99121" x2="39518" y2="91699"/>
                        <a14:foregroundMark x1="39518" y1="91699" x2="35807" y2="88770"/>
                        <a14:foregroundMark x1="39779" y1="91504" x2="38997" y2="97754"/>
                        <a14:foregroundMark x1="40365" y1="91016" x2="40690" y2="95898"/>
                        <a14:foregroundMark x1="40885" y1="31836" x2="40885" y2="31836"/>
                        <a14:foregroundMark x1="21680" y1="9473" x2="21680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000"/>
          <a:stretch>
            <a:fillRect/>
          </a:stretch>
        </p:blipFill>
        <p:spPr>
          <a:xfrm>
            <a:off x="-384728" y="883920"/>
            <a:ext cx="376367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2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0" grpId="0" animBg="1"/>
      <p:bldP spid="11" grpId="0" animBg="1"/>
      <p:bldP spid="11" grpId="1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7ABCE-D54D-09F8-916D-4BE177FA0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71912DB-110C-6C4B-05E9-675CB462A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937" y="3767223"/>
            <a:ext cx="7382896" cy="3048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39B2A-D373-47EE-9F37-7A063E4C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2042160"/>
            <a:ext cx="10845920" cy="166363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EC44B8-6D66-CD7F-AEF3-573CB7C6A2CB}"/>
              </a:ext>
            </a:extLst>
          </p:cNvPr>
          <p:cNvCxnSpPr>
            <a:cxnSpLocks/>
          </p:cNvCxnSpPr>
          <p:nvPr/>
        </p:nvCxnSpPr>
        <p:spPr>
          <a:xfrm>
            <a:off x="1030404" y="3306630"/>
            <a:ext cx="5951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CF941353-1B12-E3C4-C807-49E9F4F7264B}"/>
              </a:ext>
            </a:extLst>
          </p:cNvPr>
          <p:cNvSpPr/>
          <p:nvPr/>
        </p:nvSpPr>
        <p:spPr>
          <a:xfrm>
            <a:off x="1759352" y="4919241"/>
            <a:ext cx="5683170" cy="744229"/>
          </a:xfrm>
          <a:prstGeom prst="borderCallout1">
            <a:avLst>
              <a:gd name="adj1" fmla="val -14958"/>
              <a:gd name="adj2" fmla="val 3887"/>
              <a:gd name="adj3" fmla="val -207072"/>
              <a:gd name="adj4" fmla="val -5751"/>
            </a:avLst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7CE87E02-97C7-F0C4-B99C-5CA60E1320EB}"/>
              </a:ext>
            </a:extLst>
          </p:cNvPr>
          <p:cNvSpPr/>
          <p:nvPr/>
        </p:nvSpPr>
        <p:spPr>
          <a:xfrm>
            <a:off x="5650423" y="518028"/>
            <a:ext cx="5683170" cy="744229"/>
          </a:xfrm>
          <a:prstGeom prst="borderCallout1">
            <a:avLst>
              <a:gd name="adj1" fmla="val 108953"/>
              <a:gd name="adj2" fmla="val 98354"/>
              <a:gd name="adj3" fmla="val 324322"/>
              <a:gd name="adj4" fmla="val 92701"/>
            </a:avLst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C061B-167F-40C5-F11A-EE1351202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29B2A9-934B-C3CB-8E0E-767884D5B9FC}"/>
              </a:ext>
            </a:extLst>
          </p:cNvPr>
          <p:cNvSpPr/>
          <p:nvPr/>
        </p:nvSpPr>
        <p:spPr>
          <a:xfrm>
            <a:off x="2088962" y="2451359"/>
            <a:ext cx="3754333" cy="809297"/>
          </a:xfrm>
          <a:prstGeom prst="roundRect">
            <a:avLst/>
          </a:prstGeom>
          <a:solidFill>
            <a:srgbClr val="7DC164"/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hãnh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diện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8FE76F-FA7E-5CFC-1386-D913AF6975DB}"/>
              </a:ext>
            </a:extLst>
          </p:cNvPr>
          <p:cNvSpPr/>
          <p:nvPr/>
        </p:nvSpPr>
        <p:spPr>
          <a:xfrm>
            <a:off x="1236300" y="3459295"/>
            <a:ext cx="5658889" cy="809297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sướng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50" name="Picture 2" descr="Proud Boy Poster | Free Printable Papercraft Templates">
            <a:extLst>
              <a:ext uri="{FF2B5EF4-FFF2-40B4-BE49-F238E27FC236}">
                <a16:creationId xmlns:a16="http://schemas.microsoft.com/office/drawing/2014/main" id="{773125FB-7186-8696-74B9-C9F51B4BB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73" b="83591" l="23471" r="80118">
                        <a14:foregroundMark x1="40235" y1="19455" x2="48765" y2="20500"/>
                        <a14:foregroundMark x1="43706" y1="20318" x2="43706" y2="20318"/>
                        <a14:foregroundMark x1="44824" y1="18273" x2="44824" y2="18273"/>
                        <a14:foregroundMark x1="44588" y1="35500" x2="35647" y2="41409"/>
                        <a14:foregroundMark x1="55294" y1="32636" x2="49000" y2="38727"/>
                        <a14:foregroundMark x1="51176" y1="41727" x2="41529" y2="40545"/>
                        <a14:foregroundMark x1="47471" y1="40045" x2="48529" y2="40545"/>
                        <a14:foregroundMark x1="52471" y1="38364" x2="50529" y2="38727"/>
                        <a14:foregroundMark x1="48765" y1="32455" x2="51824" y2="35182"/>
                        <a14:foregroundMark x1="37824" y1="35318" x2="41765" y2="36500"/>
                        <a14:foregroundMark x1="41765" y1="76000" x2="36059" y2="81818"/>
                        <a14:foregroundMark x1="36059" y1="81818" x2="33882" y2="82773"/>
                        <a14:foregroundMark x1="66235" y1="75500" x2="71471" y2="82045"/>
                        <a14:foregroundMark x1="71471" y1="82045" x2="73647" y2="83591"/>
                        <a14:foregroundMark x1="59235" y1="63864" x2="59235" y2="63864"/>
                        <a14:foregroundMark x1="40647" y1="81409" x2="42882" y2="76364"/>
                        <a14:foregroundMark x1="45235" y1="79364" x2="43706" y2="7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16103" r="12576" b="14262"/>
          <a:stretch>
            <a:fillRect/>
          </a:stretch>
        </p:blipFill>
        <p:spPr bwMode="auto">
          <a:xfrm>
            <a:off x="7288192" y="2142622"/>
            <a:ext cx="3754333" cy="47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8F010-7AE5-F055-0698-486C67CD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17" y="162560"/>
            <a:ext cx="735851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5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EB518D-EABD-DF15-66E2-0EB8FE345C41}"/>
              </a:ext>
            </a:extLst>
          </p:cNvPr>
          <p:cNvGrpSpPr/>
          <p:nvPr/>
        </p:nvGrpSpPr>
        <p:grpSpPr>
          <a:xfrm>
            <a:off x="796067" y="162560"/>
            <a:ext cx="10474960" cy="1506442"/>
            <a:chOff x="485348" y="162560"/>
            <a:chExt cx="10474960" cy="150644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57C5A37-E0F6-472C-10C4-51D707A21347}"/>
                </a:ext>
              </a:extLst>
            </p:cNvPr>
            <p:cNvSpPr/>
            <p:nvPr/>
          </p:nvSpPr>
          <p:spPr>
            <a:xfrm>
              <a:off x="858520" y="162560"/>
              <a:ext cx="10101788" cy="150644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tranh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7341BF-84D5-7460-3F0B-9B02D78EA96F}"/>
                </a:ext>
              </a:extLst>
            </p:cNvPr>
            <p:cNvSpPr/>
            <p:nvPr/>
          </p:nvSpPr>
          <p:spPr>
            <a:xfrm>
              <a:off x="485348" y="470763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88421B-8C25-4FE0-8C42-18CCA0ECCF67}"/>
              </a:ext>
            </a:extLst>
          </p:cNvPr>
          <p:cNvGrpSpPr/>
          <p:nvPr/>
        </p:nvGrpSpPr>
        <p:grpSpPr>
          <a:xfrm>
            <a:off x="973861" y="1669002"/>
            <a:ext cx="10244277" cy="4733254"/>
            <a:chOff x="753693" y="1583478"/>
            <a:chExt cx="11748953" cy="5428473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59A42B84-6A80-421C-8FCC-39F69278D12E}"/>
                </a:ext>
              </a:extLst>
            </p:cNvPr>
            <p:cNvSpPr/>
            <p:nvPr/>
          </p:nvSpPr>
          <p:spPr>
            <a:xfrm>
              <a:off x="753693" y="1609363"/>
              <a:ext cx="4034451" cy="2819352"/>
            </a:xfrm>
            <a:custGeom>
              <a:avLst/>
              <a:gdLst/>
              <a:ahLst/>
              <a:cxnLst/>
              <a:rect l="l" t="t" r="r" b="b"/>
              <a:pathLst>
                <a:path w="7718623" h="5393920">
                  <a:moveTo>
                    <a:pt x="0" y="0"/>
                  </a:moveTo>
                  <a:lnTo>
                    <a:pt x="7718623" y="0"/>
                  </a:lnTo>
                  <a:lnTo>
                    <a:pt x="7718623" y="5393920"/>
                  </a:lnTo>
                  <a:lnTo>
                    <a:pt x="0" y="5393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A72FD154-68F7-4805-BA11-182C35BDBF98}"/>
                </a:ext>
              </a:extLst>
            </p:cNvPr>
            <p:cNvSpPr/>
            <p:nvPr/>
          </p:nvSpPr>
          <p:spPr>
            <a:xfrm>
              <a:off x="8346884" y="1583478"/>
              <a:ext cx="4054842" cy="2845237"/>
            </a:xfrm>
            <a:custGeom>
              <a:avLst/>
              <a:gdLst/>
              <a:ahLst/>
              <a:cxnLst/>
              <a:rect l="l" t="t" r="r" b="b"/>
              <a:pathLst>
                <a:path w="7757636" h="5443444">
                  <a:moveTo>
                    <a:pt x="0" y="0"/>
                  </a:moveTo>
                  <a:lnTo>
                    <a:pt x="7757635" y="0"/>
                  </a:lnTo>
                  <a:lnTo>
                    <a:pt x="7757635" y="5443444"/>
                  </a:lnTo>
                  <a:lnTo>
                    <a:pt x="0" y="544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C51093D6-8FA7-4C46-9725-2026CE74C47A}"/>
                </a:ext>
              </a:extLst>
            </p:cNvPr>
            <p:cNvSpPr/>
            <p:nvPr/>
          </p:nvSpPr>
          <p:spPr>
            <a:xfrm>
              <a:off x="753693" y="4198109"/>
              <a:ext cx="4189488" cy="2792992"/>
            </a:xfrm>
            <a:custGeom>
              <a:avLst/>
              <a:gdLst/>
              <a:ahLst/>
              <a:cxnLst/>
              <a:rect l="l" t="t" r="r" b="b"/>
              <a:pathLst>
                <a:path w="8015235" h="5343490">
                  <a:moveTo>
                    <a:pt x="0" y="0"/>
                  </a:moveTo>
                  <a:lnTo>
                    <a:pt x="8015235" y="0"/>
                  </a:lnTo>
                  <a:lnTo>
                    <a:pt x="8015235" y="5343490"/>
                  </a:lnTo>
                  <a:lnTo>
                    <a:pt x="0" y="5343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0F8763B-77F5-4A7C-A7B3-1FA5BCD31317}"/>
                </a:ext>
              </a:extLst>
            </p:cNvPr>
            <p:cNvSpPr/>
            <p:nvPr/>
          </p:nvSpPr>
          <p:spPr>
            <a:xfrm>
              <a:off x="8718791" y="4198109"/>
              <a:ext cx="3783855" cy="2813842"/>
            </a:xfrm>
            <a:custGeom>
              <a:avLst/>
              <a:gdLst/>
              <a:ahLst/>
              <a:cxnLst/>
              <a:rect l="l" t="t" r="r" b="b"/>
              <a:pathLst>
                <a:path w="7239188" h="5383379">
                  <a:moveTo>
                    <a:pt x="0" y="0"/>
                  </a:moveTo>
                  <a:lnTo>
                    <a:pt x="7239188" y="0"/>
                  </a:lnTo>
                  <a:lnTo>
                    <a:pt x="7239188" y="5383379"/>
                  </a:lnTo>
                  <a:lnTo>
                    <a:pt x="0" y="5383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F5B085C-22C2-4A35-8514-1F2F18C54364}"/>
              </a:ext>
            </a:extLst>
          </p:cNvPr>
          <p:cNvSpPr txBox="1"/>
          <p:nvPr/>
        </p:nvSpPr>
        <p:spPr>
          <a:xfrm>
            <a:off x="4768127" y="2117301"/>
            <a:ext cx="2941085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đá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bóng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5ACA7B-8685-4CA4-8F4D-E0E572C263AD}"/>
              </a:ext>
            </a:extLst>
          </p:cNvPr>
          <p:cNvSpPr txBox="1"/>
          <p:nvPr/>
        </p:nvSpPr>
        <p:spPr>
          <a:xfrm>
            <a:off x="4749590" y="3083557"/>
            <a:ext cx="2941085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đọc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sách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0300C2-E8DF-414C-A55D-7950B6786193}"/>
              </a:ext>
            </a:extLst>
          </p:cNvPr>
          <p:cNvSpPr txBox="1"/>
          <p:nvPr/>
        </p:nvSpPr>
        <p:spPr>
          <a:xfrm>
            <a:off x="4782730" y="4049813"/>
            <a:ext cx="2941085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kéo</a:t>
            </a:r>
            <a:r>
              <a:rPr lang="en-US" sz="4000" b="1" dirty="0">
                <a:latin typeface="UTM Avo" panose="02040603050506020204" pitchFamily="18" charset="0"/>
              </a:rPr>
              <a:t> co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BAE099-A1E5-4394-A935-897C7E500D64}"/>
              </a:ext>
            </a:extLst>
          </p:cNvPr>
          <p:cNvSpPr txBox="1"/>
          <p:nvPr/>
        </p:nvSpPr>
        <p:spPr>
          <a:xfrm>
            <a:off x="4749590" y="5016069"/>
            <a:ext cx="2941085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múa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353816E-E511-4515-96D8-8BD5D76B9666}"/>
              </a:ext>
            </a:extLst>
          </p:cNvPr>
          <p:cNvSpPr/>
          <p:nvPr/>
        </p:nvSpPr>
        <p:spPr>
          <a:xfrm>
            <a:off x="3935878" y="6014176"/>
            <a:ext cx="4775389" cy="721360"/>
          </a:xfrm>
          <a:prstGeom prst="roundRect">
            <a:avLst/>
          </a:prstGeom>
          <a:solidFill>
            <a:srgbClr val="FBDB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317626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503</Words>
  <Application>Microsoft Office PowerPoint</Application>
  <PresentationFormat>Widescreen</PresentationFormat>
  <Paragraphs>96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#9Slide05 SVNCookie</vt:lpstr>
      <vt:lpstr>#9Slide07 HoneyCream</vt:lpstr>
      <vt:lpstr>Aptos</vt:lpstr>
      <vt:lpstr>Aptos Display</vt:lpstr>
      <vt:lpstr>Arial</vt:lpstr>
      <vt:lpstr>Calibri</vt:lpstr>
      <vt:lpstr>Calibri Light</vt:lpstr>
      <vt:lpstr>HP001 4 hàng</vt:lpstr>
      <vt:lpstr>SVN-Newton</vt:lpstr>
      <vt:lpstr>Times New Roman</vt:lpstr>
      <vt:lpstr>UTM Avo</vt:lpstr>
      <vt:lpstr>1_office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Phuoc Trang_GV</dc:creator>
  <cp:lastModifiedBy>WIN</cp:lastModifiedBy>
  <cp:revision>75</cp:revision>
  <dcterms:created xsi:type="dcterms:W3CDTF">2025-12-07T14:09:05Z</dcterms:created>
  <dcterms:modified xsi:type="dcterms:W3CDTF">2026-01-13T08:54:49Z</dcterms:modified>
</cp:coreProperties>
</file>