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6"/>
  </p:notesMasterIdLst>
  <p:handoutMasterIdLst>
    <p:handoutMasterId r:id="rId27"/>
  </p:handoutMasterIdLst>
  <p:sldIdLst>
    <p:sldId id="4413" r:id="rId2"/>
    <p:sldId id="4416" r:id="rId3"/>
    <p:sldId id="4433" r:id="rId4"/>
    <p:sldId id="4434" r:id="rId5"/>
    <p:sldId id="4402" r:id="rId6"/>
    <p:sldId id="4435" r:id="rId7"/>
    <p:sldId id="4411" r:id="rId8"/>
    <p:sldId id="261" r:id="rId9"/>
    <p:sldId id="4388" r:id="rId10"/>
    <p:sldId id="4403" r:id="rId11"/>
    <p:sldId id="4386" r:id="rId12"/>
    <p:sldId id="4436" r:id="rId13"/>
    <p:sldId id="269" r:id="rId14"/>
    <p:sldId id="4395" r:id="rId15"/>
    <p:sldId id="4425" r:id="rId16"/>
    <p:sldId id="4406" r:id="rId17"/>
    <p:sldId id="4407" r:id="rId18"/>
    <p:sldId id="4429" r:id="rId19"/>
    <p:sldId id="4432" r:id="rId20"/>
    <p:sldId id="4408" r:id="rId21"/>
    <p:sldId id="4396" r:id="rId22"/>
    <p:sldId id="4409" r:id="rId23"/>
    <p:sldId id="4410" r:id="rId24"/>
    <p:sldId id="443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1633" autoAdjust="0"/>
  </p:normalViewPr>
  <p:slideViewPr>
    <p:cSldViewPr snapToGrid="0">
      <p:cViewPr varScale="1">
        <p:scale>
          <a:sx n="79" d="100"/>
          <a:sy n="79" d="100"/>
        </p:scale>
        <p:origin x="9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569278-242A-8D1E-0D45-5B7CDEE389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46E5AA-BFE5-09A4-679B-29CC73A9EB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CF1EF-B602-471B-ACC0-BA35A48E9D9A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080A8-9505-E0B0-99BD-E98E851F2F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382B9-3887-C65E-548F-6A2A5E35DE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1E6CD-06A3-4675-814C-10E51309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13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CA109-A38F-47DC-A5B6-CB90B757BAB3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EB55F-8576-43AF-A034-352F69638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4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C93FF-6BFD-4E6A-96F6-C0FD028D73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68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B55F-8576-43AF-A034-352F696385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85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58C94F-FC92-4A5A-8D57-2B71CBF1BC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16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58C94F-FC92-4A5A-8D57-2B71CBF1BC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507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C93FF-6BFD-4E6A-96F6-C0FD028D73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473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D9F9F-674D-4F0A-99FE-F4A57DD3284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262BDA-6B02-434B-8EED-9FA1CFB24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7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D9F9F-674D-4F0A-99FE-F4A57DD3284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262BDA-6B02-434B-8EED-9FA1CFB24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D9F9F-674D-4F0A-99FE-F4A57DD3284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262BDA-6B02-434B-8EED-9FA1CFB24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6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63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D9F9F-674D-4F0A-99FE-F4A57DD3284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262BDA-6B02-434B-8EED-9FA1CFB24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2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D9F9F-674D-4F0A-99FE-F4A57DD3284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262BDA-6B02-434B-8EED-9FA1CFB24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9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D9F9F-674D-4F0A-99FE-F4A57DD3284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262BDA-6B02-434B-8EED-9FA1CFB24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3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D9F9F-674D-4F0A-99FE-F4A57DD3284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262BDA-6B02-434B-8EED-9FA1CFB24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D9F9F-674D-4F0A-99FE-F4A57DD3284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262BDA-6B02-434B-8EED-9FA1CFB24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0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D9F9F-674D-4F0A-99FE-F4A57DD3284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262BDA-6B02-434B-8EED-9FA1CFB24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D9F9F-674D-4F0A-99FE-F4A57DD3284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262BDA-6B02-434B-8EED-9FA1CFB24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1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D9F9F-674D-4F0A-99FE-F4A57DD3284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262BDA-6B02-434B-8EED-9FA1CFB24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20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2" descr="DSTARS-P">
            <a:extLst>
              <a:ext uri="{FF2B5EF4-FFF2-40B4-BE49-F238E27FC236}">
                <a16:creationId xmlns:a16="http://schemas.microsoft.com/office/drawing/2014/main" id="{CF4B6EEC-EDC5-8719-FA12-25C29E3A79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3962402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2" descr="DSTARS-P">
            <a:extLst>
              <a:ext uri="{FF2B5EF4-FFF2-40B4-BE49-F238E27FC236}">
                <a16:creationId xmlns:a16="http://schemas.microsoft.com/office/drawing/2014/main" id="{12D00100-B2C1-4CDB-3D4A-ABB14B57F5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07" y="-30242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2" descr="DSTARS-P">
            <a:extLst>
              <a:ext uri="{FF2B5EF4-FFF2-40B4-BE49-F238E27FC236}">
                <a16:creationId xmlns:a16="http://schemas.microsoft.com/office/drawing/2014/main" id="{F6A71B75-8CDA-2EE2-4FED-A749392C32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9" y="1268367"/>
            <a:ext cx="12731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2" descr="DSTARS-P">
            <a:extLst>
              <a:ext uri="{FF2B5EF4-FFF2-40B4-BE49-F238E27FC236}">
                <a16:creationId xmlns:a16="http://schemas.microsoft.com/office/drawing/2014/main" id="{68B74627-CCC4-82D5-9673-779ED95AA8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460" y="4437744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2" descr="DSTARS-P">
            <a:extLst>
              <a:ext uri="{FF2B5EF4-FFF2-40B4-BE49-F238E27FC236}">
                <a16:creationId xmlns:a16="http://schemas.microsoft.com/office/drawing/2014/main" id="{96F5733E-F4F8-7DF9-52F4-4E1C8091B1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587" y="611188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2" descr="DSTARS-P">
            <a:extLst>
              <a:ext uri="{FF2B5EF4-FFF2-40B4-BE49-F238E27FC236}">
                <a16:creationId xmlns:a16="http://schemas.microsoft.com/office/drawing/2014/main" id="{FD7B429F-87E3-6652-9C3F-0D1BC1957F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860" y="77789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2" descr="DSTARS-P">
            <a:extLst>
              <a:ext uri="{FF2B5EF4-FFF2-40B4-BE49-F238E27FC236}">
                <a16:creationId xmlns:a16="http://schemas.microsoft.com/office/drawing/2014/main" id="{FDF97B56-4872-131E-B071-9CE7BECC05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547" y="4894944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29286" y="3979537"/>
            <a:ext cx="119839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HP001 4 hàng" panose="020B0603050302020204" pitchFamily="34" charset="-93"/>
              </a:rPr>
              <a:t>Giáo</a:t>
            </a:r>
            <a:r>
              <a:rPr lang="en-US" sz="4000" b="1" dirty="0" smtClean="0"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latin typeface="HP001 4 hàng" panose="020B0603050302020204" pitchFamily="34" charset="-93"/>
              </a:rPr>
              <a:t>viên</a:t>
            </a:r>
            <a:r>
              <a:rPr lang="en-US" sz="4000" b="1" dirty="0" smtClean="0">
                <a:latin typeface="HP001 4 hàng" panose="020B0603050302020204" pitchFamily="34" charset="-93"/>
              </a:rPr>
              <a:t>: </a:t>
            </a:r>
            <a:r>
              <a:rPr lang="en-US" sz="4000" b="1" dirty="0" err="1" smtClean="0">
                <a:latin typeface="HP001 4 hàng" panose="020B0603050302020204" pitchFamily="34" charset="-93"/>
              </a:rPr>
              <a:t>Nguyễn</a:t>
            </a:r>
            <a:r>
              <a:rPr lang="en-US" sz="4000" b="1" dirty="0" smtClean="0"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latin typeface="HP001 4 hàng" panose="020B0603050302020204" pitchFamily="34" charset="-93"/>
              </a:rPr>
              <a:t>Thị</a:t>
            </a:r>
            <a:r>
              <a:rPr lang="en-US" sz="4000" b="1" dirty="0" smtClean="0"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latin typeface="HP001 4 hàng" panose="020B0603050302020204" pitchFamily="34" charset="-93"/>
              </a:rPr>
              <a:t>Bích</a:t>
            </a:r>
            <a:r>
              <a:rPr lang="en-US" sz="4000" b="1" dirty="0" smtClean="0"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latin typeface="HP001 4 hàng" panose="020B0603050302020204" pitchFamily="34" charset="-93"/>
              </a:rPr>
              <a:t>Liên</a:t>
            </a:r>
            <a:endParaRPr lang="en-US" sz="4000" b="1" dirty="0" smtClean="0">
              <a:latin typeface="HP001 4 hàng" panose="020B0603050302020204" pitchFamily="34" charset="-93"/>
            </a:endParaRPr>
          </a:p>
          <a:p>
            <a:r>
              <a:rPr lang="en-US" sz="4000" b="1" dirty="0" err="1" smtClean="0">
                <a:latin typeface="HP001 4 hàng" panose="020B0603050302020204" pitchFamily="34" charset="-93"/>
              </a:rPr>
              <a:t>Năm</a:t>
            </a:r>
            <a:r>
              <a:rPr lang="en-US" sz="4000" b="1" dirty="0" smtClean="0"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latin typeface="HP001 4 hàng" panose="020B0603050302020204" pitchFamily="34" charset="-93"/>
              </a:rPr>
              <a:t>sinh</a:t>
            </a:r>
            <a:r>
              <a:rPr lang="en-US" sz="4000" b="1" dirty="0" smtClean="0">
                <a:latin typeface="HP001 4 hàng" panose="020B0603050302020204" pitchFamily="34" charset="-93"/>
              </a:rPr>
              <a:t>: 1997</a:t>
            </a:r>
          </a:p>
          <a:p>
            <a:r>
              <a:rPr lang="en-US" sz="4000" b="1" dirty="0" err="1" smtClean="0">
                <a:latin typeface="HP001 4 hàng" panose="020B0603050302020204" pitchFamily="34" charset="-93"/>
              </a:rPr>
              <a:t>Đơn</a:t>
            </a:r>
            <a:r>
              <a:rPr lang="en-US" sz="4000" b="1" dirty="0" smtClean="0"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latin typeface="HP001 4 hàng" panose="020B0603050302020204" pitchFamily="34" charset="-93"/>
              </a:rPr>
              <a:t>vị</a:t>
            </a:r>
            <a:r>
              <a:rPr lang="en-US" sz="4000" b="1" dirty="0" smtClean="0"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latin typeface="HP001 4 hàng" panose="020B0603050302020204" pitchFamily="34" charset="-93"/>
              </a:rPr>
              <a:t>công</a:t>
            </a:r>
            <a:r>
              <a:rPr lang="en-US" sz="4000" b="1" dirty="0" smtClean="0"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latin typeface="HP001 4 hàng" panose="020B0603050302020204" pitchFamily="34" charset="-93"/>
              </a:rPr>
              <a:t>tác</a:t>
            </a:r>
            <a:r>
              <a:rPr lang="en-US" sz="4000" b="1" dirty="0" smtClean="0">
                <a:latin typeface="HP001 4 hàng" panose="020B0603050302020204" pitchFamily="34" charset="-93"/>
              </a:rPr>
              <a:t>: </a:t>
            </a:r>
            <a:r>
              <a:rPr lang="en-US" sz="4000" b="1" dirty="0" err="1" smtClean="0">
                <a:latin typeface="HP001 4 hàng" panose="020B0603050302020204" pitchFamily="34" charset="-93"/>
              </a:rPr>
              <a:t>Trường</a:t>
            </a:r>
            <a:r>
              <a:rPr lang="en-US" sz="4000" b="1" dirty="0" smtClean="0"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latin typeface="HP001 4 hàng" panose="020B0603050302020204" pitchFamily="34" charset="-93"/>
              </a:rPr>
              <a:t>Tiểu</a:t>
            </a:r>
            <a:r>
              <a:rPr lang="en-US" sz="4000" b="1" dirty="0" smtClean="0"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latin typeface="HP001 4 hàng" panose="020B0603050302020204" pitchFamily="34" charset="-93"/>
              </a:rPr>
              <a:t>học</a:t>
            </a:r>
            <a:r>
              <a:rPr lang="en-US" sz="4000" b="1" dirty="0" smtClean="0"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latin typeface="HP001 4 hàng" panose="020B0603050302020204" pitchFamily="34" charset="-93"/>
              </a:rPr>
              <a:t>Hòa</a:t>
            </a:r>
            <a:r>
              <a:rPr lang="en-US" sz="4000" b="1" dirty="0" smtClean="0"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latin typeface="HP001 4 hàng" panose="020B0603050302020204" pitchFamily="34" charset="-93"/>
              </a:rPr>
              <a:t>Nghĩa</a:t>
            </a:r>
            <a:endParaRPr lang="vi-VN" sz="4000" b="1" dirty="0">
              <a:latin typeface="HP001 4 hàng" panose="020B0603050302020204" pitchFamily="34" charset="-93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565409" y="34593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55588" y="2032658"/>
            <a:ext cx="11652160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KHOA HỌC LỚP 4</a:t>
            </a:r>
          </a:p>
          <a:p>
            <a:pPr algn="ctr" defTabSz="9144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16: </a:t>
            </a:r>
            <a:r>
              <a:rPr lang="en-US" sz="54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54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54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54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255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2D49DF-4693-8DFE-6923-F8411334660C}"/>
              </a:ext>
            </a:extLst>
          </p:cNvPr>
          <p:cNvSpPr txBox="1"/>
          <p:nvPr/>
        </p:nvSpPr>
        <p:spPr>
          <a:xfrm>
            <a:off x="2258719" y="1387197"/>
            <a:ext cx="8196950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</a:t>
            </a:r>
            <a:endParaRPr lang="en-US" sz="2800" b="1" dirty="0">
              <a:solidFill>
                <a:srgbClr val="FF59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ED90C24-C3F0-65D1-134D-857BB1E123C3}"/>
              </a:ext>
            </a:extLst>
          </p:cNvPr>
          <p:cNvCxnSpPr>
            <a:cxnSpLocks/>
          </p:cNvCxnSpPr>
          <p:nvPr/>
        </p:nvCxnSpPr>
        <p:spPr>
          <a:xfrm flipH="1">
            <a:off x="3441843" y="1910417"/>
            <a:ext cx="2654157" cy="1309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FB62296-EA7B-F67C-459E-4BDB2DE9F3C7}"/>
              </a:ext>
            </a:extLst>
          </p:cNvPr>
          <p:cNvSpPr txBox="1"/>
          <p:nvPr/>
        </p:nvSpPr>
        <p:spPr>
          <a:xfrm>
            <a:off x="2569089" y="3257949"/>
            <a:ext cx="1561083" cy="13849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latin typeface="+mj-lt"/>
              </a:rPr>
              <a:t>Động vật ăn thực vật</a:t>
            </a:r>
            <a:endParaRPr lang="en-US" sz="2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D36DBE-FA77-16E8-A25C-E71EECE8C10D}"/>
              </a:ext>
            </a:extLst>
          </p:cNvPr>
          <p:cNvCxnSpPr>
            <a:cxnSpLocks/>
          </p:cNvCxnSpPr>
          <p:nvPr/>
        </p:nvCxnSpPr>
        <p:spPr>
          <a:xfrm flipH="1">
            <a:off x="5804899" y="1911475"/>
            <a:ext cx="291101" cy="1308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E83E9F-4FDE-681C-0E3E-4ADC998B98F0}"/>
              </a:ext>
            </a:extLst>
          </p:cNvPr>
          <p:cNvCxnSpPr>
            <a:cxnSpLocks/>
          </p:cNvCxnSpPr>
          <p:nvPr/>
        </p:nvCxnSpPr>
        <p:spPr>
          <a:xfrm>
            <a:off x="6096000" y="1898819"/>
            <a:ext cx="1887020" cy="1321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F859A62-0D37-F445-A273-12400AB3F927}"/>
              </a:ext>
            </a:extLst>
          </p:cNvPr>
          <p:cNvSpPr txBox="1"/>
          <p:nvPr/>
        </p:nvSpPr>
        <p:spPr>
          <a:xfrm>
            <a:off x="4772129" y="3248177"/>
            <a:ext cx="1561083" cy="13849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 ăn động vật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5718CA-CD62-6E1C-D74F-53EBC5712291}"/>
              </a:ext>
            </a:extLst>
          </p:cNvPr>
          <p:cNvSpPr txBox="1"/>
          <p:nvPr/>
        </p:nvSpPr>
        <p:spPr>
          <a:xfrm>
            <a:off x="7380544" y="3248177"/>
            <a:ext cx="1561083" cy="2246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 ăn cả thực vật và động vật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0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61">
            <a:extLst>
              <a:ext uri="{FF2B5EF4-FFF2-40B4-BE49-F238E27FC236}">
                <a16:creationId xmlns:a16="http://schemas.microsoft.com/office/drawing/2014/main" id="{ABB93FC1-E435-4BDC-B4C0-CECCDB3211CA}"/>
              </a:ext>
            </a:extLst>
          </p:cNvPr>
          <p:cNvGrpSpPr/>
          <p:nvPr/>
        </p:nvGrpSpPr>
        <p:grpSpPr>
          <a:xfrm>
            <a:off x="1841586" y="1223201"/>
            <a:ext cx="658978" cy="577348"/>
            <a:chOff x="0" y="0"/>
            <a:chExt cx="935237" cy="845748"/>
          </a:xfrm>
        </p:grpSpPr>
        <p:sp>
          <p:nvSpPr>
            <p:cNvPr id="6" name="Shape 1259">
              <a:extLst>
                <a:ext uri="{FF2B5EF4-FFF2-40B4-BE49-F238E27FC236}">
                  <a16:creationId xmlns:a16="http://schemas.microsoft.com/office/drawing/2014/main" id="{563B9DDD-E354-4646-827F-F87567DDE89A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Shape 1260">
              <a:extLst>
                <a:ext uri="{FF2B5EF4-FFF2-40B4-BE49-F238E27FC236}">
                  <a16:creationId xmlns:a16="http://schemas.microsoft.com/office/drawing/2014/main" id="{68DC97A5-708B-4C8B-83F4-4176C4289E6F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" name="Rectangle: Rounded Corners 43">
            <a:extLst>
              <a:ext uri="{FF2B5EF4-FFF2-40B4-BE49-F238E27FC236}">
                <a16:creationId xmlns:a16="http://schemas.microsoft.com/office/drawing/2014/main" id="{E93113AF-0412-A6A2-2D00-8F0578311669}"/>
              </a:ext>
            </a:extLst>
          </p:cNvPr>
          <p:cNvSpPr/>
          <p:nvPr/>
        </p:nvSpPr>
        <p:spPr>
          <a:xfrm>
            <a:off x="477006" y="2590800"/>
            <a:ext cx="8143119" cy="2905125"/>
          </a:xfrm>
          <a:custGeom>
            <a:avLst/>
            <a:gdLst>
              <a:gd name="connsiteX0" fmla="*/ 0 w 8143119"/>
              <a:gd name="connsiteY0" fmla="*/ 484197 h 2905125"/>
              <a:gd name="connsiteX1" fmla="*/ 484197 w 8143119"/>
              <a:gd name="connsiteY1" fmla="*/ 0 h 2905125"/>
              <a:gd name="connsiteX2" fmla="*/ 1010344 w 8143119"/>
              <a:gd name="connsiteY2" fmla="*/ 0 h 2905125"/>
              <a:gd name="connsiteX3" fmla="*/ 1679985 w 8143119"/>
              <a:gd name="connsiteY3" fmla="*/ 0 h 2905125"/>
              <a:gd name="connsiteX4" fmla="*/ 2062637 w 8143119"/>
              <a:gd name="connsiteY4" fmla="*/ 0 h 2905125"/>
              <a:gd name="connsiteX5" fmla="*/ 2445289 w 8143119"/>
              <a:gd name="connsiteY5" fmla="*/ 0 h 2905125"/>
              <a:gd name="connsiteX6" fmla="*/ 2827941 w 8143119"/>
              <a:gd name="connsiteY6" fmla="*/ 0 h 2905125"/>
              <a:gd name="connsiteX7" fmla="*/ 3282340 w 8143119"/>
              <a:gd name="connsiteY7" fmla="*/ 0 h 2905125"/>
              <a:gd name="connsiteX8" fmla="*/ 3951981 w 8143119"/>
              <a:gd name="connsiteY8" fmla="*/ 0 h 2905125"/>
              <a:gd name="connsiteX9" fmla="*/ 4334633 w 8143119"/>
              <a:gd name="connsiteY9" fmla="*/ 0 h 2905125"/>
              <a:gd name="connsiteX10" fmla="*/ 4860779 w 8143119"/>
              <a:gd name="connsiteY10" fmla="*/ 0 h 2905125"/>
              <a:gd name="connsiteX11" fmla="*/ 5315179 w 8143119"/>
              <a:gd name="connsiteY11" fmla="*/ 0 h 2905125"/>
              <a:gd name="connsiteX12" fmla="*/ 5841325 w 8143119"/>
              <a:gd name="connsiteY12" fmla="*/ 0 h 2905125"/>
              <a:gd name="connsiteX13" fmla="*/ 6295724 w 8143119"/>
              <a:gd name="connsiteY13" fmla="*/ 0 h 2905125"/>
              <a:gd name="connsiteX14" fmla="*/ 6893618 w 8143119"/>
              <a:gd name="connsiteY14" fmla="*/ 0 h 2905125"/>
              <a:gd name="connsiteX15" fmla="*/ 7658922 w 8143119"/>
              <a:gd name="connsiteY15" fmla="*/ 0 h 2905125"/>
              <a:gd name="connsiteX16" fmla="*/ 8143119 w 8143119"/>
              <a:gd name="connsiteY16" fmla="*/ 484197 h 2905125"/>
              <a:gd name="connsiteX17" fmla="*/ 8143119 w 8143119"/>
              <a:gd name="connsiteY17" fmla="*/ 968380 h 2905125"/>
              <a:gd name="connsiteX18" fmla="*/ 8143119 w 8143119"/>
              <a:gd name="connsiteY18" fmla="*/ 1491297 h 2905125"/>
              <a:gd name="connsiteX19" fmla="*/ 8143119 w 8143119"/>
              <a:gd name="connsiteY19" fmla="*/ 1994847 h 2905125"/>
              <a:gd name="connsiteX20" fmla="*/ 8143119 w 8143119"/>
              <a:gd name="connsiteY20" fmla="*/ 2420928 h 2905125"/>
              <a:gd name="connsiteX21" fmla="*/ 7658922 w 8143119"/>
              <a:gd name="connsiteY21" fmla="*/ 2905125 h 2905125"/>
              <a:gd name="connsiteX22" fmla="*/ 6917534 w 8143119"/>
              <a:gd name="connsiteY22" fmla="*/ 2905125 h 2905125"/>
              <a:gd name="connsiteX23" fmla="*/ 6176146 w 8143119"/>
              <a:gd name="connsiteY23" fmla="*/ 2905125 h 2905125"/>
              <a:gd name="connsiteX24" fmla="*/ 5578252 w 8143119"/>
              <a:gd name="connsiteY24" fmla="*/ 2905125 h 2905125"/>
              <a:gd name="connsiteX25" fmla="*/ 5195600 w 8143119"/>
              <a:gd name="connsiteY25" fmla="*/ 2905125 h 2905125"/>
              <a:gd name="connsiteX26" fmla="*/ 4454212 w 8143119"/>
              <a:gd name="connsiteY26" fmla="*/ 2905125 h 2905125"/>
              <a:gd name="connsiteX27" fmla="*/ 3712823 w 8143119"/>
              <a:gd name="connsiteY27" fmla="*/ 2905125 h 2905125"/>
              <a:gd name="connsiteX28" fmla="*/ 3043182 w 8143119"/>
              <a:gd name="connsiteY28" fmla="*/ 2905125 h 2905125"/>
              <a:gd name="connsiteX29" fmla="*/ 2301794 w 8143119"/>
              <a:gd name="connsiteY29" fmla="*/ 2905125 h 2905125"/>
              <a:gd name="connsiteX30" fmla="*/ 1703900 w 8143119"/>
              <a:gd name="connsiteY30" fmla="*/ 2905125 h 2905125"/>
              <a:gd name="connsiteX31" fmla="*/ 1034259 w 8143119"/>
              <a:gd name="connsiteY31" fmla="*/ 2905125 h 2905125"/>
              <a:gd name="connsiteX32" fmla="*/ 484197 w 8143119"/>
              <a:gd name="connsiteY32" fmla="*/ 2905125 h 2905125"/>
              <a:gd name="connsiteX33" fmla="*/ 0 w 8143119"/>
              <a:gd name="connsiteY33" fmla="*/ 2420928 h 2905125"/>
              <a:gd name="connsiteX34" fmla="*/ 0 w 8143119"/>
              <a:gd name="connsiteY34" fmla="*/ 1956113 h 2905125"/>
              <a:gd name="connsiteX35" fmla="*/ 0 w 8143119"/>
              <a:gd name="connsiteY35" fmla="*/ 1510664 h 2905125"/>
              <a:gd name="connsiteX36" fmla="*/ 0 w 8143119"/>
              <a:gd name="connsiteY36" fmla="*/ 1065216 h 2905125"/>
              <a:gd name="connsiteX37" fmla="*/ 0 w 8143119"/>
              <a:gd name="connsiteY37" fmla="*/ 484197 h 290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143119" h="2905125" fill="none" extrusionOk="0">
                <a:moveTo>
                  <a:pt x="0" y="484197"/>
                </a:moveTo>
                <a:cubicBezTo>
                  <a:pt x="-37157" y="187816"/>
                  <a:pt x="227906" y="-44339"/>
                  <a:pt x="484197" y="0"/>
                </a:cubicBezTo>
                <a:cubicBezTo>
                  <a:pt x="720103" y="-28712"/>
                  <a:pt x="780871" y="44041"/>
                  <a:pt x="1010344" y="0"/>
                </a:cubicBezTo>
                <a:cubicBezTo>
                  <a:pt x="1239817" y="-44041"/>
                  <a:pt x="1470062" y="8952"/>
                  <a:pt x="1679985" y="0"/>
                </a:cubicBezTo>
                <a:cubicBezTo>
                  <a:pt x="1889908" y="-8952"/>
                  <a:pt x="1871723" y="35200"/>
                  <a:pt x="2062637" y="0"/>
                </a:cubicBezTo>
                <a:cubicBezTo>
                  <a:pt x="2253551" y="-35200"/>
                  <a:pt x="2367726" y="30482"/>
                  <a:pt x="2445289" y="0"/>
                </a:cubicBezTo>
                <a:cubicBezTo>
                  <a:pt x="2522852" y="-30482"/>
                  <a:pt x="2660180" y="24100"/>
                  <a:pt x="2827941" y="0"/>
                </a:cubicBezTo>
                <a:cubicBezTo>
                  <a:pt x="2995702" y="-24100"/>
                  <a:pt x="3183324" y="46698"/>
                  <a:pt x="3282340" y="0"/>
                </a:cubicBezTo>
                <a:cubicBezTo>
                  <a:pt x="3381356" y="-46698"/>
                  <a:pt x="3724161" y="66603"/>
                  <a:pt x="3951981" y="0"/>
                </a:cubicBezTo>
                <a:cubicBezTo>
                  <a:pt x="4179801" y="-66603"/>
                  <a:pt x="4186983" y="9111"/>
                  <a:pt x="4334633" y="0"/>
                </a:cubicBezTo>
                <a:cubicBezTo>
                  <a:pt x="4482283" y="-9111"/>
                  <a:pt x="4623238" y="5004"/>
                  <a:pt x="4860779" y="0"/>
                </a:cubicBezTo>
                <a:cubicBezTo>
                  <a:pt x="5098320" y="-5004"/>
                  <a:pt x="5107566" y="22513"/>
                  <a:pt x="5315179" y="0"/>
                </a:cubicBezTo>
                <a:cubicBezTo>
                  <a:pt x="5522792" y="-22513"/>
                  <a:pt x="5632351" y="26301"/>
                  <a:pt x="5841325" y="0"/>
                </a:cubicBezTo>
                <a:cubicBezTo>
                  <a:pt x="6050299" y="-26301"/>
                  <a:pt x="6074541" y="29669"/>
                  <a:pt x="6295724" y="0"/>
                </a:cubicBezTo>
                <a:cubicBezTo>
                  <a:pt x="6516907" y="-29669"/>
                  <a:pt x="6719234" y="62933"/>
                  <a:pt x="6893618" y="0"/>
                </a:cubicBezTo>
                <a:cubicBezTo>
                  <a:pt x="7068002" y="-62933"/>
                  <a:pt x="7369660" y="44467"/>
                  <a:pt x="7658922" y="0"/>
                </a:cubicBezTo>
                <a:cubicBezTo>
                  <a:pt x="7879478" y="-31101"/>
                  <a:pt x="8147117" y="203221"/>
                  <a:pt x="8143119" y="484197"/>
                </a:cubicBezTo>
                <a:cubicBezTo>
                  <a:pt x="8192817" y="587450"/>
                  <a:pt x="8134679" y="811892"/>
                  <a:pt x="8143119" y="968380"/>
                </a:cubicBezTo>
                <a:cubicBezTo>
                  <a:pt x="8151559" y="1124868"/>
                  <a:pt x="8138555" y="1347183"/>
                  <a:pt x="8143119" y="1491297"/>
                </a:cubicBezTo>
                <a:cubicBezTo>
                  <a:pt x="8147683" y="1635411"/>
                  <a:pt x="8126049" y="1891145"/>
                  <a:pt x="8143119" y="1994847"/>
                </a:cubicBezTo>
                <a:cubicBezTo>
                  <a:pt x="8160189" y="2098549"/>
                  <a:pt x="8128943" y="2293979"/>
                  <a:pt x="8143119" y="2420928"/>
                </a:cubicBezTo>
                <a:cubicBezTo>
                  <a:pt x="8193005" y="2748507"/>
                  <a:pt x="7964049" y="2896679"/>
                  <a:pt x="7658922" y="2905125"/>
                </a:cubicBezTo>
                <a:cubicBezTo>
                  <a:pt x="7487716" y="2991629"/>
                  <a:pt x="7178176" y="2875771"/>
                  <a:pt x="6917534" y="2905125"/>
                </a:cubicBezTo>
                <a:cubicBezTo>
                  <a:pt x="6656892" y="2934479"/>
                  <a:pt x="6380384" y="2870531"/>
                  <a:pt x="6176146" y="2905125"/>
                </a:cubicBezTo>
                <a:cubicBezTo>
                  <a:pt x="5971908" y="2939719"/>
                  <a:pt x="5865935" y="2894688"/>
                  <a:pt x="5578252" y="2905125"/>
                </a:cubicBezTo>
                <a:cubicBezTo>
                  <a:pt x="5290569" y="2915562"/>
                  <a:pt x="5375343" y="2902365"/>
                  <a:pt x="5195600" y="2905125"/>
                </a:cubicBezTo>
                <a:cubicBezTo>
                  <a:pt x="5015857" y="2907885"/>
                  <a:pt x="4725357" y="2844489"/>
                  <a:pt x="4454212" y="2905125"/>
                </a:cubicBezTo>
                <a:cubicBezTo>
                  <a:pt x="4183067" y="2965761"/>
                  <a:pt x="3984222" y="2844096"/>
                  <a:pt x="3712823" y="2905125"/>
                </a:cubicBezTo>
                <a:cubicBezTo>
                  <a:pt x="3441424" y="2966154"/>
                  <a:pt x="3371727" y="2857874"/>
                  <a:pt x="3043182" y="2905125"/>
                </a:cubicBezTo>
                <a:cubicBezTo>
                  <a:pt x="2714637" y="2952376"/>
                  <a:pt x="2653432" y="2827157"/>
                  <a:pt x="2301794" y="2905125"/>
                </a:cubicBezTo>
                <a:cubicBezTo>
                  <a:pt x="1950156" y="2983093"/>
                  <a:pt x="1970192" y="2886560"/>
                  <a:pt x="1703900" y="2905125"/>
                </a:cubicBezTo>
                <a:cubicBezTo>
                  <a:pt x="1437608" y="2923690"/>
                  <a:pt x="1272743" y="2867398"/>
                  <a:pt x="1034259" y="2905125"/>
                </a:cubicBezTo>
                <a:cubicBezTo>
                  <a:pt x="795775" y="2942852"/>
                  <a:pt x="734315" y="2895727"/>
                  <a:pt x="484197" y="2905125"/>
                </a:cubicBezTo>
                <a:cubicBezTo>
                  <a:pt x="213313" y="2945035"/>
                  <a:pt x="-34139" y="2633840"/>
                  <a:pt x="0" y="2420928"/>
                </a:cubicBezTo>
                <a:cubicBezTo>
                  <a:pt x="-38569" y="2243259"/>
                  <a:pt x="5708" y="2097179"/>
                  <a:pt x="0" y="1956113"/>
                </a:cubicBezTo>
                <a:cubicBezTo>
                  <a:pt x="-5708" y="1815048"/>
                  <a:pt x="52992" y="1666259"/>
                  <a:pt x="0" y="1510664"/>
                </a:cubicBezTo>
                <a:cubicBezTo>
                  <a:pt x="-52992" y="1355069"/>
                  <a:pt x="48660" y="1249275"/>
                  <a:pt x="0" y="1065216"/>
                </a:cubicBezTo>
                <a:cubicBezTo>
                  <a:pt x="-48660" y="881157"/>
                  <a:pt x="12234" y="654050"/>
                  <a:pt x="0" y="484197"/>
                </a:cubicBezTo>
                <a:close/>
              </a:path>
              <a:path w="8143119" h="2905125" stroke="0" extrusionOk="0">
                <a:moveTo>
                  <a:pt x="0" y="484197"/>
                </a:moveTo>
                <a:cubicBezTo>
                  <a:pt x="-20698" y="210668"/>
                  <a:pt x="279017" y="47379"/>
                  <a:pt x="484197" y="0"/>
                </a:cubicBezTo>
                <a:cubicBezTo>
                  <a:pt x="651726" y="-5029"/>
                  <a:pt x="926309" y="79223"/>
                  <a:pt x="1153838" y="0"/>
                </a:cubicBezTo>
                <a:cubicBezTo>
                  <a:pt x="1381367" y="-79223"/>
                  <a:pt x="1624211" y="61223"/>
                  <a:pt x="1823479" y="0"/>
                </a:cubicBezTo>
                <a:cubicBezTo>
                  <a:pt x="2022747" y="-61223"/>
                  <a:pt x="2352366" y="35212"/>
                  <a:pt x="2493120" y="0"/>
                </a:cubicBezTo>
                <a:cubicBezTo>
                  <a:pt x="2633874" y="-35212"/>
                  <a:pt x="3029083" y="86152"/>
                  <a:pt x="3234508" y="0"/>
                </a:cubicBezTo>
                <a:cubicBezTo>
                  <a:pt x="3439933" y="-86152"/>
                  <a:pt x="3583743" y="35133"/>
                  <a:pt x="3688908" y="0"/>
                </a:cubicBezTo>
                <a:cubicBezTo>
                  <a:pt x="3794073" y="-35133"/>
                  <a:pt x="4043580" y="60488"/>
                  <a:pt x="4286801" y="0"/>
                </a:cubicBezTo>
                <a:cubicBezTo>
                  <a:pt x="4530022" y="-60488"/>
                  <a:pt x="4674893" y="34290"/>
                  <a:pt x="4812948" y="0"/>
                </a:cubicBezTo>
                <a:cubicBezTo>
                  <a:pt x="4951003" y="-34290"/>
                  <a:pt x="5065388" y="22383"/>
                  <a:pt x="5267347" y="0"/>
                </a:cubicBezTo>
                <a:cubicBezTo>
                  <a:pt x="5469306" y="-22383"/>
                  <a:pt x="5669716" y="11165"/>
                  <a:pt x="5936988" y="0"/>
                </a:cubicBezTo>
                <a:cubicBezTo>
                  <a:pt x="6204260" y="-11165"/>
                  <a:pt x="6209577" y="20214"/>
                  <a:pt x="6319640" y="0"/>
                </a:cubicBezTo>
                <a:cubicBezTo>
                  <a:pt x="6429703" y="-20214"/>
                  <a:pt x="6586595" y="38188"/>
                  <a:pt x="6702292" y="0"/>
                </a:cubicBezTo>
                <a:cubicBezTo>
                  <a:pt x="6817989" y="-38188"/>
                  <a:pt x="7206504" y="24681"/>
                  <a:pt x="7658922" y="0"/>
                </a:cubicBezTo>
                <a:cubicBezTo>
                  <a:pt x="7950876" y="-28606"/>
                  <a:pt x="8157590" y="219750"/>
                  <a:pt x="8143119" y="484197"/>
                </a:cubicBezTo>
                <a:cubicBezTo>
                  <a:pt x="8154567" y="596898"/>
                  <a:pt x="8106016" y="812466"/>
                  <a:pt x="8143119" y="929645"/>
                </a:cubicBezTo>
                <a:cubicBezTo>
                  <a:pt x="8180222" y="1046824"/>
                  <a:pt x="8097093" y="1325160"/>
                  <a:pt x="8143119" y="1452563"/>
                </a:cubicBezTo>
                <a:cubicBezTo>
                  <a:pt x="8189145" y="1579966"/>
                  <a:pt x="8141683" y="1761465"/>
                  <a:pt x="8143119" y="1917378"/>
                </a:cubicBezTo>
                <a:cubicBezTo>
                  <a:pt x="8144555" y="2073292"/>
                  <a:pt x="8084220" y="2212051"/>
                  <a:pt x="8143119" y="2420928"/>
                </a:cubicBezTo>
                <a:cubicBezTo>
                  <a:pt x="8163492" y="2677953"/>
                  <a:pt x="7924170" y="2870073"/>
                  <a:pt x="7658922" y="2905125"/>
                </a:cubicBezTo>
                <a:cubicBezTo>
                  <a:pt x="7381008" y="2929593"/>
                  <a:pt x="7338706" y="2836272"/>
                  <a:pt x="7061028" y="2905125"/>
                </a:cubicBezTo>
                <a:cubicBezTo>
                  <a:pt x="6783350" y="2973978"/>
                  <a:pt x="6825811" y="2896225"/>
                  <a:pt x="6606629" y="2905125"/>
                </a:cubicBezTo>
                <a:cubicBezTo>
                  <a:pt x="6387447" y="2914025"/>
                  <a:pt x="6298929" y="2892615"/>
                  <a:pt x="6008735" y="2905125"/>
                </a:cubicBezTo>
                <a:cubicBezTo>
                  <a:pt x="5718541" y="2917635"/>
                  <a:pt x="5708562" y="2893214"/>
                  <a:pt x="5410842" y="2905125"/>
                </a:cubicBezTo>
                <a:cubicBezTo>
                  <a:pt x="5113122" y="2917036"/>
                  <a:pt x="5206876" y="2866269"/>
                  <a:pt x="5028190" y="2905125"/>
                </a:cubicBezTo>
                <a:cubicBezTo>
                  <a:pt x="4849504" y="2943981"/>
                  <a:pt x="4675657" y="2878125"/>
                  <a:pt x="4573790" y="2905125"/>
                </a:cubicBezTo>
                <a:cubicBezTo>
                  <a:pt x="4471923" y="2932125"/>
                  <a:pt x="4291746" y="2869707"/>
                  <a:pt x="4191138" y="2905125"/>
                </a:cubicBezTo>
                <a:cubicBezTo>
                  <a:pt x="4090530" y="2940543"/>
                  <a:pt x="3880319" y="2874894"/>
                  <a:pt x="3736739" y="2905125"/>
                </a:cubicBezTo>
                <a:cubicBezTo>
                  <a:pt x="3593159" y="2935356"/>
                  <a:pt x="3227302" y="2898153"/>
                  <a:pt x="3067098" y="2905125"/>
                </a:cubicBezTo>
                <a:cubicBezTo>
                  <a:pt x="2906894" y="2912097"/>
                  <a:pt x="2792401" y="2853718"/>
                  <a:pt x="2612699" y="2905125"/>
                </a:cubicBezTo>
                <a:cubicBezTo>
                  <a:pt x="2432997" y="2956532"/>
                  <a:pt x="2235518" y="2902007"/>
                  <a:pt x="2014805" y="2905125"/>
                </a:cubicBezTo>
                <a:cubicBezTo>
                  <a:pt x="1794092" y="2908243"/>
                  <a:pt x="1669344" y="2843115"/>
                  <a:pt x="1488659" y="2905125"/>
                </a:cubicBezTo>
                <a:cubicBezTo>
                  <a:pt x="1307974" y="2967135"/>
                  <a:pt x="1169772" y="2875584"/>
                  <a:pt x="1034259" y="2905125"/>
                </a:cubicBezTo>
                <a:cubicBezTo>
                  <a:pt x="898746" y="2934666"/>
                  <a:pt x="636526" y="2904607"/>
                  <a:pt x="484197" y="2905125"/>
                </a:cubicBezTo>
                <a:cubicBezTo>
                  <a:pt x="206199" y="2885361"/>
                  <a:pt x="46749" y="2717303"/>
                  <a:pt x="0" y="2420928"/>
                </a:cubicBezTo>
                <a:cubicBezTo>
                  <a:pt x="-4307" y="2249132"/>
                  <a:pt x="24482" y="2089862"/>
                  <a:pt x="0" y="1994847"/>
                </a:cubicBezTo>
                <a:cubicBezTo>
                  <a:pt x="-24482" y="1899832"/>
                  <a:pt x="29687" y="1746417"/>
                  <a:pt x="0" y="1549399"/>
                </a:cubicBezTo>
                <a:cubicBezTo>
                  <a:pt x="-29687" y="1352381"/>
                  <a:pt x="13455" y="1235472"/>
                  <a:pt x="0" y="1026482"/>
                </a:cubicBezTo>
                <a:cubicBezTo>
                  <a:pt x="-13455" y="817492"/>
                  <a:pt x="43755" y="638138"/>
                  <a:pt x="0" y="484197"/>
                </a:cubicBezTo>
                <a:close/>
              </a:path>
            </a:pathLst>
          </a:custGeom>
          <a:solidFill>
            <a:srgbClr val="CCFF99"/>
          </a:solidFill>
          <a:ln w="12700" cap="flat" cmpd="sng" algn="ctr">
            <a:solidFill>
              <a:srgbClr val="33660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Có những động vật sử dụng thức ăn là động vật hoặc thực vật. Có những động vật sử dụng cả thức ăn là động vật và thực vật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3068D0-880C-AE9E-3086-04A2850E3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726" y="832161"/>
            <a:ext cx="6718374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>
            <a:extLst>
              <a:ext uri="{FF2B5EF4-FFF2-40B4-BE49-F238E27FC236}">
                <a16:creationId xmlns:a16="http://schemas.microsoft.com/office/drawing/2014/main" id="{E6C36DC1-61E7-4867-9EDA-974E7368FB8B}"/>
              </a:ext>
            </a:extLst>
          </p:cNvPr>
          <p:cNvSpPr txBox="1"/>
          <p:nvPr/>
        </p:nvSpPr>
        <p:spPr>
          <a:xfrm>
            <a:off x="1254847" y="1128044"/>
            <a:ext cx="9747136" cy="1839158"/>
          </a:xfrm>
          <a:prstGeom prst="roundRect">
            <a:avLst>
              <a:gd name="adj" fmla="val 8573"/>
            </a:avLst>
          </a:prstGeom>
          <a:noFill/>
          <a:ln w="28575">
            <a:noFill/>
            <a:prstDash val="dash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just">
              <a:defRPr sz="2800">
                <a:ln w="19050">
                  <a:noFill/>
                </a:ln>
                <a:solidFill>
                  <a:srgbClr val="87746B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Hoạt</a:t>
            </a:r>
            <a:r>
              <a:rPr kumimoji="0" lang="en-US" altLang="zh-CN" sz="5400" b="1" i="0" u="none" strike="noStrike" kern="1200" cap="none" spc="0" normalizeH="0" baseline="0" noProof="0" dirty="0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động</a:t>
            </a:r>
            <a:r>
              <a:rPr kumimoji="0" lang="en-US" altLang="zh-CN" sz="5400" b="1" i="0" u="none" strike="noStrike" kern="1200" cap="none" spc="0" normalizeH="0" baseline="0" noProof="0" dirty="0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smtClean="0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2: </a:t>
            </a:r>
            <a:r>
              <a:rPr kumimoji="0" lang="en-US" altLang="zh-CN" sz="5400" b="1" i="0" u="none" strike="noStrike" kern="1200" cap="none" spc="0" normalizeH="0" baseline="0" noProof="0" dirty="0" err="1" smtClean="0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Nêu</a:t>
            </a:r>
            <a:r>
              <a:rPr kumimoji="0" lang="en-US" altLang="zh-CN" sz="5400" b="1" i="0" u="none" strike="noStrike" kern="1200" cap="none" spc="0" normalizeH="0" noProof="0" dirty="0" smtClean="0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 smtClean="0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tên</a:t>
            </a:r>
            <a:r>
              <a:rPr kumimoji="0" lang="en-US" altLang="zh-CN" sz="5400" b="1" i="0" u="none" strike="noStrike" kern="1200" cap="none" spc="0" normalizeH="0" noProof="0" dirty="0" smtClean="0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con </a:t>
            </a:r>
            <a:r>
              <a:rPr kumimoji="0" lang="en-US" altLang="zh-CN" sz="5400" b="1" i="0" u="none" strike="noStrike" kern="1200" cap="none" spc="0" normalizeH="0" noProof="0" dirty="0" err="1" smtClean="0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vật</a:t>
            </a:r>
            <a:r>
              <a:rPr kumimoji="0" lang="en-US" altLang="zh-CN" sz="5400" b="1" i="0" u="none" strike="noStrike" kern="1200" cap="none" spc="0" normalizeH="0" noProof="0" dirty="0" smtClean="0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 smtClean="0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và</a:t>
            </a:r>
            <a:r>
              <a:rPr kumimoji="0" lang="en-US" altLang="zh-CN" sz="5400" b="1" i="0" u="none" strike="noStrike" kern="1200" cap="none" spc="0" normalizeH="0" noProof="0" dirty="0" smtClean="0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 smtClean="0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thức</a:t>
            </a:r>
            <a:r>
              <a:rPr kumimoji="0" lang="en-US" altLang="zh-CN" sz="5400" b="1" i="0" u="none" strike="noStrike" kern="1200" cap="none" spc="0" normalizeH="0" noProof="0" dirty="0" smtClean="0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 smtClean="0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ăn</a:t>
            </a:r>
            <a:r>
              <a:rPr kumimoji="0" lang="en-US" altLang="zh-CN" sz="5400" b="1" i="0" u="none" strike="noStrike" kern="1200" cap="none" spc="0" normalizeH="0" noProof="0" dirty="0" smtClean="0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 smtClean="0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của</a:t>
            </a:r>
            <a:r>
              <a:rPr kumimoji="0" lang="en-US" altLang="zh-CN" sz="5400" b="1" i="0" u="none" strike="noStrike" kern="1200" cap="none" spc="0" normalizeH="0" noProof="0" dirty="0" smtClean="0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 smtClean="0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chúng</a:t>
            </a:r>
            <a:endParaRPr kumimoji="0" lang="en-US" altLang="zh-CN" sz="5400" b="1" i="0" u="none" strike="noStrike" kern="1200" cap="none" spc="0" normalizeH="0" baseline="0" noProof="0" dirty="0">
              <a:ln w="19050"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0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88687" y="261257"/>
            <a:ext cx="11800114" cy="6596744"/>
          </a:xfrm>
          <a:prstGeom prst="roundRect">
            <a:avLst>
              <a:gd name="adj" fmla="val 331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24DA2988-5736-C235-518B-52B796C6E1F2}"/>
              </a:ext>
            </a:extLst>
          </p:cNvPr>
          <p:cNvSpPr/>
          <p:nvPr/>
        </p:nvSpPr>
        <p:spPr>
          <a:xfrm>
            <a:off x="790574" y="446269"/>
            <a:ext cx="11401426" cy="71508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tên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 5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chúng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en-US" sz="36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87AE47-C6FD-BA41-CC3A-60D50ECEE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6425" y="1262782"/>
            <a:ext cx="8358187" cy="523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9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0">
            <a:extLst>
              <a:ext uri="{FF2B5EF4-FFF2-40B4-BE49-F238E27FC236}">
                <a16:creationId xmlns:a16="http://schemas.microsoft.com/office/drawing/2014/main" id="{844AF171-CF9C-462B-9F6E-B0476FC5FCC2}"/>
              </a:ext>
            </a:extLst>
          </p:cNvPr>
          <p:cNvSpPr/>
          <p:nvPr/>
        </p:nvSpPr>
        <p:spPr>
          <a:xfrm>
            <a:off x="195942" y="261256"/>
            <a:ext cx="11800114" cy="6596744"/>
          </a:xfrm>
          <a:prstGeom prst="roundRect">
            <a:avLst>
              <a:gd name="adj" fmla="val 331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AC8C3A-E464-EE5E-3EE1-AC8474639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650" y="1004887"/>
            <a:ext cx="2895600" cy="5267325"/>
          </a:xfrm>
          <a:prstGeom prst="rect">
            <a:avLst/>
          </a:prstGeom>
        </p:spPr>
      </p:pic>
      <p:sp>
        <p:nvSpPr>
          <p:cNvPr id="6" name="Rounded Rectangle 24">
            <a:extLst>
              <a:ext uri="{FF2B5EF4-FFF2-40B4-BE49-F238E27FC236}">
                <a16:creationId xmlns:a16="http://schemas.microsoft.com/office/drawing/2014/main" id="{179334D9-78D2-1712-16FF-2DB7A9041791}"/>
              </a:ext>
            </a:extLst>
          </p:cNvPr>
          <p:cNvSpPr/>
          <p:nvPr/>
        </p:nvSpPr>
        <p:spPr>
          <a:xfrm>
            <a:off x="5362575" y="2412814"/>
            <a:ext cx="6381750" cy="2102036"/>
          </a:xfrm>
          <a:prstGeom prst="roundRect">
            <a:avLst>
              <a:gd name="adj" fmla="val 11870"/>
            </a:avLst>
          </a:prstGeom>
          <a:solidFill>
            <a:srgbClr val="FDFD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400" b="1" kern="0" dirty="0" err="1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Thức</a:t>
            </a:r>
            <a:r>
              <a:rPr lang="en-US" sz="4400" b="1" kern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ăn</a:t>
            </a:r>
            <a:r>
              <a:rPr lang="en-US" sz="4400" b="1" kern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của</a:t>
            </a:r>
            <a:r>
              <a:rPr lang="en-US" sz="4400" b="1" kern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đại</a:t>
            </a:r>
            <a:r>
              <a:rPr lang="en-US" sz="4400" b="1" kern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bàng</a:t>
            </a:r>
            <a:r>
              <a:rPr lang="en-US" sz="4400" b="1" kern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, </a:t>
            </a:r>
            <a:r>
              <a:rPr lang="en-US" sz="4400" b="1" kern="0" dirty="0" err="1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hổ</a:t>
            </a:r>
            <a:r>
              <a:rPr lang="en-US" sz="4400" b="1" kern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, </a:t>
            </a:r>
            <a:r>
              <a:rPr lang="en-US" sz="4400" b="1" kern="0" dirty="0" err="1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cá</a:t>
            </a:r>
            <a:r>
              <a:rPr lang="en-US" sz="4400" b="1" kern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sấu</a:t>
            </a:r>
            <a:r>
              <a:rPr lang="en-US" sz="4400" b="1" kern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là</a:t>
            </a:r>
            <a:r>
              <a:rPr lang="en-US" sz="4400" b="1" kern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thịt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  <a:sym typeface="Lato Regular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7E61821-AEEC-2E75-8FF5-9017ABB05354}"/>
              </a:ext>
            </a:extLst>
          </p:cNvPr>
          <p:cNvSpPr/>
          <p:nvPr/>
        </p:nvSpPr>
        <p:spPr>
          <a:xfrm>
            <a:off x="3638550" y="3076575"/>
            <a:ext cx="1495425" cy="9906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9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ám phá gây sốc về loài sư tử ít ai ngờ đến - KhoaHoc.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04" y="0"/>
            <a:ext cx="3008120" cy="324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7 điều thú vị về cá mập - kẻ săn mồi đáng sợ của đại dư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25390" cy="324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6000+ Wolf &amp; hình ảnh chó sói đẹp nhất -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38" y="16538"/>
            <a:ext cx="3277458" cy="322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Đôi điều thú vị về hình tượng rắn trong văn hóa Việt Nam và các quốc gia  trên thế giớ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5" y="3453560"/>
            <a:ext cx="2823931" cy="340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Linh cẩu: tin tức, hình ảnh, video, bình luận mới nhấ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604" y="3453560"/>
            <a:ext cx="3430463" cy="349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Những bức ảnh ngoạn mục cảnh chim ưng 'tóm gọn' con mồi | Đời Sống | Epoch  Times Tiếng Việ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396" y="0"/>
            <a:ext cx="3145604" cy="324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Ngũ đại loài trăn có kích thước khủng khiếp nhất trên thế giớ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067" y="3453560"/>
            <a:ext cx="3132155" cy="340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220" y="2630184"/>
            <a:ext cx="1582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3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mập</a:t>
            </a:r>
            <a:endParaRPr lang="vi-VN" sz="3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23324" y="2688455"/>
            <a:ext cx="1582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3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endParaRPr lang="vi-VN" sz="3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16557" y="2704993"/>
            <a:ext cx="1582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</a:t>
            </a:r>
            <a:r>
              <a:rPr lang="en-US" sz="3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sói</a:t>
            </a:r>
            <a:endParaRPr lang="vi-VN" sz="3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92391" y="2780600"/>
            <a:ext cx="2212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Chim</a:t>
            </a:r>
            <a:r>
              <a:rPr lang="en-US" sz="3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ưng</a:t>
            </a:r>
            <a:endParaRPr lang="vi-VN" sz="3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4623" y="6200505"/>
            <a:ext cx="1582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Rắn</a:t>
            </a:r>
            <a:endParaRPr lang="vi-VN" sz="3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98110" y="6304002"/>
            <a:ext cx="20876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Linh</a:t>
            </a:r>
            <a:r>
              <a:rPr lang="en-US" sz="3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cẩu</a:t>
            </a:r>
            <a:endParaRPr lang="vi-VN" sz="3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90897" y="6200505"/>
            <a:ext cx="1582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trăn</a:t>
            </a:r>
            <a:endParaRPr lang="vi-VN" sz="3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Picture 14" descr="Biến đổi khí hậu đẩy gấu Bắc Cực vào thảm kịch ăn thịt lẫn nhau | Znews.v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077" y="3453560"/>
            <a:ext cx="2706528" cy="340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153906" y="6304001"/>
            <a:ext cx="1582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Gấu</a:t>
            </a:r>
            <a:endParaRPr lang="vi-VN" sz="3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0">
            <a:extLst>
              <a:ext uri="{FF2B5EF4-FFF2-40B4-BE49-F238E27FC236}">
                <a16:creationId xmlns:a16="http://schemas.microsoft.com/office/drawing/2014/main" id="{844AF171-CF9C-462B-9F6E-B0476FC5FCC2}"/>
              </a:ext>
            </a:extLst>
          </p:cNvPr>
          <p:cNvSpPr/>
          <p:nvPr/>
        </p:nvSpPr>
        <p:spPr>
          <a:xfrm>
            <a:off x="195942" y="261256"/>
            <a:ext cx="11800114" cy="6596744"/>
          </a:xfrm>
          <a:prstGeom prst="roundRect">
            <a:avLst>
              <a:gd name="adj" fmla="val 331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ounded Rectangle 24">
            <a:extLst>
              <a:ext uri="{FF2B5EF4-FFF2-40B4-BE49-F238E27FC236}">
                <a16:creationId xmlns:a16="http://schemas.microsoft.com/office/drawing/2014/main" id="{179334D9-78D2-1712-16FF-2DB7A9041791}"/>
              </a:ext>
            </a:extLst>
          </p:cNvPr>
          <p:cNvSpPr/>
          <p:nvPr/>
        </p:nvSpPr>
        <p:spPr>
          <a:xfrm>
            <a:off x="5362575" y="2412814"/>
            <a:ext cx="6381750" cy="2102036"/>
          </a:xfrm>
          <a:prstGeom prst="roundRect">
            <a:avLst>
              <a:gd name="adj" fmla="val 11870"/>
            </a:avLst>
          </a:prstGeom>
          <a:solidFill>
            <a:srgbClr val="FDFD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Thức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ăn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của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ngựa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,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cừu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,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thỏ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,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bò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là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cỏ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  <a:sym typeface="Lato Regular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7E61821-AEEC-2E75-8FF5-9017ABB05354}"/>
              </a:ext>
            </a:extLst>
          </p:cNvPr>
          <p:cNvSpPr/>
          <p:nvPr/>
        </p:nvSpPr>
        <p:spPr>
          <a:xfrm>
            <a:off x="3638550" y="3076575"/>
            <a:ext cx="1495425" cy="9906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FBD656-1E10-6F07-3DA7-980B629F8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950" y="671512"/>
            <a:ext cx="2971800" cy="5286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1260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0">
            <a:extLst>
              <a:ext uri="{FF2B5EF4-FFF2-40B4-BE49-F238E27FC236}">
                <a16:creationId xmlns:a16="http://schemas.microsoft.com/office/drawing/2014/main" id="{844AF171-CF9C-462B-9F6E-B0476FC5FCC2}"/>
              </a:ext>
            </a:extLst>
          </p:cNvPr>
          <p:cNvSpPr/>
          <p:nvPr/>
        </p:nvSpPr>
        <p:spPr>
          <a:xfrm>
            <a:off x="195942" y="261256"/>
            <a:ext cx="11800114" cy="6596744"/>
          </a:xfrm>
          <a:prstGeom prst="roundRect">
            <a:avLst>
              <a:gd name="adj" fmla="val 331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ounded Rectangle 24">
            <a:extLst>
              <a:ext uri="{FF2B5EF4-FFF2-40B4-BE49-F238E27FC236}">
                <a16:creationId xmlns:a16="http://schemas.microsoft.com/office/drawing/2014/main" id="{179334D9-78D2-1712-16FF-2DB7A9041791}"/>
              </a:ext>
            </a:extLst>
          </p:cNvPr>
          <p:cNvSpPr/>
          <p:nvPr/>
        </p:nvSpPr>
        <p:spPr>
          <a:xfrm>
            <a:off x="5362575" y="2412814"/>
            <a:ext cx="6381750" cy="2102036"/>
          </a:xfrm>
          <a:prstGeom prst="roundRect">
            <a:avLst>
              <a:gd name="adj" fmla="val 11870"/>
            </a:avLst>
          </a:prstGeom>
          <a:solidFill>
            <a:srgbClr val="FDFD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Thức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ăn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của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gấu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,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gà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,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lợn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,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vịt</a:t>
            </a:r>
            <a:r>
              <a:rPr lang="en-US" sz="4400" b="1" kern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là</a:t>
            </a:r>
            <a:r>
              <a:rPr lang="en-US" sz="4400" b="1" kern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rau</a:t>
            </a:r>
            <a:r>
              <a:rPr lang="en-US" sz="4400" b="1" kern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, </a:t>
            </a:r>
            <a:r>
              <a:rPr lang="en-US" sz="4400" b="1" kern="0" dirty="0" err="1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cá</a:t>
            </a:r>
            <a:r>
              <a:rPr lang="en-US" sz="4400" b="1" kern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, </a:t>
            </a:r>
            <a:r>
              <a:rPr lang="en-US" sz="4400" b="1" kern="0" dirty="0" err="1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tôm</a:t>
            </a:r>
            <a:r>
              <a:rPr lang="en-US" sz="4400" b="1" kern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..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  <a:sym typeface="Lato Regular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7E61821-AEEC-2E75-8FF5-9017ABB05354}"/>
              </a:ext>
            </a:extLst>
          </p:cNvPr>
          <p:cNvSpPr/>
          <p:nvPr/>
        </p:nvSpPr>
        <p:spPr>
          <a:xfrm>
            <a:off x="3638550" y="3076575"/>
            <a:ext cx="1495425" cy="9906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6A7BD-13ED-DEB4-9D67-18AABBA7A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262" y="538162"/>
            <a:ext cx="2924175" cy="5572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1886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Ảnh con chó: Tổng hợp +50 hình ảnh nền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48595" cy="349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ổng hợp hình ảnh con khỉ đẹp nhất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22" y="0"/>
            <a:ext cx="2988317" cy="349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ơn 36.700 Chuột đồng Bộ Gặm Nhấm ảnh, hình chụp &amp; hình ảnh trả phí bản  quyền một lần sẵn có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39" y="1"/>
            <a:ext cx="2988317" cy="351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ình ảnh con Cáo hoang dã đẹp, dễ thương nhất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0427"/>
            <a:ext cx="3292360" cy="33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ơn 4.400 Quạ đen Mũi Trọc Bức ảnh ảnh, hình chụp &amp; hình ảnh trả phí bản  quyền một lần sẵn có - iSt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22" y="3490427"/>
            <a:ext cx="2669818" cy="336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98.102 hình ảnh về chim sẻ, tuyển tập những tấm ảnh đẹp nhất mời bạn cùng  xem - Hỗ trợ mua hình ảnh shut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40" y="3511077"/>
            <a:ext cx="3113070" cy="353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Cá trê : 56 nghìn ảnh, hình ảnh có sẵn và ảnh miễn phí bản quyền |  Shuttersto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456" y="1"/>
            <a:ext cx="2977544" cy="351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Chuyên gia: 3 đặc điểm giúp rùa trở thành loài sống thọ nhất thế giới mà  con người nên họ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710" y="3511077"/>
            <a:ext cx="3171290" cy="334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9596" y="6226139"/>
            <a:ext cx="15103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vi-VN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7703" y="6304001"/>
            <a:ext cx="15103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</a:t>
            </a:r>
            <a:endParaRPr lang="vi-VN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66270" y="2966950"/>
            <a:ext cx="15103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</a:t>
            </a:r>
            <a:endParaRPr lang="vi-VN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62274" y="6304001"/>
            <a:ext cx="15103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vi-VN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96054" y="6201027"/>
            <a:ext cx="15103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vi-VN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48275" y="2936428"/>
            <a:ext cx="15103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vi-VN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08756" y="2966950"/>
            <a:ext cx="15103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endParaRPr lang="vi-VN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080" y="2936428"/>
            <a:ext cx="15103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endParaRPr lang="vi-VN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11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Nhóm 21"/>
          <p:cNvGrpSpPr/>
          <p:nvPr/>
        </p:nvGrpSpPr>
        <p:grpSpPr>
          <a:xfrm>
            <a:off x="3370475" y="273499"/>
            <a:ext cx="8739632" cy="1796974"/>
            <a:chOff x="3955448" y="555253"/>
            <a:chExt cx="8182706" cy="1797236"/>
          </a:xfrm>
        </p:grpSpPr>
        <p:sp>
          <p:nvSpPr>
            <p:cNvPr id="9" name="Hình chữ nhật: Góc Tròn 8"/>
            <p:cNvSpPr/>
            <p:nvPr/>
          </p:nvSpPr>
          <p:spPr>
            <a:xfrm>
              <a:off x="5705364" y="674915"/>
              <a:ext cx="6432790" cy="1480401"/>
            </a:xfrm>
            <a:prstGeom prst="roundRect">
              <a:avLst/>
            </a:prstGeom>
            <a:gradFill flip="none" rotWithShape="1">
              <a:gsLst>
                <a:gs pos="900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 smtClean="0">
                  <a:solidFill>
                    <a:schemeClr val="tx1"/>
                  </a:solidFill>
                  <a:latin typeface="+mj-lt"/>
                </a:rPr>
                <a:t>chúng chỉ ăn các loại thực vật như cỏ, lá, thân cây hay củ quả – ví dụ như bò, trâu, voi, thỏ. </a:t>
              </a:r>
              <a:endParaRPr lang="en-US" sz="2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1" name="Hình chữ nhật: Góc Tròn 20"/>
            <p:cNvSpPr/>
            <p:nvPr/>
          </p:nvSpPr>
          <p:spPr>
            <a:xfrm rot="18995692">
              <a:off x="3955448" y="555253"/>
              <a:ext cx="1709976" cy="1797236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Nhóm 22"/>
          <p:cNvGrpSpPr/>
          <p:nvPr/>
        </p:nvGrpSpPr>
        <p:grpSpPr>
          <a:xfrm>
            <a:off x="3174212" y="2613300"/>
            <a:ext cx="9086603" cy="1664284"/>
            <a:chOff x="4209414" y="760097"/>
            <a:chExt cx="8456964" cy="1664590"/>
          </a:xfrm>
        </p:grpSpPr>
        <p:sp>
          <p:nvSpPr>
            <p:cNvPr id="24" name="Hình chữ nhật: Góc Tròn 23"/>
            <p:cNvSpPr/>
            <p:nvPr/>
          </p:nvSpPr>
          <p:spPr>
            <a:xfrm>
              <a:off x="6108160" y="760097"/>
              <a:ext cx="6558218" cy="1480457"/>
            </a:xfrm>
            <a:prstGeom prst="roundRect">
              <a:avLst/>
            </a:prstGeom>
            <a:gradFill flip="none" rotWithShape="1">
              <a:gsLst>
                <a:gs pos="900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+mj-lt"/>
                </a:rPr>
                <a:t>đây là những loài chuyên săn và ăn thịt các con vật khác, như hổ, sư tử hoặc đại bàng. </a:t>
              </a:r>
            </a:p>
          </p:txBody>
        </p:sp>
        <p:sp>
          <p:nvSpPr>
            <p:cNvPr id="25" name="Hình chữ nhật: Góc Tròn 24"/>
            <p:cNvSpPr/>
            <p:nvPr/>
          </p:nvSpPr>
          <p:spPr>
            <a:xfrm rot="18995692">
              <a:off x="4209414" y="820353"/>
              <a:ext cx="1899705" cy="1604334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Nhóm 25"/>
          <p:cNvGrpSpPr/>
          <p:nvPr/>
        </p:nvGrpSpPr>
        <p:grpSpPr>
          <a:xfrm>
            <a:off x="3441685" y="4685701"/>
            <a:ext cx="8819130" cy="1601453"/>
            <a:chOff x="4114270" y="698830"/>
            <a:chExt cx="8212568" cy="1601747"/>
          </a:xfrm>
        </p:grpSpPr>
        <p:sp>
          <p:nvSpPr>
            <p:cNvPr id="27" name="Hình chữ nhật: Góc Tròn 26"/>
            <p:cNvSpPr/>
            <p:nvPr/>
          </p:nvSpPr>
          <p:spPr>
            <a:xfrm>
              <a:off x="5768620" y="698830"/>
              <a:ext cx="6558218" cy="1480457"/>
            </a:xfrm>
            <a:prstGeom prst="roundRect">
              <a:avLst/>
            </a:prstGeom>
            <a:gradFill flip="none" rotWithShape="1">
              <a:gsLst>
                <a:gs pos="900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alt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vi-VN" sz="2800" dirty="0">
                  <a:solidFill>
                    <a:schemeClr val="tx1"/>
                  </a:solidFill>
                  <a:latin typeface="+mj-lt"/>
                </a:rPr>
                <a:t>nhóm này có thể ăn cả thực vật lẫn động vật, chẳng hạn như gấu, lợn hay gà. </a:t>
              </a:r>
            </a:p>
          </p:txBody>
        </p:sp>
        <p:sp>
          <p:nvSpPr>
            <p:cNvPr id="28" name="Hình chữ nhật: Góc Tròn 27"/>
            <p:cNvSpPr/>
            <p:nvPr/>
          </p:nvSpPr>
          <p:spPr>
            <a:xfrm rot="18995692">
              <a:off x="4114270" y="789530"/>
              <a:ext cx="1717957" cy="151104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Hình tự do: Hình 29"/>
          <p:cNvSpPr/>
          <p:nvPr/>
        </p:nvSpPr>
        <p:spPr>
          <a:xfrm>
            <a:off x="1" y="28575"/>
            <a:ext cx="2736288" cy="6858000"/>
          </a:xfrm>
          <a:custGeom>
            <a:avLst/>
            <a:gdLst>
              <a:gd name="connsiteX0" fmla="*/ 0 w 2844800"/>
              <a:gd name="connsiteY0" fmla="*/ 0 h 6059465"/>
              <a:gd name="connsiteX1" fmla="*/ 62834 w 2844800"/>
              <a:gd name="connsiteY1" fmla="*/ 4688 h 6059465"/>
              <a:gd name="connsiteX2" fmla="*/ 2844800 w 2844800"/>
              <a:gd name="connsiteY2" fmla="*/ 3029732 h 6059465"/>
              <a:gd name="connsiteX3" fmla="*/ 62834 w 2844800"/>
              <a:gd name="connsiteY3" fmla="*/ 6054776 h 6059465"/>
              <a:gd name="connsiteX4" fmla="*/ 0 w 2844800"/>
              <a:gd name="connsiteY4" fmla="*/ 6059465 h 6059465"/>
              <a:gd name="connsiteX5" fmla="*/ 0 w 2844800"/>
              <a:gd name="connsiteY5" fmla="*/ 5577131 h 6059465"/>
              <a:gd name="connsiteX6" fmla="*/ 13675 w 2844800"/>
              <a:gd name="connsiteY6" fmla="*/ 5576456 h 6059465"/>
              <a:gd name="connsiteX7" fmla="*/ 2363998 w 2844800"/>
              <a:gd name="connsiteY7" fmla="*/ 3029732 h 6059465"/>
              <a:gd name="connsiteX8" fmla="*/ 13675 w 2844800"/>
              <a:gd name="connsiteY8" fmla="*/ 483008 h 6059465"/>
              <a:gd name="connsiteX9" fmla="*/ 0 w 2844800"/>
              <a:gd name="connsiteY9" fmla="*/ 482333 h 6059465"/>
              <a:gd name="connsiteX10" fmla="*/ 0 w 2844800"/>
              <a:gd name="connsiteY10" fmla="*/ 0 h 605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4800" h="6059465">
                <a:moveTo>
                  <a:pt x="0" y="0"/>
                </a:moveTo>
                <a:lnTo>
                  <a:pt x="62834" y="4688"/>
                </a:lnTo>
                <a:cubicBezTo>
                  <a:pt x="1625423" y="160404"/>
                  <a:pt x="2844800" y="1455336"/>
                  <a:pt x="2844800" y="3029732"/>
                </a:cubicBezTo>
                <a:cubicBezTo>
                  <a:pt x="2844800" y="4604128"/>
                  <a:pt x="1625423" y="5899060"/>
                  <a:pt x="62834" y="6054776"/>
                </a:cubicBezTo>
                <a:lnTo>
                  <a:pt x="0" y="6059465"/>
                </a:lnTo>
                <a:lnTo>
                  <a:pt x="0" y="5577131"/>
                </a:lnTo>
                <a:lnTo>
                  <a:pt x="13675" y="5576456"/>
                </a:lnTo>
                <a:cubicBezTo>
                  <a:pt x="1333816" y="5445362"/>
                  <a:pt x="2363998" y="4355185"/>
                  <a:pt x="2363998" y="3029732"/>
                </a:cubicBezTo>
                <a:cubicBezTo>
                  <a:pt x="2363998" y="1704280"/>
                  <a:pt x="1333816" y="614102"/>
                  <a:pt x="13675" y="483008"/>
                </a:cubicBezTo>
                <a:lnTo>
                  <a:pt x="0" y="4823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Hình Bầu dục 31"/>
          <p:cNvSpPr/>
          <p:nvPr/>
        </p:nvSpPr>
        <p:spPr>
          <a:xfrm>
            <a:off x="985837" y="538287"/>
            <a:ext cx="586740" cy="61658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ình Bầu dục 32"/>
          <p:cNvSpPr/>
          <p:nvPr/>
        </p:nvSpPr>
        <p:spPr>
          <a:xfrm>
            <a:off x="2257688" y="3176832"/>
            <a:ext cx="644525" cy="60388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ình Bầu dục 33"/>
          <p:cNvSpPr/>
          <p:nvPr/>
        </p:nvSpPr>
        <p:spPr>
          <a:xfrm>
            <a:off x="1678611" y="5123850"/>
            <a:ext cx="648970" cy="60388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ộp Văn bản 35"/>
          <p:cNvSpPr txBox="1"/>
          <p:nvPr/>
        </p:nvSpPr>
        <p:spPr>
          <a:xfrm>
            <a:off x="-228600" y="2987040"/>
            <a:ext cx="3015615" cy="9201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vi-V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</a:rPr>
              <a:t>ĐỘNG VẬT   </a:t>
            </a:r>
            <a:endParaRPr lang="vi-V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5248" y="253772"/>
            <a:ext cx="12177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FFFF00"/>
                </a:solidFill>
                <a:latin typeface="+mj-lt"/>
              </a:rPr>
              <a:t>động vật ăn cỏ</a:t>
            </a:r>
            <a:endParaRPr lang="en-US" sz="36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18895" y="2569934"/>
            <a:ext cx="14494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FFFF00"/>
                </a:solidFill>
                <a:latin typeface="+mj-lt"/>
              </a:rPr>
              <a:t>động vật ăn </a:t>
            </a:r>
            <a:r>
              <a:rPr lang="vi-VN" sz="3600" b="1" dirty="0" smtClean="0">
                <a:solidFill>
                  <a:srgbClr val="FFFF00"/>
                </a:solidFill>
                <a:latin typeface="+mj-lt"/>
              </a:rPr>
              <a:t>thịt</a:t>
            </a:r>
            <a:endParaRPr lang="en-US" sz="36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51571" y="4622339"/>
            <a:ext cx="17266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FFFF00"/>
                </a:solidFill>
                <a:latin typeface="+mj-lt"/>
              </a:rPr>
              <a:t>động vật ăn </a:t>
            </a:r>
            <a:r>
              <a:rPr lang="vi-VN" sz="3600" b="1" dirty="0" smtClean="0">
                <a:solidFill>
                  <a:srgbClr val="FFFF00"/>
                </a:solidFill>
                <a:latin typeface="+mj-lt"/>
              </a:rPr>
              <a:t>tạp</a:t>
            </a:r>
            <a:endParaRPr lang="en-US" sz="36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5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6" grpId="0"/>
      <p:bldP spid="2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753" y="2497998"/>
            <a:ext cx="10008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 AI ĐÚNG</a:t>
            </a:r>
            <a:endParaRPr lang="vi-VN" sz="5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0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61">
            <a:extLst>
              <a:ext uri="{FF2B5EF4-FFF2-40B4-BE49-F238E27FC236}">
                <a16:creationId xmlns:a16="http://schemas.microsoft.com/office/drawing/2014/main" id="{ABB93FC1-E435-4BDC-B4C0-CECCDB3211CA}"/>
              </a:ext>
            </a:extLst>
          </p:cNvPr>
          <p:cNvGrpSpPr/>
          <p:nvPr/>
        </p:nvGrpSpPr>
        <p:grpSpPr>
          <a:xfrm>
            <a:off x="1841586" y="1223201"/>
            <a:ext cx="658978" cy="577348"/>
            <a:chOff x="0" y="0"/>
            <a:chExt cx="935237" cy="845748"/>
          </a:xfrm>
        </p:grpSpPr>
        <p:sp>
          <p:nvSpPr>
            <p:cNvPr id="6" name="Shape 1259">
              <a:extLst>
                <a:ext uri="{FF2B5EF4-FFF2-40B4-BE49-F238E27FC236}">
                  <a16:creationId xmlns:a16="http://schemas.microsoft.com/office/drawing/2014/main" id="{563B9DDD-E354-4646-827F-F87567DDE89A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Shape 1260">
              <a:extLst>
                <a:ext uri="{FF2B5EF4-FFF2-40B4-BE49-F238E27FC236}">
                  <a16:creationId xmlns:a16="http://schemas.microsoft.com/office/drawing/2014/main" id="{68DC97A5-708B-4C8B-83F4-4176C4289E6F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" name="Rectangle: Rounded Corners 43">
            <a:extLst>
              <a:ext uri="{FF2B5EF4-FFF2-40B4-BE49-F238E27FC236}">
                <a16:creationId xmlns:a16="http://schemas.microsoft.com/office/drawing/2014/main" id="{E93113AF-0412-A6A2-2D00-8F0578311669}"/>
              </a:ext>
            </a:extLst>
          </p:cNvPr>
          <p:cNvSpPr/>
          <p:nvPr/>
        </p:nvSpPr>
        <p:spPr>
          <a:xfrm>
            <a:off x="477006" y="2590800"/>
            <a:ext cx="8143119" cy="3657600"/>
          </a:xfrm>
          <a:custGeom>
            <a:avLst/>
            <a:gdLst>
              <a:gd name="connsiteX0" fmla="*/ 0 w 8143119"/>
              <a:gd name="connsiteY0" fmla="*/ 609612 h 3657600"/>
              <a:gd name="connsiteX1" fmla="*/ 609612 w 8143119"/>
              <a:gd name="connsiteY1" fmla="*/ 0 h 3657600"/>
              <a:gd name="connsiteX2" fmla="*/ 1117364 w 8143119"/>
              <a:gd name="connsiteY2" fmla="*/ 0 h 3657600"/>
              <a:gd name="connsiteX3" fmla="*/ 1486639 w 8143119"/>
              <a:gd name="connsiteY3" fmla="*/ 0 h 3657600"/>
              <a:gd name="connsiteX4" fmla="*/ 1855913 w 8143119"/>
              <a:gd name="connsiteY4" fmla="*/ 0 h 3657600"/>
              <a:gd name="connsiteX5" fmla="*/ 2225188 w 8143119"/>
              <a:gd name="connsiteY5" fmla="*/ 0 h 3657600"/>
              <a:gd name="connsiteX6" fmla="*/ 2663701 w 8143119"/>
              <a:gd name="connsiteY6" fmla="*/ 0 h 3657600"/>
              <a:gd name="connsiteX7" fmla="*/ 3309931 w 8143119"/>
              <a:gd name="connsiteY7" fmla="*/ 0 h 3657600"/>
              <a:gd name="connsiteX8" fmla="*/ 3679205 w 8143119"/>
              <a:gd name="connsiteY8" fmla="*/ 0 h 3657600"/>
              <a:gd name="connsiteX9" fmla="*/ 4186958 w 8143119"/>
              <a:gd name="connsiteY9" fmla="*/ 0 h 3657600"/>
              <a:gd name="connsiteX10" fmla="*/ 4625471 w 8143119"/>
              <a:gd name="connsiteY10" fmla="*/ 0 h 3657600"/>
              <a:gd name="connsiteX11" fmla="*/ 5133223 w 8143119"/>
              <a:gd name="connsiteY11" fmla="*/ 0 h 3657600"/>
              <a:gd name="connsiteX12" fmla="*/ 5571737 w 8143119"/>
              <a:gd name="connsiteY12" fmla="*/ 0 h 3657600"/>
              <a:gd name="connsiteX13" fmla="*/ 6148728 w 8143119"/>
              <a:gd name="connsiteY13" fmla="*/ 0 h 3657600"/>
              <a:gd name="connsiteX14" fmla="*/ 6587241 w 8143119"/>
              <a:gd name="connsiteY14" fmla="*/ 0 h 3657600"/>
              <a:gd name="connsiteX15" fmla="*/ 7533507 w 8143119"/>
              <a:gd name="connsiteY15" fmla="*/ 0 h 3657600"/>
              <a:gd name="connsiteX16" fmla="*/ 8143119 w 8143119"/>
              <a:gd name="connsiteY16" fmla="*/ 609612 h 3657600"/>
              <a:gd name="connsiteX17" fmla="*/ 8143119 w 8143119"/>
              <a:gd name="connsiteY17" fmla="*/ 1146055 h 3657600"/>
              <a:gd name="connsiteX18" fmla="*/ 8143119 w 8143119"/>
              <a:gd name="connsiteY18" fmla="*/ 1658114 h 3657600"/>
              <a:gd name="connsiteX19" fmla="*/ 8143119 w 8143119"/>
              <a:gd name="connsiteY19" fmla="*/ 2072638 h 3657600"/>
              <a:gd name="connsiteX20" fmla="*/ 8143119 w 8143119"/>
              <a:gd name="connsiteY20" fmla="*/ 2609080 h 3657600"/>
              <a:gd name="connsiteX21" fmla="*/ 8143119 w 8143119"/>
              <a:gd name="connsiteY21" fmla="*/ 3047988 h 3657600"/>
              <a:gd name="connsiteX22" fmla="*/ 7533507 w 8143119"/>
              <a:gd name="connsiteY22" fmla="*/ 3657600 h 3657600"/>
              <a:gd name="connsiteX23" fmla="*/ 7094994 w 8143119"/>
              <a:gd name="connsiteY23" fmla="*/ 3657600 h 3657600"/>
              <a:gd name="connsiteX24" fmla="*/ 6725719 w 8143119"/>
              <a:gd name="connsiteY24" fmla="*/ 3657600 h 3657600"/>
              <a:gd name="connsiteX25" fmla="*/ 6010250 w 8143119"/>
              <a:gd name="connsiteY25" fmla="*/ 3657600 h 3657600"/>
              <a:gd name="connsiteX26" fmla="*/ 5294781 w 8143119"/>
              <a:gd name="connsiteY26" fmla="*/ 3657600 h 3657600"/>
              <a:gd name="connsiteX27" fmla="*/ 4648551 w 8143119"/>
              <a:gd name="connsiteY27" fmla="*/ 3657600 h 3657600"/>
              <a:gd name="connsiteX28" fmla="*/ 3933082 w 8143119"/>
              <a:gd name="connsiteY28" fmla="*/ 3657600 h 3657600"/>
              <a:gd name="connsiteX29" fmla="*/ 3356090 w 8143119"/>
              <a:gd name="connsiteY29" fmla="*/ 3657600 h 3657600"/>
              <a:gd name="connsiteX30" fmla="*/ 2709860 w 8143119"/>
              <a:gd name="connsiteY30" fmla="*/ 3657600 h 3657600"/>
              <a:gd name="connsiteX31" fmla="*/ 2202108 w 8143119"/>
              <a:gd name="connsiteY31" fmla="*/ 3657600 h 3657600"/>
              <a:gd name="connsiteX32" fmla="*/ 1832833 w 8143119"/>
              <a:gd name="connsiteY32" fmla="*/ 3657600 h 3657600"/>
              <a:gd name="connsiteX33" fmla="*/ 1463559 w 8143119"/>
              <a:gd name="connsiteY33" fmla="*/ 3657600 h 3657600"/>
              <a:gd name="connsiteX34" fmla="*/ 609612 w 8143119"/>
              <a:gd name="connsiteY34" fmla="*/ 3657600 h 3657600"/>
              <a:gd name="connsiteX35" fmla="*/ 0 w 8143119"/>
              <a:gd name="connsiteY35" fmla="*/ 3047988 h 3657600"/>
              <a:gd name="connsiteX36" fmla="*/ 0 w 8143119"/>
              <a:gd name="connsiteY36" fmla="*/ 2609080 h 3657600"/>
              <a:gd name="connsiteX37" fmla="*/ 0 w 8143119"/>
              <a:gd name="connsiteY37" fmla="*/ 2097021 h 3657600"/>
              <a:gd name="connsiteX38" fmla="*/ 0 w 8143119"/>
              <a:gd name="connsiteY38" fmla="*/ 1633730 h 3657600"/>
              <a:gd name="connsiteX39" fmla="*/ 0 w 8143119"/>
              <a:gd name="connsiteY39" fmla="*/ 1170438 h 3657600"/>
              <a:gd name="connsiteX40" fmla="*/ 0 w 8143119"/>
              <a:gd name="connsiteY40" fmla="*/ 609612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43119" h="3657600" fill="none" extrusionOk="0">
                <a:moveTo>
                  <a:pt x="0" y="609612"/>
                </a:moveTo>
                <a:cubicBezTo>
                  <a:pt x="-79540" y="303773"/>
                  <a:pt x="284328" y="24637"/>
                  <a:pt x="609612" y="0"/>
                </a:cubicBezTo>
                <a:cubicBezTo>
                  <a:pt x="784673" y="-45497"/>
                  <a:pt x="890956" y="36639"/>
                  <a:pt x="1117364" y="0"/>
                </a:cubicBezTo>
                <a:cubicBezTo>
                  <a:pt x="1343772" y="-36639"/>
                  <a:pt x="1376609" y="17884"/>
                  <a:pt x="1486639" y="0"/>
                </a:cubicBezTo>
                <a:cubicBezTo>
                  <a:pt x="1596669" y="-17884"/>
                  <a:pt x="1703279" y="43347"/>
                  <a:pt x="1855913" y="0"/>
                </a:cubicBezTo>
                <a:cubicBezTo>
                  <a:pt x="2008547" y="-43347"/>
                  <a:pt x="2097352" y="11024"/>
                  <a:pt x="2225188" y="0"/>
                </a:cubicBezTo>
                <a:cubicBezTo>
                  <a:pt x="2353024" y="-11024"/>
                  <a:pt x="2527577" y="31925"/>
                  <a:pt x="2663701" y="0"/>
                </a:cubicBezTo>
                <a:cubicBezTo>
                  <a:pt x="2799825" y="-31925"/>
                  <a:pt x="3007004" y="28149"/>
                  <a:pt x="3309931" y="0"/>
                </a:cubicBezTo>
                <a:cubicBezTo>
                  <a:pt x="3612858" y="-28149"/>
                  <a:pt x="3510183" y="37106"/>
                  <a:pt x="3679205" y="0"/>
                </a:cubicBezTo>
                <a:cubicBezTo>
                  <a:pt x="3848227" y="-37106"/>
                  <a:pt x="4070804" y="30350"/>
                  <a:pt x="4186958" y="0"/>
                </a:cubicBezTo>
                <a:cubicBezTo>
                  <a:pt x="4303112" y="-30350"/>
                  <a:pt x="4478752" y="376"/>
                  <a:pt x="4625471" y="0"/>
                </a:cubicBezTo>
                <a:cubicBezTo>
                  <a:pt x="4772190" y="-376"/>
                  <a:pt x="4972670" y="21270"/>
                  <a:pt x="5133223" y="0"/>
                </a:cubicBezTo>
                <a:cubicBezTo>
                  <a:pt x="5293776" y="-21270"/>
                  <a:pt x="5439930" y="21153"/>
                  <a:pt x="5571737" y="0"/>
                </a:cubicBezTo>
                <a:cubicBezTo>
                  <a:pt x="5703544" y="-21153"/>
                  <a:pt x="5883192" y="64035"/>
                  <a:pt x="6148728" y="0"/>
                </a:cubicBezTo>
                <a:cubicBezTo>
                  <a:pt x="6414264" y="-64035"/>
                  <a:pt x="6427848" y="26195"/>
                  <a:pt x="6587241" y="0"/>
                </a:cubicBezTo>
                <a:cubicBezTo>
                  <a:pt x="6746634" y="-26195"/>
                  <a:pt x="7158538" y="83172"/>
                  <a:pt x="7533507" y="0"/>
                </a:cubicBezTo>
                <a:cubicBezTo>
                  <a:pt x="7830308" y="85631"/>
                  <a:pt x="8200432" y="321635"/>
                  <a:pt x="8143119" y="609612"/>
                </a:cubicBezTo>
                <a:cubicBezTo>
                  <a:pt x="8164608" y="764442"/>
                  <a:pt x="8133647" y="913879"/>
                  <a:pt x="8143119" y="1146055"/>
                </a:cubicBezTo>
                <a:cubicBezTo>
                  <a:pt x="8152591" y="1378231"/>
                  <a:pt x="8097975" y="1418855"/>
                  <a:pt x="8143119" y="1658114"/>
                </a:cubicBezTo>
                <a:cubicBezTo>
                  <a:pt x="8188263" y="1897373"/>
                  <a:pt x="8130716" y="1926475"/>
                  <a:pt x="8143119" y="2072638"/>
                </a:cubicBezTo>
                <a:cubicBezTo>
                  <a:pt x="8155522" y="2218801"/>
                  <a:pt x="8101317" y="2388325"/>
                  <a:pt x="8143119" y="2609080"/>
                </a:cubicBezTo>
                <a:cubicBezTo>
                  <a:pt x="8184921" y="2829835"/>
                  <a:pt x="8104733" y="2882536"/>
                  <a:pt x="8143119" y="3047988"/>
                </a:cubicBezTo>
                <a:cubicBezTo>
                  <a:pt x="8132203" y="3390793"/>
                  <a:pt x="7840483" y="3674372"/>
                  <a:pt x="7533507" y="3657600"/>
                </a:cubicBezTo>
                <a:cubicBezTo>
                  <a:pt x="7369673" y="3685661"/>
                  <a:pt x="7229138" y="3639531"/>
                  <a:pt x="7094994" y="3657600"/>
                </a:cubicBezTo>
                <a:cubicBezTo>
                  <a:pt x="6960850" y="3675669"/>
                  <a:pt x="6826829" y="3657304"/>
                  <a:pt x="6725719" y="3657600"/>
                </a:cubicBezTo>
                <a:cubicBezTo>
                  <a:pt x="6624610" y="3657896"/>
                  <a:pt x="6300507" y="3598479"/>
                  <a:pt x="6010250" y="3657600"/>
                </a:cubicBezTo>
                <a:cubicBezTo>
                  <a:pt x="5719993" y="3716721"/>
                  <a:pt x="5641574" y="3656996"/>
                  <a:pt x="5294781" y="3657600"/>
                </a:cubicBezTo>
                <a:cubicBezTo>
                  <a:pt x="4947988" y="3658204"/>
                  <a:pt x="4936353" y="3606026"/>
                  <a:pt x="4648551" y="3657600"/>
                </a:cubicBezTo>
                <a:cubicBezTo>
                  <a:pt x="4360749" y="3709174"/>
                  <a:pt x="4176012" y="3603354"/>
                  <a:pt x="3933082" y="3657600"/>
                </a:cubicBezTo>
                <a:cubicBezTo>
                  <a:pt x="3690152" y="3711846"/>
                  <a:pt x="3513066" y="3606604"/>
                  <a:pt x="3356090" y="3657600"/>
                </a:cubicBezTo>
                <a:cubicBezTo>
                  <a:pt x="3199114" y="3708596"/>
                  <a:pt x="2898089" y="3595314"/>
                  <a:pt x="2709860" y="3657600"/>
                </a:cubicBezTo>
                <a:cubicBezTo>
                  <a:pt x="2521631" y="3719886"/>
                  <a:pt x="2443663" y="3631116"/>
                  <a:pt x="2202108" y="3657600"/>
                </a:cubicBezTo>
                <a:cubicBezTo>
                  <a:pt x="1960553" y="3684084"/>
                  <a:pt x="2015359" y="3643172"/>
                  <a:pt x="1832833" y="3657600"/>
                </a:cubicBezTo>
                <a:cubicBezTo>
                  <a:pt x="1650308" y="3672028"/>
                  <a:pt x="1618900" y="3622773"/>
                  <a:pt x="1463559" y="3657600"/>
                </a:cubicBezTo>
                <a:cubicBezTo>
                  <a:pt x="1308218" y="3692427"/>
                  <a:pt x="835196" y="3606658"/>
                  <a:pt x="609612" y="3657600"/>
                </a:cubicBezTo>
                <a:cubicBezTo>
                  <a:pt x="229534" y="3651201"/>
                  <a:pt x="-41180" y="3447362"/>
                  <a:pt x="0" y="3047988"/>
                </a:cubicBezTo>
                <a:cubicBezTo>
                  <a:pt x="-285" y="2959432"/>
                  <a:pt x="25277" y="2730228"/>
                  <a:pt x="0" y="2609080"/>
                </a:cubicBezTo>
                <a:cubicBezTo>
                  <a:pt x="-25277" y="2487932"/>
                  <a:pt x="60762" y="2237628"/>
                  <a:pt x="0" y="2097021"/>
                </a:cubicBezTo>
                <a:cubicBezTo>
                  <a:pt x="-60762" y="1956414"/>
                  <a:pt x="10528" y="1838924"/>
                  <a:pt x="0" y="1633730"/>
                </a:cubicBezTo>
                <a:cubicBezTo>
                  <a:pt x="-10528" y="1428536"/>
                  <a:pt x="22320" y="1369891"/>
                  <a:pt x="0" y="1170438"/>
                </a:cubicBezTo>
                <a:cubicBezTo>
                  <a:pt x="-22320" y="970985"/>
                  <a:pt x="39858" y="745190"/>
                  <a:pt x="0" y="609612"/>
                </a:cubicBezTo>
                <a:close/>
              </a:path>
              <a:path w="8143119" h="3657600" stroke="0" extrusionOk="0">
                <a:moveTo>
                  <a:pt x="0" y="609612"/>
                </a:moveTo>
                <a:cubicBezTo>
                  <a:pt x="-17361" y="267804"/>
                  <a:pt x="294335" y="16293"/>
                  <a:pt x="609612" y="0"/>
                </a:cubicBezTo>
                <a:cubicBezTo>
                  <a:pt x="806569" y="-24917"/>
                  <a:pt x="1076867" y="65570"/>
                  <a:pt x="1255842" y="0"/>
                </a:cubicBezTo>
                <a:cubicBezTo>
                  <a:pt x="1434817" y="-65570"/>
                  <a:pt x="1746687" y="33735"/>
                  <a:pt x="1902072" y="0"/>
                </a:cubicBezTo>
                <a:cubicBezTo>
                  <a:pt x="2057457" y="-33735"/>
                  <a:pt x="2355803" y="2383"/>
                  <a:pt x="2548303" y="0"/>
                </a:cubicBezTo>
                <a:cubicBezTo>
                  <a:pt x="2740803" y="-2383"/>
                  <a:pt x="3008302" y="45693"/>
                  <a:pt x="3263772" y="0"/>
                </a:cubicBezTo>
                <a:cubicBezTo>
                  <a:pt x="3519242" y="-45693"/>
                  <a:pt x="3487304" y="49078"/>
                  <a:pt x="3702285" y="0"/>
                </a:cubicBezTo>
                <a:cubicBezTo>
                  <a:pt x="3917266" y="-49078"/>
                  <a:pt x="4131568" y="68483"/>
                  <a:pt x="4279276" y="0"/>
                </a:cubicBezTo>
                <a:cubicBezTo>
                  <a:pt x="4426984" y="-68483"/>
                  <a:pt x="4631544" y="19505"/>
                  <a:pt x="4787029" y="0"/>
                </a:cubicBezTo>
                <a:cubicBezTo>
                  <a:pt x="4942514" y="-19505"/>
                  <a:pt x="5118910" y="33037"/>
                  <a:pt x="5225542" y="0"/>
                </a:cubicBezTo>
                <a:cubicBezTo>
                  <a:pt x="5332174" y="-33037"/>
                  <a:pt x="5616499" y="60256"/>
                  <a:pt x="5871772" y="0"/>
                </a:cubicBezTo>
                <a:cubicBezTo>
                  <a:pt x="6127045" y="-60256"/>
                  <a:pt x="6062146" y="26124"/>
                  <a:pt x="6241047" y="0"/>
                </a:cubicBezTo>
                <a:cubicBezTo>
                  <a:pt x="6419949" y="-26124"/>
                  <a:pt x="6453614" y="11443"/>
                  <a:pt x="6610321" y="0"/>
                </a:cubicBezTo>
                <a:cubicBezTo>
                  <a:pt x="6767028" y="-11443"/>
                  <a:pt x="7291657" y="19563"/>
                  <a:pt x="7533507" y="0"/>
                </a:cubicBezTo>
                <a:cubicBezTo>
                  <a:pt x="7916037" y="-53451"/>
                  <a:pt x="8235966" y="291977"/>
                  <a:pt x="8143119" y="609612"/>
                </a:cubicBezTo>
                <a:cubicBezTo>
                  <a:pt x="8189620" y="707944"/>
                  <a:pt x="8141684" y="952267"/>
                  <a:pt x="8143119" y="1048520"/>
                </a:cubicBezTo>
                <a:cubicBezTo>
                  <a:pt x="8144554" y="1144773"/>
                  <a:pt x="8142693" y="1407451"/>
                  <a:pt x="8143119" y="1584962"/>
                </a:cubicBezTo>
                <a:cubicBezTo>
                  <a:pt x="8143545" y="1762473"/>
                  <a:pt x="8113992" y="1835828"/>
                  <a:pt x="8143119" y="2048254"/>
                </a:cubicBezTo>
                <a:cubicBezTo>
                  <a:pt x="8172246" y="2260680"/>
                  <a:pt x="8084638" y="2476237"/>
                  <a:pt x="8143119" y="2584697"/>
                </a:cubicBezTo>
                <a:cubicBezTo>
                  <a:pt x="8201600" y="2693157"/>
                  <a:pt x="8092662" y="2817465"/>
                  <a:pt x="8143119" y="3047988"/>
                </a:cubicBezTo>
                <a:cubicBezTo>
                  <a:pt x="8212017" y="3454801"/>
                  <a:pt x="7895168" y="3683270"/>
                  <a:pt x="7533507" y="3657600"/>
                </a:cubicBezTo>
                <a:cubicBezTo>
                  <a:pt x="7360707" y="3719294"/>
                  <a:pt x="7055077" y="3574866"/>
                  <a:pt x="6818038" y="3657600"/>
                </a:cubicBezTo>
                <a:cubicBezTo>
                  <a:pt x="6580999" y="3740334"/>
                  <a:pt x="6370152" y="3650808"/>
                  <a:pt x="6241047" y="3657600"/>
                </a:cubicBezTo>
                <a:cubicBezTo>
                  <a:pt x="6111942" y="3664392"/>
                  <a:pt x="5826299" y="3589264"/>
                  <a:pt x="5664055" y="3657600"/>
                </a:cubicBezTo>
                <a:cubicBezTo>
                  <a:pt x="5501811" y="3725936"/>
                  <a:pt x="5399876" y="3631790"/>
                  <a:pt x="5294781" y="3657600"/>
                </a:cubicBezTo>
                <a:cubicBezTo>
                  <a:pt x="5189686" y="3683410"/>
                  <a:pt x="5005390" y="3610061"/>
                  <a:pt x="4856268" y="3657600"/>
                </a:cubicBezTo>
                <a:cubicBezTo>
                  <a:pt x="4707146" y="3705139"/>
                  <a:pt x="4627486" y="3650220"/>
                  <a:pt x="4486993" y="3657600"/>
                </a:cubicBezTo>
                <a:cubicBezTo>
                  <a:pt x="4346500" y="3664980"/>
                  <a:pt x="4232711" y="3633904"/>
                  <a:pt x="4048480" y="3657600"/>
                </a:cubicBezTo>
                <a:cubicBezTo>
                  <a:pt x="3864249" y="3681296"/>
                  <a:pt x="3582161" y="3636272"/>
                  <a:pt x="3402250" y="3657600"/>
                </a:cubicBezTo>
                <a:cubicBezTo>
                  <a:pt x="3222339" y="3678928"/>
                  <a:pt x="3143334" y="3644767"/>
                  <a:pt x="2963736" y="3657600"/>
                </a:cubicBezTo>
                <a:cubicBezTo>
                  <a:pt x="2784138" y="3670433"/>
                  <a:pt x="2652646" y="3607142"/>
                  <a:pt x="2386745" y="3657600"/>
                </a:cubicBezTo>
                <a:cubicBezTo>
                  <a:pt x="2120844" y="3708058"/>
                  <a:pt x="2016590" y="3619754"/>
                  <a:pt x="1878993" y="3657600"/>
                </a:cubicBezTo>
                <a:cubicBezTo>
                  <a:pt x="1741396" y="3695446"/>
                  <a:pt x="1613749" y="3641965"/>
                  <a:pt x="1440479" y="3657600"/>
                </a:cubicBezTo>
                <a:cubicBezTo>
                  <a:pt x="1267209" y="3673235"/>
                  <a:pt x="967713" y="3627171"/>
                  <a:pt x="609612" y="3657600"/>
                </a:cubicBezTo>
                <a:cubicBezTo>
                  <a:pt x="238195" y="3592726"/>
                  <a:pt x="59616" y="3421598"/>
                  <a:pt x="0" y="3047988"/>
                </a:cubicBezTo>
                <a:cubicBezTo>
                  <a:pt x="-20855" y="2949932"/>
                  <a:pt x="22328" y="2739680"/>
                  <a:pt x="0" y="2633464"/>
                </a:cubicBezTo>
                <a:cubicBezTo>
                  <a:pt x="-22328" y="2527248"/>
                  <a:pt x="38447" y="2314358"/>
                  <a:pt x="0" y="2194556"/>
                </a:cubicBezTo>
                <a:cubicBezTo>
                  <a:pt x="-38447" y="2074754"/>
                  <a:pt x="1148" y="1823704"/>
                  <a:pt x="0" y="1658114"/>
                </a:cubicBezTo>
                <a:cubicBezTo>
                  <a:pt x="-1148" y="1492524"/>
                  <a:pt x="59060" y="1274162"/>
                  <a:pt x="0" y="1146055"/>
                </a:cubicBezTo>
                <a:cubicBezTo>
                  <a:pt x="-59060" y="1017948"/>
                  <a:pt x="12443" y="786300"/>
                  <a:pt x="0" y="609612"/>
                </a:cubicBezTo>
                <a:close/>
              </a:path>
            </a:pathLst>
          </a:custGeom>
          <a:solidFill>
            <a:srgbClr val="CCFF99"/>
          </a:solidFill>
          <a:ln w="12700" cap="flat" cmpd="sng" algn="ctr">
            <a:solidFill>
              <a:srgbClr val="33660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just">
              <a:defRPr/>
            </a:pPr>
            <a:r>
              <a:rPr lang="en-US" sz="44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Đ</a:t>
            </a:r>
            <a:r>
              <a:rPr lang="vi-VN" sz="44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ộng vật không tự tổng hợp được các chất dinh dưỡng như thực vật, phải sử dụng thức ăn </a:t>
            </a:r>
            <a:r>
              <a:rPr lang="vi-VN" sz="4400" b="1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từ thực </a:t>
            </a:r>
            <a:r>
              <a:rPr lang="vi-VN" sz="44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vật và động vật khác để sống và phát triển.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3068D0-880C-AE9E-3086-04A2850E3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726" y="832161"/>
            <a:ext cx="6718374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48">
            <a:extLst>
              <a:ext uri="{FF2B5EF4-FFF2-40B4-BE49-F238E27FC236}">
                <a16:creationId xmlns:a16="http://schemas.microsoft.com/office/drawing/2014/main" id="{E6C36DC1-61E7-4867-9EDA-974E7368FB8B}"/>
              </a:ext>
            </a:extLst>
          </p:cNvPr>
          <p:cNvSpPr txBox="1"/>
          <p:nvPr/>
        </p:nvSpPr>
        <p:spPr>
          <a:xfrm>
            <a:off x="2979884" y="1750708"/>
            <a:ext cx="4934899" cy="1258372"/>
          </a:xfrm>
          <a:prstGeom prst="roundRect">
            <a:avLst>
              <a:gd name="adj" fmla="val 8573"/>
            </a:avLst>
          </a:prstGeom>
          <a:noFill/>
          <a:ln w="28575">
            <a:noFill/>
            <a:prstDash val="dash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just">
              <a:defRPr sz="2800">
                <a:ln w="19050">
                  <a:noFill/>
                </a:ln>
                <a:solidFill>
                  <a:srgbClr val="87746B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VẬN DỤNG</a:t>
            </a:r>
            <a:endParaRPr kumimoji="0" lang="zh-CN" altLang="en-US" sz="7200" b="1" i="0" u="none" strike="noStrike" kern="1200" cap="none" spc="0" normalizeH="0" baseline="0" noProof="0" dirty="0">
              <a:ln w="19050"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E789F5A-CF0F-95A1-AC9F-6975BFA635E2}"/>
              </a:ext>
            </a:extLst>
          </p:cNvPr>
          <p:cNvGrpSpPr/>
          <p:nvPr/>
        </p:nvGrpSpPr>
        <p:grpSpPr>
          <a:xfrm>
            <a:off x="4020381" y="1152525"/>
            <a:ext cx="9914693" cy="2762250"/>
            <a:chOff x="6096000" y="-30480"/>
            <a:chExt cx="8644080" cy="3393440"/>
          </a:xfrm>
        </p:grpSpPr>
        <p:sp>
          <p:nvSpPr>
            <p:cNvPr id="16" name="Flowchart: Document 15">
              <a:extLst>
                <a:ext uri="{FF2B5EF4-FFF2-40B4-BE49-F238E27FC236}">
                  <a16:creationId xmlns:a16="http://schemas.microsoft.com/office/drawing/2014/main" id="{D33007FE-EF15-FBBE-2829-1D9CB42DF7EA}"/>
                </a:ext>
              </a:extLst>
            </p:cNvPr>
            <p:cNvSpPr/>
            <p:nvPr/>
          </p:nvSpPr>
          <p:spPr>
            <a:xfrm>
              <a:off x="6096000" y="-30480"/>
              <a:ext cx="6518173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A26407-5A7C-1ED0-1760-95D7372F525A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1" i="0" u="none" strike="noStrike" kern="1200" cap="none" spc="0" normalizeH="0" baseline="0" noProof="0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rgbClr val="8064A2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1CA5D6-5950-53D9-4861-0C8CBAC4829C}"/>
              </a:ext>
            </a:extLst>
          </p:cNvPr>
          <p:cNvSpPr txBox="1"/>
          <p:nvPr/>
        </p:nvSpPr>
        <p:spPr>
          <a:xfrm>
            <a:off x="4100309" y="1303861"/>
            <a:ext cx="7243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Ở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nhà các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cho vật nuôi như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chó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mèo ăn những thức ăn tổng hợp. Vậy thức ăn đó là động vật hay thực vật?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26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2CE8D65-24A6-99DA-DB7B-E7F0177245C3}"/>
              </a:ext>
            </a:extLst>
          </p:cNvPr>
          <p:cNvSpPr/>
          <p:nvPr/>
        </p:nvSpPr>
        <p:spPr>
          <a:xfrm>
            <a:off x="533399" y="209551"/>
            <a:ext cx="11153775" cy="26003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8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Các nhà nghiên cứu đã phối trộn thức ăn có nguồn gốc thực vật và thức ăn có nguồn gốc động vật để tạo các loại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thức ăn tổng hợp cho vật nuôi. Chúng ta không thấy rõ đó là thức ăn thực vật hay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động vật trong thức ăn tổng hợp, nhưng thành phần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thức ăn của chúng thường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được chế tạo từ các nguồn đó.</a:t>
            </a:r>
          </a:p>
        </p:txBody>
      </p:sp>
    </p:spTree>
    <p:extLst>
      <p:ext uri="{BB962C8B-B14F-4D97-AF65-F5344CB8AC3E}">
        <p14:creationId xmlns:p14="http://schemas.microsoft.com/office/powerpoint/2010/main" val="15953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4769" y="3244334"/>
            <a:ext cx="10642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b="1">
                <a:solidFill>
                  <a:srgbClr val="0070C0"/>
                </a:solidFill>
              </a:rPr>
              <a:t>Thi nói các con vật mà mình biết và thức ăn của chúng.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8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B0DF1-24C9-D65B-50D5-7218F4EE4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863" y="1276171"/>
            <a:ext cx="6718374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8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2F1B9-BD1D-9876-54D3-D9EBFDA96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700" y="2500426"/>
            <a:ext cx="7376799" cy="1761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9D72EC-A94F-0754-34AF-BC9D4A08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522" y="4073605"/>
            <a:ext cx="2712955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5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3B63F98-AC36-4E0B-BE2E-8B48A4F2F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123" y="358429"/>
            <a:ext cx="4500000" cy="2500000"/>
          </a:xfrm>
          <a:prstGeom prst="rect">
            <a:avLst/>
          </a:prstGeom>
        </p:spPr>
      </p:pic>
      <p:grpSp>
        <p:nvGrpSpPr>
          <p:cNvPr id="7" name="Group 1261">
            <a:extLst>
              <a:ext uri="{FF2B5EF4-FFF2-40B4-BE49-F238E27FC236}">
                <a16:creationId xmlns:a16="http://schemas.microsoft.com/office/drawing/2014/main" id="{CB1833A7-D76A-4372-956A-1B706503DFCD}"/>
              </a:ext>
            </a:extLst>
          </p:cNvPr>
          <p:cNvGrpSpPr/>
          <p:nvPr/>
        </p:nvGrpSpPr>
        <p:grpSpPr>
          <a:xfrm>
            <a:off x="8459871" y="2121212"/>
            <a:ext cx="467620" cy="422875"/>
            <a:chOff x="0" y="0"/>
            <a:chExt cx="935237" cy="845748"/>
          </a:xfrm>
        </p:grpSpPr>
        <p:sp>
          <p:nvSpPr>
            <p:cNvPr id="8" name="Shape 1259">
              <a:extLst>
                <a:ext uri="{FF2B5EF4-FFF2-40B4-BE49-F238E27FC236}">
                  <a16:creationId xmlns:a16="http://schemas.microsoft.com/office/drawing/2014/main" id="{AFE2D247-28DF-4118-B8EF-7C06AC3B4F0D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Shape 1260">
              <a:extLst>
                <a:ext uri="{FF2B5EF4-FFF2-40B4-BE49-F238E27FC236}">
                  <a16:creationId xmlns:a16="http://schemas.microsoft.com/office/drawing/2014/main" id="{7EC5FE99-20FC-4A2E-A985-D875D0BE0A27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6" name="图片 4">
            <a:extLst>
              <a:ext uri="{FF2B5EF4-FFF2-40B4-BE49-F238E27FC236}">
                <a16:creationId xmlns:a16="http://schemas.microsoft.com/office/drawing/2014/main" id="{017CFDA8-22F1-4263-AAA0-719FB3131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286" y="74385"/>
            <a:ext cx="6995885" cy="46772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A32042-47D7-C77E-16D1-D4248B23F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206" y="1497961"/>
            <a:ext cx="4938188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6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>
            <a:extLst>
              <a:ext uri="{FF2B5EF4-FFF2-40B4-BE49-F238E27FC236}">
                <a16:creationId xmlns:a16="http://schemas.microsoft.com/office/drawing/2014/main" id="{E6C36DC1-61E7-4867-9EDA-974E7368FB8B}"/>
              </a:ext>
            </a:extLst>
          </p:cNvPr>
          <p:cNvSpPr txBox="1"/>
          <p:nvPr/>
        </p:nvSpPr>
        <p:spPr>
          <a:xfrm>
            <a:off x="732322" y="1234025"/>
            <a:ext cx="10960324" cy="967978"/>
          </a:xfrm>
          <a:prstGeom prst="roundRect">
            <a:avLst>
              <a:gd name="adj" fmla="val 8573"/>
            </a:avLst>
          </a:prstGeom>
          <a:noFill/>
          <a:ln w="28575">
            <a:noFill/>
            <a:prstDash val="dash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just">
              <a:defRPr sz="2800">
                <a:ln w="19050">
                  <a:noFill/>
                </a:ln>
                <a:solidFill>
                  <a:srgbClr val="87746B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Hoạt</a:t>
            </a:r>
            <a:r>
              <a:rPr kumimoji="0" lang="en-US" altLang="zh-CN" sz="5400" b="1" i="0" u="none" strike="noStrike" kern="1200" cap="none" spc="0" normalizeH="0" baseline="0" noProof="0" dirty="0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động</a:t>
            </a:r>
            <a:r>
              <a:rPr kumimoji="0" lang="en-US" altLang="zh-CN" sz="5400" b="1" i="0" u="none" strike="noStrike" kern="1200" cap="none" spc="0" normalizeH="0" baseline="0" noProof="0" dirty="0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1: </a:t>
            </a:r>
            <a:r>
              <a:rPr kumimoji="0" lang="en-US" altLang="zh-CN" sz="5400" b="1" i="0" u="none" strike="noStrike" kern="1200" cap="none" spc="0" normalizeH="0" baseline="0" noProof="0" dirty="0" err="1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Thức</a:t>
            </a:r>
            <a:r>
              <a:rPr kumimoji="0" lang="en-US" altLang="zh-CN" sz="5400" b="1" i="0" u="none" strike="noStrike" kern="1200" cap="none" spc="0" normalizeH="0" baseline="0" noProof="0" dirty="0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ăn</a:t>
            </a:r>
            <a:r>
              <a:rPr kumimoji="0" lang="en-US" altLang="zh-CN" sz="5400" b="1" i="0" u="none" strike="noStrike" kern="1200" cap="none" spc="0" normalizeH="0" baseline="0" noProof="0" dirty="0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của</a:t>
            </a:r>
            <a:r>
              <a:rPr kumimoji="0" lang="en-US" altLang="zh-CN" sz="5400" b="1" i="0" u="none" strike="noStrike" kern="1200" cap="none" spc="0" normalizeH="0" baseline="0" noProof="0" dirty="0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động</a:t>
            </a:r>
            <a:r>
              <a:rPr kumimoji="0" lang="en-US" altLang="zh-CN" sz="5400" b="1" i="0" u="none" strike="noStrike" kern="1200" cap="none" spc="0" normalizeH="0" baseline="0" noProof="0" dirty="0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190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vật</a:t>
            </a:r>
            <a:endParaRPr kumimoji="0" lang="en-US" altLang="zh-CN" sz="5400" b="1" i="0" u="none" strike="noStrike" kern="1200" cap="none" spc="0" normalizeH="0" baseline="0" noProof="0" dirty="0">
              <a:ln w="19050"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5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02076" y="1684963"/>
            <a:ext cx="8917969" cy="517303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28725" y="103369"/>
            <a:ext cx="10545932" cy="153233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1. Quan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4,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</a:p>
          <a:p>
            <a:pPr lvl="0" algn="just">
              <a:defRPr/>
            </a:pP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-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con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vật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trong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hình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đang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sử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dụng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những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thức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ăn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nào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?</a:t>
            </a:r>
          </a:p>
          <a:p>
            <a:pPr lvl="0" algn="just">
              <a:defRPr/>
            </a:pP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-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Thức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ăn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đó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từ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thực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vật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hay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động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vật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485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12512" y="166007"/>
            <a:ext cx="11800114" cy="6596744"/>
          </a:xfrm>
          <a:prstGeom prst="roundRect">
            <a:avLst>
              <a:gd name="adj" fmla="val 331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28725" y="103369"/>
            <a:ext cx="10545932" cy="153233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1. Quan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4,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</a:p>
          <a:p>
            <a:pPr lvl="0" algn="just">
              <a:defRPr/>
            </a:pP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-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con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vật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trong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hình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đang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sử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dụng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những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thức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ăn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nào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?</a:t>
            </a:r>
          </a:p>
          <a:p>
            <a:pPr lvl="0" algn="just">
              <a:defRPr/>
            </a:pP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-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Thức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ăn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đó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từ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thực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vật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hay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động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vật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95E2E6-0649-F818-B506-E21924D27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3" y="1681163"/>
            <a:ext cx="5878206" cy="2719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F168D0-B071-4EB3-EA7A-AE8549335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024" y="3851626"/>
            <a:ext cx="5686425" cy="2849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938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CE7B452-BFE8-4E60-9CAB-AB329B43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60112" y="137432"/>
            <a:ext cx="11800114" cy="6596744"/>
          </a:xfrm>
          <a:prstGeom prst="roundRect">
            <a:avLst>
              <a:gd name="adj" fmla="val 331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C10CE8-FF34-C2BE-5F16-9FB1A736C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817" y="601038"/>
            <a:ext cx="4256341" cy="2953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B81F5A-8111-C100-FA92-A6011688B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158" y="683231"/>
            <a:ext cx="4295775" cy="3046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60AFB4-34F6-8BF5-127B-193376246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7526" y="3681064"/>
            <a:ext cx="4380576" cy="2926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64E9DB-7505-F5F7-8419-B65432B155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8102" y="3637051"/>
            <a:ext cx="4115482" cy="3003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2255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551</Words>
  <Application>Microsoft Office PowerPoint</Application>
  <PresentationFormat>Widescreen</PresentationFormat>
  <Paragraphs>60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微软雅黑</vt:lpstr>
      <vt:lpstr>Arial</vt:lpstr>
      <vt:lpstr>Calibri</vt:lpstr>
      <vt:lpstr>Calibri Light</vt:lpstr>
      <vt:lpstr>Cambria</vt:lpstr>
      <vt:lpstr>HP001 4 hàng</vt:lpstr>
      <vt:lpstr>Lato Regular</vt:lpstr>
      <vt:lpstr>Segoe UI Black</vt:lpstr>
      <vt:lpstr>Tahoma</vt:lpstr>
      <vt:lpstr>Times New Roman</vt:lpstr>
      <vt:lpstr>仓耳玄三M W05</vt:lpstr>
      <vt:lpstr>印品黑体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MAIHUNG</cp:lastModifiedBy>
  <cp:revision>64</cp:revision>
  <dcterms:created xsi:type="dcterms:W3CDTF">2023-10-03T03:58:53Z</dcterms:created>
  <dcterms:modified xsi:type="dcterms:W3CDTF">2026-01-10T07:35:18Z</dcterms:modified>
</cp:coreProperties>
</file>