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15"/>
  </p:notesMasterIdLst>
  <p:sldIdLst>
    <p:sldId id="301" r:id="rId2"/>
    <p:sldId id="302" r:id="rId3"/>
    <p:sldId id="303" r:id="rId4"/>
    <p:sldId id="304" r:id="rId5"/>
    <p:sldId id="275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</p:sldIdLst>
  <p:sldSz cx="9144000" cy="5143500" type="screen16x9"/>
  <p:notesSz cx="6858000" cy="9144000"/>
  <p:embeddedFontLst>
    <p:embeddedFont>
      <p:font typeface="Pangolin" panose="020B0604020202020204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1A8C54"/>
    <a:srgbClr val="AC98C9"/>
    <a:srgbClr val="E5E1EE"/>
    <a:srgbClr val="A165AB"/>
    <a:srgbClr val="FAD5E6"/>
    <a:srgbClr val="BDD646"/>
    <a:srgbClr val="E8F0C7"/>
    <a:srgbClr val="62BB4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08" d="100"/>
          <a:sy n="108" d="100"/>
        </p:scale>
        <p:origin x="7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78A-D24C-4C19-AAAC-9CD7165E49D0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B1A-2C4D-4DCC-8D40-C4CCF70CD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5278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78A-D24C-4C19-AAAC-9CD7165E49D0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B1A-2C4D-4DCC-8D40-C4CCF70CD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153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78A-D24C-4C19-AAAC-9CD7165E49D0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B1A-2C4D-4DCC-8D40-C4CCF70CD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518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00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78A-D24C-4C19-AAAC-9CD7165E49D0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B1A-2C4D-4DCC-8D40-C4CCF70CD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265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78A-D24C-4C19-AAAC-9CD7165E49D0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B1A-2C4D-4DCC-8D40-C4CCF70CD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4835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78A-D24C-4C19-AAAC-9CD7165E49D0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B1A-2C4D-4DCC-8D40-C4CCF70CD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4944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78A-D24C-4C19-AAAC-9CD7165E49D0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B1A-2C4D-4DCC-8D40-C4CCF70CD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3798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78A-D24C-4C19-AAAC-9CD7165E49D0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B1A-2C4D-4DCC-8D40-C4CCF70CD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263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78A-D24C-4C19-AAAC-9CD7165E49D0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B1A-2C4D-4DCC-8D40-C4CCF70CD4D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ounded Rectangle 4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78A-D24C-4C19-AAAC-9CD7165E49D0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B1A-2C4D-4DCC-8D40-C4CCF70CD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0247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78A-D24C-4C19-AAAC-9CD7165E49D0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B1A-2C4D-4DCC-8D40-C4CCF70CD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3075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478A-D24C-4C19-AAAC-9CD7165E49D0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9B1A-2C4D-4DCC-8D40-C4CCF70CD4D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555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0" y="2307771"/>
            <a:ext cx="4905057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br>
              <a:rPr lang="en-US" dirty="0"/>
            </a:b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659" y="3734271"/>
            <a:ext cx="4303775" cy="567000"/>
          </a:xfrm>
        </p:spPr>
        <p:txBody>
          <a:bodyPr/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Ngọc Chi</a:t>
            </a:r>
          </a:p>
          <a:p>
            <a:r>
              <a:rPr lang="en-US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</a:t>
            </a:r>
            <a:r>
              <a:rPr lang="en-US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Nghĩa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Sắp xếp và trang trí góc học tập của em ở nhà.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TRANG TRÍ VÀ SẮP XẾP GÓC HỌC TẬP CHO TRẺ">
            <a:extLst>
              <a:ext uri="{FF2B5EF4-FFF2-40B4-BE49-F238E27FC236}">
                <a16:creationId xmlns:a16="http://schemas.microsoft.com/office/drawing/2014/main" id="{0D418D7D-3B31-D849-BEA2-73F03B6C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9" y="1447986"/>
            <a:ext cx="3347357" cy="33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ách sắp xếp bàn học gọn gàng và ngăn nắp nhất">
            <a:extLst>
              <a:ext uri="{FF2B5EF4-FFF2-40B4-BE49-F238E27FC236}">
                <a16:creationId xmlns:a16="http://schemas.microsoft.com/office/drawing/2014/main" id="{EBAE56C7-895B-E34C-91F1-C0429AC9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13" y="1445209"/>
            <a:ext cx="3490716" cy="335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tập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đẹp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xúc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tập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4BFC4-B04F-0D46-8821-089E9F219D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78" t="-763" r="15771" b="1"/>
          <a:stretch/>
        </p:blipFill>
        <p:spPr>
          <a:xfrm>
            <a:off x="4765529" y="3195983"/>
            <a:ext cx="3799116" cy="15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53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404627"/>
            <a:ext cx="7169844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/>
              <a:t>Sắp xếp sách vở gọn gàng.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/>
              <a:t>Gọt bút chì nếu bút đã mòn.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/>
              <a:t>Ghi lại những đồ dùng học tập còn thiếu và nhờ bố mẹ mua.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60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- Hát, đọc thơ về đồ dùng học tập.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cặp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38F4B-28B8-A54B-883D-43D50710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511" y="1692702"/>
            <a:ext cx="5090432" cy="2530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536735-6922-9643-B118-98F33167A6D5}"/>
              </a:ext>
            </a:extLst>
          </p:cNvPr>
          <p:cNvSpPr/>
          <p:nvPr/>
        </p:nvSpPr>
        <p:spPr>
          <a:xfrm>
            <a:off x="609699" y="1561279"/>
            <a:ext cx="3084641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Ba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lô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!</a:t>
            </a:r>
          </a:p>
        </p:txBody>
      </p:sp>
      <p:pic>
        <p:nvPicPr>
          <p:cNvPr id="1026" name="Picture 2" descr="Cặp Học Sinh Họa Tiết Cao Cấp Hami Kiểu Bé Trai">
            <a:extLst>
              <a:ext uri="{FF2B5EF4-FFF2-40B4-BE49-F238E27FC236}">
                <a16:creationId xmlns:a16="http://schemas.microsoft.com/office/drawing/2014/main" id="{ABD9B91C-E38C-6F4B-B781-53ABD9C70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EFF2"/>
              </a:clrFrom>
              <a:clrTo>
                <a:srgbClr val="F1E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" y="1074510"/>
            <a:ext cx="3039836" cy="30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p hoc sinh cap 1 miti Chất Lượng, Giá Tốt 2021 | Lazada.vn">
            <a:extLst>
              <a:ext uri="{FF2B5EF4-FFF2-40B4-BE49-F238E27FC236}">
                <a16:creationId xmlns:a16="http://schemas.microsoft.com/office/drawing/2014/main" id="{06C2E00E-572E-834E-980A-0BB10B24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22" y="1029154"/>
            <a:ext cx="2906486" cy="29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lo cấp 1 có cần kéo Miti BL6121WL - 3 Công chúa - Giới thiệu">
            <a:extLst>
              <a:ext uri="{FF2B5EF4-FFF2-40B4-BE49-F238E27FC236}">
                <a16:creationId xmlns:a16="http://schemas.microsoft.com/office/drawing/2014/main" id="{A2327C88-ABF1-654C-B230-CB8B6F53D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69" y="848352"/>
            <a:ext cx="2501298" cy="30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1148234" y="4068990"/>
            <a:ext cx="224253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Ba lô ngang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A2E618-9EB8-C546-A329-31357579461C}"/>
              </a:ext>
            </a:extLst>
          </p:cNvPr>
          <p:cNvSpPr/>
          <p:nvPr/>
        </p:nvSpPr>
        <p:spPr>
          <a:xfrm>
            <a:off x="5753229" y="4054162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Ba lô dọc</a:t>
            </a:r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latin typeface="+mn-lt"/>
              </a:rPr>
              <a:t>Nêu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cảm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xúc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của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em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sau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khi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sắp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xếp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đồ</a:t>
            </a:r>
            <a:r>
              <a:rPr lang="en" sz="3200" dirty="0">
                <a:latin typeface="+mn-lt"/>
              </a:rPr>
              <a:t> d</a:t>
            </a:r>
            <a:r>
              <a:rPr lang="en-US" sz="3200" dirty="0">
                <a:latin typeface="+mn-lt"/>
              </a:rPr>
              <a:t>u</a:t>
            </a:r>
            <a:r>
              <a:rPr lang="en" sz="3200" dirty="0">
                <a:latin typeface="+mn-lt"/>
              </a:rPr>
              <a:t>ng </a:t>
            </a:r>
            <a:r>
              <a:rPr lang="en" sz="3200" dirty="0" err="1">
                <a:latin typeface="+mn-lt"/>
              </a:rPr>
              <a:t>học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tập</a:t>
            </a:r>
            <a:r>
              <a:rPr lang="en" sz="3200" dirty="0">
                <a:latin typeface="+mn-lt"/>
              </a:rPr>
              <a:t>.</a:t>
            </a:r>
            <a:endParaRPr sz="3200" dirty="0">
              <a:latin typeface="+mn-lt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217717"/>
            <a:ext cx="739016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tập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FE3668-A85D-AF49-9CCC-67B0F5011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rcRect l="1734" t="-1450" r="4627" b="2344"/>
          <a:stretch/>
        </p:blipFill>
        <p:spPr>
          <a:xfrm>
            <a:off x="5182049" y="795567"/>
            <a:ext cx="3505200" cy="3850655"/>
          </a:xfrm>
          <a:prstGeom prst="ellipse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C1B2AC-AC65-AC4A-BD94-7860C8B66B3A}"/>
              </a:ext>
            </a:extLst>
          </p:cNvPr>
          <p:cNvSpPr/>
          <p:nvPr/>
        </p:nvSpPr>
        <p:spPr>
          <a:xfrm>
            <a:off x="631470" y="1373417"/>
            <a:ext cx="4234444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kiến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cụ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liệu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1370F-E356-EC46-8279-5D8660A19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9431" y="1002402"/>
            <a:ext cx="3426998" cy="3297455"/>
          </a:xfrm>
          <a:prstGeom prst="ellipse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E56B4A-45FF-F740-ABA0-BA8979E8DB06}"/>
              </a:ext>
            </a:extLst>
          </p:cNvPr>
          <p:cNvSpPr/>
          <p:nvPr/>
        </p:nvSpPr>
        <p:spPr>
          <a:xfrm>
            <a:off x="707571" y="265793"/>
            <a:ext cx="488948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1: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kiến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0F573C-BB8C-4042-A31F-5B27465A8424}"/>
              </a:ext>
            </a:extLst>
          </p:cNvPr>
          <p:cNvSpPr/>
          <p:nvPr/>
        </p:nvSpPr>
        <p:spPr>
          <a:xfrm>
            <a:off x="707571" y="1002402"/>
            <a:ext cx="430186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Lõi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vệ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sinh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sữa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/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băng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dính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2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mặt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708F91-0F70-D540-9B57-A170A7EFF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4651" t="2028"/>
          <a:stretch/>
        </p:blipFill>
        <p:spPr>
          <a:xfrm>
            <a:off x="5379292" y="1188191"/>
            <a:ext cx="3296621" cy="3259290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37FFC3-DB50-E14A-B8B1-3F5BA118DE7A}"/>
              </a:ext>
            </a:extLst>
          </p:cNvPr>
          <p:cNvSpPr/>
          <p:nvPr/>
        </p:nvSpPr>
        <p:spPr>
          <a:xfrm>
            <a:off x="707571" y="265793"/>
            <a:ext cx="332975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2: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69DA2-D4A8-654D-9D9C-C8C4845A4255}"/>
              </a:ext>
            </a:extLst>
          </p:cNvPr>
          <p:cNvSpPr/>
          <p:nvPr/>
        </p:nvSpPr>
        <p:spPr>
          <a:xfrm>
            <a:off x="707571" y="1188191"/>
            <a:ext cx="4256315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cắt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lõi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sữa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xung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quanh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lõi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trang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tuỳ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538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FE9205-833F-6E4E-80A5-A0A247D8D8D0}"/>
              </a:ext>
            </a:extLst>
          </p:cNvPr>
          <p:cNvSpPr/>
          <p:nvPr/>
        </p:nvSpPr>
        <p:spPr>
          <a:xfrm>
            <a:off x="707571" y="265793"/>
            <a:ext cx="572304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3: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7B6494-C4DC-F54F-92DF-75BA9F4A4D1B}"/>
              </a:ext>
            </a:extLst>
          </p:cNvPr>
          <p:cNvSpPr/>
          <p:nvPr/>
        </p:nvSpPr>
        <p:spPr>
          <a:xfrm>
            <a:off x="707571" y="1188191"/>
            <a:ext cx="425631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tập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lọ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ECD3C-1A00-274F-8CAB-E0EB4725C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rcRect l="1734" t="-1450" r="4627" b="2344"/>
          <a:stretch/>
        </p:blipFill>
        <p:spPr>
          <a:xfrm>
            <a:off x="5182049" y="795567"/>
            <a:ext cx="3505200" cy="38506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33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335</Words>
  <Application>Microsoft Office PowerPoint</Application>
  <PresentationFormat>On-screen Show (16:9)</PresentationFormat>
  <Paragraphs>40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UTM Androgyne</vt:lpstr>
      <vt:lpstr>Pangolin</vt:lpstr>
      <vt:lpstr>Times New Roman</vt:lpstr>
      <vt:lpstr>Arial</vt:lpstr>
      <vt:lpstr>UTM Cookies</vt:lpstr>
      <vt:lpstr>Calibri Light</vt:lpstr>
      <vt:lpstr>Calibri</vt:lpstr>
      <vt:lpstr>Office Theme</vt:lpstr>
      <vt:lpstr>Bài 6:  Góc học tập của em</vt:lpstr>
      <vt:lpstr>PowerPoint Presentation</vt:lpstr>
      <vt:lpstr>PowerPoint Presentation</vt:lpstr>
      <vt:lpstr>PowerPoint Presentation</vt:lpstr>
      <vt:lpstr>Nêu cảm xúc của em sau khi sắp xếp đồ dung học tập.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MAIHUNG</cp:lastModifiedBy>
  <cp:revision>38</cp:revision>
  <dcterms:modified xsi:type="dcterms:W3CDTF">2026-01-14T09:00:35Z</dcterms:modified>
</cp:coreProperties>
</file>