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5" r:id="rId6"/>
    <p:sldId id="309" r:id="rId7"/>
    <p:sldId id="310" r:id="rId8"/>
    <p:sldId id="312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E2505-623D-4125-9D13-44628D777D5E}" v="1" dt="2025-12-30T14:29:19.484"/>
  </p1510:revLst>
</p1510:revInfo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87" d="100"/>
          <a:sy n="87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9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4100972" cy="567000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Ngọc Chi</a:t>
            </a:r>
          </a:p>
          <a:p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</a:t>
            </a:r>
            <a:r>
              <a:rPr lang="en-US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</a:p>
          <a:p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197</Words>
  <Application>Microsoft Office PowerPoint</Application>
  <PresentationFormat>On-screen Show (16:9)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Pangolin</vt:lpstr>
      <vt:lpstr>UTM Cookies</vt:lpstr>
      <vt:lpstr>Baloo 2</vt:lpstr>
      <vt:lpstr>UTM Androgyne</vt:lpstr>
      <vt:lpstr>English Vocabulary Workshop by Slidesgo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52</cp:revision>
  <dcterms:modified xsi:type="dcterms:W3CDTF">2026-01-02T03:25:24Z</dcterms:modified>
</cp:coreProperties>
</file>