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39" r:id="rId2"/>
  </p:sldMasterIdLst>
  <p:notesMasterIdLst>
    <p:notesMasterId r:id="rId17"/>
  </p:notesMasterIdLst>
  <p:sldIdLst>
    <p:sldId id="745" r:id="rId3"/>
    <p:sldId id="777" r:id="rId4"/>
    <p:sldId id="778" r:id="rId5"/>
    <p:sldId id="779" r:id="rId6"/>
    <p:sldId id="780" r:id="rId7"/>
    <p:sldId id="758" r:id="rId8"/>
    <p:sldId id="762" r:id="rId9"/>
    <p:sldId id="781" r:id="rId10"/>
    <p:sldId id="759" r:id="rId11"/>
    <p:sldId id="782" r:id="rId12"/>
    <p:sldId id="783" r:id="rId13"/>
    <p:sldId id="765" r:id="rId14"/>
    <p:sldId id="766" r:id="rId15"/>
    <p:sldId id="7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637" autoAdjust="0"/>
  </p:normalViewPr>
  <p:slideViewPr>
    <p:cSldViewPr snapToGrid="0">
      <p:cViewPr varScale="1">
        <p:scale>
          <a:sx n="67" d="100"/>
          <a:sy n="67" d="100"/>
        </p:scale>
        <p:origin x="12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522B8-70B7-434D-A571-9469BBAC74E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3F089-5536-499A-9CC4-B878613DE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8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1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21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256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940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3005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7992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107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799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68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25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7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76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97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DA8B-3B4F-4ED7-9A97-D51481496BD7}" type="datetimeFigureOut">
              <a:rPr lang="vi-VN" smtClean="0"/>
              <a:t>14/01/2026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217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6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946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90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34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4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6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9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5094B0D-D021-D0AD-A238-5A5884BF23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B6887-EE9F-43F3-AE26-07CB07BE105F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80D54-BAE3-4B2E-B195-00B154AFA5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20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15" r:id="rId12"/>
    <p:sldLayoutId id="2147483716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6E8F38-55B0-41D5-96A3-59055A91C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178" y="1478243"/>
            <a:ext cx="4578493" cy="853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CDBE63-6E63-1F47-58FA-625DFF62F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687" y="1942286"/>
            <a:ext cx="3029975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FE942-34B9-65CF-2B4C-55CE3CD8A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777" y="2646710"/>
            <a:ext cx="7120745" cy="2231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28999" y="5017995"/>
            <a:ext cx="7627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6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viên: Nguyễn Thị Đoài</a:t>
            </a:r>
          </a:p>
          <a:p>
            <a:pPr lvl="0">
              <a:defRPr/>
            </a:pPr>
            <a:r>
              <a:rPr lang="en-GB" sz="36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Lớp: 4E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87786-87C0-48C9-BDCE-3BBA82B0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33" y="2024208"/>
            <a:ext cx="5252794" cy="12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8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857501" y="1752023"/>
            <a:ext cx="6524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Chia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6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484651"/>
            <a:ext cx="1153036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663D0-D165-5F92-60FF-8868F0A369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202019"/>
            <a:ext cx="11635012" cy="4508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1AEA22-2298-2614-9A4B-42BB22F4055B}"/>
              </a:ext>
            </a:extLst>
          </p:cNvPr>
          <p:cNvSpPr txBox="1"/>
          <p:nvPr/>
        </p:nvSpPr>
        <p:spPr>
          <a:xfrm>
            <a:off x="3366870" y="1729125"/>
            <a:ext cx="6882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4000" b="1" dirty="0" err="1">
                <a:solidFill>
                  <a:srgbClr val="FF0000"/>
                </a:solidFill>
              </a:rPr>
              <a:t>Nêu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lý</a:t>
            </a:r>
            <a:r>
              <a:rPr lang="en-US" sz="4000" b="1" dirty="0">
                <a:solidFill>
                  <a:srgbClr val="FF0000"/>
                </a:solidFill>
              </a:rPr>
              <a:t> do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tự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ghi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nhớ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giúp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F2FCA-FCFD-BCD1-5FDD-5332E2E08B4A}"/>
              </a:ext>
            </a:extLst>
          </p:cNvPr>
          <p:cNvSpPr txBox="1"/>
          <p:nvPr/>
        </p:nvSpPr>
        <p:spPr>
          <a:xfrm>
            <a:off x="4200525" y="4143375"/>
            <a:ext cx="7429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Ví dụ: Lập phiếu ghi công việc cần làm hằng ngày, làm ngay những công việc đó, không để dồn đọng công việc. </a:t>
            </a:r>
            <a:endParaRPr lang="en-US" sz="32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công việc không bị dồn ứ, chúng mình đừng quên việc nhà cần làm ngay và luôn nhé. 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5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082DD-B561-5034-ED1A-9F2C599D3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356" y="1198517"/>
            <a:ext cx="379813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2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F7445-C52D-437F-9DD2-54E2EA47A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120" y="1934292"/>
            <a:ext cx="488331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1909443" y="1272540"/>
            <a:ext cx="7796532" cy="210502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4400" b="1" dirty="0" err="1">
                <a:solidFill>
                  <a:srgbClr val="002060"/>
                </a:solidFill>
              </a:rPr>
              <a:t>Bạn</a:t>
            </a:r>
            <a:r>
              <a:rPr lang="en-US" sz="4400" b="1" dirty="0">
                <a:solidFill>
                  <a:srgbClr val="002060"/>
                </a:solidFill>
              </a:rPr>
              <a:t> nhỏ </a:t>
            </a:r>
            <a:r>
              <a:rPr lang="en-US" sz="4400" b="1" dirty="0" err="1">
                <a:solidFill>
                  <a:srgbClr val="002060"/>
                </a:solidFill>
              </a:rPr>
              <a:t>trong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bài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hát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đã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làm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việc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để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đỡ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rồi</a:t>
            </a:r>
            <a:r>
              <a:rPr lang="en-US" sz="4400" b="1" dirty="0">
                <a:solidFill>
                  <a:srgbClr val="002060"/>
                </a:solidFill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96F1A-44FF-48F1-8FA9-9395B652E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299" y="1911805"/>
            <a:ext cx="5529551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1577340" y="917633"/>
            <a:ext cx="78466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Sắm vai kể chuyện tương tác về một cậu bé luôn ỷ lại vào người khác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38BE5C-6C46-4C36-B3F0-89B0454CADF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4F45B26C-72F9-46B1-8CB6-A5B4F8A7889E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ắm vai nhân vật "Ỷ lại" nhờ vả người khác làm 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ộ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ệc của mình.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29">
              <a:extLst>
                <a:ext uri="{FF2B5EF4-FFF2-40B4-BE49-F238E27FC236}">
                  <a16:creationId xmlns:a16="http://schemas.microsoft.com/office/drawing/2014/main" id="{BE87E78A-ABDA-4E15-BF16-40B217D6C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CEF8D9-DC58-1BA2-1168-824EDD896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205614" y="2781870"/>
            <a:ext cx="2290061" cy="407613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65C24B8-2635-7259-F851-59592AB46B13}"/>
              </a:ext>
            </a:extLst>
          </p:cNvPr>
          <p:cNvSpPr/>
          <p:nvPr/>
        </p:nvSpPr>
        <p:spPr>
          <a:xfrm>
            <a:off x="1476375" y="1981200"/>
            <a:ext cx="4105275" cy="1400175"/>
          </a:xfrm>
          <a:prstGeom prst="wedgeRoundRectCallout">
            <a:avLst>
              <a:gd name="adj1" fmla="val -30357"/>
              <a:gd name="adj2" fmla="val 741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/>
              <a:t>Mẹ ơi, rửa bát hộ con với.</a:t>
            </a:r>
            <a:endParaRPr lang="en-US" sz="4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A812DF-BA0C-4E79-1F5F-AF681D73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133396" y="3448051"/>
            <a:ext cx="2201986" cy="34099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482FDB3-4299-3013-4460-649A7EE9FA35}"/>
              </a:ext>
            </a:extLst>
          </p:cNvPr>
          <p:cNvSpPr/>
          <p:nvPr/>
        </p:nvSpPr>
        <p:spPr>
          <a:xfrm>
            <a:off x="6296025" y="1362075"/>
            <a:ext cx="5191126" cy="1914525"/>
          </a:xfrm>
          <a:prstGeom prst="wedgeRoundRectCallout">
            <a:avLst>
              <a:gd name="adj1" fmla="val 15121"/>
              <a:gd name="adj2" fmla="val 7908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Mẹ có ăn hộ bạn được không? Nếu không được cũng giống như việc mẹ không rửa bát cho bạn được.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4372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ADB5BC-78E3-461C-8D31-D3BCBDB153FF}"/>
              </a:ext>
            </a:extLst>
          </p:cNvPr>
          <p:cNvSpPr/>
          <p:nvPr/>
        </p:nvSpPr>
        <p:spPr>
          <a:xfrm>
            <a:off x="251801" y="198709"/>
            <a:ext cx="9226496" cy="3277915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5D01A-7DF9-4303-8198-35C5DE4C0AF8}"/>
              </a:ext>
            </a:extLst>
          </p:cNvPr>
          <p:cNvSpPr txBox="1"/>
          <p:nvPr/>
        </p:nvSpPr>
        <p:spPr>
          <a:xfrm>
            <a:off x="568277" y="457200"/>
            <a:ext cx="88519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 tự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đưa ra các tình huống khác như: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quét nhà giúp em với.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lau nhà hộ em với.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lấy nước hộ em với...</a:t>
            </a:r>
          </a:p>
        </p:txBody>
      </p:sp>
    </p:spTree>
    <p:extLst>
      <p:ext uri="{BB962C8B-B14F-4D97-AF65-F5344CB8AC3E}">
        <p14:creationId xmlns:p14="http://schemas.microsoft.com/office/powerpoint/2010/main" val="3175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1663065" y="1295400"/>
            <a:ext cx="7414260" cy="159067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 có ai nhờ người khác ăn hộ mình, chơi hộ mình không? Việc ỷ lại vào người khác sẽ khiến mình trở nên lười biếng và trở thành người lạ trong chính căn nhà của mình.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150</TotalTime>
  <Words>268</Words>
  <Application>Microsoft Office PowerPoint</Application>
  <PresentationFormat>Widescreen</PresentationFormat>
  <Paragraphs>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#9Slide05 SVNClementine</vt:lpstr>
      <vt:lpstr>#9Slide07 SVNAdam Gorry</vt:lpstr>
      <vt:lpstr>Arial</vt:lpstr>
      <vt:lpstr>Calibri</vt:lpstr>
      <vt:lpstr>Calibri Light</vt:lpstr>
      <vt:lpstr>等线</vt:lpstr>
      <vt:lpstr>Tahoma</vt:lpstr>
      <vt:lpstr>Times New Roman</vt:lpstr>
      <vt:lpstr>字魂162号-元气酪酪体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MAIHUNG</cp:lastModifiedBy>
  <cp:revision>47</cp:revision>
  <dcterms:created xsi:type="dcterms:W3CDTF">2023-09-21T03:26:34Z</dcterms:created>
  <dcterms:modified xsi:type="dcterms:W3CDTF">2026-01-14T07:45:16Z</dcterms:modified>
  <cp:category>9Slide.vn</cp:category>
</cp:coreProperties>
</file>