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13"/>
  </p:notesMasterIdLst>
  <p:sldIdLst>
    <p:sldId id="3398" r:id="rId2"/>
    <p:sldId id="3400" r:id="rId3"/>
    <p:sldId id="3399" r:id="rId4"/>
    <p:sldId id="3401" r:id="rId5"/>
    <p:sldId id="3402" r:id="rId6"/>
    <p:sldId id="3403" r:id="rId7"/>
    <p:sldId id="3404" r:id="rId8"/>
    <p:sldId id="3406" r:id="rId9"/>
    <p:sldId id="3405" r:id="rId10"/>
    <p:sldId id="3407" r:id="rId11"/>
    <p:sldId id="340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746" autoAdjust="0"/>
  </p:normalViewPr>
  <p:slideViewPr>
    <p:cSldViewPr snapToGrid="0">
      <p:cViewPr varScale="1">
        <p:scale>
          <a:sx n="71" d="100"/>
          <a:sy n="71" d="100"/>
        </p:scale>
        <p:origin x="40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32116A-0E3F-46C3-92CE-02B1C671D90F}" type="datetimeFigureOut">
              <a:rPr lang="en-US" smtClean="0"/>
              <a:t>1/14/2026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B2E437-DBC4-4D7D-BFD8-992E880A7B7D}" type="slidenum">
              <a:rPr lang="en-US" smtClean="0"/>
              <a:t>‹#›</a:t>
            </a:fld>
            <a:endParaRPr lang="en-US"/>
          </a:p>
        </p:txBody>
      </p:sp>
    </p:spTree>
    <p:extLst>
      <p:ext uri="{BB962C8B-B14F-4D97-AF65-F5344CB8AC3E}">
        <p14:creationId xmlns:p14="http://schemas.microsoft.com/office/powerpoint/2010/main" val="1684516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7B1FFD-B61F-439D-8B31-849CE414D01F}"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383342603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7B1FFD-B61F-439D-8B31-849CE414D01F}"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42806441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7B1FFD-B61F-439D-8B31-849CE414D01F}"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223979766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F528DB-7B12-4F3E-9759-9E934A658519}"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B4BEC-72A4-4B03-89CA-B5B52359939C}" type="slidenum">
              <a:rPr lang="en-US" smtClean="0"/>
              <a:t>‹#›</a:t>
            </a:fld>
            <a:endParaRPr lang="en-US"/>
          </a:p>
        </p:txBody>
      </p:sp>
    </p:spTree>
    <p:extLst>
      <p:ext uri="{BB962C8B-B14F-4D97-AF65-F5344CB8AC3E}">
        <p14:creationId xmlns:p14="http://schemas.microsoft.com/office/powerpoint/2010/main" val="2998511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7B1FFD-B61F-439D-8B31-849CE414D01F}"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274010047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7B1FFD-B61F-439D-8B31-849CE414D01F}" type="datetimeFigureOut">
              <a:rPr lang="en-GB" smtClean="0"/>
              <a:t>14/01/2026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343523092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7B1FFD-B61F-439D-8B31-849CE414D01F}" type="datetimeFigureOut">
              <a:rPr lang="en-GB" smtClean="0"/>
              <a:t>14/01/2026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132842132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7B1FFD-B61F-439D-8B31-849CE414D01F}" type="datetimeFigureOut">
              <a:rPr lang="en-GB" smtClean="0"/>
              <a:t>14/01/2026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18616229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B1FFD-B61F-439D-8B31-849CE414D01F}" type="datetimeFigureOut">
              <a:rPr lang="en-GB" smtClean="0"/>
              <a:t>14/01/2026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124716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7B1FFD-B61F-439D-8B31-849CE414D01F}" type="datetimeFigureOut">
              <a:rPr lang="en-GB" smtClean="0"/>
              <a:t>14/01/2026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118641768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7B1FFD-B61F-439D-8B31-849CE414D01F}" type="datetimeFigureOut">
              <a:rPr lang="en-GB" smtClean="0"/>
              <a:t>14/01/2026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3371C3-EF01-4654-A0F4-6F653741F47B}" type="slidenum">
              <a:rPr lang="en-GB" smtClean="0"/>
              <a:t>‹#›</a:t>
            </a:fld>
            <a:endParaRPr lang="en-GB"/>
          </a:p>
        </p:txBody>
      </p:sp>
    </p:spTree>
    <p:extLst>
      <p:ext uri="{BB962C8B-B14F-4D97-AF65-F5344CB8AC3E}">
        <p14:creationId xmlns:p14="http://schemas.microsoft.com/office/powerpoint/2010/main" val="388235868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B1FFD-B61F-439D-8B31-849CE414D01F}" type="datetimeFigureOut">
              <a:rPr lang="en-GB" smtClean="0"/>
              <a:t>14/01/2026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371C3-EF01-4654-A0F4-6F653741F47B}" type="slidenum">
              <a:rPr lang="en-GB" smtClean="0"/>
              <a:t>‹#›</a:t>
            </a:fld>
            <a:endParaRPr lang="en-GB"/>
          </a:p>
        </p:txBody>
      </p:sp>
      <p:sp>
        <p:nvSpPr>
          <p:cNvPr id="7" name="9Slide.vn - 2019">
            <a:extLst>
              <a:ext uri="{FF2B5EF4-FFF2-40B4-BE49-F238E27FC236}">
                <a16:creationId xmlns:a16="http://schemas.microsoft.com/office/drawing/2014/main" id="{A7C2E4D6-8746-36FA-C6D0-6BC81036035A}"/>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grpSp>
        <p:nvGrpSpPr>
          <p:cNvPr id="8" name="Group 7">
            <a:extLst>
              <a:ext uri="{FF2B5EF4-FFF2-40B4-BE49-F238E27FC236}">
                <a16:creationId xmlns:a16="http://schemas.microsoft.com/office/drawing/2014/main" id="{FE72429E-FFB5-400C-7398-C1C427A73601}"/>
              </a:ext>
            </a:extLst>
          </p:cNvPr>
          <p:cNvGrpSpPr/>
          <p:nvPr userDrawn="1"/>
        </p:nvGrpSpPr>
        <p:grpSpPr>
          <a:xfrm>
            <a:off x="-3251758" y="0"/>
            <a:ext cx="3842965" cy="2357824"/>
            <a:chOff x="5586065" y="1777554"/>
            <a:chExt cx="2882224" cy="1768368"/>
          </a:xfrm>
        </p:grpSpPr>
        <p:grpSp>
          <p:nvGrpSpPr>
            <p:cNvPr id="9" name="Group 8">
              <a:extLst>
                <a:ext uri="{FF2B5EF4-FFF2-40B4-BE49-F238E27FC236}">
                  <a16:creationId xmlns:a16="http://schemas.microsoft.com/office/drawing/2014/main" id="{C5485AB3-B1C9-B03D-6548-0DFEFD4C42D7}"/>
                </a:ext>
              </a:extLst>
            </p:cNvPr>
            <p:cNvGrpSpPr/>
            <p:nvPr userDrawn="1"/>
          </p:nvGrpSpPr>
          <p:grpSpPr>
            <a:xfrm>
              <a:off x="5586065" y="1777554"/>
              <a:ext cx="2882224" cy="1768368"/>
              <a:chOff x="6282158" y="1877677"/>
              <a:chExt cx="4326340" cy="2783227"/>
            </a:xfrm>
          </p:grpSpPr>
          <p:sp>
            <p:nvSpPr>
              <p:cNvPr id="11" name="Freeform: Shape 5">
                <a:extLst>
                  <a:ext uri="{FF2B5EF4-FFF2-40B4-BE49-F238E27FC236}">
                    <a16:creationId xmlns:a16="http://schemas.microsoft.com/office/drawing/2014/main" id="{938A30F3-4DB2-DEFC-F49D-476ADC01ED4E}"/>
                  </a:ext>
                </a:extLst>
              </p:cNvPr>
              <p:cNvSpPr/>
              <p:nvPr userDrawn="1"/>
            </p:nvSpPr>
            <p:spPr>
              <a:xfrm>
                <a:off x="6758029" y="1877677"/>
                <a:ext cx="3140770" cy="367646"/>
              </a:xfrm>
              <a:custGeom>
                <a:avLst/>
                <a:gdLst/>
                <a:ahLst/>
                <a:cxnLst/>
                <a:rect l="l" t="t" r="r" b="b"/>
                <a:pathLst>
                  <a:path w="5394284" h="376517">
                    <a:moveTo>
                      <a:pt x="3192972" y="333324"/>
                    </a:moveTo>
                    <a:cubicBezTo>
                      <a:pt x="3197561" y="333324"/>
                      <a:pt x="3201376" y="333697"/>
                      <a:pt x="3204416" y="334443"/>
                    </a:cubicBezTo>
                    <a:cubicBezTo>
                      <a:pt x="3207456" y="335188"/>
                      <a:pt x="3209865" y="336393"/>
                      <a:pt x="3211643" y="338056"/>
                    </a:cubicBezTo>
                    <a:cubicBezTo>
                      <a:pt x="3213421" y="339720"/>
                      <a:pt x="3214683" y="341900"/>
                      <a:pt x="3215429" y="344595"/>
                    </a:cubicBezTo>
                    <a:cubicBezTo>
                      <a:pt x="3216175" y="347291"/>
                      <a:pt x="3216548" y="350590"/>
                      <a:pt x="3216548" y="354490"/>
                    </a:cubicBezTo>
                    <a:cubicBezTo>
                      <a:pt x="3216548" y="358620"/>
                      <a:pt x="3216175" y="362091"/>
                      <a:pt x="3215429" y="364901"/>
                    </a:cubicBezTo>
                    <a:cubicBezTo>
                      <a:pt x="3214683" y="367712"/>
                      <a:pt x="3213393" y="369978"/>
                      <a:pt x="3211557" y="371698"/>
                    </a:cubicBezTo>
                    <a:cubicBezTo>
                      <a:pt x="3209722" y="373419"/>
                      <a:pt x="3207255" y="374653"/>
                      <a:pt x="3204158" y="375398"/>
                    </a:cubicBezTo>
                    <a:cubicBezTo>
                      <a:pt x="3201060" y="376144"/>
                      <a:pt x="3197217" y="376517"/>
                      <a:pt x="3192628" y="376517"/>
                    </a:cubicBezTo>
                    <a:cubicBezTo>
                      <a:pt x="3188039" y="376517"/>
                      <a:pt x="3184225" y="376144"/>
                      <a:pt x="3181185" y="375398"/>
                    </a:cubicBezTo>
                    <a:cubicBezTo>
                      <a:pt x="3178144" y="374653"/>
                      <a:pt x="3175707" y="373448"/>
                      <a:pt x="3173871" y="371785"/>
                    </a:cubicBezTo>
                    <a:cubicBezTo>
                      <a:pt x="3172036" y="370121"/>
                      <a:pt x="3170745" y="367941"/>
                      <a:pt x="3169999" y="365245"/>
                    </a:cubicBezTo>
                    <a:cubicBezTo>
                      <a:pt x="3169253" y="362549"/>
                      <a:pt x="3168881" y="359251"/>
                      <a:pt x="3168881" y="355351"/>
                    </a:cubicBezTo>
                    <a:cubicBezTo>
                      <a:pt x="3168881" y="351221"/>
                      <a:pt x="3169282" y="347750"/>
                      <a:pt x="3170085" y="344940"/>
                    </a:cubicBezTo>
                    <a:cubicBezTo>
                      <a:pt x="3170888" y="342129"/>
                      <a:pt x="3172208" y="339863"/>
                      <a:pt x="3174043" y="338142"/>
                    </a:cubicBezTo>
                    <a:cubicBezTo>
                      <a:pt x="3175879" y="336422"/>
                      <a:pt x="3178345" y="335188"/>
                      <a:pt x="3181443" y="334443"/>
                    </a:cubicBezTo>
                    <a:cubicBezTo>
                      <a:pt x="3184540" y="333697"/>
                      <a:pt x="3188383" y="333324"/>
                      <a:pt x="3192972" y="333324"/>
                    </a:cubicBezTo>
                    <a:close/>
                    <a:moveTo>
                      <a:pt x="3192628" y="138871"/>
                    </a:moveTo>
                    <a:lnTo>
                      <a:pt x="3161137" y="233516"/>
                    </a:lnTo>
                    <a:lnTo>
                      <a:pt x="3224291" y="233516"/>
                    </a:lnTo>
                    <a:lnTo>
                      <a:pt x="3192800" y="138871"/>
                    </a:lnTo>
                    <a:close/>
                    <a:moveTo>
                      <a:pt x="4987363" y="132160"/>
                    </a:moveTo>
                    <a:lnTo>
                      <a:pt x="4959808" y="222847"/>
                    </a:lnTo>
                    <a:lnTo>
                      <a:pt x="5015208" y="222847"/>
                    </a:lnTo>
                    <a:close/>
                    <a:moveTo>
                      <a:pt x="4292038" y="132160"/>
                    </a:moveTo>
                    <a:lnTo>
                      <a:pt x="4264483" y="222847"/>
                    </a:lnTo>
                    <a:lnTo>
                      <a:pt x="4319883" y="222847"/>
                    </a:lnTo>
                    <a:close/>
                    <a:moveTo>
                      <a:pt x="1710763" y="132160"/>
                    </a:moveTo>
                    <a:lnTo>
                      <a:pt x="1683208" y="222847"/>
                    </a:lnTo>
                    <a:lnTo>
                      <a:pt x="1738608" y="222847"/>
                    </a:lnTo>
                    <a:close/>
                    <a:moveTo>
                      <a:pt x="4577469" y="121491"/>
                    </a:moveTo>
                    <a:cubicBezTo>
                      <a:pt x="4561752" y="121491"/>
                      <a:pt x="4549133" y="127055"/>
                      <a:pt x="4539611" y="138183"/>
                    </a:cubicBezTo>
                    <a:cubicBezTo>
                      <a:pt x="4530089" y="149311"/>
                      <a:pt x="4525328" y="167723"/>
                      <a:pt x="4525328" y="193421"/>
                    </a:cubicBezTo>
                    <a:cubicBezTo>
                      <a:pt x="4525328" y="218889"/>
                      <a:pt x="4530061" y="237187"/>
                      <a:pt x="4539525" y="248315"/>
                    </a:cubicBezTo>
                    <a:cubicBezTo>
                      <a:pt x="4548990" y="259443"/>
                      <a:pt x="4561867" y="265007"/>
                      <a:pt x="4578158" y="265007"/>
                    </a:cubicBezTo>
                    <a:cubicBezTo>
                      <a:pt x="4594907" y="265007"/>
                      <a:pt x="4607870" y="259558"/>
                      <a:pt x="4617048" y="248659"/>
                    </a:cubicBezTo>
                    <a:cubicBezTo>
                      <a:pt x="4626226" y="237761"/>
                      <a:pt x="4630815" y="218201"/>
                      <a:pt x="4630815" y="189979"/>
                    </a:cubicBezTo>
                    <a:cubicBezTo>
                      <a:pt x="4630815" y="166232"/>
                      <a:pt x="4626025" y="148880"/>
                      <a:pt x="4616446" y="137924"/>
                    </a:cubicBezTo>
                    <a:cubicBezTo>
                      <a:pt x="4606867" y="126968"/>
                      <a:pt x="4593874" y="121491"/>
                      <a:pt x="4577469" y="121491"/>
                    </a:cubicBezTo>
                    <a:close/>
                    <a:moveTo>
                      <a:pt x="2224794" y="121491"/>
                    </a:moveTo>
                    <a:cubicBezTo>
                      <a:pt x="2209077" y="121491"/>
                      <a:pt x="2196458" y="127055"/>
                      <a:pt x="2186936" y="138183"/>
                    </a:cubicBezTo>
                    <a:cubicBezTo>
                      <a:pt x="2177414" y="149311"/>
                      <a:pt x="2172653" y="167723"/>
                      <a:pt x="2172653" y="193421"/>
                    </a:cubicBezTo>
                    <a:cubicBezTo>
                      <a:pt x="2172653" y="218889"/>
                      <a:pt x="2177386" y="237187"/>
                      <a:pt x="2186850" y="248315"/>
                    </a:cubicBezTo>
                    <a:cubicBezTo>
                      <a:pt x="2196315" y="259443"/>
                      <a:pt x="2209192" y="265007"/>
                      <a:pt x="2225483" y="265007"/>
                    </a:cubicBezTo>
                    <a:cubicBezTo>
                      <a:pt x="2242232" y="265007"/>
                      <a:pt x="2255195" y="259558"/>
                      <a:pt x="2264373" y="248659"/>
                    </a:cubicBezTo>
                    <a:cubicBezTo>
                      <a:pt x="2273551" y="237761"/>
                      <a:pt x="2278140" y="218201"/>
                      <a:pt x="2278140" y="189979"/>
                    </a:cubicBezTo>
                    <a:cubicBezTo>
                      <a:pt x="2278140" y="166232"/>
                      <a:pt x="2273350" y="148880"/>
                      <a:pt x="2263771" y="137924"/>
                    </a:cubicBezTo>
                    <a:cubicBezTo>
                      <a:pt x="2254192" y="126968"/>
                      <a:pt x="2241199" y="121491"/>
                      <a:pt x="2224794" y="121491"/>
                    </a:cubicBezTo>
                    <a:close/>
                    <a:moveTo>
                      <a:pt x="710319" y="121491"/>
                    </a:moveTo>
                    <a:cubicBezTo>
                      <a:pt x="694603" y="121491"/>
                      <a:pt x="681983" y="127055"/>
                      <a:pt x="672461" y="138183"/>
                    </a:cubicBezTo>
                    <a:cubicBezTo>
                      <a:pt x="662939" y="149311"/>
                      <a:pt x="658178" y="167723"/>
                      <a:pt x="658178" y="193421"/>
                    </a:cubicBezTo>
                    <a:cubicBezTo>
                      <a:pt x="658178" y="218889"/>
                      <a:pt x="662911" y="237187"/>
                      <a:pt x="672375" y="248315"/>
                    </a:cubicBezTo>
                    <a:cubicBezTo>
                      <a:pt x="681840" y="259443"/>
                      <a:pt x="694717" y="265007"/>
                      <a:pt x="711008" y="265007"/>
                    </a:cubicBezTo>
                    <a:cubicBezTo>
                      <a:pt x="727757" y="265007"/>
                      <a:pt x="740721" y="259558"/>
                      <a:pt x="749898" y="248659"/>
                    </a:cubicBezTo>
                    <a:cubicBezTo>
                      <a:pt x="759076" y="237761"/>
                      <a:pt x="763665" y="218201"/>
                      <a:pt x="763665" y="189979"/>
                    </a:cubicBezTo>
                    <a:cubicBezTo>
                      <a:pt x="763665" y="166232"/>
                      <a:pt x="758875" y="148880"/>
                      <a:pt x="749296" y="137924"/>
                    </a:cubicBezTo>
                    <a:cubicBezTo>
                      <a:pt x="739717" y="126968"/>
                      <a:pt x="726724" y="121491"/>
                      <a:pt x="710319" y="121491"/>
                    </a:cubicBezTo>
                    <a:close/>
                    <a:moveTo>
                      <a:pt x="3193317" y="95334"/>
                    </a:moveTo>
                    <a:cubicBezTo>
                      <a:pt x="3200085" y="95334"/>
                      <a:pt x="3205477" y="95420"/>
                      <a:pt x="3209492" y="95592"/>
                    </a:cubicBezTo>
                    <a:cubicBezTo>
                      <a:pt x="3213507" y="95764"/>
                      <a:pt x="3216634" y="96166"/>
                      <a:pt x="3218871" y="96797"/>
                    </a:cubicBezTo>
                    <a:cubicBezTo>
                      <a:pt x="3221108" y="97428"/>
                      <a:pt x="3222714" y="98374"/>
                      <a:pt x="3223689" y="99636"/>
                    </a:cubicBezTo>
                    <a:cubicBezTo>
                      <a:pt x="3224664" y="100898"/>
                      <a:pt x="3225496" y="102619"/>
                      <a:pt x="3226184" y="104798"/>
                    </a:cubicBezTo>
                    <a:lnTo>
                      <a:pt x="3295017" y="302177"/>
                    </a:lnTo>
                    <a:cubicBezTo>
                      <a:pt x="3296394" y="306307"/>
                      <a:pt x="3297254" y="309577"/>
                      <a:pt x="3297599" y="311986"/>
                    </a:cubicBezTo>
                    <a:cubicBezTo>
                      <a:pt x="3297943" y="314395"/>
                      <a:pt x="3297484" y="316202"/>
                      <a:pt x="3296222" y="317406"/>
                    </a:cubicBezTo>
                    <a:cubicBezTo>
                      <a:pt x="3294960" y="318611"/>
                      <a:pt x="3292723" y="319357"/>
                      <a:pt x="3289511" y="319644"/>
                    </a:cubicBezTo>
                    <a:cubicBezTo>
                      <a:pt x="3286298" y="319930"/>
                      <a:pt x="3281881" y="320074"/>
                      <a:pt x="3276260" y="320074"/>
                    </a:cubicBezTo>
                    <a:cubicBezTo>
                      <a:pt x="3270409" y="320074"/>
                      <a:pt x="3265849" y="319988"/>
                      <a:pt x="3262580" y="319816"/>
                    </a:cubicBezTo>
                    <a:cubicBezTo>
                      <a:pt x="3259310" y="319644"/>
                      <a:pt x="3256815" y="319299"/>
                      <a:pt x="3255094" y="318783"/>
                    </a:cubicBezTo>
                    <a:cubicBezTo>
                      <a:pt x="3253373" y="318267"/>
                      <a:pt x="3252169" y="317550"/>
                      <a:pt x="3251480" y="316632"/>
                    </a:cubicBezTo>
                    <a:cubicBezTo>
                      <a:pt x="3250792" y="315714"/>
                      <a:pt x="3250218" y="314510"/>
                      <a:pt x="3249760" y="313018"/>
                    </a:cubicBezTo>
                    <a:lnTo>
                      <a:pt x="3234788" y="268277"/>
                    </a:lnTo>
                    <a:lnTo>
                      <a:pt x="3151156" y="268277"/>
                    </a:lnTo>
                    <a:lnTo>
                      <a:pt x="3137046" y="311814"/>
                    </a:lnTo>
                    <a:cubicBezTo>
                      <a:pt x="3136587" y="313420"/>
                      <a:pt x="3135984" y="314768"/>
                      <a:pt x="3135239" y="315858"/>
                    </a:cubicBezTo>
                    <a:cubicBezTo>
                      <a:pt x="3134493" y="316948"/>
                      <a:pt x="3133288" y="317808"/>
                      <a:pt x="3131625" y="318439"/>
                    </a:cubicBezTo>
                    <a:cubicBezTo>
                      <a:pt x="3129961" y="319070"/>
                      <a:pt x="3127609" y="319500"/>
                      <a:pt x="3124570" y="319730"/>
                    </a:cubicBezTo>
                    <a:cubicBezTo>
                      <a:pt x="3121529" y="319959"/>
                      <a:pt x="3117543" y="320074"/>
                      <a:pt x="3112610" y="320074"/>
                    </a:cubicBezTo>
                    <a:cubicBezTo>
                      <a:pt x="3107333" y="320074"/>
                      <a:pt x="3103203" y="319902"/>
                      <a:pt x="3100220" y="319557"/>
                    </a:cubicBezTo>
                    <a:cubicBezTo>
                      <a:pt x="3097237" y="319213"/>
                      <a:pt x="3095172" y="318382"/>
                      <a:pt x="3094025" y="317062"/>
                    </a:cubicBezTo>
                    <a:cubicBezTo>
                      <a:pt x="3092878" y="315743"/>
                      <a:pt x="3092476" y="313879"/>
                      <a:pt x="3092820" y="311470"/>
                    </a:cubicBezTo>
                    <a:cubicBezTo>
                      <a:pt x="3093164" y="309060"/>
                      <a:pt x="3094025" y="305848"/>
                      <a:pt x="3095402" y="301833"/>
                    </a:cubicBezTo>
                    <a:lnTo>
                      <a:pt x="3164062" y="104282"/>
                    </a:lnTo>
                    <a:cubicBezTo>
                      <a:pt x="3164751" y="102332"/>
                      <a:pt x="3165554" y="100755"/>
                      <a:pt x="3166472" y="99550"/>
                    </a:cubicBezTo>
                    <a:cubicBezTo>
                      <a:pt x="3167389" y="98345"/>
                      <a:pt x="3168852" y="97428"/>
                      <a:pt x="3170860" y="96797"/>
                    </a:cubicBezTo>
                    <a:cubicBezTo>
                      <a:pt x="3172867" y="96166"/>
                      <a:pt x="3175649" y="95764"/>
                      <a:pt x="3179206" y="95592"/>
                    </a:cubicBezTo>
                    <a:cubicBezTo>
                      <a:pt x="3182762" y="95420"/>
                      <a:pt x="3187466" y="95334"/>
                      <a:pt x="3193317" y="95334"/>
                    </a:cubicBezTo>
                    <a:close/>
                    <a:moveTo>
                      <a:pt x="5153025" y="66768"/>
                    </a:moveTo>
                    <a:lnTo>
                      <a:pt x="5225816" y="66768"/>
                    </a:lnTo>
                    <a:lnTo>
                      <a:pt x="5320805" y="206338"/>
                    </a:lnTo>
                    <a:lnTo>
                      <a:pt x="5320805" y="66768"/>
                    </a:lnTo>
                    <a:lnTo>
                      <a:pt x="5394284" y="66768"/>
                    </a:lnTo>
                    <a:lnTo>
                      <a:pt x="5394284" y="319041"/>
                    </a:lnTo>
                    <a:lnTo>
                      <a:pt x="5320805" y="319041"/>
                    </a:lnTo>
                    <a:lnTo>
                      <a:pt x="5226332" y="180526"/>
                    </a:lnTo>
                    <a:lnTo>
                      <a:pt x="5226332" y="319041"/>
                    </a:lnTo>
                    <a:lnTo>
                      <a:pt x="5153025" y="319041"/>
                    </a:lnTo>
                    <a:close/>
                    <a:moveTo>
                      <a:pt x="4945805" y="66768"/>
                    </a:moveTo>
                    <a:lnTo>
                      <a:pt x="5030835" y="66768"/>
                    </a:lnTo>
                    <a:lnTo>
                      <a:pt x="5125631" y="319041"/>
                    </a:lnTo>
                    <a:lnTo>
                      <a:pt x="5043999" y="319041"/>
                    </a:lnTo>
                    <a:lnTo>
                      <a:pt x="5031379" y="277397"/>
                    </a:lnTo>
                    <a:lnTo>
                      <a:pt x="4942877" y="277397"/>
                    </a:lnTo>
                    <a:lnTo>
                      <a:pt x="4930581" y="319041"/>
                    </a:lnTo>
                    <a:lnTo>
                      <a:pt x="4850987" y="319041"/>
                    </a:lnTo>
                    <a:close/>
                    <a:moveTo>
                      <a:pt x="4250480" y="66768"/>
                    </a:moveTo>
                    <a:lnTo>
                      <a:pt x="4335510" y="66768"/>
                    </a:lnTo>
                    <a:lnTo>
                      <a:pt x="4430306" y="319041"/>
                    </a:lnTo>
                    <a:lnTo>
                      <a:pt x="4348675" y="319041"/>
                    </a:lnTo>
                    <a:lnTo>
                      <a:pt x="4336053" y="277397"/>
                    </a:lnTo>
                    <a:lnTo>
                      <a:pt x="4247552" y="277397"/>
                    </a:lnTo>
                    <a:lnTo>
                      <a:pt x="4235256" y="319041"/>
                    </a:lnTo>
                    <a:lnTo>
                      <a:pt x="4155663" y="319041"/>
                    </a:lnTo>
                    <a:close/>
                    <a:moveTo>
                      <a:pt x="4050706" y="66768"/>
                    </a:moveTo>
                    <a:lnTo>
                      <a:pt x="4128832" y="66768"/>
                    </a:lnTo>
                    <a:lnTo>
                      <a:pt x="4128832" y="319041"/>
                    </a:lnTo>
                    <a:lnTo>
                      <a:pt x="4050706" y="319041"/>
                    </a:lnTo>
                    <a:close/>
                    <a:moveTo>
                      <a:pt x="3324225" y="66768"/>
                    </a:moveTo>
                    <a:lnTo>
                      <a:pt x="3397016" y="66768"/>
                    </a:lnTo>
                    <a:lnTo>
                      <a:pt x="3492005" y="206338"/>
                    </a:lnTo>
                    <a:lnTo>
                      <a:pt x="3492005" y="66768"/>
                    </a:lnTo>
                    <a:lnTo>
                      <a:pt x="3565485" y="66768"/>
                    </a:lnTo>
                    <a:lnTo>
                      <a:pt x="3565485" y="319041"/>
                    </a:lnTo>
                    <a:lnTo>
                      <a:pt x="3492005" y="319041"/>
                    </a:lnTo>
                    <a:lnTo>
                      <a:pt x="3397532" y="180526"/>
                    </a:lnTo>
                    <a:lnTo>
                      <a:pt x="3397532" y="319041"/>
                    </a:lnTo>
                    <a:lnTo>
                      <a:pt x="3324225" y="319041"/>
                    </a:lnTo>
                    <a:close/>
                    <a:moveTo>
                      <a:pt x="2819228" y="66768"/>
                    </a:moveTo>
                    <a:lnTo>
                      <a:pt x="2897181" y="66768"/>
                    </a:lnTo>
                    <a:lnTo>
                      <a:pt x="2897181" y="155047"/>
                    </a:lnTo>
                    <a:lnTo>
                      <a:pt x="2982362" y="155047"/>
                    </a:lnTo>
                    <a:lnTo>
                      <a:pt x="2982362" y="66768"/>
                    </a:lnTo>
                    <a:lnTo>
                      <a:pt x="3060660" y="66768"/>
                    </a:lnTo>
                    <a:lnTo>
                      <a:pt x="3060660" y="319041"/>
                    </a:lnTo>
                    <a:lnTo>
                      <a:pt x="2982362" y="319041"/>
                    </a:lnTo>
                    <a:lnTo>
                      <a:pt x="2982362" y="216996"/>
                    </a:lnTo>
                    <a:lnTo>
                      <a:pt x="2897181" y="216996"/>
                    </a:lnTo>
                    <a:lnTo>
                      <a:pt x="2897181" y="319041"/>
                    </a:lnTo>
                    <a:lnTo>
                      <a:pt x="2819228" y="319041"/>
                    </a:lnTo>
                    <a:close/>
                    <a:moveTo>
                      <a:pt x="2524125" y="66768"/>
                    </a:moveTo>
                    <a:lnTo>
                      <a:pt x="2596916" y="66768"/>
                    </a:lnTo>
                    <a:lnTo>
                      <a:pt x="2691905" y="206338"/>
                    </a:lnTo>
                    <a:lnTo>
                      <a:pt x="2691905" y="66768"/>
                    </a:lnTo>
                    <a:lnTo>
                      <a:pt x="2765385" y="66768"/>
                    </a:lnTo>
                    <a:lnTo>
                      <a:pt x="2765385" y="319041"/>
                    </a:lnTo>
                    <a:lnTo>
                      <a:pt x="2691905" y="319041"/>
                    </a:lnTo>
                    <a:lnTo>
                      <a:pt x="2597432" y="180526"/>
                    </a:lnTo>
                    <a:lnTo>
                      <a:pt x="2597432" y="319041"/>
                    </a:lnTo>
                    <a:lnTo>
                      <a:pt x="2524125" y="319041"/>
                    </a:lnTo>
                    <a:close/>
                    <a:moveTo>
                      <a:pt x="1875909" y="66768"/>
                    </a:moveTo>
                    <a:lnTo>
                      <a:pt x="1953862" y="66768"/>
                    </a:lnTo>
                    <a:lnTo>
                      <a:pt x="1953862" y="256919"/>
                    </a:lnTo>
                    <a:lnTo>
                      <a:pt x="2075524" y="256919"/>
                    </a:lnTo>
                    <a:lnTo>
                      <a:pt x="2075524" y="319041"/>
                    </a:lnTo>
                    <a:lnTo>
                      <a:pt x="1875909" y="319041"/>
                    </a:lnTo>
                    <a:close/>
                    <a:moveTo>
                      <a:pt x="1669205" y="66768"/>
                    </a:moveTo>
                    <a:lnTo>
                      <a:pt x="1754235" y="66768"/>
                    </a:lnTo>
                    <a:lnTo>
                      <a:pt x="1849031" y="319041"/>
                    </a:lnTo>
                    <a:lnTo>
                      <a:pt x="1767400" y="319041"/>
                    </a:lnTo>
                    <a:lnTo>
                      <a:pt x="1754778" y="277397"/>
                    </a:lnTo>
                    <a:lnTo>
                      <a:pt x="1666277" y="277397"/>
                    </a:lnTo>
                    <a:lnTo>
                      <a:pt x="1653981" y="319041"/>
                    </a:lnTo>
                    <a:lnTo>
                      <a:pt x="1574387" y="319041"/>
                    </a:lnTo>
                    <a:close/>
                    <a:moveTo>
                      <a:pt x="1336142" y="66768"/>
                    </a:moveTo>
                    <a:lnTo>
                      <a:pt x="1556752" y="66768"/>
                    </a:lnTo>
                    <a:lnTo>
                      <a:pt x="1556752" y="117188"/>
                    </a:lnTo>
                    <a:lnTo>
                      <a:pt x="1415138" y="264835"/>
                    </a:lnTo>
                    <a:lnTo>
                      <a:pt x="1561914" y="264835"/>
                    </a:lnTo>
                    <a:lnTo>
                      <a:pt x="1561914" y="319041"/>
                    </a:lnTo>
                    <a:lnTo>
                      <a:pt x="1322547" y="319041"/>
                    </a:lnTo>
                    <a:lnTo>
                      <a:pt x="1322547" y="266728"/>
                    </a:lnTo>
                    <a:lnTo>
                      <a:pt x="1462679" y="120630"/>
                    </a:lnTo>
                    <a:lnTo>
                      <a:pt x="1336142" y="120630"/>
                    </a:lnTo>
                    <a:close/>
                    <a:moveTo>
                      <a:pt x="884448" y="66768"/>
                    </a:moveTo>
                    <a:lnTo>
                      <a:pt x="986966" y="66768"/>
                    </a:lnTo>
                    <a:lnTo>
                      <a:pt x="1026502" y="220266"/>
                    </a:lnTo>
                    <a:lnTo>
                      <a:pt x="1065756" y="66768"/>
                    </a:lnTo>
                    <a:lnTo>
                      <a:pt x="1168212" y="66768"/>
                    </a:lnTo>
                    <a:lnTo>
                      <a:pt x="1168212" y="319041"/>
                    </a:lnTo>
                    <a:lnTo>
                      <a:pt x="1104370" y="319041"/>
                    </a:lnTo>
                    <a:lnTo>
                      <a:pt x="1104370" y="126653"/>
                    </a:lnTo>
                    <a:lnTo>
                      <a:pt x="1055178" y="319041"/>
                    </a:lnTo>
                    <a:lnTo>
                      <a:pt x="997391" y="319041"/>
                    </a:lnTo>
                    <a:lnTo>
                      <a:pt x="948291" y="126653"/>
                    </a:lnTo>
                    <a:lnTo>
                      <a:pt x="948291" y="319041"/>
                    </a:lnTo>
                    <a:lnTo>
                      <a:pt x="884448" y="319041"/>
                    </a:lnTo>
                    <a:close/>
                    <a:moveTo>
                      <a:pt x="295103" y="66768"/>
                    </a:moveTo>
                    <a:lnTo>
                      <a:pt x="373056" y="66768"/>
                    </a:lnTo>
                    <a:lnTo>
                      <a:pt x="373056" y="155047"/>
                    </a:lnTo>
                    <a:lnTo>
                      <a:pt x="458237" y="155047"/>
                    </a:lnTo>
                    <a:lnTo>
                      <a:pt x="458237" y="66768"/>
                    </a:lnTo>
                    <a:lnTo>
                      <a:pt x="536535" y="66768"/>
                    </a:lnTo>
                    <a:lnTo>
                      <a:pt x="536535" y="319041"/>
                    </a:lnTo>
                    <a:lnTo>
                      <a:pt x="458237" y="319041"/>
                    </a:lnTo>
                    <a:lnTo>
                      <a:pt x="458237" y="216996"/>
                    </a:lnTo>
                    <a:lnTo>
                      <a:pt x="373056" y="216996"/>
                    </a:lnTo>
                    <a:lnTo>
                      <a:pt x="373056" y="319041"/>
                    </a:lnTo>
                    <a:lnTo>
                      <a:pt x="295103" y="319041"/>
                    </a:lnTo>
                    <a:close/>
                    <a:moveTo>
                      <a:pt x="0" y="66768"/>
                    </a:moveTo>
                    <a:lnTo>
                      <a:pt x="72791" y="66768"/>
                    </a:lnTo>
                    <a:lnTo>
                      <a:pt x="167780" y="206338"/>
                    </a:lnTo>
                    <a:lnTo>
                      <a:pt x="167780" y="66768"/>
                    </a:lnTo>
                    <a:lnTo>
                      <a:pt x="241260" y="66768"/>
                    </a:lnTo>
                    <a:lnTo>
                      <a:pt x="241260" y="319041"/>
                    </a:lnTo>
                    <a:lnTo>
                      <a:pt x="167780" y="319041"/>
                    </a:lnTo>
                    <a:lnTo>
                      <a:pt x="73307" y="180526"/>
                    </a:lnTo>
                    <a:lnTo>
                      <a:pt x="73307" y="319041"/>
                    </a:lnTo>
                    <a:lnTo>
                      <a:pt x="0" y="319041"/>
                    </a:lnTo>
                    <a:close/>
                    <a:moveTo>
                      <a:pt x="4577641" y="62466"/>
                    </a:moveTo>
                    <a:cubicBezTo>
                      <a:pt x="4619630" y="62466"/>
                      <a:pt x="4651981" y="73738"/>
                      <a:pt x="4674696" y="96280"/>
                    </a:cubicBezTo>
                    <a:cubicBezTo>
                      <a:pt x="4697411" y="118823"/>
                      <a:pt x="4708768" y="150400"/>
                      <a:pt x="4708768" y="191012"/>
                    </a:cubicBezTo>
                    <a:cubicBezTo>
                      <a:pt x="4708768" y="220495"/>
                      <a:pt x="4703806" y="244673"/>
                      <a:pt x="4693883" y="263545"/>
                    </a:cubicBezTo>
                    <a:cubicBezTo>
                      <a:pt x="4683960" y="282416"/>
                      <a:pt x="4669620" y="297101"/>
                      <a:pt x="4650863" y="307598"/>
                    </a:cubicBezTo>
                    <a:cubicBezTo>
                      <a:pt x="4632106" y="318095"/>
                      <a:pt x="4608731" y="323343"/>
                      <a:pt x="4580739" y="323343"/>
                    </a:cubicBezTo>
                    <a:cubicBezTo>
                      <a:pt x="4552288" y="323343"/>
                      <a:pt x="4528741" y="318812"/>
                      <a:pt x="4510099" y="309749"/>
                    </a:cubicBezTo>
                    <a:cubicBezTo>
                      <a:pt x="4491457" y="300686"/>
                      <a:pt x="4476342" y="286346"/>
                      <a:pt x="4464755" y="266728"/>
                    </a:cubicBezTo>
                    <a:cubicBezTo>
                      <a:pt x="4453169" y="247111"/>
                      <a:pt x="4447375" y="222560"/>
                      <a:pt x="4447375" y="193077"/>
                    </a:cubicBezTo>
                    <a:cubicBezTo>
                      <a:pt x="4447375" y="151892"/>
                      <a:pt x="4458847" y="119827"/>
                      <a:pt x="4481791" y="96883"/>
                    </a:cubicBezTo>
                    <a:cubicBezTo>
                      <a:pt x="4504736" y="73938"/>
                      <a:pt x="4536686" y="62466"/>
                      <a:pt x="4577641" y="62466"/>
                    </a:cubicBezTo>
                    <a:close/>
                    <a:moveTo>
                      <a:pt x="3878642" y="62466"/>
                    </a:moveTo>
                    <a:cubicBezTo>
                      <a:pt x="3906519" y="62466"/>
                      <a:pt x="3927370" y="64990"/>
                      <a:pt x="3941194" y="70038"/>
                    </a:cubicBezTo>
                    <a:cubicBezTo>
                      <a:pt x="3955018" y="75086"/>
                      <a:pt x="3966490" y="82915"/>
                      <a:pt x="3975611" y="93527"/>
                    </a:cubicBezTo>
                    <a:cubicBezTo>
                      <a:pt x="3984731" y="104139"/>
                      <a:pt x="3991586" y="117590"/>
                      <a:pt x="3996174" y="133880"/>
                    </a:cubicBezTo>
                    <a:lnTo>
                      <a:pt x="3920974" y="147303"/>
                    </a:lnTo>
                    <a:cubicBezTo>
                      <a:pt x="3917877" y="137781"/>
                      <a:pt x="3912628" y="130496"/>
                      <a:pt x="3905229" y="125448"/>
                    </a:cubicBezTo>
                    <a:cubicBezTo>
                      <a:pt x="3897829" y="120401"/>
                      <a:pt x="3888394" y="117877"/>
                      <a:pt x="3876921" y="117877"/>
                    </a:cubicBezTo>
                    <a:cubicBezTo>
                      <a:pt x="3859828" y="117877"/>
                      <a:pt x="3846205" y="123814"/>
                      <a:pt x="3836052" y="135687"/>
                    </a:cubicBezTo>
                    <a:cubicBezTo>
                      <a:pt x="3825899" y="147561"/>
                      <a:pt x="3820822" y="166347"/>
                      <a:pt x="3820822" y="192044"/>
                    </a:cubicBezTo>
                    <a:cubicBezTo>
                      <a:pt x="3820822" y="219348"/>
                      <a:pt x="3825956" y="238851"/>
                      <a:pt x="3836224" y="250552"/>
                    </a:cubicBezTo>
                    <a:cubicBezTo>
                      <a:pt x="3846491" y="262254"/>
                      <a:pt x="3860803" y="268105"/>
                      <a:pt x="3879158" y="268105"/>
                    </a:cubicBezTo>
                    <a:cubicBezTo>
                      <a:pt x="3887877" y="268105"/>
                      <a:pt x="3896195" y="266843"/>
                      <a:pt x="3904110" y="264319"/>
                    </a:cubicBezTo>
                    <a:cubicBezTo>
                      <a:pt x="3912026" y="261795"/>
                      <a:pt x="3921089" y="257493"/>
                      <a:pt x="3931299" y="251413"/>
                    </a:cubicBezTo>
                    <a:lnTo>
                      <a:pt x="3931299" y="227665"/>
                    </a:lnTo>
                    <a:lnTo>
                      <a:pt x="3879158" y="227665"/>
                    </a:lnTo>
                    <a:lnTo>
                      <a:pt x="3879158" y="175180"/>
                    </a:lnTo>
                    <a:lnTo>
                      <a:pt x="3999616" y="175180"/>
                    </a:lnTo>
                    <a:lnTo>
                      <a:pt x="3999616" y="282732"/>
                    </a:lnTo>
                    <a:cubicBezTo>
                      <a:pt x="3976557" y="298449"/>
                      <a:pt x="3956165" y="309146"/>
                      <a:pt x="3938441" y="314825"/>
                    </a:cubicBezTo>
                    <a:cubicBezTo>
                      <a:pt x="3920716" y="320504"/>
                      <a:pt x="3899693" y="323343"/>
                      <a:pt x="3875373" y="323343"/>
                    </a:cubicBezTo>
                    <a:cubicBezTo>
                      <a:pt x="3845430" y="323343"/>
                      <a:pt x="3821023" y="318238"/>
                      <a:pt x="3802151" y="308028"/>
                    </a:cubicBezTo>
                    <a:cubicBezTo>
                      <a:pt x="3783280" y="297818"/>
                      <a:pt x="3768653" y="282617"/>
                      <a:pt x="3758270" y="262426"/>
                    </a:cubicBezTo>
                    <a:cubicBezTo>
                      <a:pt x="3747888" y="242235"/>
                      <a:pt x="3742697" y="219061"/>
                      <a:pt x="3742697" y="192905"/>
                    </a:cubicBezTo>
                    <a:cubicBezTo>
                      <a:pt x="3742697" y="165372"/>
                      <a:pt x="3748376" y="141423"/>
                      <a:pt x="3759733" y="121060"/>
                    </a:cubicBezTo>
                    <a:cubicBezTo>
                      <a:pt x="3771091" y="100697"/>
                      <a:pt x="3787725" y="85238"/>
                      <a:pt x="3809637" y="74684"/>
                    </a:cubicBezTo>
                    <a:cubicBezTo>
                      <a:pt x="3826730" y="66539"/>
                      <a:pt x="3849732" y="62466"/>
                      <a:pt x="3878642" y="62466"/>
                    </a:cubicBezTo>
                    <a:close/>
                    <a:moveTo>
                      <a:pt x="2224966" y="62466"/>
                    </a:moveTo>
                    <a:cubicBezTo>
                      <a:pt x="2266954" y="62466"/>
                      <a:pt x="2299306" y="73738"/>
                      <a:pt x="2322021" y="96280"/>
                    </a:cubicBezTo>
                    <a:cubicBezTo>
                      <a:pt x="2344736" y="118823"/>
                      <a:pt x="2356093" y="150400"/>
                      <a:pt x="2356093" y="191012"/>
                    </a:cubicBezTo>
                    <a:cubicBezTo>
                      <a:pt x="2356093" y="220495"/>
                      <a:pt x="2351131" y="244673"/>
                      <a:pt x="2341208" y="263545"/>
                    </a:cubicBezTo>
                    <a:cubicBezTo>
                      <a:pt x="2331285" y="282416"/>
                      <a:pt x="2316944" y="297101"/>
                      <a:pt x="2298187" y="307598"/>
                    </a:cubicBezTo>
                    <a:cubicBezTo>
                      <a:pt x="2279430" y="318095"/>
                      <a:pt x="2256056" y="323343"/>
                      <a:pt x="2228064" y="323343"/>
                    </a:cubicBezTo>
                    <a:cubicBezTo>
                      <a:pt x="2199613" y="323343"/>
                      <a:pt x="2176066" y="318812"/>
                      <a:pt x="2157424" y="309749"/>
                    </a:cubicBezTo>
                    <a:cubicBezTo>
                      <a:pt x="2138782" y="300686"/>
                      <a:pt x="2123667" y="286346"/>
                      <a:pt x="2112080" y="266728"/>
                    </a:cubicBezTo>
                    <a:cubicBezTo>
                      <a:pt x="2100493" y="247111"/>
                      <a:pt x="2094700" y="222560"/>
                      <a:pt x="2094700" y="193077"/>
                    </a:cubicBezTo>
                    <a:cubicBezTo>
                      <a:pt x="2094700" y="151892"/>
                      <a:pt x="2106172" y="119827"/>
                      <a:pt x="2129116" y="96883"/>
                    </a:cubicBezTo>
                    <a:cubicBezTo>
                      <a:pt x="2152061" y="73938"/>
                      <a:pt x="2184011" y="62466"/>
                      <a:pt x="2224966" y="62466"/>
                    </a:cubicBezTo>
                    <a:close/>
                    <a:moveTo>
                      <a:pt x="710491" y="62466"/>
                    </a:moveTo>
                    <a:cubicBezTo>
                      <a:pt x="752479" y="62466"/>
                      <a:pt x="784831" y="73738"/>
                      <a:pt x="807546" y="96280"/>
                    </a:cubicBezTo>
                    <a:cubicBezTo>
                      <a:pt x="830261" y="118823"/>
                      <a:pt x="841618" y="150400"/>
                      <a:pt x="841618" y="191012"/>
                    </a:cubicBezTo>
                    <a:cubicBezTo>
                      <a:pt x="841618" y="220495"/>
                      <a:pt x="836657" y="244673"/>
                      <a:pt x="826733" y="263545"/>
                    </a:cubicBezTo>
                    <a:cubicBezTo>
                      <a:pt x="816810" y="282416"/>
                      <a:pt x="802470" y="297101"/>
                      <a:pt x="783712" y="307598"/>
                    </a:cubicBezTo>
                    <a:cubicBezTo>
                      <a:pt x="764955" y="318095"/>
                      <a:pt x="741581" y="323343"/>
                      <a:pt x="713589" y="323343"/>
                    </a:cubicBezTo>
                    <a:cubicBezTo>
                      <a:pt x="685138" y="323343"/>
                      <a:pt x="661591" y="318812"/>
                      <a:pt x="642949" y="309749"/>
                    </a:cubicBezTo>
                    <a:cubicBezTo>
                      <a:pt x="624307" y="300686"/>
                      <a:pt x="609192" y="286346"/>
                      <a:pt x="597605" y="266728"/>
                    </a:cubicBezTo>
                    <a:cubicBezTo>
                      <a:pt x="586018" y="247111"/>
                      <a:pt x="580225" y="222560"/>
                      <a:pt x="580225" y="193077"/>
                    </a:cubicBezTo>
                    <a:cubicBezTo>
                      <a:pt x="580225" y="151892"/>
                      <a:pt x="591697" y="119827"/>
                      <a:pt x="614641" y="96883"/>
                    </a:cubicBezTo>
                    <a:cubicBezTo>
                      <a:pt x="637586" y="73938"/>
                      <a:pt x="669536" y="62466"/>
                      <a:pt x="710491" y="62466"/>
                    </a:cubicBezTo>
                    <a:close/>
                    <a:moveTo>
                      <a:pt x="3193833" y="28394"/>
                    </a:moveTo>
                    <a:cubicBezTo>
                      <a:pt x="3197504" y="28394"/>
                      <a:pt x="3200601" y="28451"/>
                      <a:pt x="3203125" y="28566"/>
                    </a:cubicBezTo>
                    <a:cubicBezTo>
                      <a:pt x="3205649" y="28681"/>
                      <a:pt x="3207771" y="28996"/>
                      <a:pt x="3209492" y="29512"/>
                    </a:cubicBezTo>
                    <a:cubicBezTo>
                      <a:pt x="3211213" y="30029"/>
                      <a:pt x="3212762" y="30746"/>
                      <a:pt x="3214139" y="31663"/>
                    </a:cubicBezTo>
                    <a:cubicBezTo>
                      <a:pt x="3215515" y="32581"/>
                      <a:pt x="3216949" y="33843"/>
                      <a:pt x="3218441" y="35449"/>
                    </a:cubicBezTo>
                    <a:lnTo>
                      <a:pt x="3252513" y="72275"/>
                    </a:lnTo>
                    <a:cubicBezTo>
                      <a:pt x="3254004" y="73881"/>
                      <a:pt x="3254893" y="75229"/>
                      <a:pt x="3255180" y="76319"/>
                    </a:cubicBezTo>
                    <a:cubicBezTo>
                      <a:pt x="3255467" y="77409"/>
                      <a:pt x="3255123" y="78269"/>
                      <a:pt x="3254148" y="78900"/>
                    </a:cubicBezTo>
                    <a:cubicBezTo>
                      <a:pt x="3253172" y="79531"/>
                      <a:pt x="3251480" y="79961"/>
                      <a:pt x="3249071" y="80191"/>
                    </a:cubicBezTo>
                    <a:cubicBezTo>
                      <a:pt x="3246662" y="80420"/>
                      <a:pt x="3243450" y="80535"/>
                      <a:pt x="3239435" y="80535"/>
                    </a:cubicBezTo>
                    <a:cubicBezTo>
                      <a:pt x="3234731" y="80535"/>
                      <a:pt x="3230888" y="80449"/>
                      <a:pt x="3227905" y="80277"/>
                    </a:cubicBezTo>
                    <a:cubicBezTo>
                      <a:pt x="3224922" y="80105"/>
                      <a:pt x="3222542" y="79818"/>
                      <a:pt x="3220764" y="79416"/>
                    </a:cubicBezTo>
                    <a:cubicBezTo>
                      <a:pt x="3218985" y="79015"/>
                      <a:pt x="3217609" y="78470"/>
                      <a:pt x="3216634" y="77782"/>
                    </a:cubicBezTo>
                    <a:cubicBezTo>
                      <a:pt x="3215658" y="77093"/>
                      <a:pt x="3214712" y="76233"/>
                      <a:pt x="3213794" y="75200"/>
                    </a:cubicBezTo>
                    <a:lnTo>
                      <a:pt x="3193489" y="51625"/>
                    </a:lnTo>
                    <a:lnTo>
                      <a:pt x="3172495" y="74684"/>
                    </a:lnTo>
                    <a:cubicBezTo>
                      <a:pt x="3171462" y="75946"/>
                      <a:pt x="3170458" y="76921"/>
                      <a:pt x="3169483" y="77609"/>
                    </a:cubicBezTo>
                    <a:cubicBezTo>
                      <a:pt x="3168508" y="78298"/>
                      <a:pt x="3167131" y="78871"/>
                      <a:pt x="3165353" y="79330"/>
                    </a:cubicBezTo>
                    <a:cubicBezTo>
                      <a:pt x="3163575" y="79789"/>
                      <a:pt x="3161252" y="80105"/>
                      <a:pt x="3158384" y="80277"/>
                    </a:cubicBezTo>
                    <a:cubicBezTo>
                      <a:pt x="3155516" y="80449"/>
                      <a:pt x="3151673" y="80535"/>
                      <a:pt x="3146854" y="80535"/>
                    </a:cubicBezTo>
                    <a:cubicBezTo>
                      <a:pt x="3142954" y="80535"/>
                      <a:pt x="3139856" y="80391"/>
                      <a:pt x="3137562" y="80105"/>
                    </a:cubicBezTo>
                    <a:cubicBezTo>
                      <a:pt x="3135267" y="79818"/>
                      <a:pt x="3133632" y="79359"/>
                      <a:pt x="3132657" y="78728"/>
                    </a:cubicBezTo>
                    <a:cubicBezTo>
                      <a:pt x="3131682" y="78097"/>
                      <a:pt x="3131309" y="77265"/>
                      <a:pt x="3131539" y="76233"/>
                    </a:cubicBezTo>
                    <a:cubicBezTo>
                      <a:pt x="3131768" y="75200"/>
                      <a:pt x="3132571" y="73881"/>
                      <a:pt x="3133948" y="72275"/>
                    </a:cubicBezTo>
                    <a:lnTo>
                      <a:pt x="3167504" y="35449"/>
                    </a:lnTo>
                    <a:cubicBezTo>
                      <a:pt x="3168766" y="33958"/>
                      <a:pt x="3170143" y="32753"/>
                      <a:pt x="3171634" y="31836"/>
                    </a:cubicBezTo>
                    <a:cubicBezTo>
                      <a:pt x="3173125" y="30918"/>
                      <a:pt x="3174875" y="30201"/>
                      <a:pt x="3176883" y="29684"/>
                    </a:cubicBezTo>
                    <a:cubicBezTo>
                      <a:pt x="3178890" y="29168"/>
                      <a:pt x="3181271" y="28824"/>
                      <a:pt x="3184024" y="28652"/>
                    </a:cubicBezTo>
                    <a:cubicBezTo>
                      <a:pt x="3186777" y="28480"/>
                      <a:pt x="3190047" y="28394"/>
                      <a:pt x="3193833" y="28394"/>
                    </a:cubicBezTo>
                    <a:close/>
                    <a:moveTo>
                      <a:pt x="4985728" y="0"/>
                    </a:moveTo>
                    <a:lnTo>
                      <a:pt x="5045957" y="0"/>
                    </a:lnTo>
                    <a:lnTo>
                      <a:pt x="4990374" y="51453"/>
                    </a:lnTo>
                    <a:lnTo>
                      <a:pt x="4956818" y="51453"/>
                    </a:lnTo>
                    <a:close/>
                    <a:moveTo>
                      <a:pt x="4290403" y="0"/>
                    </a:moveTo>
                    <a:lnTo>
                      <a:pt x="4350632" y="0"/>
                    </a:lnTo>
                    <a:lnTo>
                      <a:pt x="4295049" y="51453"/>
                    </a:lnTo>
                    <a:lnTo>
                      <a:pt x="4261493" y="51453"/>
                    </a:lnTo>
                    <a:close/>
                    <a:moveTo>
                      <a:pt x="709115" y="0"/>
                    </a:moveTo>
                    <a:lnTo>
                      <a:pt x="769344" y="0"/>
                    </a:lnTo>
                    <a:lnTo>
                      <a:pt x="713761" y="51453"/>
                    </a:lnTo>
                    <a:lnTo>
                      <a:pt x="680205" y="51453"/>
                    </a:lnTo>
                    <a:close/>
                  </a:path>
                </a:pathLst>
              </a:cu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99"/>
              </a:p>
            </p:txBody>
          </p:sp>
          <p:sp>
            <p:nvSpPr>
              <p:cNvPr id="12" name="TextBox 11">
                <a:extLst>
                  <a:ext uri="{FF2B5EF4-FFF2-40B4-BE49-F238E27FC236}">
                    <a16:creationId xmlns:a16="http://schemas.microsoft.com/office/drawing/2014/main" id="{3518E0EA-B102-7376-D5C2-B84941DCE7EE}"/>
                  </a:ext>
                </a:extLst>
              </p:cNvPr>
              <p:cNvSpPr txBox="1"/>
              <p:nvPr userDrawn="1"/>
            </p:nvSpPr>
            <p:spPr>
              <a:xfrm>
                <a:off x="6758029" y="4047336"/>
                <a:ext cx="3562065" cy="363154"/>
              </a:xfrm>
              <a:prstGeom prst="rect">
                <a:avLst/>
              </a:prstGeom>
              <a:noFill/>
            </p:spPr>
            <p:txBody>
              <a:bodyPr wrap="square" rtlCol="0">
                <a:spAutoFit/>
              </a:bodyPr>
              <a:lstStyle/>
              <a:p>
                <a:r>
                  <a:rPr lang="en-US" sz="1399" b="1"/>
                  <a:t>GIÁO ÁN ĐƯỢC CHIA SẺ TẠI</a:t>
                </a:r>
              </a:p>
            </p:txBody>
          </p:sp>
          <p:sp>
            <p:nvSpPr>
              <p:cNvPr id="13" name="TextBox 12">
                <a:extLst>
                  <a:ext uri="{FF2B5EF4-FFF2-40B4-BE49-F238E27FC236}">
                    <a16:creationId xmlns:a16="http://schemas.microsoft.com/office/drawing/2014/main" id="{BF36F958-CCFA-F62C-5DF6-72E32831A1B3}"/>
                  </a:ext>
                </a:extLst>
              </p:cNvPr>
              <p:cNvSpPr txBox="1"/>
              <p:nvPr userDrawn="1"/>
            </p:nvSpPr>
            <p:spPr>
              <a:xfrm>
                <a:off x="6282158" y="4297750"/>
                <a:ext cx="4326340" cy="363154"/>
              </a:xfrm>
              <a:prstGeom prst="rect">
                <a:avLst/>
              </a:prstGeom>
              <a:noFill/>
            </p:spPr>
            <p:txBody>
              <a:bodyPr wrap="square" rtlCol="0">
                <a:spAutoFit/>
              </a:bodyPr>
              <a:lstStyle/>
              <a:p>
                <a:r>
                  <a:rPr lang="en-US" sz="1399" b="1">
                    <a:solidFill>
                      <a:srgbClr val="FF0000"/>
                    </a:solidFill>
                  </a:rPr>
                  <a:t>https://www.hanhtranggiaovien.com</a:t>
                </a:r>
              </a:p>
            </p:txBody>
          </p:sp>
        </p:grpSp>
        <p:pic>
          <p:nvPicPr>
            <p:cNvPr id="10" name="Picture 9">
              <a:extLst>
                <a:ext uri="{FF2B5EF4-FFF2-40B4-BE49-F238E27FC236}">
                  <a16:creationId xmlns:a16="http://schemas.microsoft.com/office/drawing/2014/main" id="{BAF7FBA1-31C0-FD4F-96ED-C7B6CB6136AE}"/>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282955" y="1920734"/>
              <a:ext cx="1451954" cy="1360688"/>
            </a:xfrm>
            <a:prstGeom prst="rect">
              <a:avLst/>
            </a:prstGeom>
          </p:spPr>
        </p:pic>
      </p:grpSp>
    </p:spTree>
    <p:extLst>
      <p:ext uri="{BB962C8B-B14F-4D97-AF65-F5344CB8AC3E}">
        <p14:creationId xmlns:p14="http://schemas.microsoft.com/office/powerpoint/2010/main" val="1009590269"/>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AAE1B66-96D3-B408-F2ED-9F982C45899E}"/>
              </a:ext>
            </a:extLst>
          </p:cNvPr>
          <p:cNvPicPr>
            <a:picLocks noChangeAspect="1"/>
          </p:cNvPicPr>
          <p:nvPr/>
        </p:nvPicPr>
        <p:blipFill>
          <a:blip r:embed="rId2"/>
          <a:stretch>
            <a:fillRect/>
          </a:stretch>
        </p:blipFill>
        <p:spPr>
          <a:xfrm>
            <a:off x="2995206" y="371185"/>
            <a:ext cx="5486876" cy="1012024"/>
          </a:xfrm>
          <a:prstGeom prst="rect">
            <a:avLst/>
          </a:prstGeom>
        </p:spPr>
      </p:pic>
      <p:pic>
        <p:nvPicPr>
          <p:cNvPr id="4" name="Picture 3">
            <a:extLst>
              <a:ext uri="{FF2B5EF4-FFF2-40B4-BE49-F238E27FC236}">
                <a16:creationId xmlns:a16="http://schemas.microsoft.com/office/drawing/2014/main" id="{8DD53227-80FA-CDF7-CAE2-169A9848A68D}"/>
              </a:ext>
            </a:extLst>
          </p:cNvPr>
          <p:cNvPicPr>
            <a:picLocks noChangeAspect="1"/>
          </p:cNvPicPr>
          <p:nvPr/>
        </p:nvPicPr>
        <p:blipFill>
          <a:blip r:embed="rId3"/>
          <a:stretch>
            <a:fillRect/>
          </a:stretch>
        </p:blipFill>
        <p:spPr>
          <a:xfrm>
            <a:off x="2711197" y="1221265"/>
            <a:ext cx="6357499" cy="2517866"/>
          </a:xfrm>
          <a:prstGeom prst="rect">
            <a:avLst/>
          </a:prstGeom>
        </p:spPr>
      </p:pic>
      <p:sp>
        <p:nvSpPr>
          <p:cNvPr id="5" name="TextBox 4">
            <a:extLst>
              <a:ext uri="{FF2B5EF4-FFF2-40B4-BE49-F238E27FC236}">
                <a16:creationId xmlns:a16="http://schemas.microsoft.com/office/drawing/2014/main" id="{182E3090-F844-DDA9-8CEC-19EB765EC352}"/>
              </a:ext>
            </a:extLst>
          </p:cNvPr>
          <p:cNvSpPr txBox="1"/>
          <p:nvPr/>
        </p:nvSpPr>
        <p:spPr>
          <a:xfrm>
            <a:off x="2711197" y="4092838"/>
            <a:ext cx="7627619" cy="1200329"/>
          </a:xfrm>
          <a:prstGeom prst="rect">
            <a:avLst/>
          </a:prstGeom>
          <a:noFill/>
        </p:spPr>
        <p:txBody>
          <a:bodyPr wrap="square" rtlCol="0">
            <a:spAutoFit/>
          </a:bodyPr>
          <a:lstStyle/>
          <a:p>
            <a:pPr lvl="0">
              <a:defRPr/>
            </a:pPr>
            <a:r>
              <a:rPr lang="en-GB" sz="3600" smtClean="0">
                <a:solidFill>
                  <a:srgbClr val="FF0000"/>
                </a:solidFill>
                <a:latin typeface="Tahoma" panose="020B0604030504040204" pitchFamily="34" charset="0"/>
                <a:ea typeface="Tahoma" panose="020B0604030504040204" pitchFamily="34" charset="0"/>
                <a:cs typeface="Tahoma" panose="020B0604030504040204" pitchFamily="34" charset="0"/>
              </a:rPr>
              <a:t>Giáo viên: Nguyễn Thị Đoài</a:t>
            </a:r>
          </a:p>
          <a:p>
            <a:pPr lvl="0">
              <a:defRPr/>
            </a:pPr>
            <a:r>
              <a:rPr lang="en-GB" sz="3600" smtClean="0">
                <a:solidFill>
                  <a:srgbClr val="FF0000"/>
                </a:solidFill>
                <a:latin typeface="Tahoma" panose="020B0604030504040204" pitchFamily="34" charset="0"/>
                <a:ea typeface="Tahoma" panose="020B0604030504040204" pitchFamily="34" charset="0"/>
                <a:cs typeface="Tahoma" panose="020B0604030504040204" pitchFamily="34" charset="0"/>
              </a:rPr>
              <a:t>Lớp: 4E</a:t>
            </a:r>
            <a:r>
              <a:rPr lang="en-GB" sz="3600" smtClean="0">
                <a:solidFill>
                  <a:srgbClr val="FF0000"/>
                </a:solidFill>
                <a:latin typeface="Tahoma" panose="020B0604030504040204" pitchFamily="34" charset="0"/>
                <a:ea typeface="Tahoma" panose="020B0604030504040204" pitchFamily="34" charset="0"/>
                <a:cs typeface="Tahoma" panose="020B0604030504040204" pitchFamily="34" charset="0"/>
              </a:rPr>
              <a:t> </a:t>
            </a:r>
            <a:endParaRPr kumimoji="0" lang="en-US" sz="3600" i="0" u="none" strike="noStrike" kern="120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09578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5B12A89-BEF5-DC26-F637-1A4766A5E1BB}"/>
              </a:ext>
            </a:extLst>
          </p:cNvPr>
          <p:cNvPicPr>
            <a:picLocks noChangeAspect="1"/>
          </p:cNvPicPr>
          <p:nvPr/>
        </p:nvPicPr>
        <p:blipFill>
          <a:blip r:embed="rId2"/>
          <a:stretch>
            <a:fillRect/>
          </a:stretch>
        </p:blipFill>
        <p:spPr>
          <a:xfrm>
            <a:off x="1906985" y="861411"/>
            <a:ext cx="7145131" cy="2566638"/>
          </a:xfrm>
          <a:prstGeom prst="rect">
            <a:avLst/>
          </a:prstGeom>
        </p:spPr>
      </p:pic>
    </p:spTree>
    <p:extLst>
      <p:ext uri="{BB962C8B-B14F-4D97-AF65-F5344CB8AC3E}">
        <p14:creationId xmlns:p14="http://schemas.microsoft.com/office/powerpoint/2010/main" val="196500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C50F9A4-991C-C551-F724-2D3E4E7D2E46}"/>
              </a:ext>
            </a:extLst>
          </p:cNvPr>
          <p:cNvPicPr>
            <a:picLocks noChangeAspect="1"/>
          </p:cNvPicPr>
          <p:nvPr/>
        </p:nvPicPr>
        <p:blipFill>
          <a:blip r:embed="rId2"/>
          <a:stretch>
            <a:fillRect/>
          </a:stretch>
        </p:blipFill>
        <p:spPr>
          <a:xfrm>
            <a:off x="1740569" y="881959"/>
            <a:ext cx="7334124" cy="2566638"/>
          </a:xfrm>
          <a:prstGeom prst="rect">
            <a:avLst/>
          </a:prstGeom>
        </p:spPr>
      </p:pic>
    </p:spTree>
    <p:extLst>
      <p:ext uri="{BB962C8B-B14F-4D97-AF65-F5344CB8AC3E}">
        <p14:creationId xmlns:p14="http://schemas.microsoft.com/office/powerpoint/2010/main" val="24070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23707C8-34F0-EF13-CE39-974D9310F6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677" y="192307"/>
            <a:ext cx="9248434" cy="1609483"/>
          </a:xfrm>
          <a:prstGeom prst="rect">
            <a:avLst/>
          </a:prstGeom>
          <a:noFill/>
        </p:spPr>
      </p:pic>
      <p:sp>
        <p:nvSpPr>
          <p:cNvPr id="3" name="TextBox 2">
            <a:extLst>
              <a:ext uri="{FF2B5EF4-FFF2-40B4-BE49-F238E27FC236}">
                <a16:creationId xmlns:a16="http://schemas.microsoft.com/office/drawing/2014/main" id="{78E3461B-CB04-F0E8-701F-6145075C13B3}"/>
              </a:ext>
            </a:extLst>
          </p:cNvPr>
          <p:cNvSpPr txBox="1"/>
          <p:nvPr/>
        </p:nvSpPr>
        <p:spPr>
          <a:xfrm>
            <a:off x="2200275" y="1460808"/>
            <a:ext cx="6943725" cy="1200329"/>
          </a:xfrm>
          <a:prstGeom prst="rect">
            <a:avLst/>
          </a:prstGeom>
          <a:noFill/>
        </p:spPr>
        <p:txBody>
          <a:bodyPr wrap="square" rtlCol="0">
            <a:spAutoFit/>
          </a:bodyPr>
          <a:lstStyle/>
          <a:p>
            <a:pPr lvl="0" latinLnBrk="1">
              <a:defRPr/>
            </a:pPr>
            <a:r>
              <a:rPr lang="en-US" sz="3600" b="1" dirty="0">
                <a:solidFill>
                  <a:srgbClr val="FFFF00"/>
                </a:solidFill>
                <a:latin typeface="Calibri" panose="020F0502020204030204" pitchFamily="34" charset="0"/>
                <a:ea typeface="Cambria" panose="02040503050406030204" pitchFamily="18" charset="0"/>
                <a:cs typeface="Calibri" panose="020F0502020204030204" pitchFamily="34" charset="0"/>
              </a:rPr>
              <a:t>C</a:t>
            </a:r>
            <a:r>
              <a:rPr lang="vi-VN" sz="3600" b="1" dirty="0">
                <a:solidFill>
                  <a:srgbClr val="FFFF00"/>
                </a:solidFill>
                <a:latin typeface="Calibri" panose="020F0502020204030204" pitchFamily="34" charset="0"/>
                <a:ea typeface="Cambria" panose="02040503050406030204" pitchFamily="18" charset="0"/>
                <a:cs typeface="Calibri" panose="020F0502020204030204" pitchFamily="34" charset="0"/>
              </a:rPr>
              <a:t>hủ động thực hiện nhiệm vụ giới thiệu sách theo kế hoạch.</a:t>
            </a:r>
            <a:endParaRPr kumimoji="0" lang="ko-KR" altLang="en-US" sz="3600" b="1" i="0" u="none" strike="noStrike" kern="1200" cap="none" spc="0" normalizeH="0" baseline="0" noProof="0" dirty="0">
              <a:ln>
                <a:noFill/>
              </a:ln>
              <a:solidFill>
                <a:srgbClr val="FFFF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8363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4F3B53B-9C06-F054-7564-77D00E6C6393}"/>
              </a:ext>
            </a:extLst>
          </p:cNvPr>
          <p:cNvPicPr>
            <a:picLocks noChangeAspect="1"/>
          </p:cNvPicPr>
          <p:nvPr/>
        </p:nvPicPr>
        <p:blipFill>
          <a:blip r:embed="rId2"/>
          <a:stretch>
            <a:fillRect/>
          </a:stretch>
        </p:blipFill>
        <p:spPr>
          <a:xfrm>
            <a:off x="1253515" y="1169988"/>
            <a:ext cx="8218120" cy="1450974"/>
          </a:xfrm>
          <a:prstGeom prst="rect">
            <a:avLst/>
          </a:prstGeom>
        </p:spPr>
      </p:pic>
    </p:spTree>
    <p:extLst>
      <p:ext uri="{BB962C8B-B14F-4D97-AF65-F5344CB8AC3E}">
        <p14:creationId xmlns:p14="http://schemas.microsoft.com/office/powerpoint/2010/main" val="627500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E7A403-D134-4A46-06BF-02F183ADC6A4}"/>
              </a:ext>
            </a:extLst>
          </p:cNvPr>
          <p:cNvSpPr txBox="1"/>
          <p:nvPr/>
        </p:nvSpPr>
        <p:spPr>
          <a:xfrm>
            <a:off x="1479907" y="846012"/>
            <a:ext cx="9391650" cy="1200329"/>
          </a:xfrm>
          <a:prstGeom prst="rect">
            <a:avLst/>
          </a:prstGeom>
          <a:noFill/>
        </p:spPr>
        <p:txBody>
          <a:bodyPr wrap="square" rtlCol="0">
            <a:spAutoFit/>
          </a:bodyPr>
          <a:lstStyle/>
          <a:p>
            <a:pPr algn="ctr"/>
            <a:r>
              <a:rPr lang="nl-NL" sz="36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Nhắm mắt, hít thở sâu, nghiêng đầu sang trái, sang phải, lấy hai tay xoa mắt.</a:t>
            </a:r>
            <a:endParaRPr lang="en-US" sz="3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Những lợi ích của hít thở sâu đúng cách với sức khỏe">
            <a:extLst>
              <a:ext uri="{FF2B5EF4-FFF2-40B4-BE49-F238E27FC236}">
                <a16:creationId xmlns:a16="http://schemas.microsoft.com/office/drawing/2014/main" id="{8E8FD606-2647-0F55-9876-170C37EC7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5149" y="2305573"/>
            <a:ext cx="6219825" cy="3514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5292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Rounded Corners 11">
            <a:extLst>
              <a:ext uri="{FF2B5EF4-FFF2-40B4-BE49-F238E27FC236}">
                <a16:creationId xmlns:a16="http://schemas.microsoft.com/office/drawing/2014/main" id="{37A8ED81-604E-4EFA-8CF9-0E310E4BCE7C}"/>
              </a:ext>
            </a:extLst>
          </p:cNvPr>
          <p:cNvSpPr/>
          <p:nvPr/>
        </p:nvSpPr>
        <p:spPr>
          <a:xfrm>
            <a:off x="1745750" y="649068"/>
            <a:ext cx="9073031" cy="1790054"/>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1744"/>
            <a:r>
              <a:rPr lang="vi-VN" sz="5400" dirty="0">
                <a:solidFill>
                  <a:prstClr val="black"/>
                </a:solidFill>
                <a:latin typeface="Arial" panose="020B0604020202020204" pitchFamily="34" charset="0"/>
                <a:ea typeface="Calibri" panose="020F0502020204030204" pitchFamily="34" charset="0"/>
                <a:cs typeface="Arial" panose="020B0604020202020204" pitchFamily="34" charset="0"/>
              </a:rPr>
              <a:t>Em cảm thấy như thế nào sau khi khởi động?</a:t>
            </a:r>
            <a:endParaRPr kumimoji="0" lang="vi-VN" sz="5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12459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43DD5FC-A0C5-20C7-9391-1EC23EC1B6E1}"/>
              </a:ext>
            </a:extLst>
          </p:cNvPr>
          <p:cNvPicPr>
            <a:picLocks noChangeAspect="1"/>
          </p:cNvPicPr>
          <p:nvPr/>
        </p:nvPicPr>
        <p:blipFill>
          <a:blip r:embed="rId2"/>
          <a:stretch>
            <a:fillRect/>
          </a:stretch>
        </p:blipFill>
        <p:spPr>
          <a:xfrm>
            <a:off x="1761008" y="953879"/>
            <a:ext cx="7498730" cy="2566638"/>
          </a:xfrm>
          <a:prstGeom prst="rect">
            <a:avLst/>
          </a:prstGeom>
        </p:spPr>
      </p:pic>
    </p:spTree>
    <p:extLst>
      <p:ext uri="{BB962C8B-B14F-4D97-AF65-F5344CB8AC3E}">
        <p14:creationId xmlns:p14="http://schemas.microsoft.com/office/powerpoint/2010/main" val="162343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croll: Horizontal 3">
            <a:extLst>
              <a:ext uri="{FF2B5EF4-FFF2-40B4-BE49-F238E27FC236}">
                <a16:creationId xmlns:a16="http://schemas.microsoft.com/office/drawing/2014/main" id="{7C78652B-29BD-C68B-CF63-BE9F32555848}"/>
              </a:ext>
            </a:extLst>
          </p:cNvPr>
          <p:cNvSpPr/>
          <p:nvPr/>
        </p:nvSpPr>
        <p:spPr>
          <a:xfrm>
            <a:off x="1661801" y="263913"/>
            <a:ext cx="9492342" cy="3281251"/>
          </a:xfrm>
          <a:prstGeom prst="horizontalScroll">
            <a:avLst/>
          </a:prstGeom>
          <a:solidFill>
            <a:srgbClr val="F0DCD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4800" b="1" dirty="0" err="1">
                <a:solidFill>
                  <a:srgbClr val="FC1839"/>
                </a:solidFill>
                <a:latin typeface="Calibri" panose="020F0502020204030204" pitchFamily="34" charset="0"/>
                <a:cs typeface="Calibri" panose="020F0502020204030204" pitchFamily="34" charset="0"/>
              </a:rPr>
              <a:t>Hoạt</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động</a:t>
            </a:r>
            <a:r>
              <a:rPr lang="en-US" sz="4800" b="1" dirty="0">
                <a:solidFill>
                  <a:srgbClr val="FC1839"/>
                </a:solidFill>
                <a:latin typeface="Calibri" panose="020F0502020204030204" pitchFamily="34" charset="0"/>
                <a:cs typeface="Calibri" panose="020F0502020204030204" pitchFamily="34" charset="0"/>
              </a:rPr>
              <a:t> 1: </a:t>
            </a:r>
            <a:r>
              <a:rPr lang="en-US" sz="4800" b="1" dirty="0" err="1">
                <a:solidFill>
                  <a:srgbClr val="FC1839"/>
                </a:solidFill>
                <a:latin typeface="Calibri" panose="020F0502020204030204" pitchFamily="34" charset="0"/>
                <a:cs typeface="Calibri" panose="020F0502020204030204" pitchFamily="34" charset="0"/>
              </a:rPr>
              <a:t>Báo</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cáo</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kết</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quả</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chuẩn</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bị</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kế</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hoạch</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giới</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thiệu</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sách</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của</a:t>
            </a:r>
            <a:r>
              <a:rPr lang="en-US" sz="4800" b="1" dirty="0">
                <a:solidFill>
                  <a:srgbClr val="FC1839"/>
                </a:solidFill>
                <a:latin typeface="Calibri" panose="020F0502020204030204" pitchFamily="34" charset="0"/>
                <a:cs typeface="Calibri" panose="020F0502020204030204" pitchFamily="34" charset="0"/>
              </a:rPr>
              <a:t> </a:t>
            </a:r>
            <a:r>
              <a:rPr lang="en-US" sz="4800" b="1" dirty="0" err="1">
                <a:solidFill>
                  <a:srgbClr val="FC1839"/>
                </a:solidFill>
                <a:latin typeface="Calibri" panose="020F0502020204030204" pitchFamily="34" charset="0"/>
                <a:cs typeface="Calibri" panose="020F0502020204030204" pitchFamily="34" charset="0"/>
              </a:rPr>
              <a:t>nhóm</a:t>
            </a:r>
            <a:r>
              <a:rPr lang="en-US" sz="4800" b="1" dirty="0">
                <a:solidFill>
                  <a:srgbClr val="FC1839"/>
                </a:solidFill>
                <a:latin typeface="Calibri" panose="020F0502020204030204" pitchFamily="34" charset="0"/>
                <a:cs typeface="Calibri" panose="020F0502020204030204" pitchFamily="34" charset="0"/>
              </a:rPr>
              <a:t> </a:t>
            </a:r>
            <a:endParaRPr kumimoji="0" lang="en-US" sz="4800" b="1" i="0" u="none" strike="noStrike" kern="1200" cap="none" spc="0" normalizeH="0" baseline="0" noProof="0" dirty="0">
              <a:ln>
                <a:noFill/>
              </a:ln>
              <a:solidFill>
                <a:srgbClr val="FC1839"/>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8877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60995DC-719E-4CFE-BA35-827A8C7EA691}"/>
              </a:ext>
            </a:extLst>
          </p:cNvPr>
          <p:cNvSpPr txBox="1"/>
          <p:nvPr/>
        </p:nvSpPr>
        <p:spPr>
          <a:xfrm>
            <a:off x="1699516" y="570998"/>
            <a:ext cx="8821221" cy="1323439"/>
          </a:xfrm>
          <a:prstGeom prst="rect">
            <a:avLst/>
          </a:prstGeom>
          <a:noFill/>
        </p:spPr>
        <p:txBody>
          <a:bodyPr wrap="square">
            <a:spAutoFit/>
          </a:bodyPr>
          <a:lstStyle/>
          <a:p>
            <a:pPr marL="0" marR="0" lvl="0" indent="0" algn="ctr" defTabSz="911744"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Báo</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cáo</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kết</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quả</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thực</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hiện</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nhiệm</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vụ</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của</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từng</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thành</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viên</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trong</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40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nhóm</a:t>
            </a:r>
            <a:r>
              <a:rPr kumimoji="0" lang="en-US" sz="4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786448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Rounded Corners 7">
            <a:extLst>
              <a:ext uri="{FF2B5EF4-FFF2-40B4-BE49-F238E27FC236}">
                <a16:creationId xmlns:a16="http://schemas.microsoft.com/office/drawing/2014/main" id="{5321623A-18D0-454A-9B41-5B83934C3DAF}"/>
              </a:ext>
            </a:extLst>
          </p:cNvPr>
          <p:cNvSpPr/>
          <p:nvPr/>
        </p:nvSpPr>
        <p:spPr>
          <a:xfrm>
            <a:off x="3817865" y="75868"/>
            <a:ext cx="3919270" cy="931000"/>
          </a:xfrm>
          <a:prstGeom prst="roundRect">
            <a:avLst/>
          </a:prstGeom>
          <a:solidFill>
            <a:schemeClr val="accent4">
              <a:lumMod val="20000"/>
              <a:lumOff val="80000"/>
            </a:schemeClr>
          </a:solidFill>
          <a:ln w="38100" cap="flat" cmpd="sng" algn="ctr">
            <a:solidFill>
              <a:srgbClr val="F26B43">
                <a:shade val="50000"/>
              </a:srgbClr>
            </a:solidFill>
            <a:prstDash val="solid"/>
            <a:miter lim="800000"/>
          </a:ln>
          <a:effectLst/>
        </p:spPr>
        <p:txBody>
          <a:bodyPr rtlCol="0" anchor="ctr"/>
          <a:lstStyle/>
          <a:p>
            <a:pPr marL="0" marR="0" lvl="0" indent="0" algn="ctr" defTabSz="914411" rtl="0" eaLnBrk="1" fontAlgn="auto" latinLnBrk="0" hangingPunct="1">
              <a:lnSpc>
                <a:spcPct val="100000"/>
              </a:lnSpc>
              <a:spcBef>
                <a:spcPts val="0"/>
              </a:spcBef>
              <a:spcAft>
                <a:spcPts val="0"/>
              </a:spcAft>
              <a:buClrTx/>
              <a:buSzTx/>
              <a:buFontTx/>
              <a:buNone/>
              <a:tabLst/>
              <a:defRPr/>
            </a:pPr>
            <a:endParaRPr kumimoji="0" lang="en-US" sz="800" b="1" i="0" u="none" strike="noStrike" kern="0" cap="none" spc="0" normalizeH="0" baseline="0" noProof="0" dirty="0">
              <a:ln w="0"/>
              <a:solidFill>
                <a:srgbClr val="002060"/>
              </a:solidFill>
              <a:effectLst>
                <a:outerShdw blurRad="38100" dist="25400" dir="5400000" algn="ctr" rotWithShape="0">
                  <a:srgbClr val="6E747A">
                    <a:alpha val="43000"/>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ctr" defTabSz="914411" rtl="0" eaLnBrk="1" fontAlgn="auto" latinLnBrk="0" hangingPunct="1">
              <a:lnSpc>
                <a:spcPct val="100000"/>
              </a:lnSpc>
              <a:spcBef>
                <a:spcPts val="0"/>
              </a:spcBef>
              <a:spcAft>
                <a:spcPts val="0"/>
              </a:spcAft>
              <a:buClrTx/>
              <a:buSzTx/>
              <a:buFontTx/>
              <a:buNone/>
              <a:tabLst/>
              <a:defRPr/>
            </a:pPr>
            <a:r>
              <a:rPr kumimoji="0" lang="en-US" sz="5600" b="1" i="0" u="none" strike="noStrike" kern="0" cap="none" spc="0" normalizeH="0" baseline="0" noProof="0" dirty="0" err="1">
                <a:ln w="0"/>
                <a:solidFill>
                  <a:srgbClr val="04D249"/>
                </a:solidFill>
                <a:effectLst>
                  <a:outerShdw blurRad="38100" dist="25400" dir="5400000" algn="ctr" rotWithShape="0">
                    <a:srgbClr val="6E747A">
                      <a:alpha val="43000"/>
                    </a:srgbClr>
                  </a:outerShdw>
                </a:effectLst>
                <a:uLnTx/>
                <a:uFillTx/>
                <a:latin typeface="Tahoma" panose="020B0604030504040204" pitchFamily="34" charset="0"/>
                <a:ea typeface="Tahoma" panose="020B0604030504040204" pitchFamily="34" charset="0"/>
                <a:cs typeface="Tahoma" panose="020B0604030504040204" pitchFamily="34" charset="0"/>
              </a:rPr>
              <a:t>Kết</a:t>
            </a:r>
            <a:r>
              <a:rPr kumimoji="0" lang="en-US" sz="5600" b="1" i="0" u="none" strike="noStrike" kern="0" cap="none" spc="0" normalizeH="0" baseline="0" noProof="0" dirty="0">
                <a:ln w="0"/>
                <a:solidFill>
                  <a:srgbClr val="04D249"/>
                </a:solidFill>
                <a:effectLst>
                  <a:outerShdw blurRad="38100" dist="25400" dir="5400000" algn="ctr" rotWithShape="0">
                    <a:srgbClr val="6E747A">
                      <a:alpha val="43000"/>
                    </a:srgbClr>
                  </a:outerShdw>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5600" b="1" i="0" u="none" strike="noStrike" kern="0" cap="none" spc="0" normalizeH="0" baseline="0" noProof="0" dirty="0" err="1">
                <a:ln w="0"/>
                <a:solidFill>
                  <a:srgbClr val="04D249"/>
                </a:solidFill>
                <a:effectLst>
                  <a:outerShdw blurRad="38100" dist="25400" dir="5400000" algn="ctr" rotWithShape="0">
                    <a:srgbClr val="6E747A">
                      <a:alpha val="43000"/>
                    </a:srgbClr>
                  </a:outerShdw>
                </a:effectLst>
                <a:uLnTx/>
                <a:uFillTx/>
                <a:latin typeface="Tahoma" panose="020B0604030504040204" pitchFamily="34" charset="0"/>
                <a:ea typeface="Tahoma" panose="020B0604030504040204" pitchFamily="34" charset="0"/>
                <a:cs typeface="Tahoma" panose="020B0604030504040204" pitchFamily="34" charset="0"/>
              </a:rPr>
              <a:t>luận</a:t>
            </a:r>
            <a:r>
              <a:rPr kumimoji="0" lang="en-US" sz="5600" b="1" i="0" u="none" strike="noStrike" kern="0" cap="none" spc="0" normalizeH="0" baseline="0" noProof="0" dirty="0">
                <a:ln w="0"/>
                <a:solidFill>
                  <a:srgbClr val="002060"/>
                </a:solidFill>
                <a:effectLst>
                  <a:outerShdw blurRad="38100" dist="25400" dir="5400000" algn="ctr" rotWithShape="0">
                    <a:srgbClr val="6E747A">
                      <a:alpha val="43000"/>
                    </a:srgbClr>
                  </a:outerShdw>
                </a:effectLst>
                <a:uLnTx/>
                <a:uFillTx/>
                <a:latin typeface="Tahoma" panose="020B0604030504040204" pitchFamily="34" charset="0"/>
                <a:ea typeface="Tahoma" panose="020B0604030504040204" pitchFamily="34" charset="0"/>
                <a:cs typeface="Tahoma" panose="020B0604030504040204" pitchFamily="34" charset="0"/>
              </a:rPr>
              <a:t> </a:t>
            </a:r>
          </a:p>
        </p:txBody>
      </p:sp>
      <p:sp>
        <p:nvSpPr>
          <p:cNvPr id="3" name="Hộp Văn bản 5">
            <a:extLst>
              <a:ext uri="{FF2B5EF4-FFF2-40B4-BE49-F238E27FC236}">
                <a16:creationId xmlns:a16="http://schemas.microsoft.com/office/drawing/2014/main" id="{5373B282-AA81-4BEA-B90A-BFD89EBD3A90}"/>
              </a:ext>
            </a:extLst>
          </p:cNvPr>
          <p:cNvSpPr txBox="1"/>
          <p:nvPr/>
        </p:nvSpPr>
        <p:spPr>
          <a:xfrm>
            <a:off x="972042" y="1747831"/>
            <a:ext cx="10186270" cy="3170099"/>
          </a:xfrm>
          <a:prstGeom prst="rect">
            <a:avLst/>
          </a:prstGeom>
          <a:ln w="38100"/>
        </p:spPr>
        <p:style>
          <a:lnRef idx="2">
            <a:schemeClr val="dk1"/>
          </a:lnRef>
          <a:fillRef idx="1">
            <a:schemeClr val="lt1"/>
          </a:fillRef>
          <a:effectRef idx="0">
            <a:schemeClr val="dk1"/>
          </a:effectRef>
          <a:fontRef idx="minor">
            <a:schemeClr val="dk1"/>
          </a:fontRef>
        </p:style>
        <p:txBody>
          <a:bodyPr wrap="square" rtlCol="0">
            <a:spAutoFit/>
          </a:bodyPr>
          <a:lstStyle/>
          <a:p>
            <a:pPr lvl="0" algn="just" defTabSz="911744"/>
            <a:r>
              <a:rPr lang="vi-VN" sz="4000" b="1" dirty="0">
                <a:solidFill>
                  <a:srgbClr val="0070C0"/>
                </a:solidFill>
                <a:latin typeface="Arial" panose="020B0604020202020204" pitchFamily="34" charset="0"/>
                <a:cs typeface="Arial" panose="020B0604020202020204" pitchFamily="34" charset="0"/>
              </a:rPr>
              <a:t>Trong quá trình thực hiện nhiệm vụ, mỗi nhóm và mỗi cá nhân có thể gặp phải những khó khăn. Chúng ta nên chia sẻ những vấn đề mình gặp phải để tìm kiếm sự hỗ trợ từ những người xung quanh.</a:t>
            </a:r>
            <a:endParaRPr kumimoji="0" lang="vi-VN" sz="4000" b="1"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2134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133</Words>
  <Application>Microsoft Office PowerPoint</Application>
  <PresentationFormat>Widescreen</PresentationFormat>
  <Paragraphs>10</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맑은 고딕</vt:lpstr>
      <vt:lpstr>Arial</vt:lpstr>
      <vt:lpstr>Calibri</vt:lpstr>
      <vt:lpstr>Calibri Light</vt:lpstr>
      <vt:lpstr>Cambria</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9Slide.vn</dc:subject>
  <dc:creator>huong</dc:creator>
  <dc:description>9Slide.vn</dc:description>
  <cp:lastModifiedBy>MAIHUNG</cp:lastModifiedBy>
  <cp:revision>31</cp:revision>
  <dcterms:created xsi:type="dcterms:W3CDTF">2023-09-20T13:13:50Z</dcterms:created>
  <dcterms:modified xsi:type="dcterms:W3CDTF">2026-01-14T07:22:21Z</dcterms:modified>
  <cp:category>9Slide.vn</cp:category>
</cp:coreProperties>
</file>