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9"/>
  </p:notesMasterIdLst>
  <p:sldIdLst>
    <p:sldId id="2007577259" r:id="rId3"/>
    <p:sldId id="2007577241" r:id="rId4"/>
    <p:sldId id="9513" r:id="rId5"/>
    <p:sldId id="2007577260" r:id="rId6"/>
    <p:sldId id="2007577261" r:id="rId7"/>
    <p:sldId id="2007577233" r:id="rId8"/>
    <p:sldId id="2007577239" r:id="rId9"/>
    <p:sldId id="2007577240" r:id="rId10"/>
    <p:sldId id="2007577234" r:id="rId11"/>
    <p:sldId id="272" r:id="rId12"/>
    <p:sldId id="2007577247" r:id="rId13"/>
    <p:sldId id="2007577249" r:id="rId14"/>
    <p:sldId id="2007577250" r:id="rId15"/>
    <p:sldId id="2007577272" r:id="rId16"/>
    <p:sldId id="2007577262" r:id="rId17"/>
    <p:sldId id="2007577263" r:id="rId18"/>
    <p:sldId id="2007577264" r:id="rId19"/>
    <p:sldId id="2007577265" r:id="rId20"/>
    <p:sldId id="2007577266" r:id="rId21"/>
    <p:sldId id="2007577267" r:id="rId22"/>
    <p:sldId id="2007577268" r:id="rId23"/>
    <p:sldId id="2007577269" r:id="rId24"/>
    <p:sldId id="2007577270" r:id="rId25"/>
    <p:sldId id="2007577271" r:id="rId26"/>
    <p:sldId id="2007577257" r:id="rId27"/>
    <p:sldId id="2007577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3808" autoAdjust="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3FEF4-98D1-489F-A4AD-9BB9B834FCD3}"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5F7ED-9F27-486D-BB85-3A929F5E8A71}" type="slidenum">
              <a:rPr lang="en-US" smtClean="0"/>
              <a:t>‹#›</a:t>
            </a:fld>
            <a:endParaRPr lang="en-US"/>
          </a:p>
        </p:txBody>
      </p:sp>
    </p:spTree>
    <p:extLst>
      <p:ext uri="{BB962C8B-B14F-4D97-AF65-F5344CB8AC3E}">
        <p14:creationId xmlns:p14="http://schemas.microsoft.com/office/powerpoint/2010/main" val="178737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4652-335E-479C-827D-F30C70914B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404D0-8047-4708-97F1-7055D649BB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597F2-5935-4033-8247-66A1C3F0685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1/14/2026</a:t>
            </a:fld>
            <a:endParaRPr lang="en-US"/>
          </a:p>
        </p:txBody>
      </p:sp>
      <p:sp>
        <p:nvSpPr>
          <p:cNvPr id="5" name="Footer Placeholder 4">
            <a:extLst>
              <a:ext uri="{FF2B5EF4-FFF2-40B4-BE49-F238E27FC236}">
                <a16:creationId xmlns:a16="http://schemas.microsoft.com/office/drawing/2014/main" id="{D84BEBD7-D6D7-49D7-B2F3-4A49A43347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F9B837-DC7B-445B-A3CB-BEC8790163EF}"/>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74947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0080-3D14-46A9-B593-799C4D0000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6BDBD-F820-4E2B-B190-7F57C3DF19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F6411-76AA-4491-A5DC-87319F8CF9C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1/14/2026</a:t>
            </a:fld>
            <a:endParaRPr lang="en-US"/>
          </a:p>
        </p:txBody>
      </p:sp>
      <p:sp>
        <p:nvSpPr>
          <p:cNvPr id="5" name="Footer Placeholder 4">
            <a:extLst>
              <a:ext uri="{FF2B5EF4-FFF2-40B4-BE49-F238E27FC236}">
                <a16:creationId xmlns:a16="http://schemas.microsoft.com/office/drawing/2014/main" id="{B81DC52F-A919-44F3-87BB-123217BB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77DB2-6C05-4D68-A4F8-83E1DE496E53}"/>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59132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0A9E6E-4E5F-465C-A3CB-FCC0EA580DCC}"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163190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0A9E6E-4E5F-465C-A3CB-FCC0EA580DCC}"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977830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0A9E6E-4E5F-465C-A3CB-FCC0EA580DCC}"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564770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0A9E6E-4E5F-465C-A3CB-FCC0EA580DCC}"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13161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0A9E6E-4E5F-465C-A3CB-FCC0EA580DCC}" type="datetimeFigureOut">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04173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0A9E6E-4E5F-465C-A3CB-FCC0EA580DCC}" type="datetimeFigureOut">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414284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A9E6E-4E5F-465C-A3CB-FCC0EA580DCC}" type="datetimeFigureOut">
              <a:rPr lang="en-US" smtClean="0"/>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686397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0A9E6E-4E5F-465C-A3CB-FCC0EA580DCC}"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014872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0A9E6E-4E5F-465C-A3CB-FCC0EA580DCC}"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06894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AF6-D32C-4FB6-8536-653067BA6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199241-C1A3-4967-956B-24A124B6B7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48E1-0D67-4156-AD39-3D6BA8AFDE8F}"/>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1/14/2026</a:t>
            </a:fld>
            <a:endParaRPr lang="en-US"/>
          </a:p>
        </p:txBody>
      </p:sp>
      <p:sp>
        <p:nvSpPr>
          <p:cNvPr id="5" name="Footer Placeholder 4">
            <a:extLst>
              <a:ext uri="{FF2B5EF4-FFF2-40B4-BE49-F238E27FC236}">
                <a16:creationId xmlns:a16="http://schemas.microsoft.com/office/drawing/2014/main" id="{1B6DBD2E-322A-4A3A-A44E-BB6B6811D7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27C06-E39C-4320-950A-6A7666CC4C8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194017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0A9E6E-4E5F-465C-A3CB-FCC0EA580DCC}"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47737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EA5637-8248-44CC-BE7F-C07E1DC149D6}"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4D1355-AEF3-478D-8285-0579408755DB}" type="slidenum">
              <a:rPr lang="en-GB" smtClean="0"/>
              <a:t>‹#›</a:t>
            </a:fld>
            <a:endParaRPr lang="en-GB"/>
          </a:p>
        </p:txBody>
      </p:sp>
    </p:spTree>
    <p:extLst>
      <p:ext uri="{BB962C8B-B14F-4D97-AF65-F5344CB8AC3E}">
        <p14:creationId xmlns:p14="http://schemas.microsoft.com/office/powerpoint/2010/main" val="41017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95C-9C2A-4867-9D5E-66579D6C52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32E91-2DB4-48AF-A3E5-0F1981EC3B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23EE7-0B29-498C-B68F-82EAA212A369}"/>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1/14/2026</a:t>
            </a:fld>
            <a:endParaRPr lang="en-US"/>
          </a:p>
        </p:txBody>
      </p:sp>
      <p:sp>
        <p:nvSpPr>
          <p:cNvPr id="5" name="Footer Placeholder 4">
            <a:extLst>
              <a:ext uri="{FF2B5EF4-FFF2-40B4-BE49-F238E27FC236}">
                <a16:creationId xmlns:a16="http://schemas.microsoft.com/office/drawing/2014/main" id="{5431081A-D6B1-4403-9083-DACA50C91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CB0FEA-ED50-4101-9857-10A4C3A89A0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2222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F9B1-EB80-4F5F-ABE8-443AE5772D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DA4F77-E909-4FF9-B6DF-C05F6FC3505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E87D7-3621-4C27-A57A-D2A0A1FD433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23C1DF-6F30-4879-80E7-15BEBD4FF2B1}"/>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1/14/2026</a:t>
            </a:fld>
            <a:endParaRPr lang="en-US"/>
          </a:p>
        </p:txBody>
      </p:sp>
      <p:sp>
        <p:nvSpPr>
          <p:cNvPr id="6" name="Footer Placeholder 5">
            <a:extLst>
              <a:ext uri="{FF2B5EF4-FFF2-40B4-BE49-F238E27FC236}">
                <a16:creationId xmlns:a16="http://schemas.microsoft.com/office/drawing/2014/main" id="{0C028261-FF27-4609-A078-F00343C455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C81E30-E8FD-4449-AC1B-655C4D1FF4B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67106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24-8421-44BE-87E9-EB5AE448D0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7DC0A88-9894-4A27-BB3F-9A6B91BEB9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32F0A-34A9-4896-9607-B95D1D7E7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BB0D2-C263-40D6-A126-3721B0CEA8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AEA8E-B010-498E-A355-971EB77C2F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D1BB1-32EF-4599-BB4D-F79EDB389B6C}"/>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1/14/2026</a:t>
            </a:fld>
            <a:endParaRPr lang="en-US"/>
          </a:p>
        </p:txBody>
      </p:sp>
      <p:sp>
        <p:nvSpPr>
          <p:cNvPr id="8" name="Footer Placeholder 7">
            <a:extLst>
              <a:ext uri="{FF2B5EF4-FFF2-40B4-BE49-F238E27FC236}">
                <a16:creationId xmlns:a16="http://schemas.microsoft.com/office/drawing/2014/main" id="{45B4959C-E1FD-4689-93DF-AFBCF1DB6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C5F489-BE8B-4AAF-8277-5E6F4014FBFB}"/>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77824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4E5F-9A45-46BB-93AE-CECCADA20B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8FEB94B-BB27-4998-90F5-D52BA3A2050A}"/>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1/14/2026</a:t>
            </a:fld>
            <a:endParaRPr lang="en-US"/>
          </a:p>
        </p:txBody>
      </p:sp>
      <p:sp>
        <p:nvSpPr>
          <p:cNvPr id="4" name="Footer Placeholder 3">
            <a:extLst>
              <a:ext uri="{FF2B5EF4-FFF2-40B4-BE49-F238E27FC236}">
                <a16:creationId xmlns:a16="http://schemas.microsoft.com/office/drawing/2014/main" id="{44D3C394-DEA9-4F49-85E2-70EF09BEDB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10026C-9279-4895-BCD0-09980CEFB12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7763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BB83E-EE55-41B8-8D6D-0BFB22357426}"/>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1/14/2026</a:t>
            </a:fld>
            <a:endParaRPr lang="en-US"/>
          </a:p>
        </p:txBody>
      </p:sp>
      <p:sp>
        <p:nvSpPr>
          <p:cNvPr id="3" name="Footer Placeholder 2">
            <a:extLst>
              <a:ext uri="{FF2B5EF4-FFF2-40B4-BE49-F238E27FC236}">
                <a16:creationId xmlns:a16="http://schemas.microsoft.com/office/drawing/2014/main" id="{03BDF2B3-A15D-4B29-A678-F767F5212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781A85-6151-49C9-B2EE-E206D4E77450}"/>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78059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FBAF-499C-4852-A8D9-436743CF7F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7DB60-F3C5-458F-8163-F44FB2374A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7690-9131-4292-B543-D62BACB161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CCC2E-0F66-4D21-A042-2C93F6924E34}"/>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1/14/2026</a:t>
            </a:fld>
            <a:endParaRPr lang="en-US"/>
          </a:p>
        </p:txBody>
      </p:sp>
      <p:sp>
        <p:nvSpPr>
          <p:cNvPr id="6" name="Footer Placeholder 5">
            <a:extLst>
              <a:ext uri="{FF2B5EF4-FFF2-40B4-BE49-F238E27FC236}">
                <a16:creationId xmlns:a16="http://schemas.microsoft.com/office/drawing/2014/main" id="{8475FBD2-9A8F-4E02-9FC4-5819B09DF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8A5A06-3387-4011-9024-07EC8AB9A9ED}"/>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5352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5B32-DC11-4ED7-AC00-E1B50F07B6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9A1BF-9060-4870-BC88-4F8CF9BFFF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84C31E-1A0D-415D-902F-F1D1F6CBAE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E52E3-7863-4446-893D-43EF6E39099D}"/>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1/14/2026</a:t>
            </a:fld>
            <a:endParaRPr lang="en-US"/>
          </a:p>
        </p:txBody>
      </p:sp>
      <p:sp>
        <p:nvSpPr>
          <p:cNvPr id="6" name="Footer Placeholder 5">
            <a:extLst>
              <a:ext uri="{FF2B5EF4-FFF2-40B4-BE49-F238E27FC236}">
                <a16:creationId xmlns:a16="http://schemas.microsoft.com/office/drawing/2014/main" id="{946F987B-276B-4BAC-88C9-9BCCE03C9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320D75C-DBD5-40B5-A174-CE11C6DD1C5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03996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B515C83F-1AF5-6364-F884-99349A4EECB6}"/>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578693" y="248572"/>
            <a:ext cx="1282495" cy="1282495"/>
          </a:xfrm>
          <a:prstGeom prst="rect">
            <a:avLst/>
          </a:prstGeom>
        </p:spPr>
      </p:pic>
    </p:spTree>
    <p:extLst>
      <p:ext uri="{BB962C8B-B14F-4D97-AF65-F5344CB8AC3E}">
        <p14:creationId xmlns:p14="http://schemas.microsoft.com/office/powerpoint/2010/main" val="2239914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CC94D-EB78-422A-BA49-7DC824B41D14}" type="datetimeFigureOut">
              <a:rPr lang="en-GB" smtClean="0"/>
              <a:t>14/01/2026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3B8FE-7259-49C2-8FEA-368AA9F90FAA}" type="slidenum">
              <a:rPr lang="en-GB" smtClean="0"/>
              <a:t>‹#›</a:t>
            </a:fld>
            <a:endParaRPr lang="en-GB"/>
          </a:p>
        </p:txBody>
      </p:sp>
    </p:spTree>
    <p:extLst>
      <p:ext uri="{BB962C8B-B14F-4D97-AF65-F5344CB8AC3E}">
        <p14:creationId xmlns:p14="http://schemas.microsoft.com/office/powerpoint/2010/main" val="25451853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012BA31F-4578-4001-811A-A96AF02D9A92}"/>
              </a:ext>
            </a:extLst>
          </p:cNvPr>
          <p:cNvSpPr>
            <a:spLocks noChangeArrowheads="1"/>
          </p:cNvSpPr>
          <p:nvPr/>
        </p:nvSpPr>
        <p:spPr bwMode="auto">
          <a:xfrm>
            <a:off x="69851" y="215900"/>
            <a:ext cx="12122149" cy="1483784"/>
          </a:xfrm>
          <a:prstGeom prst="rect">
            <a:avLst/>
          </a:prstGeom>
          <a:noFill/>
          <a:ln>
            <a:noFill/>
          </a:ln>
          <a:effectLst/>
        </p:spPr>
        <p:txBody>
          <a:bodyPr wrap="none" lIns="121912" tIns="60956" rIns="121912" bIns="60956" anchor="ctr"/>
          <a:lstStyle/>
          <a:p>
            <a:pPr algn="ctr" defTabSz="1219170" eaLnBrk="0" fontAlgn="base" hangingPunct="0">
              <a:spcBef>
                <a:spcPct val="5000"/>
              </a:spcBef>
              <a:spcAft>
                <a:spcPct val="5000"/>
              </a:spcAft>
              <a:defRPr/>
            </a:pPr>
            <a:r>
              <a:rPr lang="en-US" sz="3200">
                <a:solidFill>
                  <a:srgbClr val="0000FF"/>
                </a:solidFill>
                <a:effectLst>
                  <a:outerShdw blurRad="38100" dist="38100" dir="2700000" algn="tl">
                    <a:srgbClr val="C0C0C0"/>
                  </a:outerShdw>
                </a:effectLst>
                <a:latin typeface="Arial" charset="0"/>
                <a:cs typeface="Arial" charset="0"/>
              </a:rPr>
              <a:t>ỦY BAN NHÂN DÂN PH</a:t>
            </a:r>
            <a:r>
              <a:rPr lang="vi-VN" sz="3200">
                <a:solidFill>
                  <a:srgbClr val="0000FF"/>
                </a:solidFill>
                <a:effectLst>
                  <a:outerShdw blurRad="38100" dist="38100" dir="2700000" algn="tl">
                    <a:srgbClr val="C0C0C0"/>
                  </a:outerShdw>
                </a:effectLst>
                <a:latin typeface="Arial" charset="0"/>
                <a:cs typeface="Arial" charset="0"/>
              </a:rPr>
              <a:t>Ư</a:t>
            </a:r>
            <a:r>
              <a:rPr lang="en-US" sz="3200">
                <a:solidFill>
                  <a:srgbClr val="0000FF"/>
                </a:solidFill>
                <a:effectLst>
                  <a:outerShdw blurRad="38100" dist="38100" dir="2700000" algn="tl">
                    <a:srgbClr val="C0C0C0"/>
                  </a:outerShdw>
                </a:effectLst>
                <a:latin typeface="Arial" charset="0"/>
                <a:cs typeface="Arial" charset="0"/>
              </a:rPr>
              <a:t>ỜNG DƯƠNG KINH</a:t>
            </a:r>
          </a:p>
          <a:p>
            <a:pPr algn="ctr" defTabSz="1219170" eaLnBrk="0" fontAlgn="base" hangingPunct="0">
              <a:spcBef>
                <a:spcPct val="5000"/>
              </a:spcBef>
              <a:spcAft>
                <a:spcPct val="5000"/>
              </a:spcAft>
              <a:defRPr/>
            </a:pPr>
            <a:r>
              <a:rPr lang="en-US" sz="3200" b="1">
                <a:solidFill>
                  <a:srgbClr val="0000FF"/>
                </a:solidFill>
                <a:effectLst>
                  <a:outerShdw blurRad="38100" dist="38100" dir="2700000" algn="tl">
                    <a:srgbClr val="C0C0C0"/>
                  </a:outerShdw>
                </a:effectLst>
                <a:latin typeface="Arial" charset="0"/>
                <a:cs typeface="Arial" charset="0"/>
              </a:rPr>
              <a:t>TRƯỜNG TIỂU HỌC HOÀ NGHĨA </a:t>
            </a:r>
            <a:endParaRPr lang="en-US" sz="3200" b="1" i="1" dirty="0">
              <a:solidFill>
                <a:srgbClr val="0000FF"/>
              </a:solidFill>
              <a:effectLst>
                <a:outerShdw blurRad="38100" dist="38100" dir="2700000" algn="tl">
                  <a:srgbClr val="C0C0C0"/>
                </a:outerShdw>
              </a:effectLst>
              <a:latin typeface="Arial" charset="0"/>
              <a:cs typeface="Arial" charset="0"/>
            </a:endParaRPr>
          </a:p>
        </p:txBody>
      </p:sp>
      <p:sp>
        <p:nvSpPr>
          <p:cNvPr id="4" name="WordArt 14">
            <a:extLst>
              <a:ext uri="{FF2B5EF4-FFF2-40B4-BE49-F238E27FC236}">
                <a16:creationId xmlns:a16="http://schemas.microsoft.com/office/drawing/2014/main" id="{89B5FE2E-F506-2C65-D687-B401842801B8}"/>
              </a:ext>
            </a:extLst>
          </p:cNvPr>
          <p:cNvSpPr>
            <a:spLocks noChangeArrowheads="1" noChangeShapeType="1"/>
          </p:cNvSpPr>
          <p:nvPr/>
        </p:nvSpPr>
        <p:spPr bwMode="auto">
          <a:xfrm>
            <a:off x="6779683" y="6004661"/>
            <a:ext cx="4993217" cy="3661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800" b="1" i="1" kern="10" dirty="0">
                <a:solidFill>
                  <a:srgbClr val="0000FF"/>
                </a:solidFill>
                <a:latin typeface="Times New Roman" panose="02020603050405020304" pitchFamily="18" charset="0"/>
                <a:cs typeface="Times New Roman" panose="02020603050405020304" pitchFamily="18" charset="0"/>
              </a:rPr>
              <a:t>Dương Kinh, ngày </a:t>
            </a:r>
            <a:r>
              <a:rPr lang="en-US" sz="4800" b="1" i="1" kern="10" dirty="0">
                <a:solidFill>
                  <a:srgbClr val="0000FF"/>
                </a:solidFill>
                <a:latin typeface="Times New Roman" panose="02020603050405020304" pitchFamily="18" charset="0"/>
                <a:cs typeface="Times New Roman" panose="02020603050405020304" pitchFamily="18" charset="0"/>
              </a:rPr>
              <a:t>23</a:t>
            </a:r>
            <a:r>
              <a:rPr lang="vi-VN" sz="4800" b="1" i="1" kern="10" dirty="0">
                <a:solidFill>
                  <a:srgbClr val="0000FF"/>
                </a:solidFill>
                <a:latin typeface="Times New Roman" panose="02020603050405020304" pitchFamily="18" charset="0"/>
                <a:cs typeface="Times New Roman" panose="02020603050405020304" pitchFamily="18" charset="0"/>
              </a:rPr>
              <a:t> tháng 1</a:t>
            </a:r>
            <a:r>
              <a:rPr lang="en-US" sz="4800" b="1" i="1" kern="10" dirty="0">
                <a:solidFill>
                  <a:srgbClr val="0000FF"/>
                </a:solidFill>
                <a:latin typeface="Times New Roman" panose="02020603050405020304" pitchFamily="18" charset="0"/>
                <a:cs typeface="Times New Roman" panose="02020603050405020304" pitchFamily="18" charset="0"/>
              </a:rPr>
              <a:t>2</a:t>
            </a:r>
            <a:r>
              <a:rPr lang="vi-VN" sz="4800" b="1" i="1" kern="10" dirty="0">
                <a:solidFill>
                  <a:srgbClr val="0000FF"/>
                </a:solidFill>
                <a:latin typeface="Times New Roman" panose="02020603050405020304" pitchFamily="18" charset="0"/>
                <a:cs typeface="Times New Roman" panose="02020603050405020304" pitchFamily="18" charset="0"/>
              </a:rPr>
              <a:t> năm 202</a:t>
            </a:r>
            <a:r>
              <a:rPr lang="en-US" sz="4800" b="1" i="1" kern="10" dirty="0">
                <a:solidFill>
                  <a:srgbClr val="0000FF"/>
                </a:solidFill>
                <a:latin typeface="Times New Roman" panose="02020603050405020304" pitchFamily="18" charset="0"/>
                <a:cs typeface="Times New Roman" panose="02020603050405020304" pitchFamily="18" charset="0"/>
              </a:rPr>
              <a:t>5</a:t>
            </a:r>
            <a:endParaRPr lang="vi-VN" sz="4800" b="1" i="1" kern="1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2">
            <a:extLst>
              <a:ext uri="{FF2B5EF4-FFF2-40B4-BE49-F238E27FC236}">
                <a16:creationId xmlns:a16="http://schemas.microsoft.com/office/drawing/2014/main" id="{1A774BBA-0666-6790-AFE0-8107742E10AB}"/>
              </a:ext>
            </a:extLst>
          </p:cNvPr>
          <p:cNvCxnSpPr>
            <a:cxnSpLocks noChangeShapeType="1"/>
          </p:cNvCxnSpPr>
          <p:nvPr/>
        </p:nvCxnSpPr>
        <p:spPr bwMode="auto">
          <a:xfrm>
            <a:off x="4749800" y="1545167"/>
            <a:ext cx="2779184" cy="0"/>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
        <p:nvSpPr>
          <p:cNvPr id="6" name="WordArt 16">
            <a:extLst>
              <a:ext uri="{FF2B5EF4-FFF2-40B4-BE49-F238E27FC236}">
                <a16:creationId xmlns:a16="http://schemas.microsoft.com/office/drawing/2014/main" id="{773FD47D-31C5-71EB-92F5-CCE5C3B228CE}"/>
              </a:ext>
            </a:extLst>
          </p:cNvPr>
          <p:cNvSpPr>
            <a:spLocks noChangeArrowheads="1" noChangeShapeType="1" noTextEdit="1"/>
          </p:cNvSpPr>
          <p:nvPr/>
        </p:nvSpPr>
        <p:spPr bwMode="auto">
          <a:xfrm>
            <a:off x="505884" y="1883013"/>
            <a:ext cx="11267016" cy="2345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800" b="1" kern="10" dirty="0">
                <a:solidFill>
                  <a:srgbClr val="FF0000"/>
                </a:solidFill>
              </a:rPr>
              <a:t>NHIỆT LIỆT CHÀO MỪNG CÁC THẦY CÔ GIÁO</a:t>
            </a:r>
          </a:p>
          <a:p>
            <a:pPr algn="ctr"/>
            <a:r>
              <a:rPr lang="vi-VN" sz="4800" b="1" kern="10" dirty="0">
                <a:solidFill>
                  <a:srgbClr val="FF0000"/>
                </a:solidFill>
              </a:rPr>
              <a:t>VÀ CÁC EM HỌC SINH VỀ DỰ GIỜ MÔN TIẾNG VIỆT 4</a:t>
            </a:r>
          </a:p>
        </p:txBody>
      </p:sp>
      <p:sp>
        <p:nvSpPr>
          <p:cNvPr id="7" name="Rectangle 6">
            <a:extLst>
              <a:ext uri="{FF2B5EF4-FFF2-40B4-BE49-F238E27FC236}">
                <a16:creationId xmlns:a16="http://schemas.microsoft.com/office/drawing/2014/main" id="{4F844614-08F9-3CAD-2FCF-C40C82F90EC0}"/>
              </a:ext>
            </a:extLst>
          </p:cNvPr>
          <p:cNvSpPr>
            <a:spLocks noChangeArrowheads="1"/>
          </p:cNvSpPr>
          <p:nvPr/>
        </p:nvSpPr>
        <p:spPr bwMode="auto">
          <a:xfrm>
            <a:off x="309033" y="4811380"/>
            <a:ext cx="11882967" cy="531284"/>
          </a:xfrm>
          <a:prstGeom prst="rect">
            <a:avLst/>
          </a:prstGeom>
          <a:noFill/>
          <a:ln>
            <a:noFill/>
          </a:ln>
          <a:effectLst/>
        </p:spPr>
        <p:txBody>
          <a:bodyPr wrap="none" lIns="121912" tIns="60956" rIns="121912" bIns="60956" anchor="ctr"/>
          <a:lstStyle/>
          <a:p>
            <a:pPr defTabSz="1219170" eaLnBrk="0" fontAlgn="base" hangingPunct="0">
              <a:spcBef>
                <a:spcPct val="5000"/>
              </a:spcBef>
              <a:spcAft>
                <a:spcPct val="5000"/>
              </a:spcAft>
              <a:defRPr/>
            </a:pP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viên</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Nguyễn</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Thị</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Hồng</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Nhung</a:t>
            </a:r>
          </a:p>
          <a:p>
            <a:pPr defTabSz="1219170" eaLnBrk="0" fontAlgn="base" hangingPunct="0">
              <a:spcBef>
                <a:spcPct val="5000"/>
              </a:spcBef>
              <a:spcAft>
                <a:spcPct val="5000"/>
              </a:spcAft>
              <a:defRPr/>
            </a:pP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4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Lớp</a:t>
            </a:r>
            <a:r>
              <a:rPr lang="en-US" sz="4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4C</a:t>
            </a:r>
          </a:p>
        </p:txBody>
      </p:sp>
    </p:spTree>
    <p:extLst>
      <p:ext uri="{BB962C8B-B14F-4D97-AF65-F5344CB8AC3E}">
        <p14:creationId xmlns:p14="http://schemas.microsoft.com/office/powerpoint/2010/main" val="686661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30380" y="561974"/>
            <a:ext cx="11516877" cy="593407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云形 3">
            <a:extLst>
              <a:ext uri="{FF2B5EF4-FFF2-40B4-BE49-F238E27FC236}">
                <a16:creationId xmlns:a16="http://schemas.microsoft.com/office/drawing/2014/main" id="{4D5A5487-8D87-A9DC-63E5-6E0A95C61FFD}"/>
              </a:ext>
            </a:extLst>
          </p:cNvPr>
          <p:cNvSpPr/>
          <p:nvPr/>
        </p:nvSpPr>
        <p:spPr>
          <a:xfrm>
            <a:off x="5790449" y="1410968"/>
            <a:ext cx="22568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chao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liệng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9" name="云形 3">
            <a:extLst>
              <a:ext uri="{FF2B5EF4-FFF2-40B4-BE49-F238E27FC236}">
                <a16:creationId xmlns:a16="http://schemas.microsoft.com/office/drawing/2014/main" id="{1088C49C-AE43-A663-B34C-B5AE4FB50CB5}"/>
              </a:ext>
            </a:extLst>
          </p:cNvPr>
          <p:cNvSpPr/>
          <p:nvPr/>
        </p:nvSpPr>
        <p:spPr>
          <a:xfrm>
            <a:off x="8515927" y="1462722"/>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defRPr/>
            </a:pP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cười</a:t>
            </a:r>
            <a:r>
              <a:rPr lang="en-US" altLang="zh-CN"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 </a:t>
            </a: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giòn</a:t>
            </a:r>
            <a:r>
              <a:rPr lang="en-US" altLang="zh-CN"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 tan</a:t>
            </a:r>
            <a:endParaRPr lang="zh-CN" altLang="en-US"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0" name="云形 3">
            <a:extLst>
              <a:ext uri="{FF2B5EF4-FFF2-40B4-BE49-F238E27FC236}">
                <a16:creationId xmlns:a16="http://schemas.microsoft.com/office/drawing/2014/main" id="{F504241E-9B29-807E-F4C3-00C3A602039C}"/>
              </a:ext>
            </a:extLst>
          </p:cNvPr>
          <p:cNvSpPr/>
          <p:nvPr/>
        </p:nvSpPr>
        <p:spPr>
          <a:xfrm>
            <a:off x="5766348" y="3886199"/>
            <a:ext cx="300868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defRPr/>
            </a:pP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thầm</a:t>
            </a:r>
            <a:r>
              <a:rPr lang="en-US" altLang="zh-CN"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 </a:t>
            </a: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thì</a:t>
            </a:r>
            <a:endParaRPr lang="zh-CN" altLang="en-US"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1" name="云形 3">
            <a:extLst>
              <a:ext uri="{FF2B5EF4-FFF2-40B4-BE49-F238E27FC236}">
                <a16:creationId xmlns:a16="http://schemas.microsoft.com/office/drawing/2014/main" id="{86184752-4F36-01B5-35B0-15141DE9BDE2}"/>
              </a:ext>
            </a:extLst>
          </p:cNvPr>
          <p:cNvSpPr/>
          <p:nvPr/>
        </p:nvSpPr>
        <p:spPr>
          <a:xfrm>
            <a:off x="9034288" y="3523499"/>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ôm</a:t>
            </a:r>
            <a:r>
              <a:rPr lang="en-US" altLang="zh-CN" sz="3200" b="1" dirty="0">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 </a:t>
            </a:r>
            <a:r>
              <a:rPr lang="en-US" altLang="zh-CN" sz="3200" b="1" dirty="0" err="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ghì</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2" name="Picture 11">
            <a:extLst>
              <a:ext uri="{FF2B5EF4-FFF2-40B4-BE49-F238E27FC236}">
                <a16:creationId xmlns:a16="http://schemas.microsoft.com/office/drawing/2014/main" id="{34100BE8-A510-C539-397C-9477042DDAA0}"/>
              </a:ext>
            </a:extLst>
          </p:cNvPr>
          <p:cNvPicPr>
            <a:picLocks noChangeAspect="1"/>
          </p:cNvPicPr>
          <p:nvPr/>
        </p:nvPicPr>
        <p:blipFill>
          <a:blip r:embed="rId3"/>
          <a:stretch>
            <a:fillRect/>
          </a:stretch>
        </p:blipFill>
        <p:spPr>
          <a:xfrm>
            <a:off x="627092" y="1936400"/>
            <a:ext cx="4968671" cy="1457070"/>
          </a:xfrm>
          <a:prstGeom prst="rect">
            <a:avLst/>
          </a:prstGeom>
        </p:spPr>
      </p:pic>
    </p:spTree>
    <p:extLst>
      <p:ext uri="{BB962C8B-B14F-4D97-AF65-F5344CB8AC3E}">
        <p14:creationId xmlns:p14="http://schemas.microsoft.com/office/powerpoint/2010/main" val="174103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0" grpId="0" bldLvl="0" animBg="1"/>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30380" y="561974"/>
            <a:ext cx="11516877" cy="593407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CF4A862-5611-05C9-48BE-1AF2E191BE47}"/>
              </a:ext>
            </a:extLst>
          </p:cNvPr>
          <p:cNvGrpSpPr/>
          <p:nvPr/>
        </p:nvGrpSpPr>
        <p:grpSpPr>
          <a:xfrm>
            <a:off x="2066098" y="761156"/>
            <a:ext cx="8534636" cy="830998"/>
            <a:chOff x="2941084" y="292594"/>
            <a:chExt cx="6309828" cy="830998"/>
          </a:xfrm>
        </p:grpSpPr>
        <p:sp>
          <p:nvSpPr>
            <p:cNvPr id="3" name="TextBox 2">
              <a:extLst>
                <a:ext uri="{FF2B5EF4-FFF2-40B4-BE49-F238E27FC236}">
                  <a16:creationId xmlns:a16="http://schemas.microsoft.com/office/drawing/2014/main" id="{21CCD83F-EB8B-6B02-CCBD-F559A890B00A}"/>
                </a:ext>
              </a:extLst>
            </p:cNvPr>
            <p:cNvSpPr txBox="1"/>
            <p:nvPr/>
          </p:nvSpPr>
          <p:spPr>
            <a:xfrm>
              <a:off x="2941085" y="292595"/>
              <a:ext cx="6309827" cy="830997"/>
            </a:xfrm>
            <a:prstGeom prst="rect">
              <a:avLst/>
            </a:prstGeom>
            <a:noFill/>
          </p:spPr>
          <p:txBody>
            <a:bodyPr wrap="square" rtlCol="0">
              <a:spAutoFit/>
            </a:bodyPr>
            <a:lstStyle/>
            <a:p>
              <a:pPr algn="ct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Giải</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Thích</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Nghĩa</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Từ</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Khó</a:t>
              </a:r>
              <a:r>
                <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Hiểu</a:t>
              </a:r>
              <a:endParaRPr lang="en-US" sz="48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endParaRPr>
            </a:p>
          </p:txBody>
        </p:sp>
        <p:sp>
          <p:nvSpPr>
            <p:cNvPr id="4" name="TextBox 3">
              <a:extLst>
                <a:ext uri="{FF2B5EF4-FFF2-40B4-BE49-F238E27FC236}">
                  <a16:creationId xmlns:a16="http://schemas.microsoft.com/office/drawing/2014/main" id="{97CE0B5F-FEA1-3410-F19F-2BDD5FA2035F}"/>
                </a:ext>
              </a:extLst>
            </p:cNvPr>
            <p:cNvSpPr txBox="1"/>
            <p:nvPr/>
          </p:nvSpPr>
          <p:spPr>
            <a:xfrm>
              <a:off x="2941084" y="292594"/>
              <a:ext cx="6309827" cy="830997"/>
            </a:xfrm>
            <a:prstGeom prst="rect">
              <a:avLst/>
            </a:prstGeom>
            <a:noFill/>
          </p:spPr>
          <p:txBody>
            <a:bodyPr wrap="square" rtlCol="0">
              <a:spAutoFit/>
            </a:bodyP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Giải</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Thích</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Nghĩa</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Từ</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Khó</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Hiểu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endParaRPr>
            </a:p>
          </p:txBody>
        </p:sp>
      </p:grpSp>
      <p:sp>
        <p:nvSpPr>
          <p:cNvPr id="8" name="Rectangle: Rounded Corners 7">
            <a:extLst>
              <a:ext uri="{FF2B5EF4-FFF2-40B4-BE49-F238E27FC236}">
                <a16:creationId xmlns:a16="http://schemas.microsoft.com/office/drawing/2014/main" id="{33FE8C01-1918-E9CA-1FDF-FBCA74342F75}"/>
              </a:ext>
            </a:extLst>
          </p:cNvPr>
          <p:cNvSpPr/>
          <p:nvPr/>
        </p:nvSpPr>
        <p:spPr>
          <a:xfrm>
            <a:off x="704192" y="2381397"/>
            <a:ext cx="7296215" cy="1779637"/>
          </a:xfrm>
          <a:custGeom>
            <a:avLst/>
            <a:gdLst>
              <a:gd name="connsiteX0" fmla="*/ 0 w 7296215"/>
              <a:gd name="connsiteY0" fmla="*/ 434605 h 1779637"/>
              <a:gd name="connsiteX1" fmla="*/ 434605 w 7296215"/>
              <a:gd name="connsiteY1" fmla="*/ 0 h 1779637"/>
              <a:gd name="connsiteX2" fmla="*/ 6861610 w 7296215"/>
              <a:gd name="connsiteY2" fmla="*/ 0 h 1779637"/>
              <a:gd name="connsiteX3" fmla="*/ 7296215 w 7296215"/>
              <a:gd name="connsiteY3" fmla="*/ 434605 h 1779637"/>
              <a:gd name="connsiteX4" fmla="*/ 7296215 w 7296215"/>
              <a:gd name="connsiteY4" fmla="*/ 1345032 h 1779637"/>
              <a:gd name="connsiteX5" fmla="*/ 6861610 w 7296215"/>
              <a:gd name="connsiteY5" fmla="*/ 1779637 h 1779637"/>
              <a:gd name="connsiteX6" fmla="*/ 434605 w 7296215"/>
              <a:gd name="connsiteY6" fmla="*/ 1779637 h 1779637"/>
              <a:gd name="connsiteX7" fmla="*/ 0 w 7296215"/>
              <a:gd name="connsiteY7" fmla="*/ 1345032 h 1779637"/>
              <a:gd name="connsiteX8" fmla="*/ 0 w 7296215"/>
              <a:gd name="connsiteY8" fmla="*/ 434605 h 177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6215" h="1779637" fill="none" extrusionOk="0">
                <a:moveTo>
                  <a:pt x="0" y="434605"/>
                </a:moveTo>
                <a:cubicBezTo>
                  <a:pt x="-5321" y="213224"/>
                  <a:pt x="178212" y="-10999"/>
                  <a:pt x="434605" y="0"/>
                </a:cubicBezTo>
                <a:cubicBezTo>
                  <a:pt x="3221630" y="-35273"/>
                  <a:pt x="4017308" y="-144294"/>
                  <a:pt x="6861610" y="0"/>
                </a:cubicBezTo>
                <a:cubicBezTo>
                  <a:pt x="7129468" y="8471"/>
                  <a:pt x="7273316" y="175272"/>
                  <a:pt x="7296215" y="434605"/>
                </a:cubicBezTo>
                <a:cubicBezTo>
                  <a:pt x="7338433" y="690718"/>
                  <a:pt x="7286185" y="1208819"/>
                  <a:pt x="7296215" y="1345032"/>
                </a:cubicBezTo>
                <a:cubicBezTo>
                  <a:pt x="7314327" y="1571362"/>
                  <a:pt x="7126428" y="1752761"/>
                  <a:pt x="6861610" y="1779637"/>
                </a:cubicBezTo>
                <a:cubicBezTo>
                  <a:pt x="5997987" y="1857162"/>
                  <a:pt x="1205548" y="1735934"/>
                  <a:pt x="434605" y="1779637"/>
                </a:cubicBezTo>
                <a:cubicBezTo>
                  <a:pt x="186515" y="1777403"/>
                  <a:pt x="-35249" y="1584576"/>
                  <a:pt x="0" y="1345032"/>
                </a:cubicBezTo>
                <a:cubicBezTo>
                  <a:pt x="38530" y="902027"/>
                  <a:pt x="76888" y="752633"/>
                  <a:pt x="0" y="434605"/>
                </a:cubicBezTo>
                <a:close/>
              </a:path>
              <a:path w="7296215" h="1779637" stroke="0" extrusionOk="0">
                <a:moveTo>
                  <a:pt x="0" y="434605"/>
                </a:moveTo>
                <a:cubicBezTo>
                  <a:pt x="-9867" y="160484"/>
                  <a:pt x="188680" y="4777"/>
                  <a:pt x="434605" y="0"/>
                </a:cubicBezTo>
                <a:cubicBezTo>
                  <a:pt x="1708367" y="-95379"/>
                  <a:pt x="5614300" y="58096"/>
                  <a:pt x="6861610" y="0"/>
                </a:cubicBezTo>
                <a:cubicBezTo>
                  <a:pt x="7091557" y="-7095"/>
                  <a:pt x="7261320" y="169500"/>
                  <a:pt x="7296215" y="434605"/>
                </a:cubicBezTo>
                <a:cubicBezTo>
                  <a:pt x="7339166" y="865225"/>
                  <a:pt x="7281317" y="1138094"/>
                  <a:pt x="7296215" y="1345032"/>
                </a:cubicBezTo>
                <a:cubicBezTo>
                  <a:pt x="7314733" y="1563047"/>
                  <a:pt x="7085600" y="1763663"/>
                  <a:pt x="6861610" y="1779637"/>
                </a:cubicBezTo>
                <a:cubicBezTo>
                  <a:pt x="3977274" y="1719731"/>
                  <a:pt x="2328077" y="1862151"/>
                  <a:pt x="434605" y="1779637"/>
                </a:cubicBezTo>
                <a:cubicBezTo>
                  <a:pt x="183589" y="1782354"/>
                  <a:pt x="-19378" y="1604725"/>
                  <a:pt x="0" y="1345032"/>
                </a:cubicBezTo>
                <a:cubicBezTo>
                  <a:pt x="14558" y="1132870"/>
                  <a:pt x="-77485" y="810741"/>
                  <a:pt x="0" y="434605"/>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FF0000"/>
                </a:solidFill>
                <a:latin typeface="Calibri" panose="020F0502020204030204" pitchFamily="34" charset="0"/>
                <a:cs typeface="Calibri" panose="020F0502020204030204" pitchFamily="34" charset="0"/>
              </a:rPr>
              <a:t>Chao liệng: </a:t>
            </a:r>
            <a:r>
              <a:rPr lang="vi-VN" sz="4400" b="1" dirty="0">
                <a:solidFill>
                  <a:srgbClr val="002060"/>
                </a:solidFill>
                <a:latin typeface="Calibri" panose="020F0502020204030204" pitchFamily="34" charset="0"/>
                <a:cs typeface="Calibri" panose="020F0502020204030204" pitchFamily="34" charset="0"/>
              </a:rPr>
              <a:t>nghiêng cánh bay theo đường vòng.</a:t>
            </a:r>
            <a:endParaRPr lang="en-US" sz="4400"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1302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30380" y="561974"/>
            <a:ext cx="11516877" cy="593407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CF4A862-5611-05C9-48BE-1AF2E191BE47}"/>
              </a:ext>
            </a:extLst>
          </p:cNvPr>
          <p:cNvGrpSpPr/>
          <p:nvPr/>
        </p:nvGrpSpPr>
        <p:grpSpPr>
          <a:xfrm>
            <a:off x="2066098" y="761156"/>
            <a:ext cx="8534636" cy="830998"/>
            <a:chOff x="2941084" y="292594"/>
            <a:chExt cx="6309828" cy="830998"/>
          </a:xfrm>
        </p:grpSpPr>
        <p:sp>
          <p:nvSpPr>
            <p:cNvPr id="3" name="TextBox 2">
              <a:extLst>
                <a:ext uri="{FF2B5EF4-FFF2-40B4-BE49-F238E27FC236}">
                  <a16:creationId xmlns:a16="http://schemas.microsoft.com/office/drawing/2014/main" id="{21CCD83F-EB8B-6B02-CCBD-F559A890B00A}"/>
                </a:ext>
              </a:extLst>
            </p:cNvPr>
            <p:cNvSpPr txBox="1"/>
            <p:nvPr/>
          </p:nvSpPr>
          <p:spPr>
            <a:xfrm>
              <a:off x="2941085" y="292595"/>
              <a:ext cx="63098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Giải</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Thích</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Nghĩa</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Từ</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Khó</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Hiểu</a:t>
              </a:r>
              <a:endPar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endParaRPr>
            </a:p>
          </p:txBody>
        </p:sp>
        <p:sp>
          <p:nvSpPr>
            <p:cNvPr id="4" name="TextBox 3">
              <a:extLst>
                <a:ext uri="{FF2B5EF4-FFF2-40B4-BE49-F238E27FC236}">
                  <a16:creationId xmlns:a16="http://schemas.microsoft.com/office/drawing/2014/main" id="{97CE0B5F-FEA1-3410-F19F-2BDD5FA2035F}"/>
                </a:ext>
              </a:extLst>
            </p:cNvPr>
            <p:cNvSpPr txBox="1"/>
            <p:nvPr/>
          </p:nvSpPr>
          <p:spPr>
            <a:xfrm>
              <a:off x="2941084" y="292594"/>
              <a:ext cx="63098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Giải</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Thích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Nghĩa</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Từ</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Khó</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Hiểu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endParaRPr>
            </a:p>
          </p:txBody>
        </p:sp>
      </p:grpSp>
      <p:sp>
        <p:nvSpPr>
          <p:cNvPr id="8" name="Rectangle: Rounded Corners 7">
            <a:extLst>
              <a:ext uri="{FF2B5EF4-FFF2-40B4-BE49-F238E27FC236}">
                <a16:creationId xmlns:a16="http://schemas.microsoft.com/office/drawing/2014/main" id="{33FE8C01-1918-E9CA-1FDF-FBCA74342F75}"/>
              </a:ext>
            </a:extLst>
          </p:cNvPr>
          <p:cNvSpPr/>
          <p:nvPr/>
        </p:nvSpPr>
        <p:spPr>
          <a:xfrm>
            <a:off x="883578" y="2381397"/>
            <a:ext cx="7116829" cy="2026216"/>
          </a:xfrm>
          <a:custGeom>
            <a:avLst/>
            <a:gdLst>
              <a:gd name="connsiteX0" fmla="*/ 0 w 7116829"/>
              <a:gd name="connsiteY0" fmla="*/ 494822 h 2026216"/>
              <a:gd name="connsiteX1" fmla="*/ 494822 w 7116829"/>
              <a:gd name="connsiteY1" fmla="*/ 0 h 2026216"/>
              <a:gd name="connsiteX2" fmla="*/ 6622007 w 7116829"/>
              <a:gd name="connsiteY2" fmla="*/ 0 h 2026216"/>
              <a:gd name="connsiteX3" fmla="*/ 7116829 w 7116829"/>
              <a:gd name="connsiteY3" fmla="*/ 494822 h 2026216"/>
              <a:gd name="connsiteX4" fmla="*/ 7116829 w 7116829"/>
              <a:gd name="connsiteY4" fmla="*/ 1531394 h 2026216"/>
              <a:gd name="connsiteX5" fmla="*/ 6622007 w 7116829"/>
              <a:gd name="connsiteY5" fmla="*/ 2026216 h 2026216"/>
              <a:gd name="connsiteX6" fmla="*/ 494822 w 7116829"/>
              <a:gd name="connsiteY6" fmla="*/ 2026216 h 2026216"/>
              <a:gd name="connsiteX7" fmla="*/ 0 w 7116829"/>
              <a:gd name="connsiteY7" fmla="*/ 1531394 h 2026216"/>
              <a:gd name="connsiteX8" fmla="*/ 0 w 7116829"/>
              <a:gd name="connsiteY8" fmla="*/ 494822 h 202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829" h="2026216" fill="none" extrusionOk="0">
                <a:moveTo>
                  <a:pt x="0" y="494822"/>
                </a:moveTo>
                <a:cubicBezTo>
                  <a:pt x="-9080" y="253358"/>
                  <a:pt x="187283" y="-23021"/>
                  <a:pt x="494822" y="0"/>
                </a:cubicBezTo>
                <a:cubicBezTo>
                  <a:pt x="1378911" y="-35273"/>
                  <a:pt x="5888392" y="-144294"/>
                  <a:pt x="6622007" y="0"/>
                </a:cubicBezTo>
                <a:cubicBezTo>
                  <a:pt x="6938597" y="13181"/>
                  <a:pt x="7087523" y="196830"/>
                  <a:pt x="7116829" y="494822"/>
                </a:cubicBezTo>
                <a:cubicBezTo>
                  <a:pt x="7062995" y="986396"/>
                  <a:pt x="7147932" y="1329583"/>
                  <a:pt x="7116829" y="1531394"/>
                </a:cubicBezTo>
                <a:cubicBezTo>
                  <a:pt x="7129786" y="1794879"/>
                  <a:pt x="6910760" y="2009445"/>
                  <a:pt x="6622007" y="2026216"/>
                </a:cubicBezTo>
                <a:cubicBezTo>
                  <a:pt x="4783048" y="2103741"/>
                  <a:pt x="2640920" y="1982513"/>
                  <a:pt x="494822" y="2026216"/>
                </a:cubicBezTo>
                <a:cubicBezTo>
                  <a:pt x="186530" y="2016516"/>
                  <a:pt x="-40159" y="1804128"/>
                  <a:pt x="0" y="1531394"/>
                </a:cubicBezTo>
                <a:cubicBezTo>
                  <a:pt x="-5547" y="1046860"/>
                  <a:pt x="56977" y="989413"/>
                  <a:pt x="0" y="494822"/>
                </a:cubicBezTo>
                <a:close/>
              </a:path>
              <a:path w="7116829" h="2026216" stroke="0" extrusionOk="0">
                <a:moveTo>
                  <a:pt x="0" y="494822"/>
                </a:moveTo>
                <a:cubicBezTo>
                  <a:pt x="-2292" y="213618"/>
                  <a:pt x="182105" y="31938"/>
                  <a:pt x="494822" y="0"/>
                </a:cubicBezTo>
                <a:cubicBezTo>
                  <a:pt x="2912198" y="-95379"/>
                  <a:pt x="5828111" y="58096"/>
                  <a:pt x="6622007" y="0"/>
                </a:cubicBezTo>
                <a:cubicBezTo>
                  <a:pt x="6884967" y="-7267"/>
                  <a:pt x="7108594" y="215620"/>
                  <a:pt x="7116829" y="494822"/>
                </a:cubicBezTo>
                <a:cubicBezTo>
                  <a:pt x="7122389" y="823185"/>
                  <a:pt x="7153885" y="1170514"/>
                  <a:pt x="7116829" y="1531394"/>
                </a:cubicBezTo>
                <a:cubicBezTo>
                  <a:pt x="7128530" y="1790769"/>
                  <a:pt x="6861144" y="1992202"/>
                  <a:pt x="6622007" y="2026216"/>
                </a:cubicBezTo>
                <a:cubicBezTo>
                  <a:pt x="4390521" y="1966310"/>
                  <a:pt x="2074071" y="2108730"/>
                  <a:pt x="494822" y="2026216"/>
                </a:cubicBezTo>
                <a:cubicBezTo>
                  <a:pt x="214803" y="2027881"/>
                  <a:pt x="-23083" y="1828104"/>
                  <a:pt x="0" y="1531394"/>
                </a:cubicBezTo>
                <a:cubicBezTo>
                  <a:pt x="73650" y="1410138"/>
                  <a:pt x="-68944" y="619469"/>
                  <a:pt x="0" y="494822"/>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6000" b="1" dirty="0">
                <a:solidFill>
                  <a:srgbClr val="FF0000"/>
                </a:solidFill>
                <a:latin typeface="Calibri" panose="020F0502020204030204" pitchFamily="34" charset="0"/>
                <a:cs typeface="Calibri" panose="020F0502020204030204" pitchFamily="34" charset="0"/>
              </a:rPr>
              <a:t>Đứng lặng</a:t>
            </a:r>
            <a:r>
              <a:rPr lang="vi-VN" sz="6000" b="1" dirty="0">
                <a:solidFill>
                  <a:srgbClr val="002060"/>
                </a:solidFill>
                <a:latin typeface="Calibri" panose="020F0502020204030204" pitchFamily="34" charset="0"/>
                <a:cs typeface="Calibri" panose="020F0502020204030204" pitchFamily="34" charset="0"/>
              </a:rPr>
              <a:t>: đứng im</a:t>
            </a:r>
            <a:endParaRPr kumimoji="0" lang="en-US" sz="60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8144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30380" y="561974"/>
            <a:ext cx="11516877" cy="593407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CCF4A862-5611-05C9-48BE-1AF2E191BE47}"/>
              </a:ext>
            </a:extLst>
          </p:cNvPr>
          <p:cNvGrpSpPr/>
          <p:nvPr/>
        </p:nvGrpSpPr>
        <p:grpSpPr>
          <a:xfrm>
            <a:off x="2066098" y="761156"/>
            <a:ext cx="8534636" cy="830998"/>
            <a:chOff x="2941084" y="292594"/>
            <a:chExt cx="6309828" cy="830998"/>
          </a:xfrm>
        </p:grpSpPr>
        <p:sp>
          <p:nvSpPr>
            <p:cNvPr id="3" name="TextBox 2">
              <a:extLst>
                <a:ext uri="{FF2B5EF4-FFF2-40B4-BE49-F238E27FC236}">
                  <a16:creationId xmlns:a16="http://schemas.microsoft.com/office/drawing/2014/main" id="{21CCD83F-EB8B-6B02-CCBD-F559A890B00A}"/>
                </a:ext>
              </a:extLst>
            </p:cNvPr>
            <p:cNvSpPr txBox="1"/>
            <p:nvPr/>
          </p:nvSpPr>
          <p:spPr>
            <a:xfrm>
              <a:off x="2941085" y="292595"/>
              <a:ext cx="63098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Giải</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Thích</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Nghĩa</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Từ</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Khó</a:t>
              </a:r>
              <a:r>
                <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Hiểu</a:t>
              </a:r>
              <a:endParaRPr kumimoji="0" lang="en-US" sz="48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endParaRPr>
            </a:p>
          </p:txBody>
        </p:sp>
        <p:sp>
          <p:nvSpPr>
            <p:cNvPr id="4" name="TextBox 3">
              <a:extLst>
                <a:ext uri="{FF2B5EF4-FFF2-40B4-BE49-F238E27FC236}">
                  <a16:creationId xmlns:a16="http://schemas.microsoft.com/office/drawing/2014/main" id="{97CE0B5F-FEA1-3410-F19F-2BDD5FA2035F}"/>
                </a:ext>
              </a:extLst>
            </p:cNvPr>
            <p:cNvSpPr txBox="1"/>
            <p:nvPr/>
          </p:nvSpPr>
          <p:spPr>
            <a:xfrm>
              <a:off x="2941084" y="292594"/>
              <a:ext cx="63098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Giải</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Thích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Nghĩa</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Từ</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Khó</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rPr>
                <a:t>Hiểu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pitchFamily="18" charset="0"/>
              </a:endParaRPr>
            </a:p>
          </p:txBody>
        </p:sp>
      </p:grpSp>
      <p:sp>
        <p:nvSpPr>
          <p:cNvPr id="8" name="Rectangle: Rounded Corners 7">
            <a:extLst>
              <a:ext uri="{FF2B5EF4-FFF2-40B4-BE49-F238E27FC236}">
                <a16:creationId xmlns:a16="http://schemas.microsoft.com/office/drawing/2014/main" id="{33FE8C01-1918-E9CA-1FDF-FBCA74342F75}"/>
              </a:ext>
            </a:extLst>
          </p:cNvPr>
          <p:cNvSpPr/>
          <p:nvPr/>
        </p:nvSpPr>
        <p:spPr>
          <a:xfrm>
            <a:off x="704192" y="2381397"/>
            <a:ext cx="7296215" cy="2026216"/>
          </a:xfrm>
          <a:custGeom>
            <a:avLst/>
            <a:gdLst>
              <a:gd name="connsiteX0" fmla="*/ 0 w 7296215"/>
              <a:gd name="connsiteY0" fmla="*/ 494822 h 2026216"/>
              <a:gd name="connsiteX1" fmla="*/ 494822 w 7296215"/>
              <a:gd name="connsiteY1" fmla="*/ 0 h 2026216"/>
              <a:gd name="connsiteX2" fmla="*/ 6801393 w 7296215"/>
              <a:gd name="connsiteY2" fmla="*/ 0 h 2026216"/>
              <a:gd name="connsiteX3" fmla="*/ 7296215 w 7296215"/>
              <a:gd name="connsiteY3" fmla="*/ 494822 h 2026216"/>
              <a:gd name="connsiteX4" fmla="*/ 7296215 w 7296215"/>
              <a:gd name="connsiteY4" fmla="*/ 1531394 h 2026216"/>
              <a:gd name="connsiteX5" fmla="*/ 6801393 w 7296215"/>
              <a:gd name="connsiteY5" fmla="*/ 2026216 h 2026216"/>
              <a:gd name="connsiteX6" fmla="*/ 494822 w 7296215"/>
              <a:gd name="connsiteY6" fmla="*/ 2026216 h 2026216"/>
              <a:gd name="connsiteX7" fmla="*/ 0 w 7296215"/>
              <a:gd name="connsiteY7" fmla="*/ 1531394 h 2026216"/>
              <a:gd name="connsiteX8" fmla="*/ 0 w 7296215"/>
              <a:gd name="connsiteY8" fmla="*/ 494822 h 202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6215" h="2026216" fill="none" extrusionOk="0">
                <a:moveTo>
                  <a:pt x="0" y="494822"/>
                </a:moveTo>
                <a:cubicBezTo>
                  <a:pt x="-9080" y="253358"/>
                  <a:pt x="187283" y="-23021"/>
                  <a:pt x="494822" y="0"/>
                </a:cubicBezTo>
                <a:cubicBezTo>
                  <a:pt x="3379120" y="-35273"/>
                  <a:pt x="5606107" y="-144294"/>
                  <a:pt x="6801393" y="0"/>
                </a:cubicBezTo>
                <a:cubicBezTo>
                  <a:pt x="7117983" y="13181"/>
                  <a:pt x="7266909" y="196830"/>
                  <a:pt x="7296215" y="494822"/>
                </a:cubicBezTo>
                <a:cubicBezTo>
                  <a:pt x="7242381" y="986396"/>
                  <a:pt x="7327318" y="1329583"/>
                  <a:pt x="7296215" y="1531394"/>
                </a:cubicBezTo>
                <a:cubicBezTo>
                  <a:pt x="7309172" y="1794879"/>
                  <a:pt x="7090146" y="2009445"/>
                  <a:pt x="6801393" y="2026216"/>
                </a:cubicBezTo>
                <a:cubicBezTo>
                  <a:pt x="4684330" y="2103741"/>
                  <a:pt x="1137928" y="1982513"/>
                  <a:pt x="494822" y="2026216"/>
                </a:cubicBezTo>
                <a:cubicBezTo>
                  <a:pt x="186530" y="2016516"/>
                  <a:pt x="-40159" y="1804128"/>
                  <a:pt x="0" y="1531394"/>
                </a:cubicBezTo>
                <a:cubicBezTo>
                  <a:pt x="-5547" y="1046860"/>
                  <a:pt x="56977" y="989413"/>
                  <a:pt x="0" y="494822"/>
                </a:cubicBezTo>
                <a:close/>
              </a:path>
              <a:path w="7296215" h="2026216" stroke="0" extrusionOk="0">
                <a:moveTo>
                  <a:pt x="0" y="494822"/>
                </a:moveTo>
                <a:cubicBezTo>
                  <a:pt x="-2292" y="213618"/>
                  <a:pt x="182105" y="31938"/>
                  <a:pt x="494822" y="0"/>
                </a:cubicBezTo>
                <a:cubicBezTo>
                  <a:pt x="2044652" y="-95379"/>
                  <a:pt x="4137590" y="58096"/>
                  <a:pt x="6801393" y="0"/>
                </a:cubicBezTo>
                <a:cubicBezTo>
                  <a:pt x="7064353" y="-7267"/>
                  <a:pt x="7287980" y="215620"/>
                  <a:pt x="7296215" y="494822"/>
                </a:cubicBezTo>
                <a:cubicBezTo>
                  <a:pt x="7301775" y="823185"/>
                  <a:pt x="7333271" y="1170514"/>
                  <a:pt x="7296215" y="1531394"/>
                </a:cubicBezTo>
                <a:cubicBezTo>
                  <a:pt x="7307916" y="1790769"/>
                  <a:pt x="7040530" y="1992202"/>
                  <a:pt x="6801393" y="2026216"/>
                </a:cubicBezTo>
                <a:cubicBezTo>
                  <a:pt x="3746601" y="1966310"/>
                  <a:pt x="3367520" y="2108730"/>
                  <a:pt x="494822" y="2026216"/>
                </a:cubicBezTo>
                <a:cubicBezTo>
                  <a:pt x="214803" y="2027881"/>
                  <a:pt x="-23083" y="1828104"/>
                  <a:pt x="0" y="1531394"/>
                </a:cubicBezTo>
                <a:cubicBezTo>
                  <a:pt x="73650" y="1410138"/>
                  <a:pt x="-68944" y="619469"/>
                  <a:pt x="0" y="494822"/>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Rưng rưng: </a:t>
            </a:r>
            <a:r>
              <a:rPr lang="vi-VN" sz="4400" b="1" dirty="0">
                <a:solidFill>
                  <a:srgbClr val="002060"/>
                </a:solidFill>
                <a:latin typeface="Calibri" panose="020F0502020204030204" pitchFamily="34" charset="0"/>
                <a:cs typeface="Calibri" panose="020F0502020204030204" pitchFamily="34" charset="0"/>
              </a:rPr>
              <a:t>nước mắt ứa ra, đọng thành tròng nhưng chưa chảy xuống thành giọt.</a:t>
            </a:r>
            <a:endParaRPr kumimoji="0" lang="en-US" sz="44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564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824F76-A6D3-7A27-9759-B4A55ECF53D8}"/>
              </a:ext>
            </a:extLst>
          </p:cNvPr>
          <p:cNvPicPr>
            <a:picLocks noChangeAspect="1"/>
          </p:cNvPicPr>
          <p:nvPr/>
        </p:nvPicPr>
        <p:blipFill>
          <a:blip r:embed="rId2"/>
          <a:stretch>
            <a:fillRect/>
          </a:stretch>
        </p:blipFill>
        <p:spPr>
          <a:xfrm>
            <a:off x="1895475" y="-87779"/>
            <a:ext cx="9450158" cy="1700598"/>
          </a:xfrm>
          <a:prstGeom prst="rect">
            <a:avLst/>
          </a:prstGeom>
        </p:spPr>
      </p:pic>
    </p:spTree>
    <p:extLst>
      <p:ext uri="{BB962C8B-B14F-4D97-AF65-F5344CB8AC3E}">
        <p14:creationId xmlns:p14="http://schemas.microsoft.com/office/powerpoint/2010/main" val="1150602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8DFD3AE-A66F-25B4-9062-9993AF8067D2}"/>
              </a:ext>
            </a:extLst>
          </p:cNvPr>
          <p:cNvPicPr>
            <a:picLocks noChangeAspect="1"/>
          </p:cNvPicPr>
          <p:nvPr/>
        </p:nvPicPr>
        <p:blipFill>
          <a:blip r:embed="rId2"/>
          <a:stretch>
            <a:fillRect/>
          </a:stretch>
        </p:blipFill>
        <p:spPr>
          <a:xfrm>
            <a:off x="1208689" y="152400"/>
            <a:ext cx="8620491" cy="1408298"/>
          </a:xfrm>
          <a:prstGeom prst="rect">
            <a:avLst/>
          </a:prstGeom>
        </p:spPr>
      </p:pic>
    </p:spTree>
    <p:extLst>
      <p:ext uri="{BB962C8B-B14F-4D97-AF65-F5344CB8AC3E}">
        <p14:creationId xmlns:p14="http://schemas.microsoft.com/office/powerpoint/2010/main" val="424293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50F8578-350E-264D-81CC-BF4708F43397}"/>
              </a:ext>
            </a:extLst>
          </p:cNvPr>
          <p:cNvPicPr>
            <a:picLocks noChangeAspect="1"/>
          </p:cNvPicPr>
          <p:nvPr/>
        </p:nvPicPr>
        <p:blipFill>
          <a:blip r:embed="rId2"/>
          <a:stretch>
            <a:fillRect/>
          </a:stretch>
        </p:blipFill>
        <p:spPr>
          <a:xfrm>
            <a:off x="2847924" y="2078831"/>
            <a:ext cx="8660562" cy="3202085"/>
          </a:xfrm>
          <a:prstGeom prst="rect">
            <a:avLst/>
          </a:prstGeom>
        </p:spPr>
      </p:pic>
    </p:spTree>
    <p:extLst>
      <p:ext uri="{BB962C8B-B14F-4D97-AF65-F5344CB8AC3E}">
        <p14:creationId xmlns:p14="http://schemas.microsoft.com/office/powerpoint/2010/main" val="20626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pSp>
        <p:nvGrpSpPr>
          <p:cNvPr id="4" name="Nhóm 20">
            <a:extLst>
              <a:ext uri="{FF2B5EF4-FFF2-40B4-BE49-F238E27FC236}">
                <a16:creationId xmlns:a16="http://schemas.microsoft.com/office/drawing/2014/main" id="{69DAEED2-F545-364E-B436-2832907D1E63}"/>
              </a:ext>
            </a:extLst>
          </p:cNvPr>
          <p:cNvGrpSpPr/>
          <p:nvPr/>
        </p:nvGrpSpPr>
        <p:grpSpPr>
          <a:xfrm>
            <a:off x="262810" y="127534"/>
            <a:ext cx="11398360" cy="1506969"/>
            <a:chOff x="282113" y="-170659"/>
            <a:chExt cx="8548770" cy="1130227"/>
          </a:xfrm>
        </p:grpSpPr>
        <p:sp>
          <p:nvSpPr>
            <p:cNvPr id="5" name="Hình chữ nhật: Góc Tròn 3">
              <a:extLst>
                <a:ext uri="{FF2B5EF4-FFF2-40B4-BE49-F238E27FC236}">
                  <a16:creationId xmlns:a16="http://schemas.microsoft.com/office/drawing/2014/main" id="{30781F75-700C-7DA1-4816-CB58B18FEDEC}"/>
                </a:ext>
              </a:extLst>
            </p:cNvPr>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6" name="Hộp Văn bản 4">
              <a:extLst>
                <a:ext uri="{FF2B5EF4-FFF2-40B4-BE49-F238E27FC236}">
                  <a16:creationId xmlns:a16="http://schemas.microsoft.com/office/drawing/2014/main" id="{43FB4F2F-A221-D233-5959-71F733778B18}"/>
                </a:ext>
              </a:extLst>
            </p:cNvPr>
            <p:cNvSpPr txBox="1"/>
            <p:nvPr/>
          </p:nvSpPr>
          <p:spPr>
            <a:xfrm>
              <a:off x="927764" y="-83238"/>
              <a:ext cx="7856885" cy="992579"/>
            </a:xfrm>
            <a:prstGeom prst="rect">
              <a:avLst/>
            </a:prstGeom>
            <a:noFill/>
          </p:spPr>
          <p:txBody>
            <a:bodyPr wrap="square" rtlCol="0">
              <a:spAutoFit/>
            </a:bodyPr>
            <a:lstStyle/>
            <a:p>
              <a:pPr marL="0" marR="0" algn="just">
                <a:spcBef>
                  <a:spcPts val="0"/>
                </a:spcBef>
                <a:spcAft>
                  <a:spcPts val="0"/>
                </a:spcAft>
              </a:pPr>
              <a:r>
                <a:rPr lang="en-US" sz="4000" b="1" dirty="0">
                  <a:effectLst/>
                  <a:ea typeface="Calibri" panose="020F0502020204030204" pitchFamily="34" charset="0"/>
                </a:rPr>
                <a:t>Hai </a:t>
              </a:r>
              <a:r>
                <a:rPr lang="en-US" sz="4000" b="1" dirty="0" err="1">
                  <a:effectLst/>
                  <a:ea typeface="Calibri" panose="020F0502020204030204" pitchFamily="34" charset="0"/>
                </a:rPr>
                <a:t>cậu</a:t>
              </a:r>
              <a:r>
                <a:rPr lang="en-US" sz="4000" b="1" dirty="0">
                  <a:effectLst/>
                  <a:ea typeface="Calibri" panose="020F0502020204030204" pitchFamily="34" charset="0"/>
                </a:rPr>
                <a:t> </a:t>
              </a:r>
              <a:r>
                <a:rPr lang="en-US" sz="4000" b="1" dirty="0" err="1">
                  <a:effectLst/>
                  <a:ea typeface="Calibri" panose="020F0502020204030204" pitchFamily="34" charset="0"/>
                </a:rPr>
                <a:t>bé</a:t>
              </a:r>
              <a:r>
                <a:rPr lang="en-US" sz="4000" b="1" dirty="0">
                  <a:effectLst/>
                  <a:ea typeface="Calibri" panose="020F0502020204030204" pitchFamily="34" charset="0"/>
                </a:rPr>
                <a:t> </a:t>
              </a:r>
              <a:r>
                <a:rPr lang="en-US" sz="4000" b="1" dirty="0" err="1">
                  <a:effectLst/>
                  <a:ea typeface="Calibri" panose="020F0502020204030204" pitchFamily="34" charset="0"/>
                </a:rPr>
                <a:t>gặp</a:t>
              </a:r>
              <a:r>
                <a:rPr lang="en-US" sz="4000" b="1" dirty="0">
                  <a:effectLst/>
                  <a:ea typeface="Calibri" panose="020F0502020204030204" pitchFamily="34" charset="0"/>
                </a:rPr>
                <a:t> </a:t>
              </a:r>
              <a:r>
                <a:rPr lang="en-US" sz="4000" b="1" dirty="0" err="1">
                  <a:effectLst/>
                  <a:ea typeface="Calibri" panose="020F0502020204030204" pitchFamily="34" charset="0"/>
                </a:rPr>
                <a:t>nhau</a:t>
              </a:r>
              <a:r>
                <a:rPr lang="en-US" sz="4000" b="1" dirty="0">
                  <a:effectLst/>
                  <a:ea typeface="Calibri" panose="020F0502020204030204" pitchFamily="34" charset="0"/>
                </a:rPr>
                <a:t> ở </a:t>
              </a:r>
              <a:r>
                <a:rPr lang="en-US" sz="4000" b="1" dirty="0" err="1">
                  <a:effectLst/>
                  <a:ea typeface="Calibri" panose="020F0502020204030204" pitchFamily="34" charset="0"/>
                </a:rPr>
                <a:t>đâu</a:t>
              </a:r>
              <a:r>
                <a:rPr lang="en-US" sz="4000" b="1" dirty="0">
                  <a:effectLst/>
                  <a:ea typeface="Calibri" panose="020F0502020204030204" pitchFamily="34" charset="0"/>
                </a:rPr>
                <a:t>? </a:t>
              </a:r>
              <a:r>
                <a:rPr lang="en-US" sz="4000" b="1" dirty="0" err="1">
                  <a:effectLst/>
                  <a:ea typeface="Calibri" panose="020F0502020204030204" pitchFamily="34" charset="0"/>
                </a:rPr>
                <a:t>Mỗi</a:t>
              </a:r>
              <a:r>
                <a:rPr lang="en-US" sz="4000" b="1" dirty="0">
                  <a:effectLst/>
                  <a:ea typeface="Calibri" panose="020F0502020204030204" pitchFamily="34" charset="0"/>
                </a:rPr>
                <a:t> </a:t>
              </a:r>
              <a:r>
                <a:rPr lang="en-US" sz="4000" b="1" dirty="0" err="1">
                  <a:effectLst/>
                  <a:ea typeface="Calibri" panose="020F0502020204030204" pitchFamily="34" charset="0"/>
                </a:rPr>
                <a:t>cậu</a:t>
              </a:r>
              <a:r>
                <a:rPr lang="en-US" sz="4000" b="1" dirty="0">
                  <a:effectLst/>
                  <a:ea typeface="Calibri" panose="020F0502020204030204" pitchFamily="34" charset="0"/>
                </a:rPr>
                <a:t> </a:t>
              </a:r>
              <a:r>
                <a:rPr lang="en-US" sz="4000" b="1" dirty="0" err="1">
                  <a:effectLst/>
                  <a:ea typeface="Calibri" panose="020F0502020204030204" pitchFamily="34" charset="0"/>
                </a:rPr>
                <a:t>bé</a:t>
              </a:r>
              <a:r>
                <a:rPr lang="en-US" sz="4000" b="1" dirty="0">
                  <a:effectLst/>
                  <a:ea typeface="Calibri" panose="020F0502020204030204" pitchFamily="34" charset="0"/>
                </a:rPr>
                <a:t> </a:t>
              </a:r>
              <a:r>
                <a:rPr lang="en-US" sz="4000" b="1" dirty="0" err="1">
                  <a:effectLst/>
                  <a:ea typeface="Calibri" panose="020F0502020204030204" pitchFamily="34" charset="0"/>
                </a:rPr>
                <a:t>mơ</a:t>
              </a:r>
              <a:r>
                <a:rPr lang="en-US" sz="4000" b="1" dirty="0">
                  <a:effectLst/>
                  <a:ea typeface="Calibri" panose="020F0502020204030204" pitchFamily="34" charset="0"/>
                </a:rPr>
                <a:t> </a:t>
              </a:r>
              <a:r>
                <a:rPr lang="en-US" sz="4000" b="1" dirty="0" err="1">
                  <a:effectLst/>
                  <a:ea typeface="Calibri" panose="020F0502020204030204" pitchFamily="34" charset="0"/>
                </a:rPr>
                <a:t>ước</a:t>
              </a:r>
              <a:r>
                <a:rPr lang="en-US" sz="4000" b="1" dirty="0">
                  <a:effectLst/>
                  <a:ea typeface="Calibri" panose="020F0502020204030204" pitchFamily="34" charset="0"/>
                </a:rPr>
                <a:t> </a:t>
              </a:r>
              <a:r>
                <a:rPr lang="en-US" sz="4000" b="1" dirty="0" err="1">
                  <a:effectLst/>
                  <a:ea typeface="Calibri" panose="020F0502020204030204" pitchFamily="34" charset="0"/>
                </a:rPr>
                <a:t>hoặc</a:t>
              </a:r>
              <a:r>
                <a:rPr lang="en-US" sz="4000" b="1" dirty="0">
                  <a:effectLst/>
                  <a:ea typeface="Calibri" panose="020F0502020204030204" pitchFamily="34" charset="0"/>
                </a:rPr>
                <a:t> </a:t>
              </a:r>
              <a:r>
                <a:rPr lang="en-US" sz="4000" b="1" dirty="0" err="1">
                  <a:effectLst/>
                  <a:ea typeface="Calibri" panose="020F0502020204030204" pitchFamily="34" charset="0"/>
                </a:rPr>
                <a:t>mong</a:t>
              </a:r>
              <a:r>
                <a:rPr lang="en-US" sz="4000" b="1" dirty="0">
                  <a:effectLst/>
                  <a:ea typeface="Calibri" panose="020F0502020204030204" pitchFamily="34" charset="0"/>
                </a:rPr>
                <a:t> </a:t>
              </a:r>
              <a:r>
                <a:rPr lang="en-US" sz="4000" b="1" dirty="0" err="1">
                  <a:effectLst/>
                  <a:ea typeface="Calibri" panose="020F0502020204030204" pitchFamily="34" charset="0"/>
                </a:rPr>
                <a:t>muốn</a:t>
              </a:r>
              <a:r>
                <a:rPr lang="en-US" sz="4000" b="1" dirty="0">
                  <a:effectLst/>
                  <a:ea typeface="Calibri" panose="020F0502020204030204" pitchFamily="34" charset="0"/>
                </a:rPr>
                <a:t> </a:t>
              </a:r>
              <a:r>
                <a:rPr lang="en-US" sz="4000" b="1" dirty="0" err="1">
                  <a:effectLst/>
                  <a:ea typeface="Calibri" panose="020F0502020204030204" pitchFamily="34" charset="0"/>
                </a:rPr>
                <a:t>điều</a:t>
              </a:r>
              <a:r>
                <a:rPr lang="en-US" sz="4000" b="1" dirty="0">
                  <a:effectLst/>
                  <a:ea typeface="Calibri" panose="020F0502020204030204" pitchFamily="34" charset="0"/>
                </a:rPr>
                <a:t> </a:t>
              </a:r>
              <a:r>
                <a:rPr lang="en-US" sz="4000" b="1" dirty="0" err="1">
                  <a:effectLst/>
                  <a:ea typeface="Calibri" panose="020F0502020204030204" pitchFamily="34" charset="0"/>
                </a:rPr>
                <a:t>gì</a:t>
              </a:r>
              <a:r>
                <a:rPr lang="en-US" sz="4000" b="1" dirty="0">
                  <a:effectLst/>
                  <a:ea typeface="Calibri" panose="020F0502020204030204" pitchFamily="34" charset="0"/>
                </a:rPr>
                <a:t>?</a:t>
              </a:r>
            </a:p>
          </p:txBody>
        </p:sp>
        <p:pic>
          <p:nvPicPr>
            <p:cNvPr id="7" name="Hình ảnh 5">
              <a:extLst>
                <a:ext uri="{FF2B5EF4-FFF2-40B4-BE49-F238E27FC236}">
                  <a16:creationId xmlns:a16="http://schemas.microsoft.com/office/drawing/2014/main" id="{62A81702-0F4F-A70B-3820-8E5CB50B0D9D}"/>
                </a:ext>
              </a:extLst>
            </p:cNvPr>
            <p:cNvPicPr>
              <a:picLocks noChangeAspect="1"/>
            </p:cNvPicPr>
            <p:nvPr/>
          </p:nvPicPr>
          <p:blipFill rotWithShape="1">
            <a:blip r:embed="rId2"/>
            <a:srcRect l="31483" t="5898" r="50744" b="64236"/>
            <a:stretch/>
          </p:blipFill>
          <p:spPr>
            <a:xfrm>
              <a:off x="421432" y="-170659"/>
              <a:ext cx="672640" cy="1130227"/>
            </a:xfrm>
            <a:prstGeom prst="rect">
              <a:avLst/>
            </a:prstGeom>
          </p:spPr>
        </p:pic>
      </p:grpSp>
    </p:spTree>
    <p:extLst>
      <p:ext uri="{BB962C8B-B14F-4D97-AF65-F5344CB8AC3E}">
        <p14:creationId xmlns:p14="http://schemas.microsoft.com/office/powerpoint/2010/main" val="277447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pSp>
        <p:nvGrpSpPr>
          <p:cNvPr id="4" name="Nhóm 2">
            <a:extLst>
              <a:ext uri="{FF2B5EF4-FFF2-40B4-BE49-F238E27FC236}">
                <a16:creationId xmlns:a16="http://schemas.microsoft.com/office/drawing/2014/main" id="{ED93F694-5974-17EF-5F50-84D773B90682}"/>
              </a:ext>
            </a:extLst>
          </p:cNvPr>
          <p:cNvGrpSpPr/>
          <p:nvPr/>
        </p:nvGrpSpPr>
        <p:grpSpPr>
          <a:xfrm>
            <a:off x="757714" y="351803"/>
            <a:ext cx="10527140" cy="1328023"/>
            <a:chOff x="355702" y="1260988"/>
            <a:chExt cx="7895355" cy="996017"/>
          </a:xfrm>
        </p:grpSpPr>
        <p:grpSp>
          <p:nvGrpSpPr>
            <p:cNvPr id="5" name="Nhóm 6">
              <a:extLst>
                <a:ext uri="{FF2B5EF4-FFF2-40B4-BE49-F238E27FC236}">
                  <a16:creationId xmlns:a16="http://schemas.microsoft.com/office/drawing/2014/main" id="{C9812FEB-3E80-E61C-D90B-5874A6F59A31}"/>
                </a:ext>
              </a:extLst>
            </p:cNvPr>
            <p:cNvGrpSpPr/>
            <p:nvPr/>
          </p:nvGrpSpPr>
          <p:grpSpPr>
            <a:xfrm>
              <a:off x="355702" y="1260988"/>
              <a:ext cx="7895355" cy="996017"/>
              <a:chOff x="4656263" y="932085"/>
              <a:chExt cx="7895355" cy="996017"/>
            </a:xfrm>
          </p:grpSpPr>
          <p:sp>
            <p:nvSpPr>
              <p:cNvPr id="7" name="Hình chữ nhật: Góc Tròn 8">
                <a:extLst>
                  <a:ext uri="{FF2B5EF4-FFF2-40B4-BE49-F238E27FC236}">
                    <a16:creationId xmlns:a16="http://schemas.microsoft.com/office/drawing/2014/main" id="{0FC341A9-8CFF-A8CC-B013-C187195A4BDF}"/>
                  </a:ext>
                </a:extLst>
              </p:cNvPr>
              <p:cNvSpPr/>
              <p:nvPr/>
            </p:nvSpPr>
            <p:spPr>
              <a:xfrm>
                <a:off x="4656263" y="981764"/>
                <a:ext cx="7895355" cy="867562"/>
              </a:xfrm>
              <a:custGeom>
                <a:avLst/>
                <a:gdLst>
                  <a:gd name="connsiteX0" fmla="*/ 0 w 7895355"/>
                  <a:gd name="connsiteY0" fmla="*/ 144597 h 867562"/>
                  <a:gd name="connsiteX1" fmla="*/ 144597 w 7895355"/>
                  <a:gd name="connsiteY1" fmla="*/ 0 h 867562"/>
                  <a:gd name="connsiteX2" fmla="*/ 683943 w 7895355"/>
                  <a:gd name="connsiteY2" fmla="*/ 0 h 867562"/>
                  <a:gd name="connsiteX3" fmla="*/ 1223289 w 7895355"/>
                  <a:gd name="connsiteY3" fmla="*/ 0 h 867562"/>
                  <a:gd name="connsiteX4" fmla="*/ 1990820 w 7895355"/>
                  <a:gd name="connsiteY4" fmla="*/ 0 h 867562"/>
                  <a:gd name="connsiteX5" fmla="*/ 2454104 w 7895355"/>
                  <a:gd name="connsiteY5" fmla="*/ 0 h 867562"/>
                  <a:gd name="connsiteX6" fmla="*/ 3145573 w 7895355"/>
                  <a:gd name="connsiteY6" fmla="*/ 0 h 867562"/>
                  <a:gd name="connsiteX7" fmla="*/ 3913104 w 7895355"/>
                  <a:gd name="connsiteY7" fmla="*/ 0 h 867562"/>
                  <a:gd name="connsiteX8" fmla="*/ 4756696 w 7895355"/>
                  <a:gd name="connsiteY8" fmla="*/ 0 h 867562"/>
                  <a:gd name="connsiteX9" fmla="*/ 5219981 w 7895355"/>
                  <a:gd name="connsiteY9" fmla="*/ 0 h 867562"/>
                  <a:gd name="connsiteX10" fmla="*/ 5987512 w 7895355"/>
                  <a:gd name="connsiteY10" fmla="*/ 0 h 867562"/>
                  <a:gd name="connsiteX11" fmla="*/ 6450796 w 7895355"/>
                  <a:gd name="connsiteY11" fmla="*/ 0 h 867562"/>
                  <a:gd name="connsiteX12" fmla="*/ 6990142 w 7895355"/>
                  <a:gd name="connsiteY12" fmla="*/ 0 h 867562"/>
                  <a:gd name="connsiteX13" fmla="*/ 7750758 w 7895355"/>
                  <a:gd name="connsiteY13" fmla="*/ 0 h 867562"/>
                  <a:gd name="connsiteX14" fmla="*/ 7895355 w 7895355"/>
                  <a:gd name="connsiteY14" fmla="*/ 144597 h 867562"/>
                  <a:gd name="connsiteX15" fmla="*/ 7895355 w 7895355"/>
                  <a:gd name="connsiteY15" fmla="*/ 722965 h 867562"/>
                  <a:gd name="connsiteX16" fmla="*/ 7750758 w 7895355"/>
                  <a:gd name="connsiteY16" fmla="*/ 867562 h 867562"/>
                  <a:gd name="connsiteX17" fmla="*/ 7059289 w 7895355"/>
                  <a:gd name="connsiteY17" fmla="*/ 867562 h 867562"/>
                  <a:gd name="connsiteX18" fmla="*/ 6215696 w 7895355"/>
                  <a:gd name="connsiteY18" fmla="*/ 867562 h 867562"/>
                  <a:gd name="connsiteX19" fmla="*/ 5448166 w 7895355"/>
                  <a:gd name="connsiteY19" fmla="*/ 867562 h 867562"/>
                  <a:gd name="connsiteX20" fmla="*/ 4908820 w 7895355"/>
                  <a:gd name="connsiteY20" fmla="*/ 867562 h 867562"/>
                  <a:gd name="connsiteX21" fmla="*/ 4217350 w 7895355"/>
                  <a:gd name="connsiteY21" fmla="*/ 867562 h 867562"/>
                  <a:gd name="connsiteX22" fmla="*/ 3678005 w 7895355"/>
                  <a:gd name="connsiteY22" fmla="*/ 867562 h 867562"/>
                  <a:gd name="connsiteX23" fmla="*/ 3214720 w 7895355"/>
                  <a:gd name="connsiteY23" fmla="*/ 867562 h 867562"/>
                  <a:gd name="connsiteX24" fmla="*/ 2599313 w 7895355"/>
                  <a:gd name="connsiteY24" fmla="*/ 867562 h 867562"/>
                  <a:gd name="connsiteX25" fmla="*/ 2136028 w 7895355"/>
                  <a:gd name="connsiteY25" fmla="*/ 867562 h 867562"/>
                  <a:gd name="connsiteX26" fmla="*/ 1368497 w 7895355"/>
                  <a:gd name="connsiteY26" fmla="*/ 867562 h 867562"/>
                  <a:gd name="connsiteX27" fmla="*/ 144597 w 7895355"/>
                  <a:gd name="connsiteY27" fmla="*/ 867562 h 867562"/>
                  <a:gd name="connsiteX28" fmla="*/ 0 w 7895355"/>
                  <a:gd name="connsiteY28" fmla="*/ 722965 h 867562"/>
                  <a:gd name="connsiteX29" fmla="*/ 0 w 7895355"/>
                  <a:gd name="connsiteY29" fmla="*/ 144597 h 86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95355" h="867562" fill="none" extrusionOk="0">
                    <a:moveTo>
                      <a:pt x="0" y="144597"/>
                    </a:moveTo>
                    <a:cubicBezTo>
                      <a:pt x="4746" y="45765"/>
                      <a:pt x="83958" y="2969"/>
                      <a:pt x="144597" y="0"/>
                    </a:cubicBezTo>
                    <a:cubicBezTo>
                      <a:pt x="336755" y="-8808"/>
                      <a:pt x="444123" y="1358"/>
                      <a:pt x="683943" y="0"/>
                    </a:cubicBezTo>
                    <a:cubicBezTo>
                      <a:pt x="923763" y="-1358"/>
                      <a:pt x="1008357" y="-1313"/>
                      <a:pt x="1223289" y="0"/>
                    </a:cubicBezTo>
                    <a:cubicBezTo>
                      <a:pt x="1438221" y="1313"/>
                      <a:pt x="1792338" y="7918"/>
                      <a:pt x="1990820" y="0"/>
                    </a:cubicBezTo>
                    <a:cubicBezTo>
                      <a:pt x="2189302" y="-7918"/>
                      <a:pt x="2279228" y="-7375"/>
                      <a:pt x="2454104" y="0"/>
                    </a:cubicBezTo>
                    <a:cubicBezTo>
                      <a:pt x="2628980" y="7375"/>
                      <a:pt x="2949727" y="9416"/>
                      <a:pt x="3145573" y="0"/>
                    </a:cubicBezTo>
                    <a:cubicBezTo>
                      <a:pt x="3341419" y="-9416"/>
                      <a:pt x="3618457" y="38016"/>
                      <a:pt x="3913104" y="0"/>
                    </a:cubicBezTo>
                    <a:cubicBezTo>
                      <a:pt x="4207751" y="-38016"/>
                      <a:pt x="4524345" y="-1364"/>
                      <a:pt x="4756696" y="0"/>
                    </a:cubicBezTo>
                    <a:cubicBezTo>
                      <a:pt x="4989047" y="1364"/>
                      <a:pt x="5033287" y="14509"/>
                      <a:pt x="5219981" y="0"/>
                    </a:cubicBezTo>
                    <a:cubicBezTo>
                      <a:pt x="5406676" y="-14509"/>
                      <a:pt x="5703627" y="1889"/>
                      <a:pt x="5987512" y="0"/>
                    </a:cubicBezTo>
                    <a:cubicBezTo>
                      <a:pt x="6271397" y="-1889"/>
                      <a:pt x="6294721" y="-17277"/>
                      <a:pt x="6450796" y="0"/>
                    </a:cubicBezTo>
                    <a:cubicBezTo>
                      <a:pt x="6606871" y="17277"/>
                      <a:pt x="6791489" y="19215"/>
                      <a:pt x="6990142" y="0"/>
                    </a:cubicBezTo>
                    <a:cubicBezTo>
                      <a:pt x="7188795" y="-19215"/>
                      <a:pt x="7402688" y="21800"/>
                      <a:pt x="7750758" y="0"/>
                    </a:cubicBezTo>
                    <a:cubicBezTo>
                      <a:pt x="7815312" y="-4770"/>
                      <a:pt x="7888177" y="77657"/>
                      <a:pt x="7895355" y="144597"/>
                    </a:cubicBezTo>
                    <a:cubicBezTo>
                      <a:pt x="7917652" y="394574"/>
                      <a:pt x="7896405" y="531244"/>
                      <a:pt x="7895355" y="722965"/>
                    </a:cubicBezTo>
                    <a:cubicBezTo>
                      <a:pt x="7880377" y="805027"/>
                      <a:pt x="7835855" y="871169"/>
                      <a:pt x="7750758" y="867562"/>
                    </a:cubicBezTo>
                    <a:cubicBezTo>
                      <a:pt x="7518501" y="885406"/>
                      <a:pt x="7283974" y="888779"/>
                      <a:pt x="7059289" y="867562"/>
                    </a:cubicBezTo>
                    <a:cubicBezTo>
                      <a:pt x="6834604" y="846345"/>
                      <a:pt x="6446982" y="831299"/>
                      <a:pt x="6215696" y="867562"/>
                    </a:cubicBezTo>
                    <a:cubicBezTo>
                      <a:pt x="5984410" y="903825"/>
                      <a:pt x="5817406" y="857677"/>
                      <a:pt x="5448166" y="867562"/>
                    </a:cubicBezTo>
                    <a:cubicBezTo>
                      <a:pt x="5078926" y="877448"/>
                      <a:pt x="5139632" y="889220"/>
                      <a:pt x="4908820" y="867562"/>
                    </a:cubicBezTo>
                    <a:cubicBezTo>
                      <a:pt x="4678008" y="845904"/>
                      <a:pt x="4528981" y="894701"/>
                      <a:pt x="4217350" y="867562"/>
                    </a:cubicBezTo>
                    <a:cubicBezTo>
                      <a:pt x="3905719" y="840424"/>
                      <a:pt x="3893981" y="874057"/>
                      <a:pt x="3678005" y="867562"/>
                    </a:cubicBezTo>
                    <a:cubicBezTo>
                      <a:pt x="3462030" y="861067"/>
                      <a:pt x="3415285" y="852781"/>
                      <a:pt x="3214720" y="867562"/>
                    </a:cubicBezTo>
                    <a:cubicBezTo>
                      <a:pt x="3014156" y="882343"/>
                      <a:pt x="2740440" y="874234"/>
                      <a:pt x="2599313" y="867562"/>
                    </a:cubicBezTo>
                    <a:cubicBezTo>
                      <a:pt x="2458186" y="860890"/>
                      <a:pt x="2278477" y="852486"/>
                      <a:pt x="2136028" y="867562"/>
                    </a:cubicBezTo>
                    <a:cubicBezTo>
                      <a:pt x="1993580" y="882638"/>
                      <a:pt x="1586809" y="867991"/>
                      <a:pt x="1368497" y="867562"/>
                    </a:cubicBezTo>
                    <a:cubicBezTo>
                      <a:pt x="1150185" y="867133"/>
                      <a:pt x="482763" y="853607"/>
                      <a:pt x="144597" y="867562"/>
                    </a:cubicBezTo>
                    <a:cubicBezTo>
                      <a:pt x="79179" y="855292"/>
                      <a:pt x="-1471" y="812507"/>
                      <a:pt x="0" y="722965"/>
                    </a:cubicBezTo>
                    <a:cubicBezTo>
                      <a:pt x="23280" y="460305"/>
                      <a:pt x="-8210" y="293473"/>
                      <a:pt x="0" y="144597"/>
                    </a:cubicBezTo>
                    <a:close/>
                  </a:path>
                  <a:path w="7895355" h="867562" stroke="0" extrusionOk="0">
                    <a:moveTo>
                      <a:pt x="0" y="144597"/>
                    </a:moveTo>
                    <a:cubicBezTo>
                      <a:pt x="10038" y="63053"/>
                      <a:pt x="64631" y="4346"/>
                      <a:pt x="144597" y="0"/>
                    </a:cubicBezTo>
                    <a:cubicBezTo>
                      <a:pt x="314656" y="-21850"/>
                      <a:pt x="510569" y="5313"/>
                      <a:pt x="607881" y="0"/>
                    </a:cubicBezTo>
                    <a:cubicBezTo>
                      <a:pt x="705193" y="-5313"/>
                      <a:pt x="880838" y="-9811"/>
                      <a:pt x="1071166" y="0"/>
                    </a:cubicBezTo>
                    <a:cubicBezTo>
                      <a:pt x="1261494" y="9811"/>
                      <a:pt x="1437427" y="13119"/>
                      <a:pt x="1686573" y="0"/>
                    </a:cubicBezTo>
                    <a:cubicBezTo>
                      <a:pt x="1935719" y="-13119"/>
                      <a:pt x="2205049" y="4028"/>
                      <a:pt x="2530166" y="0"/>
                    </a:cubicBezTo>
                    <a:cubicBezTo>
                      <a:pt x="2855283" y="-4028"/>
                      <a:pt x="2766990" y="-666"/>
                      <a:pt x="2993450" y="0"/>
                    </a:cubicBezTo>
                    <a:cubicBezTo>
                      <a:pt x="3219910" y="666"/>
                      <a:pt x="3339219" y="-1938"/>
                      <a:pt x="3532796" y="0"/>
                    </a:cubicBezTo>
                    <a:cubicBezTo>
                      <a:pt x="3726373" y="1938"/>
                      <a:pt x="3956076" y="1824"/>
                      <a:pt x="4072142" y="0"/>
                    </a:cubicBezTo>
                    <a:cubicBezTo>
                      <a:pt x="4188208" y="-1824"/>
                      <a:pt x="4393474" y="-6517"/>
                      <a:pt x="4687550" y="0"/>
                    </a:cubicBezTo>
                    <a:cubicBezTo>
                      <a:pt x="4981626" y="6517"/>
                      <a:pt x="5063038" y="17012"/>
                      <a:pt x="5379019" y="0"/>
                    </a:cubicBezTo>
                    <a:cubicBezTo>
                      <a:pt x="5695000" y="-17012"/>
                      <a:pt x="5654411" y="22805"/>
                      <a:pt x="5842303" y="0"/>
                    </a:cubicBezTo>
                    <a:cubicBezTo>
                      <a:pt x="6030195" y="-22805"/>
                      <a:pt x="6196921" y="-10013"/>
                      <a:pt x="6381649" y="0"/>
                    </a:cubicBezTo>
                    <a:cubicBezTo>
                      <a:pt x="6566377" y="10013"/>
                      <a:pt x="6835258" y="18360"/>
                      <a:pt x="7149180" y="0"/>
                    </a:cubicBezTo>
                    <a:cubicBezTo>
                      <a:pt x="7463102" y="-18360"/>
                      <a:pt x="7458358" y="10994"/>
                      <a:pt x="7750758" y="0"/>
                    </a:cubicBezTo>
                    <a:cubicBezTo>
                      <a:pt x="7829875" y="-6262"/>
                      <a:pt x="7889561" y="82358"/>
                      <a:pt x="7895355" y="144597"/>
                    </a:cubicBezTo>
                    <a:cubicBezTo>
                      <a:pt x="7880761" y="331812"/>
                      <a:pt x="7907892" y="455751"/>
                      <a:pt x="7895355" y="722965"/>
                    </a:cubicBezTo>
                    <a:cubicBezTo>
                      <a:pt x="7895267" y="799197"/>
                      <a:pt x="7816906" y="863184"/>
                      <a:pt x="7750758" y="867562"/>
                    </a:cubicBezTo>
                    <a:cubicBezTo>
                      <a:pt x="7554720" y="855207"/>
                      <a:pt x="7383506" y="847857"/>
                      <a:pt x="7287474" y="867562"/>
                    </a:cubicBezTo>
                    <a:cubicBezTo>
                      <a:pt x="7191442" y="887267"/>
                      <a:pt x="6677582" y="840943"/>
                      <a:pt x="6519943" y="867562"/>
                    </a:cubicBezTo>
                    <a:cubicBezTo>
                      <a:pt x="6362304" y="894181"/>
                      <a:pt x="5960779" y="903330"/>
                      <a:pt x="5676350" y="867562"/>
                    </a:cubicBezTo>
                    <a:cubicBezTo>
                      <a:pt x="5391921" y="831794"/>
                      <a:pt x="5131299" y="850380"/>
                      <a:pt x="4832758" y="867562"/>
                    </a:cubicBezTo>
                    <a:cubicBezTo>
                      <a:pt x="4534217" y="884744"/>
                      <a:pt x="4344089" y="879563"/>
                      <a:pt x="4141289" y="867562"/>
                    </a:cubicBezTo>
                    <a:cubicBezTo>
                      <a:pt x="3938489" y="855561"/>
                      <a:pt x="3592874" y="854909"/>
                      <a:pt x="3449820" y="867562"/>
                    </a:cubicBezTo>
                    <a:cubicBezTo>
                      <a:pt x="3306766" y="880215"/>
                      <a:pt x="2977364" y="865803"/>
                      <a:pt x="2834412" y="867562"/>
                    </a:cubicBezTo>
                    <a:cubicBezTo>
                      <a:pt x="2691460" y="869321"/>
                      <a:pt x="2492976" y="893525"/>
                      <a:pt x="2295066" y="867562"/>
                    </a:cubicBezTo>
                    <a:cubicBezTo>
                      <a:pt x="2097156" y="841599"/>
                      <a:pt x="1937325" y="879427"/>
                      <a:pt x="1755720" y="867562"/>
                    </a:cubicBezTo>
                    <a:cubicBezTo>
                      <a:pt x="1574115" y="855697"/>
                      <a:pt x="1326336" y="848725"/>
                      <a:pt x="1140313" y="867562"/>
                    </a:cubicBezTo>
                    <a:cubicBezTo>
                      <a:pt x="954290" y="886399"/>
                      <a:pt x="522617" y="891161"/>
                      <a:pt x="144597" y="867562"/>
                    </a:cubicBezTo>
                    <a:cubicBezTo>
                      <a:pt x="50673" y="867005"/>
                      <a:pt x="-5671" y="792659"/>
                      <a:pt x="0" y="722965"/>
                    </a:cubicBezTo>
                    <a:cubicBezTo>
                      <a:pt x="24709" y="548203"/>
                      <a:pt x="-25091" y="285749"/>
                      <a:pt x="0" y="144597"/>
                    </a:cubicBezTo>
                    <a:close/>
                  </a:path>
                </a:pathLst>
              </a:custGeom>
              <a:solidFill>
                <a:schemeClr val="accent5">
                  <a:lumMod val="20000"/>
                  <a:lumOff val="80000"/>
                </a:schemeClr>
              </a:solidFill>
              <a:ln w="19050">
                <a:solidFill>
                  <a:schemeClr val="accent3">
                    <a:lumMod val="50000"/>
                  </a:schemeClr>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8" name="Hộp Văn bản 9">
                <a:extLst>
                  <a:ext uri="{FF2B5EF4-FFF2-40B4-BE49-F238E27FC236}">
                    <a16:creationId xmlns:a16="http://schemas.microsoft.com/office/drawing/2014/main" id="{D6666EC0-EF93-D741-DD4C-0C95E42AAE9B}"/>
                  </a:ext>
                </a:extLst>
              </p:cNvPr>
              <p:cNvSpPr txBox="1"/>
              <p:nvPr/>
            </p:nvSpPr>
            <p:spPr>
              <a:xfrm>
                <a:off x="5461384" y="932085"/>
                <a:ext cx="6799748" cy="996017"/>
              </a:xfrm>
              <a:prstGeom prst="roundRect">
                <a:avLst/>
              </a:prstGeom>
              <a:noFill/>
            </p:spPr>
            <p:txBody>
              <a:bodyPr wrap="square" rtlCol="0">
                <a:spAutoFit/>
              </a:bodyPr>
              <a:lstStyle/>
              <a:p>
                <a:pPr algn="ctr" defTabSz="1219170">
                  <a:buClr>
                    <a:srgbClr val="000000"/>
                  </a:buClr>
                  <a:defRPr/>
                </a:pPr>
                <a:r>
                  <a:rPr lang="vi-VN" sz="3600" b="1" kern="0" dirty="0">
                    <a:solidFill>
                      <a:srgbClr val="002060"/>
                    </a:solidFill>
                    <a:latin typeface="Calibri" panose="020F0502020204030204" pitchFamily="34" charset="0"/>
                    <a:cs typeface="Calibri" panose="020F0502020204030204" pitchFamily="34" charset="0"/>
                    <a:sym typeface="Arial"/>
                  </a:rPr>
                  <a:t>Khi biết mong muốn của người bạn mới gặp, cậu bé mơ ước biết bay đã làm gì cho bạn?</a:t>
                </a:r>
              </a:p>
            </p:txBody>
          </p:sp>
        </p:grpSp>
        <p:pic>
          <p:nvPicPr>
            <p:cNvPr id="6" name="Hình ảnh 7">
              <a:extLst>
                <a:ext uri="{FF2B5EF4-FFF2-40B4-BE49-F238E27FC236}">
                  <a16:creationId xmlns:a16="http://schemas.microsoft.com/office/drawing/2014/main" id="{69301D5D-1B11-6ACB-BD39-C7D3C0BD935D}"/>
                </a:ext>
              </a:extLst>
            </p:cNvPr>
            <p:cNvPicPr>
              <a:picLocks noChangeAspect="1"/>
            </p:cNvPicPr>
            <p:nvPr/>
          </p:nvPicPr>
          <p:blipFill rotWithShape="1">
            <a:blip r:embed="rId2"/>
            <a:srcRect l="50655" t="3903" r="28184" b="63507"/>
            <a:stretch/>
          </p:blipFill>
          <p:spPr>
            <a:xfrm>
              <a:off x="467776" y="1341413"/>
              <a:ext cx="580974" cy="894758"/>
            </a:xfrm>
            <a:prstGeom prst="roundRect">
              <a:avLst/>
            </a:prstGeom>
          </p:spPr>
        </p:pic>
      </p:grpSp>
    </p:spTree>
    <p:extLst>
      <p:ext uri="{BB962C8B-B14F-4D97-AF65-F5344CB8AC3E}">
        <p14:creationId xmlns:p14="http://schemas.microsoft.com/office/powerpoint/2010/main" val="312582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pSp>
        <p:nvGrpSpPr>
          <p:cNvPr id="4" name="Nhóm 3">
            <a:extLst>
              <a:ext uri="{FF2B5EF4-FFF2-40B4-BE49-F238E27FC236}">
                <a16:creationId xmlns:a16="http://schemas.microsoft.com/office/drawing/2014/main" id="{45FDD8BF-81FB-8382-1B9D-C181DAAC9BD9}"/>
              </a:ext>
            </a:extLst>
          </p:cNvPr>
          <p:cNvGrpSpPr/>
          <p:nvPr/>
        </p:nvGrpSpPr>
        <p:grpSpPr>
          <a:xfrm>
            <a:off x="1271853" y="629189"/>
            <a:ext cx="9670124" cy="1523021"/>
            <a:chOff x="326379" y="2230465"/>
            <a:chExt cx="6427126" cy="1142265"/>
          </a:xfrm>
        </p:grpSpPr>
        <p:sp>
          <p:nvSpPr>
            <p:cNvPr id="5" name="Hình chữ nhật: Góc Tròn 4">
              <a:extLst>
                <a:ext uri="{FF2B5EF4-FFF2-40B4-BE49-F238E27FC236}">
                  <a16:creationId xmlns:a16="http://schemas.microsoft.com/office/drawing/2014/main" id="{F06091B7-2645-0320-D0B4-B2CAF174BA11}"/>
                </a:ext>
              </a:extLst>
            </p:cNvPr>
            <p:cNvSpPr/>
            <p:nvPr/>
          </p:nvSpPr>
          <p:spPr>
            <a:xfrm>
              <a:off x="456936" y="2349888"/>
              <a:ext cx="6296569" cy="1022842"/>
            </a:xfrm>
            <a:custGeom>
              <a:avLst/>
              <a:gdLst>
                <a:gd name="connsiteX0" fmla="*/ 0 w 6296569"/>
                <a:gd name="connsiteY0" fmla="*/ 170477 h 1022842"/>
                <a:gd name="connsiteX1" fmla="*/ 170477 w 6296569"/>
                <a:gd name="connsiteY1" fmla="*/ 0 h 1022842"/>
                <a:gd name="connsiteX2" fmla="*/ 891768 w 6296569"/>
                <a:gd name="connsiteY2" fmla="*/ 0 h 1022842"/>
                <a:gd name="connsiteX3" fmla="*/ 1434391 w 6296569"/>
                <a:gd name="connsiteY3" fmla="*/ 0 h 1022842"/>
                <a:gd name="connsiteX4" fmla="*/ 2215238 w 6296569"/>
                <a:gd name="connsiteY4" fmla="*/ 0 h 1022842"/>
                <a:gd name="connsiteX5" fmla="*/ 2996085 w 6296569"/>
                <a:gd name="connsiteY5" fmla="*/ 0 h 1022842"/>
                <a:gd name="connsiteX6" fmla="*/ 3538708 w 6296569"/>
                <a:gd name="connsiteY6" fmla="*/ 0 h 1022842"/>
                <a:gd name="connsiteX7" fmla="*/ 4021775 w 6296569"/>
                <a:gd name="connsiteY7" fmla="*/ 0 h 1022842"/>
                <a:gd name="connsiteX8" fmla="*/ 4683510 w 6296569"/>
                <a:gd name="connsiteY8" fmla="*/ 0 h 1022842"/>
                <a:gd name="connsiteX9" fmla="*/ 5226132 w 6296569"/>
                <a:gd name="connsiteY9" fmla="*/ 0 h 1022842"/>
                <a:gd name="connsiteX10" fmla="*/ 6126092 w 6296569"/>
                <a:gd name="connsiteY10" fmla="*/ 0 h 1022842"/>
                <a:gd name="connsiteX11" fmla="*/ 6296569 w 6296569"/>
                <a:gd name="connsiteY11" fmla="*/ 170477 h 1022842"/>
                <a:gd name="connsiteX12" fmla="*/ 6296569 w 6296569"/>
                <a:gd name="connsiteY12" fmla="*/ 852365 h 1022842"/>
                <a:gd name="connsiteX13" fmla="*/ 6126092 w 6296569"/>
                <a:gd name="connsiteY13" fmla="*/ 1022842 h 1022842"/>
                <a:gd name="connsiteX14" fmla="*/ 5464357 w 6296569"/>
                <a:gd name="connsiteY14" fmla="*/ 1022842 h 1022842"/>
                <a:gd name="connsiteX15" fmla="*/ 4981290 w 6296569"/>
                <a:gd name="connsiteY15" fmla="*/ 1022842 h 1022842"/>
                <a:gd name="connsiteX16" fmla="*/ 4438668 w 6296569"/>
                <a:gd name="connsiteY16" fmla="*/ 1022842 h 1022842"/>
                <a:gd name="connsiteX17" fmla="*/ 3836489 w 6296569"/>
                <a:gd name="connsiteY17" fmla="*/ 1022842 h 1022842"/>
                <a:gd name="connsiteX18" fmla="*/ 3353422 w 6296569"/>
                <a:gd name="connsiteY18" fmla="*/ 1022842 h 1022842"/>
                <a:gd name="connsiteX19" fmla="*/ 2751244 w 6296569"/>
                <a:gd name="connsiteY19" fmla="*/ 1022842 h 1022842"/>
                <a:gd name="connsiteX20" fmla="*/ 2208621 w 6296569"/>
                <a:gd name="connsiteY20" fmla="*/ 1022842 h 1022842"/>
                <a:gd name="connsiteX21" fmla="*/ 1546886 w 6296569"/>
                <a:gd name="connsiteY21" fmla="*/ 1022842 h 1022842"/>
                <a:gd name="connsiteX22" fmla="*/ 944707 w 6296569"/>
                <a:gd name="connsiteY22" fmla="*/ 1022842 h 1022842"/>
                <a:gd name="connsiteX23" fmla="*/ 170477 w 6296569"/>
                <a:gd name="connsiteY23" fmla="*/ 1022842 h 1022842"/>
                <a:gd name="connsiteX24" fmla="*/ 0 w 6296569"/>
                <a:gd name="connsiteY24" fmla="*/ 852365 h 1022842"/>
                <a:gd name="connsiteX25" fmla="*/ 0 w 6296569"/>
                <a:gd name="connsiteY25"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96569" h="1022842" fill="none" extrusionOk="0">
                  <a:moveTo>
                    <a:pt x="0" y="170477"/>
                  </a:moveTo>
                  <a:cubicBezTo>
                    <a:pt x="13042" y="63082"/>
                    <a:pt x="72338" y="-7873"/>
                    <a:pt x="170477" y="0"/>
                  </a:cubicBezTo>
                  <a:cubicBezTo>
                    <a:pt x="526413" y="13756"/>
                    <a:pt x="722714" y="29309"/>
                    <a:pt x="891768" y="0"/>
                  </a:cubicBezTo>
                  <a:cubicBezTo>
                    <a:pt x="1060822" y="-29309"/>
                    <a:pt x="1244511" y="-14119"/>
                    <a:pt x="1434391" y="0"/>
                  </a:cubicBezTo>
                  <a:cubicBezTo>
                    <a:pt x="1624271" y="14119"/>
                    <a:pt x="1886312" y="-4449"/>
                    <a:pt x="2215238" y="0"/>
                  </a:cubicBezTo>
                  <a:cubicBezTo>
                    <a:pt x="2544164" y="4449"/>
                    <a:pt x="2822364" y="16323"/>
                    <a:pt x="2996085" y="0"/>
                  </a:cubicBezTo>
                  <a:cubicBezTo>
                    <a:pt x="3169806" y="-16323"/>
                    <a:pt x="3381615" y="12385"/>
                    <a:pt x="3538708" y="0"/>
                  </a:cubicBezTo>
                  <a:cubicBezTo>
                    <a:pt x="3695801" y="-12385"/>
                    <a:pt x="3849328" y="-4713"/>
                    <a:pt x="4021775" y="0"/>
                  </a:cubicBezTo>
                  <a:cubicBezTo>
                    <a:pt x="4194222" y="4713"/>
                    <a:pt x="4379608" y="-25553"/>
                    <a:pt x="4683510" y="0"/>
                  </a:cubicBezTo>
                  <a:cubicBezTo>
                    <a:pt x="4987412" y="25553"/>
                    <a:pt x="4999397" y="-18065"/>
                    <a:pt x="5226132" y="0"/>
                  </a:cubicBezTo>
                  <a:cubicBezTo>
                    <a:pt x="5452867" y="18065"/>
                    <a:pt x="5759774" y="37148"/>
                    <a:pt x="6126092" y="0"/>
                  </a:cubicBezTo>
                  <a:cubicBezTo>
                    <a:pt x="6222645" y="-5712"/>
                    <a:pt x="6314574" y="63395"/>
                    <a:pt x="6296569" y="170477"/>
                  </a:cubicBezTo>
                  <a:cubicBezTo>
                    <a:pt x="6301874" y="437940"/>
                    <a:pt x="6280205" y="517512"/>
                    <a:pt x="6296569" y="852365"/>
                  </a:cubicBezTo>
                  <a:cubicBezTo>
                    <a:pt x="6301843" y="934421"/>
                    <a:pt x="6212104" y="1026813"/>
                    <a:pt x="6126092" y="1022842"/>
                  </a:cubicBezTo>
                  <a:cubicBezTo>
                    <a:pt x="5846491" y="1009676"/>
                    <a:pt x="5693268" y="991813"/>
                    <a:pt x="5464357" y="1022842"/>
                  </a:cubicBezTo>
                  <a:cubicBezTo>
                    <a:pt x="5235447" y="1053871"/>
                    <a:pt x="5195475" y="1043345"/>
                    <a:pt x="4981290" y="1022842"/>
                  </a:cubicBezTo>
                  <a:cubicBezTo>
                    <a:pt x="4767105" y="1002339"/>
                    <a:pt x="4684779" y="1018123"/>
                    <a:pt x="4438668" y="1022842"/>
                  </a:cubicBezTo>
                  <a:cubicBezTo>
                    <a:pt x="4192557" y="1027561"/>
                    <a:pt x="4075781" y="1003235"/>
                    <a:pt x="3836489" y="1022842"/>
                  </a:cubicBezTo>
                  <a:cubicBezTo>
                    <a:pt x="3597197" y="1042449"/>
                    <a:pt x="3498885" y="1006677"/>
                    <a:pt x="3353422" y="1022842"/>
                  </a:cubicBezTo>
                  <a:cubicBezTo>
                    <a:pt x="3207959" y="1039007"/>
                    <a:pt x="2986714" y="1014624"/>
                    <a:pt x="2751244" y="1022842"/>
                  </a:cubicBezTo>
                  <a:cubicBezTo>
                    <a:pt x="2515774" y="1031060"/>
                    <a:pt x="2346379" y="996102"/>
                    <a:pt x="2208621" y="1022842"/>
                  </a:cubicBezTo>
                  <a:cubicBezTo>
                    <a:pt x="2070863" y="1049582"/>
                    <a:pt x="1764027" y="1044711"/>
                    <a:pt x="1546886" y="1022842"/>
                  </a:cubicBezTo>
                  <a:cubicBezTo>
                    <a:pt x="1329745" y="1000973"/>
                    <a:pt x="1221728" y="1008414"/>
                    <a:pt x="944707" y="1022842"/>
                  </a:cubicBezTo>
                  <a:cubicBezTo>
                    <a:pt x="667686" y="1037270"/>
                    <a:pt x="343361" y="1054629"/>
                    <a:pt x="170477" y="1022842"/>
                  </a:cubicBezTo>
                  <a:cubicBezTo>
                    <a:pt x="74593" y="1028432"/>
                    <a:pt x="-807" y="959426"/>
                    <a:pt x="0" y="852365"/>
                  </a:cubicBezTo>
                  <a:cubicBezTo>
                    <a:pt x="21295" y="556831"/>
                    <a:pt x="-24402" y="382155"/>
                    <a:pt x="0" y="170477"/>
                  </a:cubicBezTo>
                  <a:close/>
                </a:path>
                <a:path w="6296569" h="1022842" stroke="0" extrusionOk="0">
                  <a:moveTo>
                    <a:pt x="0" y="170477"/>
                  </a:moveTo>
                  <a:cubicBezTo>
                    <a:pt x="22740" y="72507"/>
                    <a:pt x="76188" y="5595"/>
                    <a:pt x="170477" y="0"/>
                  </a:cubicBezTo>
                  <a:cubicBezTo>
                    <a:pt x="406748" y="-18760"/>
                    <a:pt x="468937" y="-3332"/>
                    <a:pt x="653544" y="0"/>
                  </a:cubicBezTo>
                  <a:cubicBezTo>
                    <a:pt x="838151" y="3332"/>
                    <a:pt x="1030920" y="-21630"/>
                    <a:pt x="1136610" y="0"/>
                  </a:cubicBezTo>
                  <a:cubicBezTo>
                    <a:pt x="1242300" y="21630"/>
                    <a:pt x="1440192" y="-408"/>
                    <a:pt x="1738789" y="0"/>
                  </a:cubicBezTo>
                  <a:cubicBezTo>
                    <a:pt x="2037386" y="408"/>
                    <a:pt x="2165063" y="-15385"/>
                    <a:pt x="2519636" y="0"/>
                  </a:cubicBezTo>
                  <a:cubicBezTo>
                    <a:pt x="2874209" y="15385"/>
                    <a:pt x="2826514" y="22283"/>
                    <a:pt x="3002703" y="0"/>
                  </a:cubicBezTo>
                  <a:cubicBezTo>
                    <a:pt x="3178892" y="-22283"/>
                    <a:pt x="3286326" y="-2946"/>
                    <a:pt x="3545326" y="0"/>
                  </a:cubicBezTo>
                  <a:cubicBezTo>
                    <a:pt x="3804326" y="2946"/>
                    <a:pt x="3972934" y="5158"/>
                    <a:pt x="4087948" y="0"/>
                  </a:cubicBezTo>
                  <a:cubicBezTo>
                    <a:pt x="4202962" y="-5158"/>
                    <a:pt x="4453824" y="17417"/>
                    <a:pt x="4690127" y="0"/>
                  </a:cubicBezTo>
                  <a:cubicBezTo>
                    <a:pt x="4926430" y="-17417"/>
                    <a:pt x="5108032" y="5082"/>
                    <a:pt x="5351862" y="0"/>
                  </a:cubicBezTo>
                  <a:cubicBezTo>
                    <a:pt x="5595692" y="-5082"/>
                    <a:pt x="5739022" y="-33981"/>
                    <a:pt x="6126092" y="0"/>
                  </a:cubicBezTo>
                  <a:cubicBezTo>
                    <a:pt x="6231194" y="1649"/>
                    <a:pt x="6300823" y="78095"/>
                    <a:pt x="6296569" y="170477"/>
                  </a:cubicBezTo>
                  <a:cubicBezTo>
                    <a:pt x="6287327" y="431426"/>
                    <a:pt x="6285810" y="608124"/>
                    <a:pt x="6296569" y="852365"/>
                  </a:cubicBezTo>
                  <a:cubicBezTo>
                    <a:pt x="6294575" y="929679"/>
                    <a:pt x="6215631" y="1036870"/>
                    <a:pt x="6126092" y="1022842"/>
                  </a:cubicBezTo>
                  <a:cubicBezTo>
                    <a:pt x="5891669" y="1047459"/>
                    <a:pt x="5665544" y="1039514"/>
                    <a:pt x="5464357" y="1022842"/>
                  </a:cubicBezTo>
                  <a:cubicBezTo>
                    <a:pt x="5263171" y="1006170"/>
                    <a:pt x="4995729" y="1021885"/>
                    <a:pt x="4802622" y="1022842"/>
                  </a:cubicBezTo>
                  <a:cubicBezTo>
                    <a:pt x="4609516" y="1023799"/>
                    <a:pt x="4412366" y="1046758"/>
                    <a:pt x="4200443" y="1022842"/>
                  </a:cubicBezTo>
                  <a:cubicBezTo>
                    <a:pt x="3988520" y="998926"/>
                    <a:pt x="3709207" y="1033428"/>
                    <a:pt x="3479152" y="1022842"/>
                  </a:cubicBezTo>
                  <a:cubicBezTo>
                    <a:pt x="3249097" y="1012256"/>
                    <a:pt x="2994765" y="1056381"/>
                    <a:pt x="2757861" y="1022842"/>
                  </a:cubicBezTo>
                  <a:cubicBezTo>
                    <a:pt x="2520957" y="989303"/>
                    <a:pt x="2289717" y="1039205"/>
                    <a:pt x="1977014" y="1022842"/>
                  </a:cubicBezTo>
                  <a:cubicBezTo>
                    <a:pt x="1664311" y="1006479"/>
                    <a:pt x="1577752" y="1032350"/>
                    <a:pt x="1196166" y="1022842"/>
                  </a:cubicBezTo>
                  <a:cubicBezTo>
                    <a:pt x="814580" y="1013334"/>
                    <a:pt x="596592" y="980226"/>
                    <a:pt x="170477" y="1022842"/>
                  </a:cubicBezTo>
                  <a:cubicBezTo>
                    <a:pt x="69421" y="1022811"/>
                    <a:pt x="-2239" y="941443"/>
                    <a:pt x="0" y="852365"/>
                  </a:cubicBezTo>
                  <a:cubicBezTo>
                    <a:pt x="16268" y="633090"/>
                    <a:pt x="-9043" y="465265"/>
                    <a:pt x="0" y="170477"/>
                  </a:cubicBezTo>
                  <a:close/>
                </a:path>
              </a:pathLst>
            </a:custGeom>
            <a:solidFill>
              <a:schemeClr val="accent6">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pic>
          <p:nvPicPr>
            <p:cNvPr id="6" name="Hình ảnh 5">
              <a:extLst>
                <a:ext uri="{FF2B5EF4-FFF2-40B4-BE49-F238E27FC236}">
                  <a16:creationId xmlns:a16="http://schemas.microsoft.com/office/drawing/2014/main" id="{DF7B6635-E9C3-D8B3-4587-C216DE27532C}"/>
                </a:ext>
              </a:extLst>
            </p:cNvPr>
            <p:cNvPicPr>
              <a:picLocks noChangeAspect="1"/>
            </p:cNvPicPr>
            <p:nvPr/>
          </p:nvPicPr>
          <p:blipFill rotWithShape="1">
            <a:blip r:embed="rId2"/>
            <a:srcRect l="71687" t="2707" r="6176" b="64704"/>
            <a:stretch/>
          </p:blipFill>
          <p:spPr>
            <a:xfrm>
              <a:off x="326379" y="2230465"/>
              <a:ext cx="715946" cy="1054004"/>
            </a:xfrm>
            <a:prstGeom prst="rect">
              <a:avLst/>
            </a:prstGeom>
          </p:spPr>
        </p:pic>
        <p:sp>
          <p:nvSpPr>
            <p:cNvPr id="7" name="Hộp Văn bản 15">
              <a:extLst>
                <a:ext uri="{FF2B5EF4-FFF2-40B4-BE49-F238E27FC236}">
                  <a16:creationId xmlns:a16="http://schemas.microsoft.com/office/drawing/2014/main" id="{99608787-F64A-BD9C-291F-6E673A172A77}"/>
                </a:ext>
              </a:extLst>
            </p:cNvPr>
            <p:cNvSpPr txBox="1"/>
            <p:nvPr/>
          </p:nvSpPr>
          <p:spPr>
            <a:xfrm>
              <a:off x="874090" y="2453866"/>
              <a:ext cx="5879415" cy="869565"/>
            </a:xfrm>
            <a:prstGeom prst="rect">
              <a:avLst/>
            </a:prstGeom>
            <a:noFill/>
          </p:spPr>
          <p:txBody>
            <a:bodyPr wrap="square" rtlCol="0">
              <a:spAutoFit/>
            </a:bodyPr>
            <a:lstStyle/>
            <a:p>
              <a:pPr algn="ctr" defTabSz="1219170">
                <a:buClr>
                  <a:srgbClr val="000000"/>
                </a:buClr>
                <a:defRPr/>
              </a:pPr>
              <a:r>
                <a:rPr lang="vi-VN" sz="3467" b="1" kern="0" dirty="0">
                  <a:solidFill>
                    <a:srgbClr val="002060"/>
                  </a:solidFill>
                  <a:latin typeface="Calibri" panose="020F0502020204030204" pitchFamily="34" charset="0"/>
                  <a:cs typeface="Calibri" panose="020F0502020204030204" pitchFamily="34" charset="0"/>
                  <a:sym typeface="Arial"/>
                </a:rPr>
                <a:t>Theo em, cậu bé bị liệt có cảm xúc như thế nào khi được bạn cõng chạy trong công viên?</a:t>
              </a:r>
            </a:p>
          </p:txBody>
        </p:sp>
      </p:grpSp>
    </p:spTree>
    <p:extLst>
      <p:ext uri="{BB962C8B-B14F-4D97-AF65-F5344CB8AC3E}">
        <p14:creationId xmlns:p14="http://schemas.microsoft.com/office/powerpoint/2010/main" val="174743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1C78C643-882B-46B1-9D37-E89992864025}"/>
              </a:ext>
            </a:extLst>
          </p:cNvPr>
          <p:cNvSpPr/>
          <p:nvPr/>
        </p:nvSpPr>
        <p:spPr>
          <a:xfrm>
            <a:off x="337561" y="409575"/>
            <a:ext cx="11516877" cy="4810125"/>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5B79C37-EDB0-83AE-ECC1-AEF00742B37D}"/>
              </a:ext>
            </a:extLst>
          </p:cNvPr>
          <p:cNvPicPr>
            <a:picLocks noChangeAspect="1"/>
          </p:cNvPicPr>
          <p:nvPr/>
        </p:nvPicPr>
        <p:blipFill>
          <a:blip r:embed="rId2"/>
          <a:stretch>
            <a:fillRect/>
          </a:stretch>
        </p:blipFill>
        <p:spPr>
          <a:xfrm>
            <a:off x="4460209" y="1406605"/>
            <a:ext cx="3633531" cy="1072989"/>
          </a:xfrm>
          <a:prstGeom prst="rect">
            <a:avLst/>
          </a:prstGeom>
        </p:spPr>
      </p:pic>
      <p:sp>
        <p:nvSpPr>
          <p:cNvPr id="5" name="TextBox 4">
            <a:extLst>
              <a:ext uri="{FF2B5EF4-FFF2-40B4-BE49-F238E27FC236}">
                <a16:creationId xmlns:a16="http://schemas.microsoft.com/office/drawing/2014/main" id="{23BD91FA-CFBE-B616-9676-E68D1765861F}"/>
              </a:ext>
            </a:extLst>
          </p:cNvPr>
          <p:cNvSpPr txBox="1"/>
          <p:nvPr/>
        </p:nvSpPr>
        <p:spPr>
          <a:xfrm>
            <a:off x="3457575" y="762000"/>
            <a:ext cx="6334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Thứ</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tháng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năm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7" name="Picture 6">
            <a:extLst>
              <a:ext uri="{FF2B5EF4-FFF2-40B4-BE49-F238E27FC236}">
                <a16:creationId xmlns:a16="http://schemas.microsoft.com/office/drawing/2014/main" id="{8C68F786-C51F-12B9-57C4-0ACD060F2566}"/>
              </a:ext>
            </a:extLst>
          </p:cNvPr>
          <p:cNvPicPr>
            <a:picLocks noChangeAspect="1"/>
          </p:cNvPicPr>
          <p:nvPr/>
        </p:nvPicPr>
        <p:blipFill>
          <a:blip r:embed="rId3"/>
          <a:stretch>
            <a:fillRect/>
          </a:stretch>
        </p:blipFill>
        <p:spPr>
          <a:xfrm>
            <a:off x="1051503" y="2604001"/>
            <a:ext cx="10108044" cy="3078747"/>
          </a:xfrm>
          <a:prstGeom prst="rect">
            <a:avLst/>
          </a:prstGeom>
        </p:spPr>
      </p:pic>
      <p:sp>
        <p:nvSpPr>
          <p:cNvPr id="11" name="Rectangle 10">
            <a:extLst>
              <a:ext uri="{FF2B5EF4-FFF2-40B4-BE49-F238E27FC236}">
                <a16:creationId xmlns:a16="http://schemas.microsoft.com/office/drawing/2014/main" id="{21360188-C246-4F9B-B112-09B140B543E6}"/>
              </a:ext>
            </a:extLst>
          </p:cNvPr>
          <p:cNvSpPr/>
          <p:nvPr/>
        </p:nvSpPr>
        <p:spPr>
          <a:xfrm>
            <a:off x="1876185" y="1670308"/>
            <a:ext cx="1484702" cy="1015663"/>
          </a:xfrm>
          <a:prstGeom prst="rect">
            <a:avLst/>
          </a:prstGeom>
          <a:noFill/>
        </p:spPr>
        <p:txBody>
          <a:bodyPr wrap="none" lIns="91440" tIns="45720" rIns="91440" bIns="45720">
            <a:spAutoFit/>
          </a:bodyPr>
          <a:lstStyle/>
          <a:p>
            <a:pPr algn="ctr"/>
            <a:r>
              <a:rPr lang="en-US" sz="6000" b="1" cap="none" spc="0" dirty="0" err="1">
                <a:ln w="12700">
                  <a:solidFill>
                    <a:schemeClr val="accent6">
                      <a:lumMod val="50000"/>
                    </a:schemeClr>
                  </a:solidFill>
                  <a:prstDash val="solid"/>
                </a:ln>
                <a:solidFill>
                  <a:srgbClr val="7030A0"/>
                </a:solidFill>
                <a:effectLst>
                  <a:outerShdw dist="38100" dir="2640000" algn="bl" rotWithShape="0">
                    <a:schemeClr val="accent1"/>
                  </a:outerShdw>
                </a:effectLst>
                <a:latin typeface="UTM Androgyne" panose="02040603050506020204" pitchFamily="18" charset="0"/>
              </a:rPr>
              <a:t>Đọc</a:t>
            </a:r>
            <a:endParaRPr lang="en-US" sz="6000" b="1" cap="none" spc="0" dirty="0">
              <a:ln w="12700">
                <a:solidFill>
                  <a:schemeClr val="accent6">
                    <a:lumMod val="50000"/>
                  </a:schemeClr>
                </a:solidFill>
                <a:prstDash val="solid"/>
              </a:ln>
              <a:solidFill>
                <a:srgbClr val="7030A0"/>
              </a:solidFill>
              <a:effectLst>
                <a:outerShdw dist="38100" dir="2640000" algn="bl" rotWithShape="0">
                  <a:schemeClr val="accent1"/>
                </a:outerShdw>
              </a:effectLst>
              <a:latin typeface="UTM Androgyne" panose="02040603050506020204" pitchFamily="18" charset="0"/>
            </a:endParaRPr>
          </a:p>
        </p:txBody>
      </p:sp>
    </p:spTree>
    <p:extLst>
      <p:ext uri="{BB962C8B-B14F-4D97-AF65-F5344CB8AC3E}">
        <p14:creationId xmlns:p14="http://schemas.microsoft.com/office/powerpoint/2010/main" val="1669299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pSp>
        <p:nvGrpSpPr>
          <p:cNvPr id="4" name="Nhóm 2">
            <a:extLst>
              <a:ext uri="{FF2B5EF4-FFF2-40B4-BE49-F238E27FC236}">
                <a16:creationId xmlns:a16="http://schemas.microsoft.com/office/drawing/2014/main" id="{89A6AAF4-80E6-E584-1E6C-9D369FC8BD3F}"/>
              </a:ext>
            </a:extLst>
          </p:cNvPr>
          <p:cNvGrpSpPr/>
          <p:nvPr/>
        </p:nvGrpSpPr>
        <p:grpSpPr>
          <a:xfrm>
            <a:off x="815842" y="301722"/>
            <a:ext cx="10438167" cy="1413507"/>
            <a:chOff x="464811" y="3266297"/>
            <a:chExt cx="7828625" cy="1060130"/>
          </a:xfrm>
        </p:grpSpPr>
        <p:sp>
          <p:nvSpPr>
            <p:cNvPr id="5" name="Hình chữ nhật: Góc Tròn 6">
              <a:extLst>
                <a:ext uri="{FF2B5EF4-FFF2-40B4-BE49-F238E27FC236}">
                  <a16:creationId xmlns:a16="http://schemas.microsoft.com/office/drawing/2014/main" id="{458E101E-CDE0-1763-E516-CAE9A31396EC}"/>
                </a:ext>
              </a:extLst>
            </p:cNvPr>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4">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libri"/>
                <a:sym typeface="Arial"/>
              </a:endParaRPr>
            </a:p>
          </p:txBody>
        </p:sp>
        <p:sp>
          <p:nvSpPr>
            <p:cNvPr id="6" name="Hộp Văn bản 7">
              <a:extLst>
                <a:ext uri="{FF2B5EF4-FFF2-40B4-BE49-F238E27FC236}">
                  <a16:creationId xmlns:a16="http://schemas.microsoft.com/office/drawing/2014/main" id="{1F4805D4-D6B7-5F1A-01EA-EC175D76148D}"/>
                </a:ext>
              </a:extLst>
            </p:cNvPr>
            <p:cNvSpPr txBox="1"/>
            <p:nvPr/>
          </p:nvSpPr>
          <p:spPr>
            <a:xfrm>
              <a:off x="1263057" y="3333848"/>
              <a:ext cx="7030379" cy="992579"/>
            </a:xfrm>
            <a:prstGeom prst="rect">
              <a:avLst/>
            </a:prstGeom>
            <a:noFill/>
          </p:spPr>
          <p:txBody>
            <a:bodyPr wrap="square" rtlCol="0">
              <a:spAutoFit/>
            </a:bodyPr>
            <a:lstStyle/>
            <a:p>
              <a:pPr algn="ctr" defTabSz="1219170">
                <a:buClr>
                  <a:srgbClr val="000000"/>
                </a:buClr>
                <a:defRPr/>
              </a:pPr>
              <a:r>
                <a:rPr lang="vi-VN" sz="4000" b="1" kern="0" dirty="0">
                  <a:solidFill>
                    <a:srgbClr val="002060"/>
                  </a:solidFill>
                  <a:latin typeface="Calibri" panose="020F0502020204030204" pitchFamily="34" charset="0"/>
                  <a:cs typeface="Calibri" panose="020F0502020204030204" pitchFamily="34" charset="0"/>
                  <a:sym typeface="Arial"/>
                </a:rPr>
                <a:t>Nêu nhận xét của em về việc làm của câu bé mơ ước biết bay.</a:t>
              </a:r>
            </a:p>
          </p:txBody>
        </p:sp>
        <p:pic>
          <p:nvPicPr>
            <p:cNvPr id="7" name="Hình ảnh 8">
              <a:extLst>
                <a:ext uri="{FF2B5EF4-FFF2-40B4-BE49-F238E27FC236}">
                  <a16:creationId xmlns:a16="http://schemas.microsoft.com/office/drawing/2014/main" id="{26823469-304B-CCE2-F190-FB121A7F3E1F}"/>
                </a:ext>
              </a:extLst>
            </p:cNvPr>
            <p:cNvPicPr>
              <a:picLocks noChangeAspect="1"/>
            </p:cNvPicPr>
            <p:nvPr/>
          </p:nvPicPr>
          <p:blipFill rotWithShape="1">
            <a:blip r:embed="rId2"/>
            <a:srcRect l="8956" t="37666" r="68907" b="36153"/>
            <a:stretch/>
          </p:blipFill>
          <p:spPr>
            <a:xfrm>
              <a:off x="505610" y="3266297"/>
              <a:ext cx="767112" cy="907271"/>
            </a:xfrm>
            <a:prstGeom prst="rect">
              <a:avLst/>
            </a:prstGeom>
          </p:spPr>
        </p:pic>
      </p:grpSp>
    </p:spTree>
    <p:extLst>
      <p:ext uri="{BB962C8B-B14F-4D97-AF65-F5344CB8AC3E}">
        <p14:creationId xmlns:p14="http://schemas.microsoft.com/office/powerpoint/2010/main" val="61823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ng bóng Lời nói: Hình bầu dục 12">
            <a:extLst>
              <a:ext uri="{FF2B5EF4-FFF2-40B4-BE49-F238E27FC236}">
                <a16:creationId xmlns:a16="http://schemas.microsoft.com/office/drawing/2014/main" id="{2114AC03-8AE1-07A8-ABF6-FD9A650CAF9F}"/>
              </a:ext>
            </a:extLst>
          </p:cNvPr>
          <p:cNvSpPr/>
          <p:nvPr/>
        </p:nvSpPr>
        <p:spPr>
          <a:xfrm>
            <a:off x="6596008" y="393572"/>
            <a:ext cx="4178899" cy="2257161"/>
          </a:xfrm>
          <a:prstGeom prst="wedgeEllipseCallout">
            <a:avLst>
              <a:gd name="adj1" fmla="val 34173"/>
              <a:gd name="adj2" fmla="val 6413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kern="0" dirty="0">
                <a:solidFill>
                  <a:srgbClr val="080808"/>
                </a:solidFill>
                <a:latin typeface="Calibri"/>
                <a:sym typeface="Arial"/>
              </a:rPr>
              <a:t>Nội dung chính của bài là gì</a:t>
            </a:r>
            <a:r>
              <a:rPr lang="en-US" sz="3733" kern="0" dirty="0">
                <a:solidFill>
                  <a:srgbClr val="080808"/>
                </a:solidFill>
                <a:latin typeface="Calibri"/>
                <a:sym typeface="Arial"/>
              </a:rPr>
              <a:t>?</a:t>
            </a:r>
          </a:p>
        </p:txBody>
      </p:sp>
      <p:sp>
        <p:nvSpPr>
          <p:cNvPr id="3" name="Hộp Văn bản 14">
            <a:extLst>
              <a:ext uri="{FF2B5EF4-FFF2-40B4-BE49-F238E27FC236}">
                <a16:creationId xmlns:a16="http://schemas.microsoft.com/office/drawing/2014/main" id="{AE29E8F8-39F1-2338-D88A-DD8BA4D22FFD}"/>
              </a:ext>
            </a:extLst>
          </p:cNvPr>
          <p:cNvSpPr txBox="1"/>
          <p:nvPr/>
        </p:nvSpPr>
        <p:spPr>
          <a:xfrm>
            <a:off x="737690" y="2566594"/>
            <a:ext cx="7049432" cy="4031873"/>
          </a:xfrm>
          <a:prstGeom prst="rect">
            <a:avLst/>
          </a:prstGeom>
          <a:noFill/>
        </p:spPr>
        <p:txBody>
          <a:bodyPr wrap="square" rtlCol="0">
            <a:spAutoFit/>
          </a:bodyPr>
          <a:lstStyle/>
          <a:p>
            <a:pPr algn="just" defTabSz="1219170">
              <a:buClr>
                <a:srgbClr val="000000"/>
              </a:buClr>
              <a:defRPr/>
            </a:pPr>
            <a:r>
              <a:rPr lang="vi-VN" sz="3200" b="1" i="1" kern="0" dirty="0">
                <a:solidFill>
                  <a:srgbClr val="000000"/>
                </a:solidFill>
                <a:latin typeface="Calibri" panose="020F0502020204030204" pitchFamily="34" charset="0"/>
                <a:cs typeface="Calibri" panose="020F0502020204030204" pitchFamily="34" charset="0"/>
                <a:sym typeface="Arial"/>
              </a:rPr>
              <a:t>Câu chuyện muốn nói với chúng ta rằng có những điều tưởng như rất bình thường với chúng ta nhưng lại là mơ ước của rất nhiều người khác. Vì vậy, trong cuộc sống chúng ta phải biết yêu thương, động viên, chia sẻ, giúp đỡ những người kém may mắn hơn mình.</a:t>
            </a:r>
          </a:p>
        </p:txBody>
      </p:sp>
    </p:spTree>
    <p:extLst>
      <p:ext uri="{BB962C8B-B14F-4D97-AF65-F5344CB8AC3E}">
        <p14:creationId xmlns:p14="http://schemas.microsoft.com/office/powerpoint/2010/main" val="403620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B98C7F-98F0-78BF-C459-49E695F9E932}"/>
              </a:ext>
            </a:extLst>
          </p:cNvPr>
          <p:cNvPicPr>
            <a:picLocks noChangeAspect="1"/>
          </p:cNvPicPr>
          <p:nvPr/>
        </p:nvPicPr>
        <p:blipFill>
          <a:blip r:embed="rId2"/>
          <a:stretch>
            <a:fillRect/>
          </a:stretch>
        </p:blipFill>
        <p:spPr>
          <a:xfrm>
            <a:off x="2904508" y="2009738"/>
            <a:ext cx="8602202" cy="2139881"/>
          </a:xfrm>
          <a:prstGeom prst="rect">
            <a:avLst/>
          </a:prstGeom>
        </p:spPr>
      </p:pic>
    </p:spTree>
    <p:extLst>
      <p:ext uri="{BB962C8B-B14F-4D97-AF65-F5344CB8AC3E}">
        <p14:creationId xmlns:p14="http://schemas.microsoft.com/office/powerpoint/2010/main" val="115356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0906DF-AB42-B43A-525E-471AEDD750E5}"/>
              </a:ext>
            </a:extLst>
          </p:cNvPr>
          <p:cNvPicPr>
            <a:picLocks noChangeAspect="1"/>
          </p:cNvPicPr>
          <p:nvPr/>
        </p:nvPicPr>
        <p:blipFill>
          <a:blip r:embed="rId2"/>
          <a:stretch>
            <a:fillRect/>
          </a:stretch>
        </p:blipFill>
        <p:spPr>
          <a:xfrm>
            <a:off x="860850" y="503079"/>
            <a:ext cx="10701219" cy="1803281"/>
          </a:xfrm>
          <a:prstGeom prst="rect">
            <a:avLst/>
          </a:prstGeom>
        </p:spPr>
      </p:pic>
    </p:spTree>
    <p:extLst>
      <p:ext uri="{BB962C8B-B14F-4D97-AF65-F5344CB8AC3E}">
        <p14:creationId xmlns:p14="http://schemas.microsoft.com/office/powerpoint/2010/main" val="167005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2E1D11-E5CA-7B81-DB9D-D7F0C2B12B1E}"/>
              </a:ext>
            </a:extLst>
          </p:cNvPr>
          <p:cNvPicPr>
            <a:picLocks noChangeAspect="1"/>
          </p:cNvPicPr>
          <p:nvPr/>
        </p:nvPicPr>
        <p:blipFill>
          <a:blip r:embed="rId2"/>
          <a:stretch>
            <a:fillRect/>
          </a:stretch>
        </p:blipFill>
        <p:spPr>
          <a:xfrm>
            <a:off x="3207964" y="711246"/>
            <a:ext cx="7193903" cy="2353260"/>
          </a:xfrm>
          <a:prstGeom prst="rect">
            <a:avLst/>
          </a:prstGeom>
        </p:spPr>
      </p:pic>
    </p:spTree>
    <p:extLst>
      <p:ext uri="{BB962C8B-B14F-4D97-AF65-F5344CB8AC3E}">
        <p14:creationId xmlns:p14="http://schemas.microsoft.com/office/powerpoint/2010/main" val="350141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A02AE7A-7351-C958-7F6C-B00584434FFC}"/>
              </a:ext>
            </a:extLst>
          </p:cNvPr>
          <p:cNvSpPr txBox="1"/>
          <p:nvPr/>
        </p:nvSpPr>
        <p:spPr>
          <a:xfrm>
            <a:off x="347150" y="127591"/>
            <a:ext cx="11476254" cy="1328023"/>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defTabSz="1219170">
              <a:buClr>
                <a:srgbClr val="000000"/>
              </a:buClr>
            </a:pPr>
            <a:r>
              <a:rPr lang="en-US" sz="3600" b="1" kern="0" dirty="0">
                <a:solidFill>
                  <a:srgbClr val="002060"/>
                </a:solidFill>
                <a:latin typeface="Cambria" panose="02040503050406030204" pitchFamily="18" charset="0"/>
                <a:ea typeface="Cambria" panose="02040503050406030204" pitchFamily="18" charset="0"/>
                <a:sym typeface="Arial"/>
              </a:rPr>
              <a:t>1. </a:t>
            </a:r>
            <a:r>
              <a:rPr lang="vi-VN" sz="3600" b="1" kern="0" dirty="0">
                <a:solidFill>
                  <a:srgbClr val="002060"/>
                </a:solidFill>
                <a:latin typeface="Cambria" panose="02040503050406030204" pitchFamily="18" charset="0"/>
                <a:ea typeface="Cambria" panose="02040503050406030204" pitchFamily="18" charset="0"/>
                <a:sym typeface="Arial"/>
              </a:rPr>
              <a:t>Tìm những từ ngữ gợi tả cảm xúc của hai bạn nhỏ trong bài đọc </a:t>
            </a:r>
            <a:r>
              <a:rPr lang="vi-VN" sz="3600" b="1" i="1" kern="0" dirty="0">
                <a:solidFill>
                  <a:srgbClr val="002060"/>
                </a:solidFill>
                <a:latin typeface="Cambria" panose="02040503050406030204" pitchFamily="18" charset="0"/>
                <a:ea typeface="Cambria" panose="02040503050406030204" pitchFamily="18" charset="0"/>
                <a:sym typeface="Arial"/>
              </a:rPr>
              <a:t>Cánh chim nhỏ</a:t>
            </a:r>
            <a:r>
              <a:rPr lang="vi-VN" sz="3600" b="1" kern="0" dirty="0">
                <a:solidFill>
                  <a:srgbClr val="002060"/>
                </a:solidFill>
                <a:latin typeface="Cambria" panose="02040503050406030204" pitchFamily="18" charset="0"/>
                <a:ea typeface="Cambria" panose="02040503050406030204" pitchFamily="18" charset="0"/>
                <a:sym typeface="Arial"/>
              </a:rPr>
              <a:t>.</a:t>
            </a:r>
            <a:endParaRPr lang="en-US" sz="3600" b="1" kern="0" dirty="0">
              <a:solidFill>
                <a:srgbClr val="002060"/>
              </a:solidFill>
              <a:latin typeface="Cambria" panose="02040503050406030204" pitchFamily="18" charset="0"/>
              <a:ea typeface="Cambria" panose="02040503050406030204" pitchFamily="18" charset="0"/>
              <a:sym typeface="Arial"/>
            </a:endParaRPr>
          </a:p>
        </p:txBody>
      </p:sp>
      <p:grpSp>
        <p:nvGrpSpPr>
          <p:cNvPr id="4" name="Group 3">
            <a:extLst>
              <a:ext uri="{FF2B5EF4-FFF2-40B4-BE49-F238E27FC236}">
                <a16:creationId xmlns:a16="http://schemas.microsoft.com/office/drawing/2014/main" id="{0D28400E-5B15-F966-6428-8AA3FE87D5FA}"/>
              </a:ext>
            </a:extLst>
          </p:cNvPr>
          <p:cNvGrpSpPr/>
          <p:nvPr/>
        </p:nvGrpSpPr>
        <p:grpSpPr>
          <a:xfrm>
            <a:off x="905300" y="1551910"/>
            <a:ext cx="3873809" cy="1866900"/>
            <a:chOff x="4239491" y="2666650"/>
            <a:chExt cx="3267547" cy="1704808"/>
          </a:xfrm>
        </p:grpSpPr>
        <p:pic>
          <p:nvPicPr>
            <p:cNvPr id="5" name="Picture 4">
              <a:extLst>
                <a:ext uri="{FF2B5EF4-FFF2-40B4-BE49-F238E27FC236}">
                  <a16:creationId xmlns:a16="http://schemas.microsoft.com/office/drawing/2014/main" id="{EDF73AA4-7C4E-0791-C519-8B14B1C3DB71}"/>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6" name="TextBox 5">
              <a:extLst>
                <a:ext uri="{FF2B5EF4-FFF2-40B4-BE49-F238E27FC236}">
                  <a16:creationId xmlns:a16="http://schemas.microsoft.com/office/drawing/2014/main" id="{3B451F69-186D-D082-8F94-589B529FEA5C}"/>
                </a:ext>
              </a:extLst>
            </p:cNvPr>
            <p:cNvSpPr txBox="1"/>
            <p:nvPr/>
          </p:nvSpPr>
          <p:spPr>
            <a:xfrm>
              <a:off x="4787053" y="3531497"/>
              <a:ext cx="2378665" cy="53400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cười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giòn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tan</a:t>
              </a:r>
            </a:p>
          </p:txBody>
        </p:sp>
      </p:grpSp>
      <p:grpSp>
        <p:nvGrpSpPr>
          <p:cNvPr id="7" name="Group 6">
            <a:extLst>
              <a:ext uri="{FF2B5EF4-FFF2-40B4-BE49-F238E27FC236}">
                <a16:creationId xmlns:a16="http://schemas.microsoft.com/office/drawing/2014/main" id="{E55F60DD-119C-D3B3-7987-2F023423E321}"/>
              </a:ext>
            </a:extLst>
          </p:cNvPr>
          <p:cNvGrpSpPr/>
          <p:nvPr/>
        </p:nvGrpSpPr>
        <p:grpSpPr>
          <a:xfrm>
            <a:off x="6175943" y="1531362"/>
            <a:ext cx="3873809" cy="1866900"/>
            <a:chOff x="4239491" y="2666650"/>
            <a:chExt cx="3267547" cy="1704808"/>
          </a:xfrm>
        </p:grpSpPr>
        <p:pic>
          <p:nvPicPr>
            <p:cNvPr id="8" name="Picture 7">
              <a:extLst>
                <a:ext uri="{FF2B5EF4-FFF2-40B4-BE49-F238E27FC236}">
                  <a16:creationId xmlns:a16="http://schemas.microsoft.com/office/drawing/2014/main" id="{B0DE279F-30B7-FDC9-1B49-4DD4BA4BAE99}"/>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9" name="TextBox 8">
              <a:extLst>
                <a:ext uri="{FF2B5EF4-FFF2-40B4-BE49-F238E27FC236}">
                  <a16:creationId xmlns:a16="http://schemas.microsoft.com/office/drawing/2014/main" id="{39589E99-CCDB-FBBC-51ED-703B375D35A6}"/>
                </a:ext>
              </a:extLst>
            </p:cNvPr>
            <p:cNvSpPr txBox="1"/>
            <p:nvPr/>
          </p:nvSpPr>
          <p:spPr>
            <a:xfrm>
              <a:off x="5331964" y="3531497"/>
              <a:ext cx="1288849" cy="53400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 panose="020B0604020202020204" pitchFamily="34" charset="0"/>
                  <a:cs typeface="Arial" panose="020B0604020202020204" pitchFamily="34" charset="0"/>
                </a:rPr>
                <a:t>ôm</a:t>
              </a:r>
              <a:r>
                <a:rPr lang="en-US" sz="3200" b="1" dirty="0">
                  <a:solidFill>
                    <a:prstClr val="black"/>
                  </a:solidFill>
                  <a:latin typeface="Arial" panose="020B0604020202020204" pitchFamily="34" charset="0"/>
                  <a:cs typeface="Arial" panose="020B0604020202020204" pitchFamily="34" charset="0"/>
                </a:rPr>
                <a:t> </a:t>
              </a:r>
              <a:r>
                <a:rPr lang="en-US" sz="3200" b="1" dirty="0" err="1">
                  <a:solidFill>
                    <a:prstClr val="black"/>
                  </a:solidFill>
                  <a:latin typeface="Arial" panose="020B0604020202020204" pitchFamily="34" charset="0"/>
                  <a:cs typeface="Arial" panose="020B0604020202020204" pitchFamily="34" charset="0"/>
                </a:rPr>
                <a:t>ghì</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A8BBE740-BD35-2938-810A-F97C4B1A858C}"/>
              </a:ext>
            </a:extLst>
          </p:cNvPr>
          <p:cNvGrpSpPr/>
          <p:nvPr/>
        </p:nvGrpSpPr>
        <p:grpSpPr>
          <a:xfrm>
            <a:off x="3443018" y="3699208"/>
            <a:ext cx="3873809" cy="1866900"/>
            <a:chOff x="4239491" y="2666650"/>
            <a:chExt cx="3267547" cy="1704808"/>
          </a:xfrm>
        </p:grpSpPr>
        <p:pic>
          <p:nvPicPr>
            <p:cNvPr id="12" name="Picture 11">
              <a:extLst>
                <a:ext uri="{FF2B5EF4-FFF2-40B4-BE49-F238E27FC236}">
                  <a16:creationId xmlns:a16="http://schemas.microsoft.com/office/drawing/2014/main" id="{197E8E09-7C31-A5AF-18BA-72ABA58A4261}"/>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13" name="TextBox 12">
              <a:extLst>
                <a:ext uri="{FF2B5EF4-FFF2-40B4-BE49-F238E27FC236}">
                  <a16:creationId xmlns:a16="http://schemas.microsoft.com/office/drawing/2014/main" id="{22158815-A19C-8417-1D0F-98DAA297350C}"/>
                </a:ext>
              </a:extLst>
            </p:cNvPr>
            <p:cNvSpPr txBox="1"/>
            <p:nvPr/>
          </p:nvSpPr>
          <p:spPr>
            <a:xfrm>
              <a:off x="5409037" y="3531497"/>
              <a:ext cx="1134707" cy="53400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 panose="020B0604020202020204" pitchFamily="34" charset="0"/>
                  <a:cs typeface="Arial" panose="020B0604020202020204" pitchFamily="34" charset="0"/>
                </a:rPr>
                <a:t>hét</a:t>
              </a:r>
              <a:r>
                <a:rPr lang="en-US" sz="3200" b="1" dirty="0">
                  <a:solidFill>
                    <a:prstClr val="black"/>
                  </a:solidFill>
                  <a:latin typeface="Arial" panose="020B0604020202020204" pitchFamily="34" charset="0"/>
                  <a:cs typeface="Arial" panose="020B0604020202020204" pitchFamily="34" charset="0"/>
                </a:rPr>
                <a:t> to</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04376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A02AE7A-7351-C958-7F6C-B00584434FFC}"/>
              </a:ext>
            </a:extLst>
          </p:cNvPr>
          <p:cNvSpPr txBox="1"/>
          <p:nvPr/>
        </p:nvSpPr>
        <p:spPr>
          <a:xfrm>
            <a:off x="347150" y="127591"/>
            <a:ext cx="11476254" cy="1328023"/>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defTabSz="1219170">
              <a:buClr>
                <a:srgbClr val="000000"/>
              </a:buClr>
            </a:pPr>
            <a:r>
              <a:rPr lang="en-US" sz="3600" b="1" kern="0" dirty="0">
                <a:solidFill>
                  <a:srgbClr val="002060"/>
                </a:solidFill>
                <a:latin typeface="Cambria" panose="02040503050406030204" pitchFamily="18" charset="0"/>
                <a:ea typeface="Cambria" panose="02040503050406030204" pitchFamily="18" charset="0"/>
                <a:sym typeface="Arial"/>
              </a:rPr>
              <a:t>2. Đ</a:t>
            </a:r>
            <a:r>
              <a:rPr lang="vi-VN" sz="3600" b="1" kern="0" dirty="0">
                <a:solidFill>
                  <a:srgbClr val="002060"/>
                </a:solidFill>
                <a:latin typeface="Cambria" panose="02040503050406030204" pitchFamily="18" charset="0"/>
                <a:ea typeface="Cambria" panose="02040503050406030204" pitchFamily="18" charset="0"/>
                <a:sym typeface="Arial"/>
              </a:rPr>
              <a:t>ặt 1 – 2 câu với những từ ngữ em tìm được ở bài tập 1.</a:t>
            </a:r>
            <a:endPar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sp>
        <p:nvSpPr>
          <p:cNvPr id="14" name="Bong bóng Lời nói: Hình chữ nhật với Góc Tròn 11">
            <a:extLst>
              <a:ext uri="{FF2B5EF4-FFF2-40B4-BE49-F238E27FC236}">
                <a16:creationId xmlns:a16="http://schemas.microsoft.com/office/drawing/2014/main" id="{4656B96A-1416-B82B-DB84-6642E9A67446}"/>
              </a:ext>
            </a:extLst>
          </p:cNvPr>
          <p:cNvSpPr/>
          <p:nvPr/>
        </p:nvSpPr>
        <p:spPr>
          <a:xfrm>
            <a:off x="767616" y="1869400"/>
            <a:ext cx="4724400" cy="1308774"/>
          </a:xfrm>
          <a:prstGeom prst="wedgeRoundRectCallout">
            <a:avLst>
              <a:gd name="adj1" fmla="val 57753"/>
              <a:gd name="adj2" fmla="val 70313"/>
              <a:gd name="adj3" fmla="val 16667"/>
            </a:avLst>
          </a:prstGeom>
          <a:solidFill>
            <a:srgbClr val="D48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latin typeface="Cambria" panose="02040503050406030204" pitchFamily="18" charset="0"/>
                <a:ea typeface="Cambria" panose="02040503050406030204" pitchFamily="18" charset="0"/>
              </a:rPr>
              <a:t> Tiếng cười của cu Tít giòn tan như chiếc bánh đa.</a:t>
            </a:r>
            <a:endParaRPr lang="en-US" sz="2400" b="1" dirty="0">
              <a:latin typeface="Cambria" panose="02040503050406030204" pitchFamily="18" charset="0"/>
              <a:ea typeface="Cambria" panose="02040503050406030204" pitchFamily="18" charset="0"/>
            </a:endParaRPr>
          </a:p>
        </p:txBody>
      </p:sp>
      <p:pic>
        <p:nvPicPr>
          <p:cNvPr id="16" name="图片 2">
            <a:extLst>
              <a:ext uri="{FF2B5EF4-FFF2-40B4-BE49-F238E27FC236}">
                <a16:creationId xmlns:a16="http://schemas.microsoft.com/office/drawing/2014/main" id="{8CC6DAB5-3A7F-3BDA-8860-C8C025E66B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8081" y="2354195"/>
            <a:ext cx="4062607" cy="4062607"/>
          </a:xfrm>
          <a:prstGeom prst="rect">
            <a:avLst/>
          </a:prstGeom>
        </p:spPr>
      </p:pic>
    </p:spTree>
    <p:extLst>
      <p:ext uri="{BB962C8B-B14F-4D97-AF65-F5344CB8AC3E}">
        <p14:creationId xmlns:p14="http://schemas.microsoft.com/office/powerpoint/2010/main" val="1031675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8AD765-58C2-485A-B69E-2FE049DE2725}"/>
              </a:ext>
            </a:extLst>
          </p:cNvPr>
          <p:cNvPicPr>
            <a:picLocks noChangeAspect="1"/>
          </p:cNvPicPr>
          <p:nvPr/>
        </p:nvPicPr>
        <p:blipFill>
          <a:blip r:embed="rId2"/>
          <a:stretch>
            <a:fillRect/>
          </a:stretch>
        </p:blipFill>
        <p:spPr>
          <a:xfrm>
            <a:off x="3334672" y="1551480"/>
            <a:ext cx="6523285" cy="1542422"/>
          </a:xfrm>
          <a:prstGeom prst="rect">
            <a:avLst/>
          </a:prstGeom>
        </p:spPr>
      </p:pic>
    </p:spTree>
    <p:extLst>
      <p:ext uri="{BB962C8B-B14F-4D97-AF65-F5344CB8AC3E}">
        <p14:creationId xmlns:p14="http://schemas.microsoft.com/office/powerpoint/2010/main" val="167870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0C28CE-9827-7EE6-4D84-AC771426EDF0}"/>
              </a:ext>
            </a:extLst>
          </p:cNvPr>
          <p:cNvSpPr txBox="1"/>
          <p:nvPr/>
        </p:nvSpPr>
        <p:spPr>
          <a:xfrm>
            <a:off x="1666875" y="1098681"/>
            <a:ext cx="10063465" cy="1077218"/>
          </a:xfrm>
          <a:prstGeom prst="rect">
            <a:avLst/>
          </a:prstGeom>
          <a:noFill/>
        </p:spPr>
        <p:txBody>
          <a:bodyPr wrap="square">
            <a:spAutoFit/>
          </a:bodyPr>
          <a:lstStyle/>
          <a:p>
            <a:pPr algn="ctr"/>
            <a:r>
              <a:rPr lang="vi-VN" sz="3200" b="1" dirty="0">
                <a:solidFill>
                  <a:srgbClr val="C00000"/>
                </a:solidFill>
              </a:rPr>
              <a:t>Tưởng tượng: Em có một đôi cánh có thể bay như chim, em muốn bay đi đâu, gặp gỡ những ai,…?</a:t>
            </a:r>
            <a:endParaRPr lang="en-US" sz="3200" b="1" dirty="0">
              <a:solidFill>
                <a:srgbClr val="C00000"/>
              </a:solidFill>
            </a:endParaRPr>
          </a:p>
        </p:txBody>
      </p:sp>
    </p:spTree>
    <p:extLst>
      <p:ext uri="{BB962C8B-B14F-4D97-AF65-F5344CB8AC3E}">
        <p14:creationId xmlns:p14="http://schemas.microsoft.com/office/powerpoint/2010/main" val="1990850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E07BB9-83F9-E8EA-8D22-D55DD6827E6F}"/>
              </a:ext>
            </a:extLst>
          </p:cNvPr>
          <p:cNvPicPr>
            <a:picLocks noChangeAspect="1"/>
          </p:cNvPicPr>
          <p:nvPr/>
        </p:nvPicPr>
        <p:blipFill>
          <a:blip r:embed="rId2"/>
          <a:stretch>
            <a:fillRect/>
          </a:stretch>
        </p:blipFill>
        <p:spPr>
          <a:xfrm>
            <a:off x="3538860" y="1901709"/>
            <a:ext cx="7300282" cy="2813166"/>
          </a:xfrm>
          <a:prstGeom prst="rect">
            <a:avLst/>
          </a:prstGeom>
        </p:spPr>
      </p:pic>
    </p:spTree>
    <p:extLst>
      <p:ext uri="{BB962C8B-B14F-4D97-AF65-F5344CB8AC3E}">
        <p14:creationId xmlns:p14="http://schemas.microsoft.com/office/powerpoint/2010/main" val="376650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045BD7A5-2A50-4FB8-827C-659AC2D1653A}"/>
              </a:ext>
            </a:extLst>
          </p:cNvPr>
          <p:cNvSpPr/>
          <p:nvPr/>
        </p:nvSpPr>
        <p:spPr>
          <a:xfrm>
            <a:off x="492367" y="219075"/>
            <a:ext cx="11213857" cy="6381750"/>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D49F6539-C4FF-9114-F8E7-1026351887EB}"/>
              </a:ext>
            </a:extLst>
          </p:cNvPr>
          <p:cNvGrpSpPr/>
          <p:nvPr/>
        </p:nvGrpSpPr>
        <p:grpSpPr>
          <a:xfrm>
            <a:off x="913343" y="1375573"/>
            <a:ext cx="3172408" cy="1636095"/>
            <a:chOff x="139959" y="1387023"/>
            <a:chExt cx="3172408" cy="1636095"/>
          </a:xfrm>
        </p:grpSpPr>
        <p:sp>
          <p:nvSpPr>
            <p:cNvPr id="4" name="Rectangle: Rounded Corners 3">
              <a:extLst>
                <a:ext uri="{FF2B5EF4-FFF2-40B4-BE49-F238E27FC236}">
                  <a16:creationId xmlns:a16="http://schemas.microsoft.com/office/drawing/2014/main" id="{969CD96B-EE69-8FA7-ED2B-EC5571508554}"/>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rPr>
                <a:t>Mắt</a:t>
              </a:r>
              <a:r>
                <a:rPr lang="en-US" sz="4800" b="1" dirty="0">
                  <a:solidFill>
                    <a:srgbClr val="002060"/>
                  </a:solidFill>
                </a:rPr>
                <a:t> </a:t>
              </a:r>
              <a:r>
                <a:rPr lang="en-US" sz="4800" b="1" dirty="0" err="1">
                  <a:solidFill>
                    <a:srgbClr val="002060"/>
                  </a:solidFill>
                </a:rPr>
                <a:t>dõi</a:t>
              </a:r>
              <a:endParaRPr lang="en-US" sz="4800" b="1" dirty="0">
                <a:solidFill>
                  <a:srgbClr val="002060"/>
                </a:solidFill>
              </a:endParaRPr>
            </a:p>
          </p:txBody>
        </p:sp>
        <p:pic>
          <p:nvPicPr>
            <p:cNvPr id="5" name="Picture 4">
              <a:extLst>
                <a:ext uri="{FF2B5EF4-FFF2-40B4-BE49-F238E27FC236}">
                  <a16:creationId xmlns:a16="http://schemas.microsoft.com/office/drawing/2014/main" id="{D8AEDF2D-0DD7-A7B7-8C86-3B5203C66BBF}"/>
                </a:ext>
              </a:extLst>
            </p:cNvPr>
            <p:cNvPicPr>
              <a:picLocks noChangeAspect="1"/>
            </p:cNvPicPr>
            <p:nvPr/>
          </p:nvPicPr>
          <p:blipFill>
            <a:blip r:embed="rId4"/>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976F1540-44A6-B361-449B-CA83F716AFE0}"/>
              </a:ext>
            </a:extLst>
          </p:cNvPr>
          <p:cNvGrpSpPr/>
          <p:nvPr/>
        </p:nvGrpSpPr>
        <p:grpSpPr>
          <a:xfrm>
            <a:off x="4197018" y="2681451"/>
            <a:ext cx="3397434" cy="1559458"/>
            <a:chOff x="4424729" y="3902060"/>
            <a:chExt cx="3397434" cy="1559458"/>
          </a:xfrm>
        </p:grpSpPr>
        <p:sp>
          <p:nvSpPr>
            <p:cNvPr id="10" name="Rectangle: Rounded Corners 9">
              <a:extLst>
                <a:ext uri="{FF2B5EF4-FFF2-40B4-BE49-F238E27FC236}">
                  <a16:creationId xmlns:a16="http://schemas.microsoft.com/office/drawing/2014/main" id="{58F79716-55A5-2BB3-36A1-444B7A411E6B}"/>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rPr>
                <a:t>Tai </a:t>
              </a:r>
              <a:r>
                <a:rPr lang="en-US" sz="4800" b="1" dirty="0" err="1">
                  <a:solidFill>
                    <a:srgbClr val="002060"/>
                  </a:solidFill>
                </a:rPr>
                <a:t>nghe</a:t>
              </a:r>
              <a:endParaRPr lang="en-US" sz="4800" b="1" dirty="0">
                <a:solidFill>
                  <a:srgbClr val="002060"/>
                </a:solidFill>
              </a:endParaRPr>
            </a:p>
          </p:txBody>
        </p:sp>
        <p:pic>
          <p:nvPicPr>
            <p:cNvPr id="11" name="Picture 10">
              <a:extLst>
                <a:ext uri="{FF2B5EF4-FFF2-40B4-BE49-F238E27FC236}">
                  <a16:creationId xmlns:a16="http://schemas.microsoft.com/office/drawing/2014/main" id="{DBE79D0A-15A1-3FB0-A75E-EB10075E53CA}"/>
                </a:ext>
              </a:extLst>
            </p:cNvPr>
            <p:cNvPicPr>
              <a:picLocks noChangeAspect="1"/>
            </p:cNvPicPr>
            <p:nvPr/>
          </p:nvPicPr>
          <p:blipFill>
            <a:blip r:embed="rId5"/>
            <a:stretch>
              <a:fillRect/>
            </a:stretch>
          </p:blipFill>
          <p:spPr>
            <a:xfrm>
              <a:off x="4424729" y="3902060"/>
              <a:ext cx="1083597" cy="1083597"/>
            </a:xfrm>
            <a:prstGeom prst="rect">
              <a:avLst/>
            </a:prstGeom>
          </p:spPr>
        </p:pic>
      </p:grpSp>
      <p:grpSp>
        <p:nvGrpSpPr>
          <p:cNvPr id="12" name="Group 11">
            <a:extLst>
              <a:ext uri="{FF2B5EF4-FFF2-40B4-BE49-F238E27FC236}">
                <a16:creationId xmlns:a16="http://schemas.microsoft.com/office/drawing/2014/main" id="{643B0C79-08D8-AC59-2F97-C8998C0CE3A1}"/>
              </a:ext>
            </a:extLst>
          </p:cNvPr>
          <p:cNvGrpSpPr/>
          <p:nvPr/>
        </p:nvGrpSpPr>
        <p:grpSpPr>
          <a:xfrm>
            <a:off x="8121086" y="1657744"/>
            <a:ext cx="3329164" cy="1371679"/>
            <a:chOff x="8110962" y="1828720"/>
            <a:chExt cx="3329164" cy="1371679"/>
          </a:xfrm>
        </p:grpSpPr>
        <p:sp>
          <p:nvSpPr>
            <p:cNvPr id="13" name="Rectangle: Rounded Corners 12">
              <a:extLst>
                <a:ext uri="{FF2B5EF4-FFF2-40B4-BE49-F238E27FC236}">
                  <a16:creationId xmlns:a16="http://schemas.microsoft.com/office/drawing/2014/main" id="{BB427977-B104-A146-C196-E1531000EF06}"/>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rPr>
                <a:t>Tay </a:t>
              </a:r>
              <a:r>
                <a:rPr lang="en-US" sz="4800" b="1" dirty="0" err="1">
                  <a:solidFill>
                    <a:srgbClr val="002060"/>
                  </a:solidFill>
                </a:rPr>
                <a:t>dò</a:t>
              </a:r>
              <a:endParaRPr lang="en-US" sz="4800" b="1" dirty="0">
                <a:solidFill>
                  <a:srgbClr val="002060"/>
                </a:solidFill>
              </a:endParaRPr>
            </a:p>
          </p:txBody>
        </p:sp>
        <p:pic>
          <p:nvPicPr>
            <p:cNvPr id="14" name="Picture 13">
              <a:extLst>
                <a:ext uri="{FF2B5EF4-FFF2-40B4-BE49-F238E27FC236}">
                  <a16:creationId xmlns:a16="http://schemas.microsoft.com/office/drawing/2014/main" id="{6D761CC2-563D-F2B4-A43B-08379D8EDD4E}"/>
                </a:ext>
              </a:extLst>
            </p:cNvPr>
            <p:cNvPicPr>
              <a:picLocks noChangeAspect="1"/>
            </p:cNvPicPr>
            <p:nvPr/>
          </p:nvPicPr>
          <p:blipFill>
            <a:blip r:embed="rId6"/>
            <a:stretch>
              <a:fillRect/>
            </a:stretch>
          </p:blipFill>
          <p:spPr>
            <a:xfrm>
              <a:off x="8110962" y="1828720"/>
              <a:ext cx="1023707" cy="1023707"/>
            </a:xfrm>
            <a:prstGeom prst="rect">
              <a:avLst/>
            </a:prstGeom>
          </p:spPr>
        </p:pic>
      </p:grpSp>
      <p:pic>
        <p:nvPicPr>
          <p:cNvPr id="16" name="Picture 15">
            <a:extLst>
              <a:ext uri="{FF2B5EF4-FFF2-40B4-BE49-F238E27FC236}">
                <a16:creationId xmlns:a16="http://schemas.microsoft.com/office/drawing/2014/main" id="{46DC1666-3F3F-2971-2CE0-05ED1AFBED23}"/>
              </a:ext>
            </a:extLst>
          </p:cNvPr>
          <p:cNvPicPr>
            <a:picLocks noChangeAspect="1"/>
          </p:cNvPicPr>
          <p:nvPr/>
        </p:nvPicPr>
        <p:blipFill>
          <a:blip r:embed="rId7"/>
          <a:stretch>
            <a:fillRect/>
          </a:stretch>
        </p:blipFill>
        <p:spPr>
          <a:xfrm>
            <a:off x="2147757" y="515818"/>
            <a:ext cx="7401185" cy="1292464"/>
          </a:xfrm>
          <a:prstGeom prst="rect">
            <a:avLst/>
          </a:prstGeom>
        </p:spPr>
      </p:pic>
    </p:spTree>
    <p:extLst>
      <p:ext uri="{BB962C8B-B14F-4D97-AF65-F5344CB8AC3E}">
        <p14:creationId xmlns:p14="http://schemas.microsoft.com/office/powerpoint/2010/main" val="2379273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045BD7A5-2A50-4FB8-827C-659AC2D1653A}"/>
              </a:ext>
            </a:extLst>
          </p:cNvPr>
          <p:cNvSpPr/>
          <p:nvPr/>
        </p:nvSpPr>
        <p:spPr>
          <a:xfrm>
            <a:off x="492367" y="219075"/>
            <a:ext cx="11213857" cy="6381750"/>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FA877BD9-6C2B-18A6-BBC5-DF298009DBD5}"/>
              </a:ext>
            </a:extLst>
          </p:cNvPr>
          <p:cNvPicPr>
            <a:picLocks noChangeAspect="1"/>
          </p:cNvPicPr>
          <p:nvPr/>
        </p:nvPicPr>
        <p:blipFill>
          <a:blip r:embed="rId4"/>
          <a:stretch>
            <a:fillRect/>
          </a:stretch>
        </p:blipFill>
        <p:spPr>
          <a:xfrm>
            <a:off x="3771900" y="3677883"/>
            <a:ext cx="5486399" cy="2794354"/>
          </a:xfrm>
          <a:prstGeom prst="rect">
            <a:avLst/>
          </a:prstGeom>
        </p:spPr>
      </p:pic>
      <p:pic>
        <p:nvPicPr>
          <p:cNvPr id="8" name="Picture 7">
            <a:extLst>
              <a:ext uri="{FF2B5EF4-FFF2-40B4-BE49-F238E27FC236}">
                <a16:creationId xmlns:a16="http://schemas.microsoft.com/office/drawing/2014/main" id="{A7736335-3586-18CD-DA79-C4BCB5847C28}"/>
              </a:ext>
            </a:extLst>
          </p:cNvPr>
          <p:cNvPicPr>
            <a:picLocks noChangeAspect="1"/>
          </p:cNvPicPr>
          <p:nvPr/>
        </p:nvPicPr>
        <p:blipFill>
          <a:blip r:embed="rId5"/>
          <a:stretch>
            <a:fillRect/>
          </a:stretch>
        </p:blipFill>
        <p:spPr>
          <a:xfrm>
            <a:off x="4581525" y="279902"/>
            <a:ext cx="3301422" cy="1005560"/>
          </a:xfrm>
          <a:prstGeom prst="rect">
            <a:avLst/>
          </a:prstGeom>
        </p:spPr>
      </p:pic>
      <p:sp>
        <p:nvSpPr>
          <p:cNvPr id="17" name="TextBox 16">
            <a:extLst>
              <a:ext uri="{FF2B5EF4-FFF2-40B4-BE49-F238E27FC236}">
                <a16:creationId xmlns:a16="http://schemas.microsoft.com/office/drawing/2014/main" id="{B508781A-CC42-A488-FC22-BEA64BD6FF5A}"/>
              </a:ext>
            </a:extLst>
          </p:cNvPr>
          <p:cNvSpPr txBox="1"/>
          <p:nvPr/>
        </p:nvSpPr>
        <p:spPr>
          <a:xfrm>
            <a:off x="895350" y="1123950"/>
            <a:ext cx="10248900" cy="2677656"/>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Có một cậu bé mơ ước được bay như chim. Nhìn những cánh chim chao liệng trên trời cao, cậu nghĩ tại sao mình lại không thể bay nhỉ.</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Một hôm, cậu đến công viên chơi và gặp một cậu bé đang ngồi nghịch cát. Hai cậu làm quen với nhau. Cậu bé mơ ước được bay như chim hỏi bạn có ước mơ giống mình không.</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Không! Mình chỉ muốn biết cảm giác đi và chạy giống các cậu sẽ như thế nào. – Người bạn mới mỉm cười, đáp. Thì ra, bạn ấy bị liệt.</a:t>
            </a:r>
          </a:p>
        </p:txBody>
      </p:sp>
    </p:spTree>
    <p:extLst>
      <p:ext uri="{BB962C8B-B14F-4D97-AF65-F5344CB8AC3E}">
        <p14:creationId xmlns:p14="http://schemas.microsoft.com/office/powerpoint/2010/main" val="2078722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Không có mô tả ảnh.">
            <a:extLst>
              <a:ext uri="{FF2B5EF4-FFF2-40B4-BE49-F238E27FC236}">
                <a16:creationId xmlns:a16="http://schemas.microsoft.com/office/drawing/2014/main" id="{24AE2442-9A16-4C58-9B8B-079E02FE8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045BD7A5-2A50-4FB8-827C-659AC2D1653A}"/>
              </a:ext>
            </a:extLst>
          </p:cNvPr>
          <p:cNvSpPr/>
          <p:nvPr/>
        </p:nvSpPr>
        <p:spPr>
          <a:xfrm>
            <a:off x="492367" y="219075"/>
            <a:ext cx="11213857" cy="6381750"/>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7" name="TextBox 16">
            <a:extLst>
              <a:ext uri="{FF2B5EF4-FFF2-40B4-BE49-F238E27FC236}">
                <a16:creationId xmlns:a16="http://schemas.microsoft.com/office/drawing/2014/main" id="{B508781A-CC42-A488-FC22-BEA64BD6FF5A}"/>
              </a:ext>
            </a:extLst>
          </p:cNvPr>
          <p:cNvSpPr txBox="1"/>
          <p:nvPr/>
        </p:nvSpPr>
        <p:spPr>
          <a:xfrm>
            <a:off x="1085850" y="762000"/>
            <a:ext cx="10248900" cy="5262979"/>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Ồ, ước gì mình chia sẻ được với cậu cảm giác đó. – Cậu bé muốn bay như chim nói với bạn.</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Thế rồi hai cậu bé cùng nhau xây những toà lâu đài bằng cát và cười giòn tan. Khi cha của cậu bé bị liệt nói đã tới lúc về, cậu bé mơ ước biết bay đến thầm thì vào tai ông và được ông đồng ý. Cậu bảo bạn:</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Mình chưa biết làm thế nào để giúp cậu đi và chạy được như mình. Nhưng điều này thì mình làm được.</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Dứt lời, cậu xoay người lại cõng bạn. Người bạn nhỏ ôm ghì lấy cậu. Lúc đầu, cậu đi từng bước ngắn. Rồi như được tiếp thêm sức mạnh, cậu bắt đầu chạy cho tới lúc gió tạt mạnh vào mặt cả hai.</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Người cha đứng lặng nhìn theo, mắt rưng rưng. Đứa con không đi được của ông đang dang rộng đôi cánh tay, vung vẩy trong gió và luôn miệng hét to:</a:t>
            </a:r>
          </a:p>
          <a:p>
            <a:r>
              <a:rPr lang="vi-VN" sz="2400" dirty="0">
                <a:latin typeface="Cambria" panose="02040503050406030204" pitchFamily="18" charset="0"/>
                <a:ea typeface="Cambria" panose="02040503050406030204" pitchFamily="18" charset="0"/>
              </a:rPr>
              <a:t>– Con đang bay, bố ơi! Con đang bay!</a:t>
            </a:r>
          </a:p>
          <a:p>
            <a:pPr algn="r"/>
            <a:r>
              <a:rPr lang="vi-VN" sz="2400" i="1" dirty="0">
                <a:latin typeface="Cambria" panose="02040503050406030204" pitchFamily="18" charset="0"/>
                <a:ea typeface="Cambria" panose="02040503050406030204" pitchFamily="18" charset="0"/>
              </a:rPr>
              <a:t>(</a:t>
            </a:r>
            <a:r>
              <a:rPr lang="vi-VN" sz="2400" dirty="0">
                <a:latin typeface="Cambria" panose="02040503050406030204" pitchFamily="18" charset="0"/>
                <a:ea typeface="Cambria" panose="02040503050406030204" pitchFamily="18" charset="0"/>
              </a:rPr>
              <a:t>Theo</a:t>
            </a:r>
            <a:r>
              <a:rPr lang="vi-VN" sz="2400" i="1" dirty="0">
                <a:latin typeface="Cambria" panose="02040503050406030204" pitchFamily="18" charset="0"/>
                <a:ea typeface="Cambria" panose="02040503050406030204" pitchFamily="18" charset="0"/>
              </a:rPr>
              <a:t> Hạt giống tâm hồn, </a:t>
            </a:r>
            <a:r>
              <a:rPr lang="vi-VN" sz="2400" dirty="0">
                <a:latin typeface="Cambria" panose="02040503050406030204" pitchFamily="18" charset="0"/>
                <a:ea typeface="Cambria" panose="02040503050406030204" pitchFamily="18" charset="0"/>
              </a:rPr>
              <a:t>Thanh Thuỷ </a:t>
            </a:r>
            <a:r>
              <a:rPr lang="vi-VN" sz="2400" i="1" dirty="0">
                <a:latin typeface="Cambria" panose="02040503050406030204" pitchFamily="18" charset="0"/>
                <a:ea typeface="Cambria" panose="02040503050406030204" pitchFamily="18" charset="0"/>
              </a:rPr>
              <a:t>dịch)</a:t>
            </a:r>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5715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7AA31964-8A90-4FAD-9B09-850CF0EB768B}"/>
              </a:ext>
            </a:extLst>
          </p:cNvPr>
          <p:cNvPicPr>
            <a:picLocks noChangeAspect="1"/>
          </p:cNvPicPr>
          <p:nvPr/>
        </p:nvPicPr>
        <p:blipFill rotWithShape="1">
          <a:blip r:embed="rId2">
            <a:extLst>
              <a:ext uri="{28A0092B-C50C-407E-A947-70E740481C1C}">
                <a14:useLocalDpi xmlns:a14="http://schemas.microsoft.com/office/drawing/2010/main" val="0"/>
              </a:ext>
            </a:extLst>
          </a:blip>
          <a:srcRect b="12103"/>
          <a:stretch/>
        </p:blipFill>
        <p:spPr>
          <a:xfrm>
            <a:off x="0" y="0"/>
            <a:ext cx="12192000" cy="6858000"/>
          </a:xfrm>
          <a:prstGeom prst="rect">
            <a:avLst/>
          </a:prstGeom>
        </p:spPr>
      </p:pic>
      <p:sp>
        <p:nvSpPr>
          <p:cNvPr id="28" name="Rectangle: Rounded Corners 27">
            <a:extLst>
              <a:ext uri="{FF2B5EF4-FFF2-40B4-BE49-F238E27FC236}">
                <a16:creationId xmlns:a16="http://schemas.microsoft.com/office/drawing/2014/main" id="{1C78C643-882B-46B1-9D37-E89992864025}"/>
              </a:ext>
            </a:extLst>
          </p:cNvPr>
          <p:cNvSpPr/>
          <p:nvPr/>
        </p:nvSpPr>
        <p:spPr>
          <a:xfrm>
            <a:off x="366437" y="609701"/>
            <a:ext cx="11516877" cy="5964354"/>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BB451FE-818B-F85C-C1B1-7420EA41641D}"/>
              </a:ext>
            </a:extLst>
          </p:cNvPr>
          <p:cNvPicPr>
            <a:picLocks noChangeAspect="1"/>
          </p:cNvPicPr>
          <p:nvPr/>
        </p:nvPicPr>
        <p:blipFill>
          <a:blip r:embed="rId3"/>
          <a:stretch>
            <a:fillRect/>
          </a:stretch>
        </p:blipFill>
        <p:spPr>
          <a:xfrm>
            <a:off x="2232432" y="807339"/>
            <a:ext cx="7642306" cy="1488599"/>
          </a:xfrm>
          <a:prstGeom prst="rect">
            <a:avLst/>
          </a:prstGeom>
        </p:spPr>
      </p:pic>
      <p:grpSp>
        <p:nvGrpSpPr>
          <p:cNvPr id="4" name="Group 3">
            <a:extLst>
              <a:ext uri="{FF2B5EF4-FFF2-40B4-BE49-F238E27FC236}">
                <a16:creationId xmlns:a16="http://schemas.microsoft.com/office/drawing/2014/main" id="{36516764-1D33-F37C-2D5C-1015C87BC0A8}"/>
              </a:ext>
            </a:extLst>
          </p:cNvPr>
          <p:cNvGrpSpPr/>
          <p:nvPr/>
        </p:nvGrpSpPr>
        <p:grpSpPr>
          <a:xfrm>
            <a:off x="3081130" y="2207745"/>
            <a:ext cx="2643809" cy="3025259"/>
            <a:chOff x="1640204" y="2158050"/>
            <a:chExt cx="2265191" cy="3025259"/>
          </a:xfrm>
        </p:grpSpPr>
        <p:grpSp>
          <p:nvGrpSpPr>
            <p:cNvPr id="5" name="Group 4">
              <a:extLst>
                <a:ext uri="{FF2B5EF4-FFF2-40B4-BE49-F238E27FC236}">
                  <a16:creationId xmlns:a16="http://schemas.microsoft.com/office/drawing/2014/main" id="{5A61305D-CD6A-094A-5655-9D47CF240DB4}"/>
                </a:ext>
              </a:extLst>
            </p:cNvPr>
            <p:cNvGrpSpPr/>
            <p:nvPr/>
          </p:nvGrpSpPr>
          <p:grpSpPr>
            <a:xfrm>
              <a:off x="1640204" y="2264410"/>
              <a:ext cx="2265191" cy="2918899"/>
              <a:chOff x="1640204" y="2264410"/>
              <a:chExt cx="2265191" cy="2918899"/>
            </a:xfrm>
          </p:grpSpPr>
          <p:sp>
            <p:nvSpPr>
              <p:cNvPr id="9" name="圆角矩形 7">
                <a:extLst>
                  <a:ext uri="{FF2B5EF4-FFF2-40B4-BE49-F238E27FC236}">
                    <a16:creationId xmlns:a16="http://schemas.microsoft.com/office/drawing/2014/main" id="{719A6A6F-BD8C-D50B-9A28-234A480E811D}"/>
                  </a:ext>
                </a:extLst>
              </p:cNvPr>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10" name="TextBox 9">
                <a:extLst>
                  <a:ext uri="{FF2B5EF4-FFF2-40B4-BE49-F238E27FC236}">
                    <a16:creationId xmlns:a16="http://schemas.microsoft.com/office/drawing/2014/main" id="{FC9A9546-EF82-376D-B369-61B1B916DF97}"/>
                  </a:ext>
                </a:extLst>
              </p:cNvPr>
              <p:cNvSpPr txBox="1"/>
              <p:nvPr/>
            </p:nvSpPr>
            <p:spPr>
              <a:xfrm>
                <a:off x="1670021" y="3059651"/>
                <a:ext cx="2171845" cy="2123658"/>
              </a:xfrm>
              <a:prstGeom prst="rect">
                <a:avLst/>
              </a:prstGeom>
              <a:noFill/>
            </p:spPr>
            <p:txBody>
              <a:bodyPr wrap="square" rtlCol="0">
                <a:spAutoFit/>
              </a:bodyPr>
              <a:lstStyle/>
              <a:p>
                <a:pPr algn="ctr"/>
                <a:r>
                  <a:rPr lang="en-US" sz="4400" dirty="0" err="1">
                    <a:latin typeface="Calibri" panose="020F0502020204030204" pitchFamily="34" charset="0"/>
                    <a:cs typeface="Calibri" panose="020F0502020204030204" pitchFamily="34" charset="0"/>
                  </a:rPr>
                  <a:t>Từ</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đầu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đến</a:t>
                </a:r>
                <a:r>
                  <a:rPr lang="en-US" sz="4400" dirty="0">
                    <a:latin typeface="Calibri" panose="020F0502020204030204" pitchFamily="34" charset="0"/>
                    <a:cs typeface="Calibri" panose="020F0502020204030204" pitchFamily="34" charset="0"/>
                  </a:rPr>
                  <a:t> </a:t>
                </a:r>
                <a:r>
                  <a:rPr lang="en-US" sz="4400" b="1" i="1" dirty="0" err="1">
                    <a:solidFill>
                      <a:srgbClr val="CB5620"/>
                    </a:solidFill>
                    <a:latin typeface="Calibri" panose="020F0502020204030204" pitchFamily="34" charset="0"/>
                    <a:cs typeface="Calibri" panose="020F0502020204030204" pitchFamily="34" charset="0"/>
                  </a:rPr>
                  <a:t>nói</a:t>
                </a:r>
                <a:r>
                  <a:rPr lang="en-US" sz="4400" b="1" i="1" dirty="0">
                    <a:solidFill>
                      <a:srgbClr val="CB5620"/>
                    </a:solidFill>
                    <a:latin typeface="Calibri" panose="020F0502020204030204" pitchFamily="34" charset="0"/>
                    <a:cs typeface="Calibri" panose="020F0502020204030204" pitchFamily="34" charset="0"/>
                  </a:rPr>
                  <a:t> </a:t>
                </a:r>
                <a:r>
                  <a:rPr lang="en-US" sz="4400" b="1" i="1" dirty="0" err="1">
                    <a:solidFill>
                      <a:srgbClr val="CB5620"/>
                    </a:solidFill>
                    <a:latin typeface="Calibri" panose="020F0502020204030204" pitchFamily="34" charset="0"/>
                    <a:cs typeface="Calibri" panose="020F0502020204030204" pitchFamily="34" charset="0"/>
                  </a:rPr>
                  <a:t>với</a:t>
                </a:r>
                <a:r>
                  <a:rPr lang="en-US" sz="4400" b="1" i="1" dirty="0">
                    <a:solidFill>
                      <a:srgbClr val="CB5620"/>
                    </a:solidFill>
                    <a:latin typeface="Calibri" panose="020F0502020204030204" pitchFamily="34" charset="0"/>
                    <a:cs typeface="Calibri" panose="020F0502020204030204" pitchFamily="34" charset="0"/>
                  </a:rPr>
                  <a:t> </a:t>
                </a:r>
                <a:r>
                  <a:rPr lang="en-US" sz="4400" b="1" i="1" dirty="0" err="1">
                    <a:solidFill>
                      <a:srgbClr val="CB5620"/>
                    </a:solidFill>
                    <a:latin typeface="Calibri" panose="020F0502020204030204" pitchFamily="34" charset="0"/>
                    <a:cs typeface="Calibri" panose="020F0502020204030204" pitchFamily="34" charset="0"/>
                  </a:rPr>
                  <a:t>bạn</a:t>
                </a:r>
                <a:endParaRPr lang="en-US" sz="4400" dirty="0">
                  <a:latin typeface="Calibri" panose="020F0502020204030204" pitchFamily="34" charset="0"/>
                  <a:cs typeface="Calibri" panose="020F0502020204030204" pitchFamily="34" charset="0"/>
                </a:endParaRPr>
              </a:p>
            </p:txBody>
          </p:sp>
        </p:grpSp>
        <p:pic>
          <p:nvPicPr>
            <p:cNvPr id="6" name="Picture 5">
              <a:extLst>
                <a:ext uri="{FF2B5EF4-FFF2-40B4-BE49-F238E27FC236}">
                  <a16:creationId xmlns:a16="http://schemas.microsoft.com/office/drawing/2014/main" id="{5C3C8F4B-BE26-EBCF-08F8-7096E6CEB0D9}"/>
                </a:ext>
              </a:extLst>
            </p:cNvPr>
            <p:cNvPicPr>
              <a:picLocks noChangeAspect="1"/>
            </p:cNvPicPr>
            <p:nvPr/>
          </p:nvPicPr>
          <p:blipFill>
            <a:blip r:embed="rId4"/>
            <a:stretch>
              <a:fillRect/>
            </a:stretch>
          </p:blipFill>
          <p:spPr>
            <a:xfrm>
              <a:off x="2360489" y="2158050"/>
              <a:ext cx="804742" cy="1176630"/>
            </a:xfrm>
            <a:prstGeom prst="rect">
              <a:avLst/>
            </a:prstGeom>
          </p:spPr>
        </p:pic>
      </p:grpSp>
      <p:grpSp>
        <p:nvGrpSpPr>
          <p:cNvPr id="11" name="Group 10">
            <a:extLst>
              <a:ext uri="{FF2B5EF4-FFF2-40B4-BE49-F238E27FC236}">
                <a16:creationId xmlns:a16="http://schemas.microsoft.com/office/drawing/2014/main" id="{66EBD0B3-6654-B27C-97A1-5E3CC64D0112}"/>
              </a:ext>
            </a:extLst>
          </p:cNvPr>
          <p:cNvGrpSpPr/>
          <p:nvPr/>
        </p:nvGrpSpPr>
        <p:grpSpPr>
          <a:xfrm>
            <a:off x="6583483" y="2288587"/>
            <a:ext cx="2265191" cy="2861428"/>
            <a:chOff x="4963405" y="2238892"/>
            <a:chExt cx="2265191" cy="2861428"/>
          </a:xfrm>
        </p:grpSpPr>
        <p:grpSp>
          <p:nvGrpSpPr>
            <p:cNvPr id="12" name="Group 11">
              <a:extLst>
                <a:ext uri="{FF2B5EF4-FFF2-40B4-BE49-F238E27FC236}">
                  <a16:creationId xmlns:a16="http://schemas.microsoft.com/office/drawing/2014/main" id="{16754A7B-A64F-1E3A-72AC-D8F989F3D7E8}"/>
                </a:ext>
              </a:extLst>
            </p:cNvPr>
            <p:cNvGrpSpPr/>
            <p:nvPr/>
          </p:nvGrpSpPr>
          <p:grpSpPr>
            <a:xfrm>
              <a:off x="4963405" y="2264410"/>
              <a:ext cx="2265191" cy="2835910"/>
              <a:chOff x="1640204" y="2264410"/>
              <a:chExt cx="2265191" cy="2835910"/>
            </a:xfrm>
          </p:grpSpPr>
          <p:sp>
            <p:nvSpPr>
              <p:cNvPr id="14" name="圆角矩形 7">
                <a:extLst>
                  <a:ext uri="{FF2B5EF4-FFF2-40B4-BE49-F238E27FC236}">
                    <a16:creationId xmlns:a16="http://schemas.microsoft.com/office/drawing/2014/main" id="{C5491A57-8EEA-ED22-87AA-AC26A5924611}"/>
                  </a:ext>
                </a:extLst>
              </p:cNvPr>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15" name="TextBox 14">
                <a:extLst>
                  <a:ext uri="{FF2B5EF4-FFF2-40B4-BE49-F238E27FC236}">
                    <a16:creationId xmlns:a16="http://schemas.microsoft.com/office/drawing/2014/main" id="{B3331425-B732-8598-D219-FED91153265E}"/>
                  </a:ext>
                </a:extLst>
              </p:cNvPr>
              <p:cNvSpPr txBox="1"/>
              <p:nvPr/>
            </p:nvSpPr>
            <p:spPr>
              <a:xfrm>
                <a:off x="1679961" y="3357824"/>
                <a:ext cx="2171845" cy="1446550"/>
              </a:xfrm>
              <a:prstGeom prst="rect">
                <a:avLst/>
              </a:prstGeom>
              <a:noFill/>
            </p:spPr>
            <p:txBody>
              <a:bodyPr wrap="square" rtlCol="0">
                <a:spAutoFit/>
              </a:bodyPr>
              <a:lstStyle/>
              <a:p>
                <a:pPr algn="ctr"/>
                <a:r>
                  <a:rPr lang="en-US" sz="4400" dirty="0" err="1">
                    <a:latin typeface="Calibri" panose="020F0502020204030204" pitchFamily="34" charset="0"/>
                    <a:cs typeface="Calibri" panose="020F0502020204030204" pitchFamily="34" charset="0"/>
                  </a:rPr>
                  <a:t>Đoạn</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còn</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lại</a:t>
                </a:r>
                <a:endParaRPr lang="en-US" sz="4400" dirty="0">
                  <a:latin typeface="Calibri" panose="020F0502020204030204" pitchFamily="34" charset="0"/>
                  <a:cs typeface="Calibri" panose="020F0502020204030204" pitchFamily="34" charset="0"/>
                </a:endParaRPr>
              </a:p>
            </p:txBody>
          </p:sp>
        </p:grpSp>
        <p:pic>
          <p:nvPicPr>
            <p:cNvPr id="13" name="Picture 12">
              <a:extLst>
                <a:ext uri="{FF2B5EF4-FFF2-40B4-BE49-F238E27FC236}">
                  <a16:creationId xmlns:a16="http://schemas.microsoft.com/office/drawing/2014/main" id="{AF7AB603-EA77-2EE9-F437-196CF5E012A2}"/>
                </a:ext>
              </a:extLst>
            </p:cNvPr>
            <p:cNvPicPr>
              <a:picLocks noChangeAspect="1"/>
            </p:cNvPicPr>
            <p:nvPr/>
          </p:nvPicPr>
          <p:blipFill>
            <a:blip r:embed="rId5"/>
            <a:stretch>
              <a:fillRect/>
            </a:stretch>
          </p:blipFill>
          <p:spPr>
            <a:xfrm>
              <a:off x="5578460" y="2238892"/>
              <a:ext cx="975445" cy="1176630"/>
            </a:xfrm>
            <a:prstGeom prst="rect">
              <a:avLst/>
            </a:prstGeom>
          </p:spPr>
        </p:pic>
      </p:grpSp>
    </p:spTree>
    <p:extLst>
      <p:ext uri="{BB962C8B-B14F-4D97-AF65-F5344CB8AC3E}">
        <p14:creationId xmlns:p14="http://schemas.microsoft.com/office/powerpoint/2010/main" val="3441825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711</Words>
  <Application>Microsoft Office PowerPoint</Application>
  <PresentationFormat>Widescreen</PresentationFormat>
  <Paragraphs>50</Paragraphs>
  <Slides>26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#9Slide07 SVNBillo</vt:lpstr>
      <vt:lpstr>Arial</vt:lpstr>
      <vt:lpstr>Calibri</vt:lpstr>
      <vt:lpstr>Calibri Light</vt:lpstr>
      <vt:lpstr>Cambria</vt:lpstr>
      <vt:lpstr>等线</vt:lpstr>
      <vt:lpstr>Source Han Sans CN Regular</vt:lpstr>
      <vt:lpstr>Times New Roman</vt:lpstr>
      <vt:lpstr>UTM Androgyne</vt:lpstr>
      <vt:lpstr>思源黑体 CN Normal</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39</cp:revision>
  <dcterms:created xsi:type="dcterms:W3CDTF">2023-10-10T05:39:34Z</dcterms:created>
  <dcterms:modified xsi:type="dcterms:W3CDTF">2026-01-14T07:53:44Z</dcterms:modified>
</cp:coreProperties>
</file>