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72" r:id="rId2"/>
    <p:sldId id="272" r:id="rId3"/>
    <p:sldId id="271" r:id="rId4"/>
    <p:sldId id="541" r:id="rId5"/>
    <p:sldId id="540" r:id="rId6"/>
    <p:sldId id="275" r:id="rId7"/>
    <p:sldId id="276" r:id="rId8"/>
    <p:sldId id="581" r:id="rId9"/>
    <p:sldId id="2673" r:id="rId10"/>
    <p:sldId id="2674" r:id="rId11"/>
    <p:sldId id="546" r:id="rId12"/>
    <p:sldId id="547" r:id="rId13"/>
    <p:sldId id="548" r:id="rId14"/>
    <p:sldId id="583" r:id="rId15"/>
    <p:sldId id="584" r:id="rId16"/>
    <p:sldId id="2675" r:id="rId17"/>
    <p:sldId id="2676" r:id="rId18"/>
    <p:sldId id="2677" r:id="rId19"/>
    <p:sldId id="551" r:id="rId20"/>
    <p:sldId id="574" r:id="rId21"/>
    <p:sldId id="585" r:id="rId22"/>
    <p:sldId id="586" r:id="rId23"/>
    <p:sldId id="587" r:id="rId24"/>
    <p:sldId id="559" r:id="rId25"/>
    <p:sldId id="2678" r:id="rId26"/>
    <p:sldId id="26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5" autoAdjust="0"/>
    <p:restoredTop sz="94660"/>
  </p:normalViewPr>
  <p:slideViewPr>
    <p:cSldViewPr snapToGrid="0">
      <p:cViewPr varScale="1">
        <p:scale>
          <a:sx n="87" d="100"/>
          <a:sy n="87" d="100"/>
        </p:scale>
        <p:origin x="4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03B9E-9A4D-4E6C-AE63-D49DFF675A65}"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2C3B1-A47F-411F-8E43-53E7218AA5E2}" type="slidenum">
              <a:rPr lang="en-US" smtClean="0"/>
              <a:t>‹#›</a:t>
            </a:fld>
            <a:endParaRPr lang="en-US"/>
          </a:p>
        </p:txBody>
      </p:sp>
    </p:spTree>
    <p:extLst>
      <p:ext uri="{BB962C8B-B14F-4D97-AF65-F5344CB8AC3E}">
        <p14:creationId xmlns:p14="http://schemas.microsoft.com/office/powerpoint/2010/main" val="6932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2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22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0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91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14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32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38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3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82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64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5BF2-AAE8-47FF-BE04-57604FC66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E24A5-33A2-41E7-9ACC-E2934AB2FE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4FFD7-5C70-4AF1-83B5-D6C8B469E09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5" name="Footer Placeholder 4">
            <a:extLst>
              <a:ext uri="{FF2B5EF4-FFF2-40B4-BE49-F238E27FC236}">
                <a16:creationId xmlns:a16="http://schemas.microsoft.com/office/drawing/2014/main" id="{EE4AEC17-969F-45B5-B994-96A4293BF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DD09BE-43AF-4CC6-A046-DF0E008363A3}"/>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48582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C351-C6AD-41E9-A6AD-2E9E19ED6D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AF9F2-4789-453B-AB5C-0C1F4CAB08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5776-AF45-4E40-8B0D-7364F4703B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5" name="Footer Placeholder 4">
            <a:extLst>
              <a:ext uri="{FF2B5EF4-FFF2-40B4-BE49-F238E27FC236}">
                <a16:creationId xmlns:a16="http://schemas.microsoft.com/office/drawing/2014/main" id="{C1D2581E-D0A6-4B97-8BA3-A3A40DFCE7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3B723-0119-4319-BFA7-1F33FDE24DF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34148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2657C-93A8-40E0-8E63-A38B9C5695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D8C1E-2205-4CAC-96EC-0FD5A1D46B7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4B59E-D34F-41E1-A054-347E685DC7DB}"/>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5" name="Footer Placeholder 4">
            <a:extLst>
              <a:ext uri="{FF2B5EF4-FFF2-40B4-BE49-F238E27FC236}">
                <a16:creationId xmlns:a16="http://schemas.microsoft.com/office/drawing/2014/main" id="{EB3556B9-A70A-4F7D-9B2C-FBE69FCA84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20D27E-849F-4A5A-A95D-9B663ADD62A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87140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76048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7" name="矩形 6"/>
          <p:cNvSpPr/>
          <p:nvPr userDrawn="1"/>
        </p:nvSpPr>
        <p:spPr>
          <a:xfrm>
            <a:off x="169767" y="318813"/>
            <a:ext cx="11852465" cy="622037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3" name="Picture 2" descr="A white circle with leaves and blue text&#10;&#10;Description automatically generated">
            <a:extLst>
              <a:ext uri="{FF2B5EF4-FFF2-40B4-BE49-F238E27FC236}">
                <a16:creationId xmlns:a16="http://schemas.microsoft.com/office/drawing/2014/main" id="{B2E8AD30-ECD2-600F-F7EB-F12C0E4BA1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353925" y="209551"/>
            <a:ext cx="1247774" cy="1247774"/>
          </a:xfrm>
          <a:prstGeom prst="rect">
            <a:avLst/>
          </a:prstGeom>
        </p:spPr>
      </p:pic>
    </p:spTree>
    <p:extLst>
      <p:ext uri="{BB962C8B-B14F-4D97-AF65-F5344CB8AC3E}">
        <p14:creationId xmlns:p14="http://schemas.microsoft.com/office/powerpoint/2010/main" val="423220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 userDrawn="1">
  <p:cSld name="1_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23134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7" name="矩形 6"/>
          <p:cNvSpPr/>
          <p:nvPr userDrawn="1"/>
        </p:nvSpPr>
        <p:spPr>
          <a:xfrm>
            <a:off x="169767" y="318813"/>
            <a:ext cx="11852465" cy="622037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3" name="Picture 2" descr="A white circle with leaves and blue text&#10;&#10;Description automatically generated">
            <a:extLst>
              <a:ext uri="{FF2B5EF4-FFF2-40B4-BE49-F238E27FC236}">
                <a16:creationId xmlns:a16="http://schemas.microsoft.com/office/drawing/2014/main" id="{B2E8AD30-ECD2-600F-F7EB-F12C0E4BA1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353925" y="209551"/>
            <a:ext cx="1247774" cy="1247774"/>
          </a:xfrm>
          <a:prstGeom prst="rect">
            <a:avLst/>
          </a:prstGeom>
        </p:spPr>
      </p:pic>
    </p:spTree>
    <p:extLst>
      <p:ext uri="{BB962C8B-B14F-4D97-AF65-F5344CB8AC3E}">
        <p14:creationId xmlns:p14="http://schemas.microsoft.com/office/powerpoint/2010/main" val="26809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 userDrawn="1">
  <p:cSld name="1_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170813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5A6B-FB10-40C5-989C-B8CFD5A563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944393B-A8E7-486E-AF07-74A70460969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9FAA-8B73-4CA8-94EC-86D5A46E174C}"/>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5" name="Footer Placeholder 4">
            <a:extLst>
              <a:ext uri="{FF2B5EF4-FFF2-40B4-BE49-F238E27FC236}">
                <a16:creationId xmlns:a16="http://schemas.microsoft.com/office/drawing/2014/main" id="{8C429D66-02B2-4AAE-99FE-6EC2B9E6F7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78FE96-34C5-4B3C-8F2B-A9ADF5BE1EC1}"/>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0853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64A0-0835-402F-A3AD-42A01B6581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037B4B-2A6E-466A-88B5-8A074C4246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F2EC-3F96-45D7-B459-491025EDE6E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5" name="Footer Placeholder 4">
            <a:extLst>
              <a:ext uri="{FF2B5EF4-FFF2-40B4-BE49-F238E27FC236}">
                <a16:creationId xmlns:a16="http://schemas.microsoft.com/office/drawing/2014/main" id="{E48E268D-17D5-406C-AB35-18D94EAD4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6C6D0C-9C74-4501-B279-0C44007756F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35949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B871-54B4-4347-8FEF-15D2837CF2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62E622-71E3-4980-8F96-38A6A30A13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C1974-A7F5-47AA-9462-27427DF2F3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F9CE9-8ECA-4069-A1A8-13BF02410C84}"/>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6" name="Footer Placeholder 5">
            <a:extLst>
              <a:ext uri="{FF2B5EF4-FFF2-40B4-BE49-F238E27FC236}">
                <a16:creationId xmlns:a16="http://schemas.microsoft.com/office/drawing/2014/main" id="{72B5FF10-A76D-4AEC-B506-58F9CFA1E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8C055D-1A75-497B-9E3A-644CDF22EE62}"/>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22243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5DA-117C-4EDC-BCA4-D534F710D31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E4C1A1A-1E77-4B71-BF79-1857B00A2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13216-1531-4BE0-9FE7-03E48745C8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5E412-4125-4ACC-8EAF-CDB9250E57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FD1DE-9A15-4636-A524-738E981864A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5D921-22CB-4734-BD8B-940E4223AF8D}"/>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8" name="Footer Placeholder 7">
            <a:extLst>
              <a:ext uri="{FF2B5EF4-FFF2-40B4-BE49-F238E27FC236}">
                <a16:creationId xmlns:a16="http://schemas.microsoft.com/office/drawing/2014/main" id="{856EEE58-F1F5-4C97-B8A2-926FEAE235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109B65A-3D33-4AF6-BD17-30F5AE19CABA}"/>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69978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8FAD-2992-416C-B350-8142D54541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766C53-E53E-4DCA-BB6F-42499E3096A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4" name="Footer Placeholder 3">
            <a:extLst>
              <a:ext uri="{FF2B5EF4-FFF2-40B4-BE49-F238E27FC236}">
                <a16:creationId xmlns:a16="http://schemas.microsoft.com/office/drawing/2014/main" id="{976BF533-F1D3-4DB7-805D-95EE63A0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374D662-EA49-4DD6-B9CC-8E8B9F62EA7C}"/>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293906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39188-8E77-411E-BEA0-CC81ECD60600}"/>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3" name="Footer Placeholder 2">
            <a:extLst>
              <a:ext uri="{FF2B5EF4-FFF2-40B4-BE49-F238E27FC236}">
                <a16:creationId xmlns:a16="http://schemas.microsoft.com/office/drawing/2014/main" id="{D29724FB-7A00-4918-B7B2-A3539F6A5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D3A8C0-6853-4933-B4CC-05E64523AF1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268524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9CFF-722D-458E-8737-8C7B0C35FF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6F3A6-472C-4DF9-95AC-3DCA72B071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8B7CA-4DAE-4C5A-8666-550B015EBC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BE9CA-554F-48D6-A611-3AA43EA1BF7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6" name="Footer Placeholder 5">
            <a:extLst>
              <a:ext uri="{FF2B5EF4-FFF2-40B4-BE49-F238E27FC236}">
                <a16:creationId xmlns:a16="http://schemas.microsoft.com/office/drawing/2014/main" id="{45859B0D-3E9B-4308-AEF7-E66D3DC185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D4E4A2-864C-46A6-A779-30DDEF5A5CD0}"/>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242067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826B-0D02-45C5-90DC-C913C3426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1A3CB-3471-4B45-9D05-90D4BE0675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5E922-DCD1-4B97-819A-AE65D1F8C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98F35-8195-434E-8CD4-3FBF22897C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1/14/2026</a:t>
            </a:fld>
            <a:endParaRPr lang="en-US"/>
          </a:p>
        </p:txBody>
      </p:sp>
      <p:sp>
        <p:nvSpPr>
          <p:cNvPr id="6" name="Footer Placeholder 5">
            <a:extLst>
              <a:ext uri="{FF2B5EF4-FFF2-40B4-BE49-F238E27FC236}">
                <a16:creationId xmlns:a16="http://schemas.microsoft.com/office/drawing/2014/main" id="{E695D0D4-25DE-4755-B366-BF75D927BC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A7AFD2-FB00-47D3-880B-BF310A0DDED4}"/>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11381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558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87" r:id="rId13"/>
    <p:sldLayoutId id="2147483688" r:id="rId14"/>
    <p:sldLayoutId id="2147483715" r:id="rId15"/>
    <p:sldLayoutId id="214748371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012BA31F-4578-4001-811A-A96AF02D9A92}"/>
              </a:ext>
            </a:extLst>
          </p:cNvPr>
          <p:cNvSpPr>
            <a:spLocks noChangeArrowheads="1"/>
          </p:cNvSpPr>
          <p:nvPr/>
        </p:nvSpPr>
        <p:spPr bwMode="auto">
          <a:xfrm>
            <a:off x="69851" y="215900"/>
            <a:ext cx="12122149" cy="1483784"/>
          </a:xfrm>
          <a:prstGeom prst="rect">
            <a:avLst/>
          </a:prstGeom>
          <a:noFill/>
          <a:ln>
            <a:noFill/>
          </a:ln>
          <a:effectLst/>
        </p:spPr>
        <p:txBody>
          <a:bodyPr wrap="none" lIns="121912" tIns="60956" rIns="121912" bIns="60956" anchor="ctr"/>
          <a:lstStyle/>
          <a:p>
            <a:pPr algn="ctr" defTabSz="1219170" eaLnBrk="0" fontAlgn="base" hangingPunct="0">
              <a:spcBef>
                <a:spcPct val="5000"/>
              </a:spcBef>
              <a:spcAft>
                <a:spcPct val="5000"/>
              </a:spcAft>
              <a:defRPr/>
            </a:pPr>
            <a:r>
              <a:rPr lang="en-US" sz="3200">
                <a:solidFill>
                  <a:srgbClr val="0000FF"/>
                </a:solidFill>
                <a:effectLst>
                  <a:outerShdw blurRad="38100" dist="38100" dir="2700000" algn="tl">
                    <a:srgbClr val="C0C0C0"/>
                  </a:outerShdw>
                </a:effectLst>
                <a:latin typeface="Arial" charset="0"/>
                <a:cs typeface="Arial" charset="0"/>
              </a:rPr>
              <a:t>ỦY BAN NHÂN DÂN PH</a:t>
            </a:r>
            <a:r>
              <a:rPr lang="vi-VN" sz="3200">
                <a:solidFill>
                  <a:srgbClr val="0000FF"/>
                </a:solidFill>
                <a:effectLst>
                  <a:outerShdw blurRad="38100" dist="38100" dir="2700000" algn="tl">
                    <a:srgbClr val="C0C0C0"/>
                  </a:outerShdw>
                </a:effectLst>
                <a:latin typeface="Arial" charset="0"/>
                <a:cs typeface="Arial" charset="0"/>
              </a:rPr>
              <a:t>Ư</a:t>
            </a:r>
            <a:r>
              <a:rPr lang="en-US" sz="3200">
                <a:solidFill>
                  <a:srgbClr val="0000FF"/>
                </a:solidFill>
                <a:effectLst>
                  <a:outerShdw blurRad="38100" dist="38100" dir="2700000" algn="tl">
                    <a:srgbClr val="C0C0C0"/>
                  </a:outerShdw>
                </a:effectLst>
                <a:latin typeface="Arial" charset="0"/>
                <a:cs typeface="Arial" charset="0"/>
              </a:rPr>
              <a:t>ỜNG DƯƠNG KINH</a:t>
            </a:r>
          </a:p>
          <a:p>
            <a:pPr algn="ctr" defTabSz="1219170" eaLnBrk="0" fontAlgn="base" hangingPunct="0">
              <a:spcBef>
                <a:spcPct val="5000"/>
              </a:spcBef>
              <a:spcAft>
                <a:spcPct val="5000"/>
              </a:spcAft>
              <a:defRPr/>
            </a:pPr>
            <a:r>
              <a:rPr lang="en-US" sz="3200" b="1">
                <a:solidFill>
                  <a:srgbClr val="0000FF"/>
                </a:solidFill>
                <a:effectLst>
                  <a:outerShdw blurRad="38100" dist="38100" dir="2700000" algn="tl">
                    <a:srgbClr val="C0C0C0"/>
                  </a:outerShdw>
                </a:effectLst>
                <a:latin typeface="Arial" charset="0"/>
                <a:cs typeface="Arial" charset="0"/>
              </a:rPr>
              <a:t>TRƯỜNG TIỂU HỌC HOÀ NGHĨA </a:t>
            </a:r>
            <a:endParaRPr lang="en-US" sz="3200" b="1" i="1" dirty="0">
              <a:solidFill>
                <a:srgbClr val="0000FF"/>
              </a:solidFill>
              <a:effectLst>
                <a:outerShdw blurRad="38100" dist="38100" dir="2700000" algn="tl">
                  <a:srgbClr val="C0C0C0"/>
                </a:outerShdw>
              </a:effectLst>
              <a:latin typeface="Arial" charset="0"/>
              <a:cs typeface="Arial" charset="0"/>
            </a:endParaRPr>
          </a:p>
        </p:txBody>
      </p:sp>
      <p:sp>
        <p:nvSpPr>
          <p:cNvPr id="4" name="WordArt 14">
            <a:extLst>
              <a:ext uri="{FF2B5EF4-FFF2-40B4-BE49-F238E27FC236}">
                <a16:creationId xmlns:a16="http://schemas.microsoft.com/office/drawing/2014/main" id="{89B5FE2E-F506-2C65-D687-B401842801B8}"/>
              </a:ext>
            </a:extLst>
          </p:cNvPr>
          <p:cNvSpPr>
            <a:spLocks noChangeArrowheads="1" noChangeShapeType="1"/>
          </p:cNvSpPr>
          <p:nvPr/>
        </p:nvSpPr>
        <p:spPr bwMode="auto">
          <a:xfrm>
            <a:off x="6779683" y="6004661"/>
            <a:ext cx="4993217" cy="3661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b="1" i="1" kern="10" dirty="0">
                <a:solidFill>
                  <a:srgbClr val="0000FF"/>
                </a:solidFill>
                <a:latin typeface="Times New Roman" panose="02020603050405020304" pitchFamily="18" charset="0"/>
                <a:cs typeface="Times New Roman" panose="02020603050405020304" pitchFamily="18" charset="0"/>
              </a:rPr>
              <a:t>Dương Kinh, ngày </a:t>
            </a:r>
            <a:r>
              <a:rPr lang="en-US" sz="4800" b="1" i="1" kern="10" dirty="0">
                <a:solidFill>
                  <a:srgbClr val="0000FF"/>
                </a:solidFill>
                <a:latin typeface="Times New Roman" panose="02020603050405020304" pitchFamily="18" charset="0"/>
                <a:cs typeface="Times New Roman" panose="02020603050405020304" pitchFamily="18" charset="0"/>
              </a:rPr>
              <a:t>23</a:t>
            </a:r>
            <a:r>
              <a:rPr lang="vi-VN" sz="4800" b="1" i="1" kern="10" dirty="0">
                <a:solidFill>
                  <a:srgbClr val="0000FF"/>
                </a:solidFill>
                <a:latin typeface="Times New Roman" panose="02020603050405020304" pitchFamily="18" charset="0"/>
                <a:cs typeface="Times New Roman" panose="02020603050405020304" pitchFamily="18" charset="0"/>
              </a:rPr>
              <a:t> tháng 1</a:t>
            </a:r>
            <a:r>
              <a:rPr lang="en-US" sz="4800" b="1" i="1" kern="10" dirty="0">
                <a:solidFill>
                  <a:srgbClr val="0000FF"/>
                </a:solidFill>
                <a:latin typeface="Times New Roman" panose="02020603050405020304" pitchFamily="18" charset="0"/>
                <a:cs typeface="Times New Roman" panose="02020603050405020304" pitchFamily="18" charset="0"/>
              </a:rPr>
              <a:t>2</a:t>
            </a:r>
            <a:r>
              <a:rPr lang="vi-VN" sz="4800" b="1" i="1" kern="10" dirty="0">
                <a:solidFill>
                  <a:srgbClr val="0000FF"/>
                </a:solidFill>
                <a:latin typeface="Times New Roman" panose="02020603050405020304" pitchFamily="18" charset="0"/>
                <a:cs typeface="Times New Roman" panose="02020603050405020304" pitchFamily="18" charset="0"/>
              </a:rPr>
              <a:t> năm 202</a:t>
            </a:r>
            <a:r>
              <a:rPr lang="en-US" sz="4800" b="1" i="1" kern="10" dirty="0">
                <a:solidFill>
                  <a:srgbClr val="0000FF"/>
                </a:solidFill>
                <a:latin typeface="Times New Roman" panose="02020603050405020304" pitchFamily="18" charset="0"/>
                <a:cs typeface="Times New Roman" panose="02020603050405020304" pitchFamily="18" charset="0"/>
              </a:rPr>
              <a:t>5</a:t>
            </a:r>
            <a:endParaRPr lang="vi-VN" sz="4800" b="1" i="1" kern="1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2">
            <a:extLst>
              <a:ext uri="{FF2B5EF4-FFF2-40B4-BE49-F238E27FC236}">
                <a16:creationId xmlns:a16="http://schemas.microsoft.com/office/drawing/2014/main" id="{1A774BBA-0666-6790-AFE0-8107742E10AB}"/>
              </a:ext>
            </a:extLst>
          </p:cNvPr>
          <p:cNvCxnSpPr>
            <a:cxnSpLocks noChangeShapeType="1"/>
          </p:cNvCxnSpPr>
          <p:nvPr/>
        </p:nvCxnSpPr>
        <p:spPr bwMode="auto">
          <a:xfrm>
            <a:off x="4749800" y="1545167"/>
            <a:ext cx="2779184"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6" name="WordArt 16">
            <a:extLst>
              <a:ext uri="{FF2B5EF4-FFF2-40B4-BE49-F238E27FC236}">
                <a16:creationId xmlns:a16="http://schemas.microsoft.com/office/drawing/2014/main" id="{773FD47D-31C5-71EB-92F5-CCE5C3B228CE}"/>
              </a:ext>
            </a:extLst>
          </p:cNvPr>
          <p:cNvSpPr>
            <a:spLocks noChangeArrowheads="1" noChangeShapeType="1" noTextEdit="1"/>
          </p:cNvSpPr>
          <p:nvPr/>
        </p:nvSpPr>
        <p:spPr bwMode="auto">
          <a:xfrm>
            <a:off x="505884" y="1883013"/>
            <a:ext cx="11267016" cy="2345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b="1" kern="10" dirty="0">
                <a:solidFill>
                  <a:srgbClr val="FF0000"/>
                </a:solidFill>
              </a:rPr>
              <a:t>NHIỆT LIỆT CHÀO MỪNG CÁC THẦY CÔ GIÁO</a:t>
            </a:r>
          </a:p>
          <a:p>
            <a:pPr algn="ctr"/>
            <a:r>
              <a:rPr lang="vi-VN" sz="4800" b="1" kern="10" dirty="0">
                <a:solidFill>
                  <a:srgbClr val="FF0000"/>
                </a:solidFill>
              </a:rPr>
              <a:t>VÀ CÁC EM HỌC SINH VỀ DỰ GIỜ MÔN TIẾNG VIỆT 4</a:t>
            </a:r>
          </a:p>
        </p:txBody>
      </p:sp>
      <p:sp>
        <p:nvSpPr>
          <p:cNvPr id="7" name="Rectangle 6">
            <a:extLst>
              <a:ext uri="{FF2B5EF4-FFF2-40B4-BE49-F238E27FC236}">
                <a16:creationId xmlns:a16="http://schemas.microsoft.com/office/drawing/2014/main" id="{4F844614-08F9-3CAD-2FCF-C40C82F90EC0}"/>
              </a:ext>
            </a:extLst>
          </p:cNvPr>
          <p:cNvSpPr>
            <a:spLocks noChangeArrowheads="1"/>
          </p:cNvSpPr>
          <p:nvPr/>
        </p:nvSpPr>
        <p:spPr bwMode="auto">
          <a:xfrm>
            <a:off x="309033" y="4811380"/>
            <a:ext cx="11882967" cy="531284"/>
          </a:xfrm>
          <a:prstGeom prst="rect">
            <a:avLst/>
          </a:prstGeom>
          <a:noFill/>
          <a:ln>
            <a:noFill/>
          </a:ln>
          <a:effectLst/>
        </p:spPr>
        <p:txBody>
          <a:bodyPr wrap="none" lIns="121912" tIns="60956" rIns="121912" bIns="60956" anchor="ctr"/>
          <a:lstStyle/>
          <a:p>
            <a:pPr defTabSz="1219170" eaLnBrk="0" fontAlgn="base" hangingPunct="0">
              <a:spcBef>
                <a:spcPct val="5000"/>
              </a:spcBef>
              <a:spcAft>
                <a:spcPct val="5000"/>
              </a:spcAft>
              <a:defRPr/>
            </a:pP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viên</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Nguyễn</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Thị</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Hồng</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Nhung</a:t>
            </a:r>
          </a:p>
          <a:p>
            <a:pPr defTabSz="1219170" eaLnBrk="0" fontAlgn="base" hangingPunct="0">
              <a:spcBef>
                <a:spcPct val="5000"/>
              </a:spcBef>
              <a:spcAft>
                <a:spcPct val="5000"/>
              </a:spcAft>
              <a:defRPr/>
            </a:pP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Lớp</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4C</a:t>
            </a:r>
          </a:p>
        </p:txBody>
      </p:sp>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94B29-FA19-4BA3-B78A-19EBD3AEE211}"/>
              </a:ext>
            </a:extLst>
          </p:cNvPr>
          <p:cNvSpPr/>
          <p:nvPr/>
        </p:nvSpPr>
        <p:spPr>
          <a:xfrm>
            <a:off x="5841146" y="1190110"/>
            <a:ext cx="5070693"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FFC000"/>
                </a:solidFill>
                <a:effectLst>
                  <a:glow rad="63500">
                    <a:srgbClr val="ED7D31">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LUYỆN ĐỌC </a:t>
            </a:r>
            <a:r>
              <a:rPr lang="en-US" sz="6000" b="1" dirty="0">
                <a:ln w="22225">
                  <a:solidFill>
                    <a:srgbClr val="ED7D31"/>
                  </a:solidFill>
                  <a:prstDash val="solid"/>
                </a:ln>
                <a:solidFill>
                  <a:srgbClr val="FFC000"/>
                </a:solidFill>
                <a:effectLst>
                  <a:glow rad="63500">
                    <a:srgbClr val="ED7D31">
                      <a:satMod val="175000"/>
                      <a:alpha val="40000"/>
                    </a:srgbClr>
                  </a:glow>
                </a:effectLst>
                <a:latin typeface="Tahoma" panose="020B0604030504040204" pitchFamily="34" charset="0"/>
                <a:ea typeface="Tahoma" panose="020B0604030504040204" pitchFamily="34" charset="0"/>
                <a:cs typeface="Tahoma" panose="020B0604030504040204" pitchFamily="34" charset="0"/>
              </a:rPr>
              <a:t>ĐOẠN</a:t>
            </a:r>
            <a:endParaRPr kumimoji="0" lang="en-US" sz="6000" b="1" i="0" u="none" strike="noStrike" kern="1200" cap="none" spc="0" normalizeH="0" baseline="0" noProof="0" dirty="0">
              <a:ln w="22225">
                <a:solidFill>
                  <a:srgbClr val="ED7D31"/>
                </a:solidFill>
                <a:prstDash val="solid"/>
              </a:ln>
              <a:solidFill>
                <a:srgbClr val="FFC000"/>
              </a:solidFill>
              <a:effectLst>
                <a:glow rad="63500">
                  <a:srgbClr val="ED7D31">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561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3318552" y="2414016"/>
            <a:ext cx="7215335" cy="23327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Nếu chúng mình có phép lạ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Bắt hạt giống nảy mầm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Chớp mắt thành cây đầy quả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 hồ hái chén ngọt lành.</a:t>
            </a:r>
          </a:p>
        </p:txBody>
      </p:sp>
      <p:pic>
        <p:nvPicPr>
          <p:cNvPr id="40" name="Hình ảnh 15">
            <a:extLst>
              <a:ext uri="{FF2B5EF4-FFF2-40B4-BE49-F238E27FC236}">
                <a16:creationId xmlns:a16="http://schemas.microsoft.com/office/drawing/2014/main" id="{10CDA4B2-DC53-4E94-A42E-D7765330FB2D}"/>
              </a:ext>
            </a:extLst>
          </p:cNvPr>
          <p:cNvPicPr>
            <a:picLocks noChangeAspect="1"/>
          </p:cNvPicPr>
          <p:nvPr/>
        </p:nvPicPr>
        <p:blipFill rotWithShape="1">
          <a:blip r:embed="rId3"/>
          <a:srcRect l="31483" t="5898" r="50744" b="64236"/>
          <a:stretch/>
        </p:blipFill>
        <p:spPr>
          <a:xfrm>
            <a:off x="2707631" y="1853984"/>
            <a:ext cx="742705" cy="1368976"/>
          </a:xfrm>
          <a:prstGeom prst="rect">
            <a:avLst/>
          </a:prstGeom>
        </p:spPr>
      </p:pic>
    </p:spTree>
    <p:extLst>
      <p:ext uri="{BB962C8B-B14F-4D97-AF65-F5344CB8AC3E}">
        <p14:creationId xmlns:p14="http://schemas.microsoft.com/office/powerpoint/2010/main" val="305080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3551274" y="1788186"/>
            <a:ext cx="7043574"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chúng mình có phép lạ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Ngủ dậy thành người lớn ngay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Đứa thì lặn xuống đáy biển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Đứa thì ngồi lái máy bay.</a:t>
            </a:r>
          </a:p>
        </p:txBody>
      </p:sp>
      <p:pic>
        <p:nvPicPr>
          <p:cNvPr id="6" name="Hình ảnh 22">
            <a:extLst>
              <a:ext uri="{FF2B5EF4-FFF2-40B4-BE49-F238E27FC236}">
                <a16:creationId xmlns:a16="http://schemas.microsoft.com/office/drawing/2014/main" id="{7795D73A-68B1-4955-BEF8-CFDFA8AD7016}"/>
              </a:ext>
            </a:extLst>
          </p:cNvPr>
          <p:cNvPicPr>
            <a:picLocks noChangeAspect="1"/>
          </p:cNvPicPr>
          <p:nvPr/>
        </p:nvPicPr>
        <p:blipFill rotWithShape="1">
          <a:blip r:embed="rId3"/>
          <a:srcRect l="50655" t="3903" r="28184" b="63507"/>
          <a:stretch/>
        </p:blipFill>
        <p:spPr>
          <a:xfrm>
            <a:off x="2273155" y="1512288"/>
            <a:ext cx="1178741" cy="1730642"/>
          </a:xfrm>
          <a:prstGeom prst="rect">
            <a:avLst/>
          </a:prstGeom>
        </p:spPr>
      </p:pic>
    </p:spTree>
    <p:extLst>
      <p:ext uri="{BB962C8B-B14F-4D97-AF65-F5344CB8AC3E}">
        <p14:creationId xmlns:p14="http://schemas.microsoft.com/office/powerpoint/2010/main" val="76817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3391786" y="2274838"/>
            <a:ext cx="7288406"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Nếu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chúng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phép</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Hái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triệu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vì</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xuống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cùng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ông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mặt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trời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mới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còn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mùa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đông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7" name="Hình ảnh 85">
            <a:extLst>
              <a:ext uri="{FF2B5EF4-FFF2-40B4-BE49-F238E27FC236}">
                <a16:creationId xmlns:a16="http://schemas.microsoft.com/office/drawing/2014/main" id="{11778DBA-E4EB-410E-8F70-21C5BC0BA6D0}"/>
              </a:ext>
            </a:extLst>
          </p:cNvPr>
          <p:cNvPicPr>
            <a:picLocks noChangeAspect="1"/>
          </p:cNvPicPr>
          <p:nvPr/>
        </p:nvPicPr>
        <p:blipFill rotWithShape="1">
          <a:blip r:embed="rId3"/>
          <a:srcRect l="71687" t="2707" r="6176" b="64704"/>
          <a:stretch/>
        </p:blipFill>
        <p:spPr>
          <a:xfrm>
            <a:off x="2362012" y="2296633"/>
            <a:ext cx="1094233" cy="1557025"/>
          </a:xfrm>
          <a:prstGeom prst="rect">
            <a:avLst/>
          </a:prstGeom>
        </p:spPr>
      </p:pic>
    </p:spTree>
    <p:extLst>
      <p:ext uri="{BB962C8B-B14F-4D97-AF65-F5344CB8AC3E}">
        <p14:creationId xmlns:p14="http://schemas.microsoft.com/office/powerpoint/2010/main" val="287916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3391786" y="2274838"/>
            <a:ext cx="7288406"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Nếu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chúng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phép</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Hóa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trái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bom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trái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ngon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ruột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còn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thuốc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nổ</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toàn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kẹo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bi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tròn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5" name="Picture 4">
            <a:extLst>
              <a:ext uri="{FF2B5EF4-FFF2-40B4-BE49-F238E27FC236}">
                <a16:creationId xmlns:a16="http://schemas.microsoft.com/office/drawing/2014/main" id="{85B10207-AAC0-F05D-E8AC-1AF58FF02AA8}"/>
              </a:ext>
            </a:extLst>
          </p:cNvPr>
          <p:cNvPicPr>
            <a:picLocks noChangeAspect="1"/>
          </p:cNvPicPr>
          <p:nvPr/>
        </p:nvPicPr>
        <p:blipFill>
          <a:blip r:embed="rId3"/>
          <a:stretch>
            <a:fillRect/>
          </a:stretch>
        </p:blipFill>
        <p:spPr>
          <a:xfrm>
            <a:off x="2116877" y="2116653"/>
            <a:ext cx="1493649" cy="1774090"/>
          </a:xfrm>
          <a:prstGeom prst="rect">
            <a:avLst/>
          </a:prstGeom>
        </p:spPr>
      </p:pic>
    </p:spTree>
    <p:extLst>
      <p:ext uri="{BB962C8B-B14F-4D97-AF65-F5344CB8AC3E}">
        <p14:creationId xmlns:p14="http://schemas.microsoft.com/office/powerpoint/2010/main" val="72022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3391786" y="2274838"/>
            <a:ext cx="728840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Nếu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chúng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phép</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Nếu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chúng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phép</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id="{411518BC-7DC1-549F-D5EF-BF99E45B4188}"/>
              </a:ext>
            </a:extLst>
          </p:cNvPr>
          <p:cNvPicPr>
            <a:picLocks noChangeAspect="1"/>
          </p:cNvPicPr>
          <p:nvPr/>
        </p:nvPicPr>
        <p:blipFill>
          <a:blip r:embed="rId3"/>
          <a:stretch>
            <a:fillRect/>
          </a:stretch>
        </p:blipFill>
        <p:spPr>
          <a:xfrm>
            <a:off x="2282535" y="2063490"/>
            <a:ext cx="1438781" cy="1774090"/>
          </a:xfrm>
          <a:prstGeom prst="rect">
            <a:avLst/>
          </a:prstGeom>
        </p:spPr>
      </p:pic>
    </p:spTree>
    <p:extLst>
      <p:ext uri="{BB962C8B-B14F-4D97-AF65-F5344CB8AC3E}">
        <p14:creationId xmlns:p14="http://schemas.microsoft.com/office/powerpoint/2010/main" val="533085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756F0-A4EC-397B-7EE2-B0814259A184}"/>
              </a:ext>
            </a:extLst>
          </p:cNvPr>
          <p:cNvPicPr>
            <a:picLocks noChangeAspect="1"/>
          </p:cNvPicPr>
          <p:nvPr/>
        </p:nvPicPr>
        <p:blipFill>
          <a:blip r:embed="rId2"/>
          <a:stretch>
            <a:fillRect/>
          </a:stretch>
        </p:blipFill>
        <p:spPr>
          <a:xfrm>
            <a:off x="1029494" y="112580"/>
            <a:ext cx="10303133" cy="1231499"/>
          </a:xfrm>
          <a:prstGeom prst="rect">
            <a:avLst/>
          </a:prstGeom>
        </p:spPr>
      </p:pic>
    </p:spTree>
    <p:extLst>
      <p:ext uri="{BB962C8B-B14F-4D97-AF65-F5344CB8AC3E}">
        <p14:creationId xmlns:p14="http://schemas.microsoft.com/office/powerpoint/2010/main" val="225749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94B29-FA19-4BA3-B78A-19EBD3AEE211}"/>
              </a:ext>
            </a:extLst>
          </p:cNvPr>
          <p:cNvSpPr/>
          <p:nvPr/>
        </p:nvSpPr>
        <p:spPr>
          <a:xfrm>
            <a:off x="5938683" y="1127725"/>
            <a:ext cx="4933788"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FFC000"/>
                </a:solidFill>
                <a:effectLst>
                  <a:glow rad="63500">
                    <a:srgbClr val="ED7D31">
                      <a:satMod val="175000"/>
                      <a:alpha val="40000"/>
                    </a:srgbClr>
                  </a:glow>
                </a:effectLst>
                <a:uLnTx/>
                <a:uFillTx/>
                <a:latin typeface="Cambria" panose="02040503050406030204" pitchFamily="18" charset="0"/>
                <a:ea typeface="Cambria" panose="02040503050406030204" pitchFamily="18" charset="0"/>
              </a:rPr>
              <a:t>LUYỆN ĐỌC TR</a:t>
            </a:r>
            <a:r>
              <a:rPr kumimoji="0" lang="vi-VN" sz="6000" b="1" i="0" u="none" strike="noStrike" kern="1200" cap="none" spc="0" normalizeH="0" baseline="0" noProof="0" dirty="0">
                <a:ln w="22225">
                  <a:solidFill>
                    <a:srgbClr val="ED7D31"/>
                  </a:solidFill>
                  <a:prstDash val="solid"/>
                </a:ln>
                <a:solidFill>
                  <a:srgbClr val="FFC000"/>
                </a:solidFill>
                <a:effectLst>
                  <a:glow rad="63500">
                    <a:srgbClr val="ED7D31">
                      <a:satMod val="175000"/>
                      <a:alpha val="40000"/>
                    </a:srgbClr>
                  </a:glow>
                </a:effectLst>
                <a:uLnTx/>
                <a:uFillTx/>
                <a:latin typeface="Cambria" panose="02040503050406030204" pitchFamily="18" charset="0"/>
                <a:ea typeface="Cambria" panose="02040503050406030204" pitchFamily="18" charset="0"/>
              </a:rPr>
              <a:t>Ư</a:t>
            </a:r>
            <a:r>
              <a:rPr kumimoji="0" lang="en-US" sz="6000" b="1" i="0" u="none" strike="noStrike" kern="1200" cap="none" spc="0" normalizeH="0" baseline="0" noProof="0" dirty="0">
                <a:ln w="22225">
                  <a:solidFill>
                    <a:srgbClr val="ED7D31"/>
                  </a:solidFill>
                  <a:prstDash val="solid"/>
                </a:ln>
                <a:solidFill>
                  <a:srgbClr val="FFC000"/>
                </a:solidFill>
                <a:effectLst>
                  <a:glow rad="63500">
                    <a:srgbClr val="ED7D31">
                      <a:satMod val="175000"/>
                      <a:alpha val="40000"/>
                    </a:srgbClr>
                  </a:glow>
                </a:effectLst>
                <a:uLnTx/>
                <a:uFillTx/>
                <a:latin typeface="Cambria" panose="02040503050406030204" pitchFamily="18" charset="0"/>
                <a:ea typeface="Cambria" panose="02040503050406030204" pitchFamily="18" charset="0"/>
              </a:rPr>
              <a:t>ỚC LỚP</a:t>
            </a:r>
          </a:p>
        </p:txBody>
      </p:sp>
    </p:spTree>
    <p:extLst>
      <p:ext uri="{BB962C8B-B14F-4D97-AF65-F5344CB8AC3E}">
        <p14:creationId xmlns:p14="http://schemas.microsoft.com/office/powerpoint/2010/main" val="7859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AEC9B-AD89-459E-9ECB-6E32B12F8BCC}"/>
              </a:ext>
            </a:extLst>
          </p:cNvPr>
          <p:cNvSpPr/>
          <p:nvPr/>
        </p:nvSpPr>
        <p:spPr>
          <a:xfrm>
            <a:off x="3931388" y="531567"/>
            <a:ext cx="4167963"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Trả</a:t>
            </a:r>
            <a:r>
              <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lời</a:t>
            </a:r>
            <a:r>
              <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câu</a:t>
            </a:r>
            <a:r>
              <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hỏi</a:t>
            </a:r>
            <a:endPar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endParaRPr>
          </a:p>
        </p:txBody>
      </p:sp>
    </p:spTree>
    <p:extLst>
      <p:ext uri="{BB962C8B-B14F-4D97-AF65-F5344CB8AC3E}">
        <p14:creationId xmlns:p14="http://schemas.microsoft.com/office/powerpoint/2010/main" val="399884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407900" y="412913"/>
            <a:ext cx="11762764" cy="4105924"/>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ea typeface="+mn-ea"/>
              <a:cs typeface="+mn-cs"/>
            </a:endParaRPr>
          </a:p>
        </p:txBody>
      </p:sp>
      <p:sp>
        <p:nvSpPr>
          <p:cNvPr id="8" name="TextBox 7">
            <a:extLst>
              <a:ext uri="{FF2B5EF4-FFF2-40B4-BE49-F238E27FC236}">
                <a16:creationId xmlns:a16="http://schemas.microsoft.com/office/drawing/2014/main" id="{50A460F5-AC59-49D3-8FFB-46CCE3CF1F93}"/>
              </a:ext>
            </a:extLst>
          </p:cNvPr>
          <p:cNvSpPr txBox="1"/>
          <p:nvPr/>
        </p:nvSpPr>
        <p:spPr>
          <a:xfrm>
            <a:off x="988420" y="656571"/>
            <a:ext cx="11728704" cy="646331"/>
          </a:xfrm>
          <a:prstGeom prst="rect">
            <a:avLst/>
          </a:prstGeom>
          <a:noFill/>
        </p:spPr>
        <p:txBody>
          <a:bodyPr wrap="square">
            <a:spAutoFit/>
          </a:bodyPr>
          <a:lstStyle/>
          <a:p>
            <a:pPr lvl="0">
              <a:defRPr/>
            </a:pPr>
            <a:r>
              <a:rPr lang="vi-VN" sz="3600" dirty="0">
                <a:solidFill>
                  <a:srgbClr val="FF0000"/>
                </a:solidFill>
                <a:cs typeface="Arial" panose="020B0604020202020204" pitchFamily="34" charset="0"/>
              </a:rPr>
              <a:t>Câu </a:t>
            </a:r>
            <a:r>
              <a:rPr lang="en-US" sz="3600" dirty="0">
                <a:solidFill>
                  <a:srgbClr val="FF0000"/>
                </a:solidFill>
                <a:cs typeface="Arial" panose="020B0604020202020204" pitchFamily="34" charset="0"/>
              </a:rPr>
              <a:t>1: </a:t>
            </a:r>
            <a:r>
              <a:rPr lang="vi-VN" sz="3600" dirty="0">
                <a:solidFill>
                  <a:srgbClr val="FF0000"/>
                </a:solidFill>
                <a:cs typeface="Arial" panose="020B0604020202020204" pitchFamily="34" charset="0"/>
              </a:rPr>
              <a:t>Nếu có phép lạ, bạn nhỏ ước những điều gì?</a:t>
            </a:r>
            <a:endParaRPr kumimoji="0" lang="vi-VN" sz="36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5" name="Rectangle: Rounded Corners 4">
            <a:extLst>
              <a:ext uri="{FF2B5EF4-FFF2-40B4-BE49-F238E27FC236}">
                <a16:creationId xmlns:a16="http://schemas.microsoft.com/office/drawing/2014/main" id="{501C5988-6754-4C14-96F0-A37C073CFB22}"/>
              </a:ext>
            </a:extLst>
          </p:cNvPr>
          <p:cNvSpPr/>
          <p:nvPr/>
        </p:nvSpPr>
        <p:spPr>
          <a:xfrm>
            <a:off x="1745548" y="1984333"/>
            <a:ext cx="9561576" cy="200287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cs typeface="Arial" panose="020B0604020202020204" pitchFamily="34" charset="0"/>
              </a:rPr>
              <a:t>Bạn nhỏ đã ước: </a:t>
            </a:r>
            <a:r>
              <a:rPr lang="vi-VN" sz="3200" b="1" i="1" dirty="0">
                <a:solidFill>
                  <a:srgbClr val="002060"/>
                </a:solidFill>
                <a:cs typeface="Arial" panose="020B0604020202020204" pitchFamily="34" charset="0"/>
              </a:rPr>
              <a:t>cây nhiều quả chín, lớn nhanh, lặn xuống biển, lái máy bay</a:t>
            </a:r>
            <a:r>
              <a:rPr lang="en-US" sz="3200" b="1" i="1" dirty="0">
                <a:solidFill>
                  <a:srgbClr val="002060"/>
                </a:solidFill>
                <a:cs typeface="Arial" panose="020B0604020202020204" pitchFamily="34" charset="0"/>
              </a:rPr>
              <a:t> </a:t>
            </a:r>
            <a:r>
              <a:rPr lang="vi-VN" sz="3200" b="1" i="1" dirty="0">
                <a:solidFill>
                  <a:srgbClr val="002060"/>
                </a:solidFill>
                <a:cs typeface="Arial" panose="020B0604020202020204" pitchFamily="34" charset="0"/>
              </a:rPr>
              <a:t>không còn mùa đông, hóa trái bom thành trái ngon, không còn chiến tranh,...</a:t>
            </a:r>
          </a:p>
        </p:txBody>
      </p:sp>
      <p:sp>
        <p:nvSpPr>
          <p:cNvPr id="6" name="Arrow: Right 5">
            <a:extLst>
              <a:ext uri="{FF2B5EF4-FFF2-40B4-BE49-F238E27FC236}">
                <a16:creationId xmlns:a16="http://schemas.microsoft.com/office/drawing/2014/main" id="{08911FB4-371E-46DD-ACD2-D3BF815B3B78}"/>
              </a:ext>
            </a:extLst>
          </p:cNvPr>
          <p:cNvSpPr/>
          <p:nvPr/>
        </p:nvSpPr>
        <p:spPr>
          <a:xfrm>
            <a:off x="786939" y="2246292"/>
            <a:ext cx="688848" cy="337426"/>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25801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A0B30B-40A9-908D-8AC5-25D9606C9250}"/>
              </a:ext>
            </a:extLst>
          </p:cNvPr>
          <p:cNvPicPr>
            <a:picLocks noChangeAspect="1"/>
          </p:cNvPicPr>
          <p:nvPr/>
        </p:nvPicPr>
        <p:blipFill>
          <a:blip r:embed="rId3"/>
          <a:stretch>
            <a:fillRect/>
          </a:stretch>
        </p:blipFill>
        <p:spPr>
          <a:xfrm>
            <a:off x="3166638" y="1606495"/>
            <a:ext cx="5401524" cy="1518036"/>
          </a:xfrm>
          <a:prstGeom prst="rect">
            <a:avLst/>
          </a:prstGeom>
        </p:spPr>
      </p:pic>
      <p:pic>
        <p:nvPicPr>
          <p:cNvPr id="9" name="Picture 8">
            <a:extLst>
              <a:ext uri="{FF2B5EF4-FFF2-40B4-BE49-F238E27FC236}">
                <a16:creationId xmlns:a16="http://schemas.microsoft.com/office/drawing/2014/main" id="{8487F4C6-FBC4-B23C-2654-79C4BC2FA063}"/>
              </a:ext>
            </a:extLst>
          </p:cNvPr>
          <p:cNvPicPr>
            <a:picLocks noChangeAspect="1"/>
          </p:cNvPicPr>
          <p:nvPr/>
        </p:nvPicPr>
        <p:blipFill>
          <a:blip r:embed="rId4"/>
          <a:stretch>
            <a:fillRect/>
          </a:stretch>
        </p:blipFill>
        <p:spPr>
          <a:xfrm>
            <a:off x="2524538" y="2405813"/>
            <a:ext cx="7422471" cy="3001470"/>
          </a:xfrm>
          <a:prstGeom prst="rect">
            <a:avLst/>
          </a:prstGeom>
        </p:spPr>
      </p:pic>
      <p:pic>
        <p:nvPicPr>
          <p:cNvPr id="11" name="Picture 10">
            <a:extLst>
              <a:ext uri="{FF2B5EF4-FFF2-40B4-BE49-F238E27FC236}">
                <a16:creationId xmlns:a16="http://schemas.microsoft.com/office/drawing/2014/main" id="{B0BCAB4C-1E7B-1060-6BD5-6BC1B73A051A}"/>
              </a:ext>
            </a:extLst>
          </p:cNvPr>
          <p:cNvPicPr>
            <a:picLocks noChangeAspect="1"/>
          </p:cNvPicPr>
          <p:nvPr/>
        </p:nvPicPr>
        <p:blipFill>
          <a:blip r:embed="rId5"/>
          <a:stretch>
            <a:fillRect/>
          </a:stretch>
        </p:blipFill>
        <p:spPr>
          <a:xfrm rot="20183856">
            <a:off x="-1013069" y="2022219"/>
            <a:ext cx="7797460" cy="1402202"/>
          </a:xfrm>
          <a:prstGeom prst="rect">
            <a:avLst/>
          </a:prstGeom>
        </p:spPr>
      </p:pic>
      <p:sp>
        <p:nvSpPr>
          <p:cNvPr id="12" name="Google Shape;436;p36">
            <a:extLst>
              <a:ext uri="{FF2B5EF4-FFF2-40B4-BE49-F238E27FC236}">
                <a16:creationId xmlns:a16="http://schemas.microsoft.com/office/drawing/2014/main" id="{9DF5D283-E6D0-28D6-7389-F0E85A10A6FA}"/>
              </a:ext>
            </a:extLst>
          </p:cNvPr>
          <p:cNvSpPr txBox="1">
            <a:spLocks/>
          </p:cNvSpPr>
          <p:nvPr/>
        </p:nvSpPr>
        <p:spPr>
          <a:xfrm>
            <a:off x="2328578" y="1059298"/>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Pompiere"/>
              <a:buNone/>
              <a:tabLst/>
              <a:defRPr/>
            </a:pPr>
            <a:r>
              <a:rPr kumimoji="0" lang="en-US" sz="4000" b="1" i="0" u="none" strike="noStrike" kern="1200" cap="none" spc="0" normalizeH="0" baseline="0" noProof="0" dirty="0" err="1">
                <a:ln>
                  <a:noFill/>
                </a:ln>
                <a:solidFill>
                  <a:prstClr val="white"/>
                </a:solidFill>
                <a:effectLst/>
                <a:uLnTx/>
                <a:uFillTx/>
                <a:latin typeface="+mn-lt"/>
                <a:sym typeface="Pompiere"/>
              </a:rPr>
              <a:t>Thứ</a:t>
            </a:r>
            <a:r>
              <a:rPr kumimoji="0" lang="en-US" sz="4000" b="1" i="0" u="none" strike="noStrike" kern="1200" cap="none" spc="0" normalizeH="0" baseline="0" noProof="0" dirty="0">
                <a:ln>
                  <a:noFill/>
                </a:ln>
                <a:solidFill>
                  <a:prstClr val="white"/>
                </a:solidFill>
                <a:effectLst/>
                <a:uLnTx/>
                <a:uFillTx/>
                <a:latin typeface="+mn-lt"/>
                <a:sym typeface="Pompiere"/>
              </a:rPr>
              <a:t>…</a:t>
            </a:r>
            <a:r>
              <a:rPr kumimoji="0" lang="en-US" sz="4000" b="1" i="0" u="none" strike="noStrike" kern="1200" cap="none" spc="0" normalizeH="0" baseline="0" noProof="0" dirty="0" err="1">
                <a:ln>
                  <a:noFill/>
                </a:ln>
                <a:solidFill>
                  <a:prstClr val="white"/>
                </a:solidFill>
                <a:effectLst/>
                <a:uLnTx/>
                <a:uFillTx/>
                <a:latin typeface="+mn-lt"/>
                <a:sym typeface="Pompiere"/>
              </a:rPr>
              <a:t>ngày</a:t>
            </a:r>
            <a:r>
              <a:rPr kumimoji="0" lang="en-US" sz="4000" b="1" i="0" u="none" strike="noStrike" kern="1200" cap="none" spc="0" normalizeH="0" baseline="0" noProof="0" dirty="0">
                <a:ln>
                  <a:noFill/>
                </a:ln>
                <a:solidFill>
                  <a:prstClr val="white"/>
                </a:solidFill>
                <a:effectLst/>
                <a:uLnTx/>
                <a:uFillTx/>
                <a:latin typeface="+mn-lt"/>
                <a:sym typeface="Pompiere"/>
              </a:rPr>
              <a:t>…</a:t>
            </a:r>
            <a:r>
              <a:rPr kumimoji="0" lang="en-US" sz="4000" b="1" i="0" u="none" strike="noStrike" kern="1200" cap="none" spc="0" normalizeH="0" baseline="0" noProof="0" dirty="0" err="1">
                <a:ln>
                  <a:noFill/>
                </a:ln>
                <a:solidFill>
                  <a:prstClr val="white"/>
                </a:solidFill>
                <a:effectLst/>
                <a:uLnTx/>
                <a:uFillTx/>
                <a:latin typeface="+mn-lt"/>
                <a:sym typeface="Pompiere"/>
              </a:rPr>
              <a:t>tháng</a:t>
            </a:r>
            <a:r>
              <a:rPr kumimoji="0" lang="en-US" sz="4000" b="1" i="0" u="none" strike="noStrike" kern="1200" cap="none" spc="0" normalizeH="0" baseline="0" noProof="0" dirty="0">
                <a:ln>
                  <a:noFill/>
                </a:ln>
                <a:solidFill>
                  <a:prstClr val="white"/>
                </a:solidFill>
                <a:effectLst/>
                <a:uLnTx/>
                <a:uFillTx/>
                <a:latin typeface="+mn-lt"/>
                <a:sym typeface="Pompiere"/>
              </a:rPr>
              <a:t>…</a:t>
            </a:r>
            <a:r>
              <a:rPr kumimoji="0" lang="en-US" sz="4000" b="1" i="0" u="none" strike="noStrike" kern="1200" cap="none" spc="0" normalizeH="0" baseline="0" noProof="0" dirty="0" err="1">
                <a:ln>
                  <a:noFill/>
                </a:ln>
                <a:solidFill>
                  <a:prstClr val="white"/>
                </a:solidFill>
                <a:effectLst/>
                <a:uLnTx/>
                <a:uFillTx/>
                <a:latin typeface="+mn-lt"/>
                <a:sym typeface="Pompiere"/>
              </a:rPr>
              <a:t>năm</a:t>
            </a:r>
            <a:r>
              <a:rPr kumimoji="0" lang="en-US" sz="4000" b="1" i="0" u="none" strike="noStrike" kern="1200" cap="none" spc="0" normalizeH="0" baseline="0" noProof="0" dirty="0">
                <a:ln>
                  <a:noFill/>
                </a:ln>
                <a:solidFill>
                  <a:prstClr val="white"/>
                </a:solidFill>
                <a:effectLst/>
                <a:uLnTx/>
                <a:uFillTx/>
                <a:latin typeface="+mn-lt"/>
                <a:sym typeface="Pompiere"/>
              </a:rPr>
              <a:t>…</a:t>
            </a:r>
          </a:p>
        </p:txBody>
      </p:sp>
    </p:spTree>
    <p:extLst>
      <p:ext uri="{BB962C8B-B14F-4D97-AF65-F5344CB8AC3E}">
        <p14:creationId xmlns:p14="http://schemas.microsoft.com/office/powerpoint/2010/main" val="1486194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270310" y="350874"/>
            <a:ext cx="11613521" cy="6092456"/>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12" name="TextBox 11">
            <a:extLst>
              <a:ext uri="{FF2B5EF4-FFF2-40B4-BE49-F238E27FC236}">
                <a16:creationId xmlns:a16="http://schemas.microsoft.com/office/drawing/2014/main" id="{F9A68958-4F35-4138-AFFD-734F918DED81}"/>
              </a:ext>
            </a:extLst>
          </p:cNvPr>
          <p:cNvSpPr txBox="1"/>
          <p:nvPr/>
        </p:nvSpPr>
        <p:spPr>
          <a:xfrm>
            <a:off x="727223" y="607794"/>
            <a:ext cx="11000489" cy="1015663"/>
          </a:xfrm>
          <a:prstGeom prst="rect">
            <a:avLst/>
          </a:prstGeom>
          <a:noFill/>
        </p:spPr>
        <p:txBody>
          <a:bodyPr wrap="square">
            <a:spAutoFit/>
          </a:bodyPr>
          <a:lstStyle/>
          <a:p>
            <a:pPr lvl="0">
              <a:defRPr/>
            </a:pPr>
            <a:r>
              <a:rPr lang="vi-VN" sz="3000" dirty="0">
                <a:solidFill>
                  <a:srgbClr val="FF0000"/>
                </a:solidFill>
                <a:cs typeface="Arial" panose="020B0604020202020204" pitchFamily="34" charset="0"/>
              </a:rPr>
              <a:t>Câu 2. Theo em, hai điều ước "không còn mùa đông" và "hoá trái bom thành trái ngon "' có ý nghĩa gì?</a:t>
            </a:r>
            <a:endParaRPr kumimoji="0" lang="vi-VN" sz="3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894F4721-EFF2-4391-8059-637066A99D3C}"/>
              </a:ext>
            </a:extLst>
          </p:cNvPr>
          <p:cNvSpPr/>
          <p:nvPr/>
        </p:nvSpPr>
        <p:spPr>
          <a:xfrm>
            <a:off x="813170" y="3308801"/>
            <a:ext cx="688848" cy="337426"/>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Rectangle: Rounded Corners 13">
            <a:extLst>
              <a:ext uri="{FF2B5EF4-FFF2-40B4-BE49-F238E27FC236}">
                <a16:creationId xmlns:a16="http://schemas.microsoft.com/office/drawing/2014/main" id="{0A93C12A-B112-4243-80A2-E529F97B820F}"/>
              </a:ext>
            </a:extLst>
          </p:cNvPr>
          <p:cNvSpPr/>
          <p:nvPr/>
        </p:nvSpPr>
        <p:spPr>
          <a:xfrm>
            <a:off x="1658323" y="1945758"/>
            <a:ext cx="9720507" cy="3955311"/>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000" dirty="0">
                <a:solidFill>
                  <a:srgbClr val="002060"/>
                </a:solidFill>
                <a:cs typeface="Arial" panose="020B0604020202020204" pitchFamily="34" charset="0"/>
              </a:rPr>
              <a:t>Ước </a:t>
            </a:r>
            <a:r>
              <a:rPr lang="vi-VN" sz="3000" b="1" dirty="0">
                <a:solidFill>
                  <a:srgbClr val="002060"/>
                </a:solidFill>
                <a:cs typeface="Arial" panose="020B0604020202020204" pitchFamily="34" charset="0"/>
              </a:rPr>
              <a:t>"không còn mùa đông" </a:t>
            </a:r>
            <a:r>
              <a:rPr lang="vi-VN" sz="3000" dirty="0">
                <a:solidFill>
                  <a:srgbClr val="002060"/>
                </a:solidFill>
                <a:cs typeface="Arial" panose="020B0604020202020204" pitchFamily="34" charset="0"/>
              </a:rPr>
              <a:t>có nghĩa là ước thời tiết để chịu, không còn thiên tai, không còn những hiểm hoạ tự nhiên đe doạ cuộc sống của con người.</a:t>
            </a:r>
          </a:p>
          <a:p>
            <a:pPr marL="457200" lvl="0" indent="-457200" algn="just">
              <a:buFont typeface="Arial" panose="020B0604020202020204" pitchFamily="34" charset="0"/>
              <a:buChar char="•"/>
              <a:defRPr/>
            </a:pPr>
            <a:r>
              <a:rPr lang="vi-VN" sz="3000" dirty="0">
                <a:solidFill>
                  <a:srgbClr val="002060"/>
                </a:solidFill>
                <a:cs typeface="Arial" panose="020B0604020202020204" pitchFamily="34" charset="0"/>
              </a:rPr>
              <a:t>Ước "</a:t>
            </a:r>
            <a:r>
              <a:rPr lang="vi-VN" sz="3000" b="1" dirty="0">
                <a:solidFill>
                  <a:srgbClr val="002060"/>
                </a:solidFill>
                <a:cs typeface="Arial" panose="020B0604020202020204" pitchFamily="34" charset="0"/>
              </a:rPr>
              <a:t>hoá trái bom thành trái ngon" </a:t>
            </a:r>
            <a:r>
              <a:rPr lang="vi-VN" sz="3000" dirty="0">
                <a:solidFill>
                  <a:srgbClr val="002060"/>
                </a:solidFill>
                <a:cs typeface="Arial" panose="020B0604020202020204" pitchFamily="34" charset="0"/>
              </a:rPr>
              <a:t>có nghĩa là ước thế giới hoà bình, không còn bom đạn, chiến tranh để mọi người được sống yên vui.</a:t>
            </a:r>
          </a:p>
        </p:txBody>
      </p:sp>
    </p:spTree>
    <p:extLst>
      <p:ext uri="{BB962C8B-B14F-4D97-AF65-F5344CB8AC3E}">
        <p14:creationId xmlns:p14="http://schemas.microsoft.com/office/powerpoint/2010/main" val="4154734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p:cTn id="19" dur="500" fill="hold"/>
                                        <p:tgtEl>
                                          <p:spTgt spid="14">
                                            <p:bg/>
                                          </p:spTgt>
                                        </p:tgtEl>
                                        <p:attrNameLst>
                                          <p:attrName>ppt_w</p:attrName>
                                        </p:attrNameLst>
                                      </p:cBhvr>
                                      <p:tavLst>
                                        <p:tav tm="0">
                                          <p:val>
                                            <p:fltVal val="0"/>
                                          </p:val>
                                        </p:tav>
                                        <p:tav tm="100000">
                                          <p:val>
                                            <p:strVal val="#ppt_w"/>
                                          </p:val>
                                        </p:tav>
                                      </p:tavLst>
                                    </p:anim>
                                    <p:anim calcmode="lin" valueType="num">
                                      <p:cBhvr>
                                        <p:cTn id="20" dur="500" fill="hold"/>
                                        <p:tgtEl>
                                          <p:spTgt spid="14">
                                            <p:bg/>
                                          </p:spTgt>
                                        </p:tgtEl>
                                        <p:attrNameLst>
                                          <p:attrName>ppt_h</p:attrName>
                                        </p:attrNameLst>
                                      </p:cBhvr>
                                      <p:tavLst>
                                        <p:tav tm="0">
                                          <p:val>
                                            <p:fltVal val="0"/>
                                          </p:val>
                                        </p:tav>
                                        <p:tav tm="100000">
                                          <p:val>
                                            <p:strVal val="#ppt_h"/>
                                          </p:val>
                                        </p:tav>
                                      </p:tavLst>
                                    </p:anim>
                                    <p:animEffect transition="in" filter="fade">
                                      <p:cBhvr>
                                        <p:cTn id="21" dur="500"/>
                                        <p:tgtEl>
                                          <p:spTgt spid="14">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p:cTn id="26"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 calcmode="lin" valueType="num">
                                      <p:cBhvr>
                                        <p:cTn id="3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270310" y="350874"/>
            <a:ext cx="11613521" cy="6092456"/>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12" name="TextBox 11">
            <a:extLst>
              <a:ext uri="{FF2B5EF4-FFF2-40B4-BE49-F238E27FC236}">
                <a16:creationId xmlns:a16="http://schemas.microsoft.com/office/drawing/2014/main" id="{F9A68958-4F35-4138-AFFD-734F918DED81}"/>
              </a:ext>
            </a:extLst>
          </p:cNvPr>
          <p:cNvSpPr txBox="1"/>
          <p:nvPr/>
        </p:nvSpPr>
        <p:spPr>
          <a:xfrm>
            <a:off x="727223" y="607794"/>
            <a:ext cx="11000489" cy="646331"/>
          </a:xfrm>
          <a:prstGeom prst="rect">
            <a:avLst/>
          </a:prstGeom>
          <a:noFill/>
        </p:spPr>
        <p:txBody>
          <a:bodyPr wrap="square">
            <a:spAutoFit/>
          </a:bodyPr>
          <a:lstStyle/>
          <a:p>
            <a:pPr lvl="0">
              <a:defRPr/>
            </a:pPr>
            <a:r>
              <a:rPr lang="vi-VN" sz="3600" dirty="0">
                <a:solidFill>
                  <a:srgbClr val="FF0000"/>
                </a:solidFill>
                <a:cs typeface="Arial" panose="020B0604020202020204" pitchFamily="34" charset="0"/>
              </a:rPr>
              <a:t>Câu 3</a:t>
            </a:r>
            <a:r>
              <a:rPr lang="en-US" sz="3600" dirty="0">
                <a:solidFill>
                  <a:srgbClr val="FF0000"/>
                </a:solidFill>
                <a:cs typeface="Arial" panose="020B0604020202020204" pitchFamily="34" charset="0"/>
              </a:rPr>
              <a:t>.</a:t>
            </a:r>
            <a:r>
              <a:rPr lang="vi-VN" sz="3600" dirty="0">
                <a:solidFill>
                  <a:srgbClr val="FF0000"/>
                </a:solidFill>
                <a:cs typeface="Arial" panose="020B0604020202020204" pitchFamily="34" charset="0"/>
              </a:rPr>
              <a:t> Em thích ước mơ nào trong bài thơ? Vì sao?</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894F4721-EFF2-4391-8059-637066A99D3C}"/>
              </a:ext>
            </a:extLst>
          </p:cNvPr>
          <p:cNvSpPr/>
          <p:nvPr/>
        </p:nvSpPr>
        <p:spPr>
          <a:xfrm>
            <a:off x="866333" y="3011090"/>
            <a:ext cx="688848" cy="337426"/>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Rectangle: Rounded Corners 13">
            <a:extLst>
              <a:ext uri="{FF2B5EF4-FFF2-40B4-BE49-F238E27FC236}">
                <a16:creationId xmlns:a16="http://schemas.microsoft.com/office/drawing/2014/main" id="{0A93C12A-B112-4243-80A2-E529F97B820F}"/>
              </a:ext>
            </a:extLst>
          </p:cNvPr>
          <p:cNvSpPr/>
          <p:nvPr/>
        </p:nvSpPr>
        <p:spPr>
          <a:xfrm>
            <a:off x="1658323" y="1945758"/>
            <a:ext cx="9720507" cy="3072809"/>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000" dirty="0">
                <a:solidFill>
                  <a:srgbClr val="002060"/>
                </a:solidFill>
                <a:cs typeface="Arial" panose="020B0604020202020204" pitchFamily="34" charset="0"/>
              </a:rPr>
              <a:t>VD: Em thì ước mơ ngủ dậy thành người lớn ngay vì khi là người lớn thì em sẽ được làm những việc, những nghề mà mình ao ước như lái tàu thuỷ, lái máy bay mà không cần chờ thời gian đề lớn lên.)</a:t>
            </a:r>
            <a:endParaRPr kumimoji="0" lang="vi-VN" sz="3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3240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270310" y="350874"/>
            <a:ext cx="11613521" cy="6092456"/>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12" name="TextBox 11">
            <a:extLst>
              <a:ext uri="{FF2B5EF4-FFF2-40B4-BE49-F238E27FC236}">
                <a16:creationId xmlns:a16="http://schemas.microsoft.com/office/drawing/2014/main" id="{F9A68958-4F35-4138-AFFD-734F918DED81}"/>
              </a:ext>
            </a:extLst>
          </p:cNvPr>
          <p:cNvSpPr txBox="1"/>
          <p:nvPr/>
        </p:nvSpPr>
        <p:spPr>
          <a:xfrm>
            <a:off x="727223" y="607794"/>
            <a:ext cx="11000489" cy="1077218"/>
          </a:xfrm>
          <a:prstGeom prst="rect">
            <a:avLst/>
          </a:prstGeom>
          <a:noFill/>
        </p:spPr>
        <p:txBody>
          <a:bodyPr wrap="square">
            <a:spAutoFit/>
          </a:bodyPr>
          <a:lstStyle/>
          <a:p>
            <a:pPr lvl="0" algn="just">
              <a:defRPr/>
            </a:pPr>
            <a:r>
              <a:rPr lang="vi-VN" sz="3200" dirty="0">
                <a:solidFill>
                  <a:srgbClr val="FF0000"/>
                </a:solidFill>
                <a:cs typeface="Arial" panose="020B0604020202020204" pitchFamily="34" charset="0"/>
              </a:rPr>
              <a:t>Câu 4</a:t>
            </a:r>
            <a:r>
              <a:rPr lang="en-US" sz="3200" dirty="0">
                <a:solidFill>
                  <a:srgbClr val="FF0000"/>
                </a:solidFill>
                <a:cs typeface="Arial" panose="020B0604020202020204" pitchFamily="34" charset="0"/>
              </a:rPr>
              <a:t>:</a:t>
            </a:r>
            <a:r>
              <a:rPr lang="vi-VN" sz="3200" dirty="0">
                <a:solidFill>
                  <a:srgbClr val="FF0000"/>
                </a:solidFill>
                <a:cs typeface="Arial" panose="020B0604020202020204" pitchFamily="34" charset="0"/>
              </a:rPr>
              <a:t> Việc lặp lại hai lần câu thơ "Nếu chúng mình có phép lạ" ở cuối bài thơ nói</a:t>
            </a:r>
            <a:r>
              <a:rPr lang="en-US" sz="3200" dirty="0">
                <a:solidFill>
                  <a:srgbClr val="FF0000"/>
                </a:solidFill>
                <a:cs typeface="Arial" panose="020B0604020202020204" pitchFamily="34" charset="0"/>
              </a:rPr>
              <a:t> </a:t>
            </a:r>
            <a:r>
              <a:rPr lang="vi-VN" sz="3200" dirty="0">
                <a:solidFill>
                  <a:srgbClr val="FF0000"/>
                </a:solidFill>
                <a:cs typeface="Arial" panose="020B0604020202020204" pitchFamily="34" charset="0"/>
              </a:rPr>
              <a:t>lên điều gi?</a:t>
            </a:r>
          </a:p>
        </p:txBody>
      </p:sp>
      <p:sp>
        <p:nvSpPr>
          <p:cNvPr id="13" name="Arrow: Right 12">
            <a:extLst>
              <a:ext uri="{FF2B5EF4-FFF2-40B4-BE49-F238E27FC236}">
                <a16:creationId xmlns:a16="http://schemas.microsoft.com/office/drawing/2014/main" id="{894F4721-EFF2-4391-8059-637066A99D3C}"/>
              </a:ext>
            </a:extLst>
          </p:cNvPr>
          <p:cNvSpPr/>
          <p:nvPr/>
        </p:nvSpPr>
        <p:spPr>
          <a:xfrm>
            <a:off x="866333" y="3011090"/>
            <a:ext cx="688848" cy="337426"/>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Rectangle: Rounded Corners 13">
            <a:extLst>
              <a:ext uri="{FF2B5EF4-FFF2-40B4-BE49-F238E27FC236}">
                <a16:creationId xmlns:a16="http://schemas.microsoft.com/office/drawing/2014/main" id="{0A93C12A-B112-4243-80A2-E529F97B820F}"/>
              </a:ext>
            </a:extLst>
          </p:cNvPr>
          <p:cNvSpPr/>
          <p:nvPr/>
        </p:nvSpPr>
        <p:spPr>
          <a:xfrm>
            <a:off x="1658323" y="1945758"/>
            <a:ext cx="9720507" cy="3072809"/>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4000" dirty="0">
                <a:solidFill>
                  <a:srgbClr val="002060"/>
                </a:solidFill>
                <a:latin typeface="Calibri" panose="020F0502020204030204" pitchFamily="34" charset="0"/>
                <a:cs typeface="Calibri" panose="020F0502020204030204" pitchFamily="34" charset="0"/>
              </a:rPr>
              <a:t>Việc l</a:t>
            </a:r>
            <a:r>
              <a:rPr lang="en-US" sz="4000" dirty="0">
                <a:solidFill>
                  <a:srgbClr val="002060"/>
                </a:solidFill>
                <a:latin typeface="Calibri" panose="020F0502020204030204" pitchFamily="34" charset="0"/>
                <a:cs typeface="Calibri" panose="020F0502020204030204" pitchFamily="34" charset="0"/>
              </a:rPr>
              <a:t>ặ</a:t>
            </a:r>
            <a:r>
              <a:rPr lang="vi-VN" sz="4000" dirty="0">
                <a:solidFill>
                  <a:srgbClr val="002060"/>
                </a:solidFill>
                <a:latin typeface="Calibri" panose="020F0502020204030204" pitchFamily="34" charset="0"/>
                <a:cs typeface="Calibri" panose="020F0502020204030204" pitchFamily="34" charset="0"/>
              </a:rPr>
              <a:t>p lại hai lần câu thơ nói lên mong ước có phép la một cách tha thiết, mãnh liệt đế có thế làm gì đó cho cuộc sống tốt đẹp h</a:t>
            </a:r>
            <a:r>
              <a:rPr lang="en-US" sz="4000" dirty="0" err="1">
                <a:solidFill>
                  <a:srgbClr val="002060"/>
                </a:solidFill>
                <a:latin typeface="Calibri" panose="020F0502020204030204" pitchFamily="34" charset="0"/>
                <a:cs typeface="Calibri" panose="020F0502020204030204" pitchFamily="34" charset="0"/>
              </a:rPr>
              <a:t>ơn</a:t>
            </a:r>
            <a:r>
              <a:rPr lang="en-US" sz="4000" dirty="0">
                <a:solidFill>
                  <a:srgbClr val="002060"/>
                </a:solidFill>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888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51" name="Rectangle: Diagonal Corners Rounded 50">
            <a:extLst>
              <a:ext uri="{FF2B5EF4-FFF2-40B4-BE49-F238E27FC236}">
                <a16:creationId xmlns:a16="http://schemas.microsoft.com/office/drawing/2014/main" id="{EB97125A-38BD-4196-A870-5B20D84C7FDF}"/>
              </a:ext>
            </a:extLst>
          </p:cNvPr>
          <p:cNvSpPr/>
          <p:nvPr/>
        </p:nvSpPr>
        <p:spPr>
          <a:xfrm>
            <a:off x="270310" y="350874"/>
            <a:ext cx="11613521" cy="6092456"/>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12" name="TextBox 11">
            <a:extLst>
              <a:ext uri="{FF2B5EF4-FFF2-40B4-BE49-F238E27FC236}">
                <a16:creationId xmlns:a16="http://schemas.microsoft.com/office/drawing/2014/main" id="{F9A68958-4F35-4138-AFFD-734F918DED81}"/>
              </a:ext>
            </a:extLst>
          </p:cNvPr>
          <p:cNvSpPr txBox="1"/>
          <p:nvPr/>
        </p:nvSpPr>
        <p:spPr>
          <a:xfrm>
            <a:off x="727223" y="607794"/>
            <a:ext cx="110004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4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thuộc</a:t>
            </a:r>
            <a:r>
              <a:rPr kumimoji="0" lang="en-US" sz="4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thơ</a:t>
            </a:r>
            <a:endParaRPr kumimoji="0" lang="vi-VN" sz="4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469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1296" y="1139868"/>
            <a:ext cx="7985722" cy="4115340"/>
            <a:chOff x="4726051" y="1087906"/>
            <a:chExt cx="7037853" cy="4568764"/>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858075" cy="3650343"/>
              <a:chOff x="4905829" y="1567543"/>
              <a:chExt cx="6858075" cy="3650343"/>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858075" cy="3650343"/>
                <a:chOff x="4905829" y="1567543"/>
                <a:chExt cx="6858075" cy="3650343"/>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858075"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672435"/>
                  <a:ext cx="6283527" cy="3545451"/>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782063" y="1815822"/>
                <a:ext cx="5386003" cy="3348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nhỏ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thơ</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ước</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mơ</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thật</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đẹp</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khi</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phép</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lạ</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Đó</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mơ</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ước</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góp</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phần</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xây</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dựng</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trở</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nên</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tốt</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đẹp</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hạnh</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phúc</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hơn</a:t>
                </a:r>
                <a:r>
                  <a:rPr kumimoji="0" lang="en-US"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2"/>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2"/>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2"/>
            <a:srcRect l="73001" t="48222" r="-1" b="3157"/>
            <a:stretch/>
          </p:blipFill>
          <p:spPr>
            <a:xfrm>
              <a:off x="10539473" y="4675178"/>
              <a:ext cx="968970" cy="981492"/>
            </a:xfrm>
            <a:prstGeom prst="rect">
              <a:avLst/>
            </a:prstGeom>
          </p:spPr>
        </p:pic>
      </p:grpSp>
      <p:pic>
        <p:nvPicPr>
          <p:cNvPr id="5" name="Picture 4">
            <a:extLst>
              <a:ext uri="{FF2B5EF4-FFF2-40B4-BE49-F238E27FC236}">
                <a16:creationId xmlns:a16="http://schemas.microsoft.com/office/drawing/2014/main" id="{7F86EE6D-EECE-5B0C-0E9D-E12BBD68F857}"/>
              </a:ext>
            </a:extLst>
          </p:cNvPr>
          <p:cNvPicPr>
            <a:picLocks noChangeAspect="1"/>
          </p:cNvPicPr>
          <p:nvPr/>
        </p:nvPicPr>
        <p:blipFill>
          <a:blip r:embed="rId3"/>
          <a:stretch>
            <a:fillRect/>
          </a:stretch>
        </p:blipFill>
        <p:spPr>
          <a:xfrm>
            <a:off x="1304419" y="119187"/>
            <a:ext cx="9413040" cy="920576"/>
          </a:xfrm>
          <a:prstGeom prst="rect">
            <a:avLst/>
          </a:prstGeom>
        </p:spPr>
      </p:pic>
    </p:spTree>
    <p:extLst>
      <p:ext uri="{BB962C8B-B14F-4D97-AF65-F5344CB8AC3E}">
        <p14:creationId xmlns:p14="http://schemas.microsoft.com/office/powerpoint/2010/main" val="2689400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B8B05B-ACBB-BDC8-F437-7FDE290D4FC4}"/>
              </a:ext>
            </a:extLst>
          </p:cNvPr>
          <p:cNvPicPr>
            <a:picLocks noChangeAspect="1"/>
          </p:cNvPicPr>
          <p:nvPr/>
        </p:nvPicPr>
        <p:blipFill>
          <a:blip r:embed="rId2"/>
          <a:stretch>
            <a:fillRect/>
          </a:stretch>
        </p:blipFill>
        <p:spPr>
          <a:xfrm>
            <a:off x="334205" y="1782943"/>
            <a:ext cx="10077561" cy="1505843"/>
          </a:xfrm>
          <a:prstGeom prst="rect">
            <a:avLst/>
          </a:prstGeom>
        </p:spPr>
      </p:pic>
    </p:spTree>
    <p:extLst>
      <p:ext uri="{BB962C8B-B14F-4D97-AF65-F5344CB8AC3E}">
        <p14:creationId xmlns:p14="http://schemas.microsoft.com/office/powerpoint/2010/main" val="3521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8DA844-87A4-E6D5-D8B2-7C58F35F44E7}"/>
              </a:ext>
            </a:extLst>
          </p:cNvPr>
          <p:cNvPicPr>
            <a:picLocks noChangeAspect="1"/>
          </p:cNvPicPr>
          <p:nvPr/>
        </p:nvPicPr>
        <p:blipFill>
          <a:blip r:embed="rId2"/>
          <a:stretch>
            <a:fillRect/>
          </a:stretch>
        </p:blipFill>
        <p:spPr>
          <a:xfrm>
            <a:off x="2700848" y="552001"/>
            <a:ext cx="7321931" cy="969348"/>
          </a:xfrm>
          <a:prstGeom prst="rect">
            <a:avLst/>
          </a:prstGeom>
        </p:spPr>
      </p:pic>
    </p:spTree>
    <p:extLst>
      <p:ext uri="{BB962C8B-B14F-4D97-AF65-F5344CB8AC3E}">
        <p14:creationId xmlns:p14="http://schemas.microsoft.com/office/powerpoint/2010/main" val="369213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5">
            <a:extLst>
              <a:ext uri="{FF2B5EF4-FFF2-40B4-BE49-F238E27FC236}">
                <a16:creationId xmlns:a16="http://schemas.microsoft.com/office/drawing/2014/main" id="{D069010C-F2A6-4482-B507-8D143D53B146}"/>
              </a:ext>
            </a:extLst>
          </p:cNvPr>
          <p:cNvSpPr txBox="1"/>
          <p:nvPr/>
        </p:nvSpPr>
        <p:spPr>
          <a:xfrm>
            <a:off x="636105" y="1684499"/>
            <a:ext cx="10925263" cy="4031873"/>
          </a:xfrm>
          <a:prstGeom prst="rect">
            <a:avLst/>
          </a:prstGeom>
        </p:spPr>
        <p:txBody>
          <a:bodyPr wrap="square">
            <a:spAutoFit/>
          </a:bodyPr>
          <a:lstStyle>
            <a:defPPr>
              <a:defRPr lang="zh-CN"/>
            </a:defPPr>
          </a:lstStyle>
          <a:p>
            <a:pPr marL="457200" lvl="0" indent="-457200" algn="just">
              <a:buFont typeface="Wingdings" panose="05000000000000000000" pitchFamily="2" charset="2"/>
              <a:buChar char="v"/>
            </a:pPr>
            <a:r>
              <a:rPr lang="vi-VN" altLang="zh-CN" sz="3200" kern="0" dirty="0">
                <a:solidFill>
                  <a:prstClr val="black"/>
                </a:solidFill>
                <a:latin typeface="Calibri" panose="020F0502020204030204" pitchFamily="34" charset="0"/>
                <a:cs typeface="Calibri" panose="020F0502020204030204" pitchFamily="34" charset="0"/>
                <a:sym typeface="+mn-lt"/>
              </a:rPr>
              <a:t>Đọc đúng và diễn cảm bài thơ Nếu chúng mình có phép lạ, biết nhấn giọng vào</a:t>
            </a:r>
            <a:r>
              <a:rPr lang="en-US" altLang="zh-CN" sz="3200" kern="0" dirty="0">
                <a:solidFill>
                  <a:prstClr val="black"/>
                </a:solidFill>
                <a:latin typeface="Calibri" panose="020F0502020204030204" pitchFamily="34" charset="0"/>
                <a:cs typeface="Calibri" panose="020F0502020204030204" pitchFamily="34" charset="0"/>
                <a:sym typeface="+mn-lt"/>
              </a:rPr>
              <a:t> </a:t>
            </a:r>
            <a:r>
              <a:rPr lang="vi-VN" altLang="zh-CN" sz="3200" kern="0" dirty="0">
                <a:solidFill>
                  <a:prstClr val="black"/>
                </a:solidFill>
                <a:latin typeface="Calibri" panose="020F0502020204030204" pitchFamily="34" charset="0"/>
                <a:cs typeface="Calibri" panose="020F0502020204030204" pitchFamily="34" charset="0"/>
                <a:sym typeface="+mn-lt"/>
              </a:rPr>
              <a:t>những từ ngữ cần thiết để thể hiện cảm xúc, mơ ước của bạn nhỏ.</a:t>
            </a:r>
          </a:p>
          <a:p>
            <a:pPr marL="457200" lvl="0" indent="-457200" algn="just">
              <a:buFont typeface="Wingdings" panose="05000000000000000000" pitchFamily="2" charset="2"/>
              <a:buChar char="v"/>
            </a:pPr>
            <a:r>
              <a:rPr lang="vi-VN" altLang="zh-CN" sz="3200" kern="0" dirty="0">
                <a:solidFill>
                  <a:prstClr val="black"/>
                </a:solidFill>
                <a:latin typeface="Calibri" panose="020F0502020204030204" pitchFamily="34" charset="0"/>
                <a:cs typeface="Calibri" panose="020F0502020204030204" pitchFamily="34" charset="0"/>
                <a:sym typeface="+mn-lt"/>
              </a:rPr>
              <a:t>Nhận biết được những điều mơ ước của bạn nhỏ khi "có phép lạ". </a:t>
            </a:r>
          </a:p>
          <a:p>
            <a:pPr marL="457200" lvl="0" indent="-457200" algn="just">
              <a:buFont typeface="Wingdings" panose="05000000000000000000" pitchFamily="2" charset="2"/>
              <a:buChar char="v"/>
            </a:pPr>
            <a:r>
              <a:rPr lang="vi-VN" altLang="zh-CN" sz="3200" kern="0" dirty="0">
                <a:solidFill>
                  <a:prstClr val="black"/>
                </a:solidFill>
                <a:latin typeface="Calibri" panose="020F0502020204030204" pitchFamily="34" charset="0"/>
                <a:cs typeface="Calibri" panose="020F0502020204030204" pitchFamily="34" charset="0"/>
                <a:sym typeface="+mn-lt"/>
              </a:rPr>
              <a:t>Hiểu điều tác giả muốn nói qua bài thơ.</a:t>
            </a:r>
          </a:p>
          <a:p>
            <a:pPr marL="457200" lvl="0" indent="-457200" algn="just">
              <a:buFont typeface="Wingdings" panose="05000000000000000000" pitchFamily="2" charset="2"/>
              <a:buChar char="v"/>
            </a:pPr>
            <a:r>
              <a:rPr lang="vi-VN" altLang="zh-CN" sz="3200" kern="0" dirty="0">
                <a:solidFill>
                  <a:prstClr val="black"/>
                </a:solidFill>
                <a:latin typeface="Calibri" panose="020F0502020204030204" pitchFamily="34" charset="0"/>
                <a:cs typeface="Calibri" panose="020F0502020204030204" pitchFamily="34" charset="0"/>
                <a:sym typeface="+mn-lt"/>
              </a:rPr>
              <a:t>Biết trân trọng ước mơ của bản thân, bạn bè và những người xung quanh.</a:t>
            </a:r>
          </a:p>
        </p:txBody>
      </p:sp>
      <p:pic>
        <p:nvPicPr>
          <p:cNvPr id="2" name="Picture 1">
            <a:extLst>
              <a:ext uri="{FF2B5EF4-FFF2-40B4-BE49-F238E27FC236}">
                <a16:creationId xmlns:a16="http://schemas.microsoft.com/office/drawing/2014/main" id="{64D3C81A-8854-1EA6-3335-ED601EDAF0FC}"/>
              </a:ext>
            </a:extLst>
          </p:cNvPr>
          <p:cNvPicPr>
            <a:picLocks noChangeAspect="1"/>
          </p:cNvPicPr>
          <p:nvPr/>
        </p:nvPicPr>
        <p:blipFill>
          <a:blip r:embed="rId2"/>
          <a:stretch>
            <a:fillRect/>
          </a:stretch>
        </p:blipFill>
        <p:spPr>
          <a:xfrm>
            <a:off x="2141750" y="-357391"/>
            <a:ext cx="7742591" cy="2603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BB6091-F747-3513-5BC4-FE93337D96E9}"/>
              </a:ext>
            </a:extLst>
          </p:cNvPr>
          <p:cNvPicPr>
            <a:picLocks noChangeAspect="1"/>
          </p:cNvPicPr>
          <p:nvPr/>
        </p:nvPicPr>
        <p:blipFill>
          <a:blip r:embed="rId2"/>
          <a:stretch>
            <a:fillRect/>
          </a:stretch>
        </p:blipFill>
        <p:spPr>
          <a:xfrm>
            <a:off x="4560310" y="2686127"/>
            <a:ext cx="6748857" cy="2042337"/>
          </a:xfrm>
          <a:prstGeom prst="rect">
            <a:avLst/>
          </a:prstGeom>
        </p:spPr>
      </p:pic>
    </p:spTree>
    <p:extLst>
      <p:ext uri="{BB962C8B-B14F-4D97-AF65-F5344CB8AC3E}">
        <p14:creationId xmlns:p14="http://schemas.microsoft.com/office/powerpoint/2010/main" val="2762017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804C09-1DBF-426C-8466-A4293DE18067}"/>
              </a:ext>
            </a:extLst>
          </p:cNvPr>
          <p:cNvGrpSpPr/>
          <p:nvPr/>
        </p:nvGrpSpPr>
        <p:grpSpPr>
          <a:xfrm>
            <a:off x="889400" y="92694"/>
            <a:ext cx="10116582" cy="1064109"/>
            <a:chOff x="737418" y="1706133"/>
            <a:chExt cx="10707329" cy="1261866"/>
          </a:xfrm>
        </p:grpSpPr>
        <p:grpSp>
          <p:nvGrpSpPr>
            <p:cNvPr id="20" name="Group 19">
              <a:extLst>
                <a:ext uri="{FF2B5EF4-FFF2-40B4-BE49-F238E27FC236}">
                  <a16:creationId xmlns:a16="http://schemas.microsoft.com/office/drawing/2014/main" id="{7BFAB6E1-BEA7-406E-9BFC-3190A6CC1038}"/>
                </a:ext>
              </a:extLst>
            </p:cNvPr>
            <p:cNvGrpSpPr/>
            <p:nvPr/>
          </p:nvGrpSpPr>
          <p:grpSpPr>
            <a:xfrm>
              <a:off x="737418" y="1706133"/>
              <a:ext cx="10707329" cy="1204417"/>
              <a:chOff x="799140" y="248566"/>
              <a:chExt cx="7333656" cy="1478159"/>
            </a:xfrm>
          </p:grpSpPr>
          <p:sp>
            <p:nvSpPr>
              <p:cNvPr id="21" name="Rectangle: Rounded Corners 8">
                <a:extLst>
                  <a:ext uri="{FF2B5EF4-FFF2-40B4-BE49-F238E27FC236}">
                    <a16:creationId xmlns:a16="http://schemas.microsoft.com/office/drawing/2014/main" id="{53A1456E-B016-4085-A2BF-3ECC3157105B}"/>
                  </a:ext>
                </a:extLst>
              </p:cNvPr>
              <p:cNvSpPr/>
              <p:nvPr/>
            </p:nvSpPr>
            <p:spPr>
              <a:xfrm>
                <a:off x="1071913" y="248566"/>
                <a:ext cx="6794848" cy="1478159"/>
              </a:xfrm>
              <a:custGeom>
                <a:avLst/>
                <a:gdLst>
                  <a:gd name="connsiteX0" fmla="*/ 0 w 6794848"/>
                  <a:gd name="connsiteY0" fmla="*/ 246365 h 1478159"/>
                  <a:gd name="connsiteX1" fmla="*/ 246365 w 6794848"/>
                  <a:gd name="connsiteY1" fmla="*/ 0 h 1478159"/>
                  <a:gd name="connsiteX2" fmla="*/ 939598 w 6794848"/>
                  <a:gd name="connsiteY2" fmla="*/ 0 h 1478159"/>
                  <a:gd name="connsiteX3" fmla="*/ 1443767 w 6794848"/>
                  <a:gd name="connsiteY3" fmla="*/ 0 h 1478159"/>
                  <a:gd name="connsiteX4" fmla="*/ 2073979 w 6794848"/>
                  <a:gd name="connsiteY4" fmla="*/ 0 h 1478159"/>
                  <a:gd name="connsiteX5" fmla="*/ 2578149 w 6794848"/>
                  <a:gd name="connsiteY5" fmla="*/ 0 h 1478159"/>
                  <a:gd name="connsiteX6" fmla="*/ 3082318 w 6794848"/>
                  <a:gd name="connsiteY6" fmla="*/ 0 h 1478159"/>
                  <a:gd name="connsiteX7" fmla="*/ 3838572 w 6794848"/>
                  <a:gd name="connsiteY7" fmla="*/ 0 h 1478159"/>
                  <a:gd name="connsiteX8" fmla="*/ 4468784 w 6794848"/>
                  <a:gd name="connsiteY8" fmla="*/ 0 h 1478159"/>
                  <a:gd name="connsiteX9" fmla="*/ 4909932 w 6794848"/>
                  <a:gd name="connsiteY9" fmla="*/ 0 h 1478159"/>
                  <a:gd name="connsiteX10" fmla="*/ 5477123 w 6794848"/>
                  <a:gd name="connsiteY10" fmla="*/ 0 h 1478159"/>
                  <a:gd name="connsiteX11" fmla="*/ 5918271 w 6794848"/>
                  <a:gd name="connsiteY11" fmla="*/ 0 h 1478159"/>
                  <a:gd name="connsiteX12" fmla="*/ 6548483 w 6794848"/>
                  <a:gd name="connsiteY12" fmla="*/ 0 h 1478159"/>
                  <a:gd name="connsiteX13" fmla="*/ 6794848 w 6794848"/>
                  <a:gd name="connsiteY13" fmla="*/ 246365 h 1478159"/>
                  <a:gd name="connsiteX14" fmla="*/ 6794848 w 6794848"/>
                  <a:gd name="connsiteY14" fmla="*/ 729225 h 1478159"/>
                  <a:gd name="connsiteX15" fmla="*/ 6794848 w 6794848"/>
                  <a:gd name="connsiteY15" fmla="*/ 1231794 h 1478159"/>
                  <a:gd name="connsiteX16" fmla="*/ 6548483 w 6794848"/>
                  <a:gd name="connsiteY16" fmla="*/ 1478159 h 1478159"/>
                  <a:gd name="connsiteX17" fmla="*/ 6107335 w 6794848"/>
                  <a:gd name="connsiteY17" fmla="*/ 1478159 h 1478159"/>
                  <a:gd name="connsiteX18" fmla="*/ 5666186 w 6794848"/>
                  <a:gd name="connsiteY18" fmla="*/ 1478159 h 1478159"/>
                  <a:gd name="connsiteX19" fmla="*/ 5162017 w 6794848"/>
                  <a:gd name="connsiteY19" fmla="*/ 1478159 h 1478159"/>
                  <a:gd name="connsiteX20" fmla="*/ 4531805 w 6794848"/>
                  <a:gd name="connsiteY20" fmla="*/ 1478159 h 1478159"/>
                  <a:gd name="connsiteX21" fmla="*/ 3775551 w 6794848"/>
                  <a:gd name="connsiteY21" fmla="*/ 1478159 h 1478159"/>
                  <a:gd name="connsiteX22" fmla="*/ 3019297 w 6794848"/>
                  <a:gd name="connsiteY22" fmla="*/ 1478159 h 1478159"/>
                  <a:gd name="connsiteX23" fmla="*/ 2263043 w 6794848"/>
                  <a:gd name="connsiteY23" fmla="*/ 1478159 h 1478159"/>
                  <a:gd name="connsiteX24" fmla="*/ 1569810 w 6794848"/>
                  <a:gd name="connsiteY24" fmla="*/ 1478159 h 1478159"/>
                  <a:gd name="connsiteX25" fmla="*/ 1128662 w 6794848"/>
                  <a:gd name="connsiteY25" fmla="*/ 1478159 h 1478159"/>
                  <a:gd name="connsiteX26" fmla="*/ 246365 w 6794848"/>
                  <a:gd name="connsiteY26" fmla="*/ 1478159 h 1478159"/>
                  <a:gd name="connsiteX27" fmla="*/ 0 w 6794848"/>
                  <a:gd name="connsiteY27" fmla="*/ 1231794 h 1478159"/>
                  <a:gd name="connsiteX28" fmla="*/ 0 w 6794848"/>
                  <a:gd name="connsiteY28" fmla="*/ 719371 h 1478159"/>
                  <a:gd name="connsiteX29" fmla="*/ 0 w 6794848"/>
                  <a:gd name="connsiteY29" fmla="*/ 246365 h 147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94848" h="1478159" fill="none" extrusionOk="0">
                    <a:moveTo>
                      <a:pt x="0" y="246365"/>
                    </a:moveTo>
                    <a:cubicBezTo>
                      <a:pt x="-7719" y="142231"/>
                      <a:pt x="119376" y="-7238"/>
                      <a:pt x="246365" y="0"/>
                    </a:cubicBezTo>
                    <a:cubicBezTo>
                      <a:pt x="467105" y="-23553"/>
                      <a:pt x="672269" y="29004"/>
                      <a:pt x="939598" y="0"/>
                    </a:cubicBezTo>
                    <a:cubicBezTo>
                      <a:pt x="1206927" y="-29004"/>
                      <a:pt x="1276198" y="5161"/>
                      <a:pt x="1443767" y="0"/>
                    </a:cubicBezTo>
                    <a:cubicBezTo>
                      <a:pt x="1611336" y="-5161"/>
                      <a:pt x="1824774" y="-11267"/>
                      <a:pt x="2073979" y="0"/>
                    </a:cubicBezTo>
                    <a:cubicBezTo>
                      <a:pt x="2323184" y="11267"/>
                      <a:pt x="2441348" y="18583"/>
                      <a:pt x="2578149" y="0"/>
                    </a:cubicBezTo>
                    <a:cubicBezTo>
                      <a:pt x="2714950" y="-18583"/>
                      <a:pt x="2897068" y="-22562"/>
                      <a:pt x="3082318" y="0"/>
                    </a:cubicBezTo>
                    <a:cubicBezTo>
                      <a:pt x="3267568" y="22562"/>
                      <a:pt x="3619932" y="4383"/>
                      <a:pt x="3838572" y="0"/>
                    </a:cubicBezTo>
                    <a:cubicBezTo>
                      <a:pt x="4057212" y="-4383"/>
                      <a:pt x="4328480" y="-17364"/>
                      <a:pt x="4468784" y="0"/>
                    </a:cubicBezTo>
                    <a:cubicBezTo>
                      <a:pt x="4609088" y="17364"/>
                      <a:pt x="4790911" y="-5243"/>
                      <a:pt x="4909932" y="0"/>
                    </a:cubicBezTo>
                    <a:cubicBezTo>
                      <a:pt x="5028953" y="5243"/>
                      <a:pt x="5325331" y="-28174"/>
                      <a:pt x="5477123" y="0"/>
                    </a:cubicBezTo>
                    <a:cubicBezTo>
                      <a:pt x="5628915" y="28174"/>
                      <a:pt x="5789580" y="-6373"/>
                      <a:pt x="5918271" y="0"/>
                    </a:cubicBezTo>
                    <a:cubicBezTo>
                      <a:pt x="6046962" y="6373"/>
                      <a:pt x="6303614" y="12922"/>
                      <a:pt x="6548483" y="0"/>
                    </a:cubicBezTo>
                    <a:cubicBezTo>
                      <a:pt x="6659245" y="-7121"/>
                      <a:pt x="6777640" y="88338"/>
                      <a:pt x="6794848" y="246365"/>
                    </a:cubicBezTo>
                    <a:cubicBezTo>
                      <a:pt x="6795942" y="412313"/>
                      <a:pt x="6797541" y="546661"/>
                      <a:pt x="6794848" y="729225"/>
                    </a:cubicBezTo>
                    <a:cubicBezTo>
                      <a:pt x="6792155" y="911789"/>
                      <a:pt x="6791334" y="1122138"/>
                      <a:pt x="6794848" y="1231794"/>
                    </a:cubicBezTo>
                    <a:cubicBezTo>
                      <a:pt x="6822765" y="1367723"/>
                      <a:pt x="6682942" y="1483697"/>
                      <a:pt x="6548483" y="1478159"/>
                    </a:cubicBezTo>
                    <a:cubicBezTo>
                      <a:pt x="6372132" y="1460284"/>
                      <a:pt x="6275871" y="1457044"/>
                      <a:pt x="6107335" y="1478159"/>
                    </a:cubicBezTo>
                    <a:cubicBezTo>
                      <a:pt x="5938799" y="1499274"/>
                      <a:pt x="5804344" y="1456841"/>
                      <a:pt x="5666186" y="1478159"/>
                    </a:cubicBezTo>
                    <a:cubicBezTo>
                      <a:pt x="5528028" y="1499477"/>
                      <a:pt x="5315527" y="1490796"/>
                      <a:pt x="5162017" y="1478159"/>
                    </a:cubicBezTo>
                    <a:cubicBezTo>
                      <a:pt x="5008507" y="1465522"/>
                      <a:pt x="4687494" y="1491574"/>
                      <a:pt x="4531805" y="1478159"/>
                    </a:cubicBezTo>
                    <a:cubicBezTo>
                      <a:pt x="4376116" y="1464744"/>
                      <a:pt x="4027208" y="1503153"/>
                      <a:pt x="3775551" y="1478159"/>
                    </a:cubicBezTo>
                    <a:cubicBezTo>
                      <a:pt x="3523894" y="1453165"/>
                      <a:pt x="3289625" y="1499044"/>
                      <a:pt x="3019297" y="1478159"/>
                    </a:cubicBezTo>
                    <a:cubicBezTo>
                      <a:pt x="2748969" y="1457274"/>
                      <a:pt x="2577884" y="1467961"/>
                      <a:pt x="2263043" y="1478159"/>
                    </a:cubicBezTo>
                    <a:cubicBezTo>
                      <a:pt x="1948202" y="1488357"/>
                      <a:pt x="1905871" y="1479691"/>
                      <a:pt x="1569810" y="1478159"/>
                    </a:cubicBezTo>
                    <a:cubicBezTo>
                      <a:pt x="1233749" y="1476627"/>
                      <a:pt x="1335538" y="1467560"/>
                      <a:pt x="1128662" y="1478159"/>
                    </a:cubicBezTo>
                    <a:cubicBezTo>
                      <a:pt x="921786" y="1488758"/>
                      <a:pt x="639454" y="1483056"/>
                      <a:pt x="246365" y="1478159"/>
                    </a:cubicBezTo>
                    <a:cubicBezTo>
                      <a:pt x="124037" y="1455007"/>
                      <a:pt x="-15701" y="1360146"/>
                      <a:pt x="0" y="1231794"/>
                    </a:cubicBezTo>
                    <a:cubicBezTo>
                      <a:pt x="-10202" y="991711"/>
                      <a:pt x="-21288" y="907077"/>
                      <a:pt x="0" y="719371"/>
                    </a:cubicBezTo>
                    <a:cubicBezTo>
                      <a:pt x="21288" y="531665"/>
                      <a:pt x="-22616" y="430877"/>
                      <a:pt x="0" y="246365"/>
                    </a:cubicBezTo>
                    <a:close/>
                  </a:path>
                  <a:path w="6794848" h="1478159" stroke="0" extrusionOk="0">
                    <a:moveTo>
                      <a:pt x="0" y="246365"/>
                    </a:moveTo>
                    <a:cubicBezTo>
                      <a:pt x="-15057" y="117900"/>
                      <a:pt x="97794" y="1369"/>
                      <a:pt x="246365" y="0"/>
                    </a:cubicBezTo>
                    <a:cubicBezTo>
                      <a:pt x="618581" y="-25494"/>
                      <a:pt x="721989" y="-26988"/>
                      <a:pt x="1002619" y="0"/>
                    </a:cubicBezTo>
                    <a:cubicBezTo>
                      <a:pt x="1283249" y="26988"/>
                      <a:pt x="1340168" y="-9801"/>
                      <a:pt x="1506789" y="0"/>
                    </a:cubicBezTo>
                    <a:cubicBezTo>
                      <a:pt x="1673410" y="9801"/>
                      <a:pt x="1814832" y="2906"/>
                      <a:pt x="2073979" y="0"/>
                    </a:cubicBezTo>
                    <a:cubicBezTo>
                      <a:pt x="2333126" y="-2906"/>
                      <a:pt x="2438500" y="-12071"/>
                      <a:pt x="2641170" y="0"/>
                    </a:cubicBezTo>
                    <a:cubicBezTo>
                      <a:pt x="2843840" y="12071"/>
                      <a:pt x="3185977" y="8645"/>
                      <a:pt x="3334403" y="0"/>
                    </a:cubicBezTo>
                    <a:cubicBezTo>
                      <a:pt x="3482829" y="-8645"/>
                      <a:pt x="3790337" y="-15513"/>
                      <a:pt x="4090657" y="0"/>
                    </a:cubicBezTo>
                    <a:cubicBezTo>
                      <a:pt x="4390977" y="15513"/>
                      <a:pt x="4601832" y="99"/>
                      <a:pt x="4783890" y="0"/>
                    </a:cubicBezTo>
                    <a:cubicBezTo>
                      <a:pt x="4965948" y="-99"/>
                      <a:pt x="5052238" y="12365"/>
                      <a:pt x="5225038" y="0"/>
                    </a:cubicBezTo>
                    <a:cubicBezTo>
                      <a:pt x="5397838" y="-12365"/>
                      <a:pt x="5711648" y="26514"/>
                      <a:pt x="5918271" y="0"/>
                    </a:cubicBezTo>
                    <a:cubicBezTo>
                      <a:pt x="6124894" y="-26514"/>
                      <a:pt x="6268156" y="-7950"/>
                      <a:pt x="6548483" y="0"/>
                    </a:cubicBezTo>
                    <a:cubicBezTo>
                      <a:pt x="6659330" y="-15012"/>
                      <a:pt x="6773269" y="97601"/>
                      <a:pt x="6794848" y="246365"/>
                    </a:cubicBezTo>
                    <a:cubicBezTo>
                      <a:pt x="6812828" y="354280"/>
                      <a:pt x="6795508" y="551433"/>
                      <a:pt x="6794848" y="719371"/>
                    </a:cubicBezTo>
                    <a:cubicBezTo>
                      <a:pt x="6794188" y="887309"/>
                      <a:pt x="6791213" y="1089640"/>
                      <a:pt x="6794848" y="1231794"/>
                    </a:cubicBezTo>
                    <a:cubicBezTo>
                      <a:pt x="6793990" y="1374110"/>
                      <a:pt x="6688276" y="1463038"/>
                      <a:pt x="6548483" y="1478159"/>
                    </a:cubicBezTo>
                    <a:cubicBezTo>
                      <a:pt x="6387471" y="1476223"/>
                      <a:pt x="6283007" y="1461112"/>
                      <a:pt x="6107335" y="1478159"/>
                    </a:cubicBezTo>
                    <a:cubicBezTo>
                      <a:pt x="5931663" y="1495206"/>
                      <a:pt x="5789242" y="1455621"/>
                      <a:pt x="5603165" y="1478159"/>
                    </a:cubicBezTo>
                    <a:cubicBezTo>
                      <a:pt x="5417088" y="1500698"/>
                      <a:pt x="5285873" y="1503222"/>
                      <a:pt x="5098996" y="1478159"/>
                    </a:cubicBezTo>
                    <a:cubicBezTo>
                      <a:pt x="4912119" y="1453096"/>
                      <a:pt x="4645372" y="1483836"/>
                      <a:pt x="4405763" y="1478159"/>
                    </a:cubicBezTo>
                    <a:cubicBezTo>
                      <a:pt x="4166154" y="1472482"/>
                      <a:pt x="4068201" y="1469119"/>
                      <a:pt x="3838572" y="1478159"/>
                    </a:cubicBezTo>
                    <a:cubicBezTo>
                      <a:pt x="3608943" y="1487199"/>
                      <a:pt x="3443010" y="1449283"/>
                      <a:pt x="3145339" y="1478159"/>
                    </a:cubicBezTo>
                    <a:cubicBezTo>
                      <a:pt x="2847668" y="1507035"/>
                      <a:pt x="2620800" y="1454958"/>
                      <a:pt x="2389085" y="1478159"/>
                    </a:cubicBezTo>
                    <a:cubicBezTo>
                      <a:pt x="2157370" y="1501360"/>
                      <a:pt x="1785229" y="1455279"/>
                      <a:pt x="1632831" y="1478159"/>
                    </a:cubicBezTo>
                    <a:cubicBezTo>
                      <a:pt x="1480433" y="1501039"/>
                      <a:pt x="1249751" y="1456299"/>
                      <a:pt x="1002619" y="1478159"/>
                    </a:cubicBezTo>
                    <a:cubicBezTo>
                      <a:pt x="755487" y="1500019"/>
                      <a:pt x="618181" y="1443036"/>
                      <a:pt x="246365" y="1478159"/>
                    </a:cubicBezTo>
                    <a:cubicBezTo>
                      <a:pt x="101507" y="1500122"/>
                      <a:pt x="-25620" y="1374685"/>
                      <a:pt x="0" y="1231794"/>
                    </a:cubicBezTo>
                    <a:cubicBezTo>
                      <a:pt x="24559" y="994061"/>
                      <a:pt x="-23161" y="887686"/>
                      <a:pt x="0" y="729225"/>
                    </a:cubicBezTo>
                    <a:cubicBezTo>
                      <a:pt x="23161" y="570764"/>
                      <a:pt x="-21700" y="480010"/>
                      <a:pt x="0" y="246365"/>
                    </a:cubicBezTo>
                    <a:close/>
                  </a:path>
                </a:pathLst>
              </a:custGeom>
              <a:solidFill>
                <a:schemeClr val="accent2">
                  <a:lumMod val="20000"/>
                  <a:lumOff val="80000"/>
                </a:schemeClr>
              </a:solidFill>
              <a:ln w="28575">
                <a:solidFill>
                  <a:schemeClr val="accent2"/>
                </a:solidFill>
                <a:extLst>
                  <a:ext uri="{C807C97D-BFC1-408E-A445-0C87EB9F89A2}">
                    <ask:lineSketchStyleProps xmlns="" xmlns:ask="http://schemas.microsoft.com/office/drawing/2018/sketchyshapes" sd="312437648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0702CCB4-4F2B-400F-8A0B-45F6DA53218A}"/>
                  </a:ext>
                </a:extLst>
              </p:cNvPr>
              <p:cNvSpPr txBox="1"/>
              <p:nvPr/>
            </p:nvSpPr>
            <p:spPr>
              <a:xfrm>
                <a:off x="799140" y="347632"/>
                <a:ext cx="7333656" cy="532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mn-ea"/>
                  <a:cs typeface="Calibri" panose="020F0502020204030204" pitchFamily="34" charset="0"/>
                </a:endParaRPr>
              </a:p>
            </p:txBody>
          </p:sp>
        </p:grpSp>
        <p:sp>
          <p:nvSpPr>
            <p:cNvPr id="7" name="Rectangle 6">
              <a:extLst>
                <a:ext uri="{FF2B5EF4-FFF2-40B4-BE49-F238E27FC236}">
                  <a16:creationId xmlns:a16="http://schemas.microsoft.com/office/drawing/2014/main" id="{D6CA73FC-458F-42AD-8C2E-312DC8E66A69}"/>
                </a:ext>
              </a:extLst>
            </p:cNvPr>
            <p:cNvSpPr/>
            <p:nvPr/>
          </p:nvSpPr>
          <p:spPr>
            <a:xfrm>
              <a:off x="1174644" y="1763582"/>
              <a:ext cx="9881686" cy="120441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Nếu có một phép lạ, em muốn dùng phép lạ đó để làm gì? Vì sao?</a:t>
              </a:r>
              <a:endParaRPr kumimoji="0" lang="en-US" sz="3000" b="1"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grpSp>
      <p:pic>
        <p:nvPicPr>
          <p:cNvPr id="5" name="Picture 4" descr="A cartoon of a child in a plane flying over water&#10;&#10;Description automatically generated">
            <a:extLst>
              <a:ext uri="{FF2B5EF4-FFF2-40B4-BE49-F238E27FC236}">
                <a16:creationId xmlns:a16="http://schemas.microsoft.com/office/drawing/2014/main" id="{19001E2F-6119-1E04-7986-41078570F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623" y="1691515"/>
            <a:ext cx="9761055" cy="4563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2491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eng-may-cay-www_tiengdong_com">
            <a:hlinkClick r:id="" action="ppaction://media"/>
            <a:extLst>
              <a:ext uri="{FF2B5EF4-FFF2-40B4-BE49-F238E27FC236}">
                <a16:creationId xmlns:a16="http://schemas.microsoft.com/office/drawing/2014/main" id="{C1376501-A75F-4EA9-91A6-3D812B8EB6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349917" y="6581742"/>
            <a:ext cx="406400" cy="406400"/>
          </a:xfrm>
          <a:prstGeom prst="rect">
            <a:avLst/>
          </a:prstGeom>
        </p:spPr>
      </p:pic>
      <p:pic>
        <p:nvPicPr>
          <p:cNvPr id="2" name="Picture 1">
            <a:extLst>
              <a:ext uri="{FF2B5EF4-FFF2-40B4-BE49-F238E27FC236}">
                <a16:creationId xmlns:a16="http://schemas.microsoft.com/office/drawing/2014/main" id="{C9189870-501A-36AD-EC55-75E6BEB0FF28}"/>
              </a:ext>
            </a:extLst>
          </p:cNvPr>
          <p:cNvPicPr>
            <a:picLocks noChangeAspect="1"/>
          </p:cNvPicPr>
          <p:nvPr/>
        </p:nvPicPr>
        <p:blipFill>
          <a:blip r:embed="rId5"/>
          <a:stretch>
            <a:fillRect/>
          </a:stretch>
        </p:blipFill>
        <p:spPr>
          <a:xfrm>
            <a:off x="1109576" y="1770168"/>
            <a:ext cx="9833700" cy="4371211"/>
          </a:xfrm>
          <a:prstGeom prst="rect">
            <a:avLst/>
          </a:prstGeom>
        </p:spPr>
      </p:pic>
    </p:spTree>
    <p:extLst>
      <p:ext uri="{BB962C8B-B14F-4D97-AF65-F5344CB8AC3E}">
        <p14:creationId xmlns:p14="http://schemas.microsoft.com/office/powerpoint/2010/main" val="3134208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862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68367">
                <p:cTn id="12"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931;p40">
            <a:extLst>
              <a:ext uri="{FF2B5EF4-FFF2-40B4-BE49-F238E27FC236}">
                <a16:creationId xmlns:a16="http://schemas.microsoft.com/office/drawing/2014/main" id="{43D02A5E-B5C6-4C38-985A-72EA29F3186E}"/>
              </a:ext>
            </a:extLst>
          </p:cNvPr>
          <p:cNvSpPr/>
          <p:nvPr/>
        </p:nvSpPr>
        <p:spPr>
          <a:xfrm>
            <a:off x="3643341" y="311311"/>
            <a:ext cx="4905318" cy="1062191"/>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accent2"/>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4" name="Rectangle 13">
            <a:extLst>
              <a:ext uri="{FF2B5EF4-FFF2-40B4-BE49-F238E27FC236}">
                <a16:creationId xmlns:a16="http://schemas.microsoft.com/office/drawing/2014/main" id="{15CEF27E-0F7D-4E28-AFDB-491F1E9E39E2}"/>
              </a:ext>
            </a:extLst>
          </p:cNvPr>
          <p:cNvSpPr/>
          <p:nvPr/>
        </p:nvSpPr>
        <p:spPr>
          <a:xfrm>
            <a:off x="4547338" y="282871"/>
            <a:ext cx="30973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srgbClr val="4472C4">
                      <a:lumMod val="75000"/>
                    </a:srgbClr>
                  </a:solidFill>
                  <a:prstDash val="solid"/>
                </a:ln>
                <a:solidFill>
                  <a:srgbClr val="ED7D31">
                    <a:lumMod val="20000"/>
                    <a:lumOff val="80000"/>
                  </a:srgbClr>
                </a:solidFill>
                <a:effectLst>
                  <a:outerShdw dist="38100" dir="2700000" algn="bl" rotWithShape="0">
                    <a:srgbClr val="5B9BD5"/>
                  </a:outerShdw>
                </a:effectLst>
                <a:uLnTx/>
                <a:uFillTx/>
                <a:ea typeface="+mn-ea"/>
                <a:cs typeface="+mn-cs"/>
              </a:rPr>
              <a:t>ĐỌC MẪU</a:t>
            </a:r>
          </a:p>
        </p:txBody>
      </p:sp>
    </p:spTree>
    <p:extLst>
      <p:ext uri="{BB962C8B-B14F-4D97-AF65-F5344CB8AC3E}">
        <p14:creationId xmlns:p14="http://schemas.microsoft.com/office/powerpoint/2010/main" val="402160065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445498F-2A5B-4268-BA22-9FC466E3FBDC}"/>
              </a:ext>
            </a:extLst>
          </p:cNvPr>
          <p:cNvSpPr/>
          <p:nvPr/>
        </p:nvSpPr>
        <p:spPr>
          <a:xfrm>
            <a:off x="247215" y="164619"/>
            <a:ext cx="11746861" cy="6497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 Võ Thanh An</a:t>
            </a:r>
          </a:p>
        </p:txBody>
      </p:sp>
      <p:sp>
        <p:nvSpPr>
          <p:cNvPr id="12" name="Google Shape;11265;p64">
            <a:extLst>
              <a:ext uri="{FF2B5EF4-FFF2-40B4-BE49-F238E27FC236}">
                <a16:creationId xmlns:a16="http://schemas.microsoft.com/office/drawing/2014/main" id="{665B5BAF-1E2F-2EB1-E664-FBFEB165349F}"/>
              </a:ext>
            </a:extLst>
          </p:cNvPr>
          <p:cNvSpPr/>
          <p:nvPr/>
        </p:nvSpPr>
        <p:spPr>
          <a:xfrm>
            <a:off x="4085149" y="1796074"/>
            <a:ext cx="4021702" cy="5061926"/>
          </a:xfrm>
          <a:custGeom>
            <a:avLst/>
            <a:gdLst/>
            <a:ahLst/>
            <a:cxnLst/>
            <a:rect l="l" t="t" r="r" b="b"/>
            <a:pathLst>
              <a:path w="9191" h="11527" extrusionOk="0">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accent3">
              <a:lumMod val="50000"/>
            </a:schemeClr>
          </a:solidFill>
          <a:ln>
            <a:solidFill>
              <a:schemeClr val="accent3">
                <a:lumMod val="2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3F6F7"/>
              </a:solidFill>
              <a:effectLst/>
              <a:uLnTx/>
              <a:uFillTx/>
              <a:latin typeface="Arial"/>
              <a:ea typeface="+mn-ea"/>
              <a:cs typeface="Arial"/>
              <a:sym typeface="Arial"/>
            </a:endParaRPr>
          </a:p>
        </p:txBody>
      </p:sp>
      <p:pic>
        <p:nvPicPr>
          <p:cNvPr id="17" name="Picture 16">
            <a:extLst>
              <a:ext uri="{FF2B5EF4-FFF2-40B4-BE49-F238E27FC236}">
                <a16:creationId xmlns:a16="http://schemas.microsoft.com/office/drawing/2014/main" id="{D7975327-8530-254E-1264-169851184F1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33677" y="178945"/>
            <a:ext cx="8205927" cy="1298561"/>
          </a:xfrm>
          <a:prstGeom prst="rect">
            <a:avLst/>
          </a:prstGeom>
        </p:spPr>
      </p:pic>
      <p:grpSp>
        <p:nvGrpSpPr>
          <p:cNvPr id="18" name="Group 17">
            <a:extLst>
              <a:ext uri="{FF2B5EF4-FFF2-40B4-BE49-F238E27FC236}">
                <a16:creationId xmlns:a16="http://schemas.microsoft.com/office/drawing/2014/main" id="{9A25E152-2EDA-D17F-8E31-2D31DACEBE5D}"/>
              </a:ext>
            </a:extLst>
          </p:cNvPr>
          <p:cNvGrpSpPr/>
          <p:nvPr/>
        </p:nvGrpSpPr>
        <p:grpSpPr>
          <a:xfrm>
            <a:off x="2767357" y="5148155"/>
            <a:ext cx="2773680" cy="1574800"/>
            <a:chOff x="2767357" y="5148155"/>
            <a:chExt cx="2773680" cy="1574800"/>
          </a:xfrm>
        </p:grpSpPr>
        <p:sp>
          <p:nvSpPr>
            <p:cNvPr id="19" name="Teardrop 18">
              <a:extLst>
                <a:ext uri="{FF2B5EF4-FFF2-40B4-BE49-F238E27FC236}">
                  <a16:creationId xmlns:a16="http://schemas.microsoft.com/office/drawing/2014/main" id="{F84CE339-DA0E-FEAB-2296-80CDA8CC93D8}"/>
                </a:ext>
              </a:extLst>
            </p:cNvPr>
            <p:cNvSpPr/>
            <p:nvPr/>
          </p:nvSpPr>
          <p:spPr>
            <a:xfrm flipV="1">
              <a:off x="2767357" y="5148155"/>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0" name="TextBox 19">
              <a:extLst>
                <a:ext uri="{FF2B5EF4-FFF2-40B4-BE49-F238E27FC236}">
                  <a16:creationId xmlns:a16="http://schemas.microsoft.com/office/drawing/2014/main" id="{DFF4A4D7-A49A-106A-F0CB-CB0D62DAD944}"/>
                </a:ext>
              </a:extLst>
            </p:cNvPr>
            <p:cNvSpPr txBox="1"/>
            <p:nvPr/>
          </p:nvSpPr>
          <p:spPr>
            <a:xfrm>
              <a:off x="2767357" y="5543958"/>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ngọt</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lành</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658EAC7C-92C2-2A98-7A0B-A6A44A3855FA}"/>
              </a:ext>
            </a:extLst>
          </p:cNvPr>
          <p:cNvGrpSpPr/>
          <p:nvPr/>
        </p:nvGrpSpPr>
        <p:grpSpPr>
          <a:xfrm>
            <a:off x="6756400" y="4158274"/>
            <a:ext cx="2773680" cy="1574800"/>
            <a:chOff x="6756400" y="4158274"/>
            <a:chExt cx="2773680" cy="1574800"/>
          </a:xfrm>
        </p:grpSpPr>
        <p:sp>
          <p:nvSpPr>
            <p:cNvPr id="22" name="Teardrop 21">
              <a:extLst>
                <a:ext uri="{FF2B5EF4-FFF2-40B4-BE49-F238E27FC236}">
                  <a16:creationId xmlns:a16="http://schemas.microsoft.com/office/drawing/2014/main" id="{1BF356CF-CFD0-7AEE-BEB6-B378C06F06C4}"/>
                </a:ext>
              </a:extLst>
            </p:cNvPr>
            <p:cNvSpPr/>
            <p:nvPr/>
          </p:nvSpPr>
          <p:spPr>
            <a:xfrm flipH="1" flipV="1">
              <a:off x="6812280" y="4158274"/>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3" name="TextBox 22">
              <a:extLst>
                <a:ext uri="{FF2B5EF4-FFF2-40B4-BE49-F238E27FC236}">
                  <a16:creationId xmlns:a16="http://schemas.microsoft.com/office/drawing/2014/main" id="{4E0DB8A8-8323-F4DD-B392-BA78DB274BAC}"/>
                </a:ext>
              </a:extLst>
            </p:cNvPr>
            <p:cNvSpPr txBox="1"/>
            <p:nvPr/>
          </p:nvSpPr>
          <p:spPr>
            <a:xfrm>
              <a:off x="6756400" y="4554077"/>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thuốc</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nổ</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CDC3E62A-0C09-FB0D-3BCD-E141EF9C4FB4}"/>
              </a:ext>
            </a:extLst>
          </p:cNvPr>
          <p:cNvGrpSpPr/>
          <p:nvPr/>
        </p:nvGrpSpPr>
        <p:grpSpPr>
          <a:xfrm>
            <a:off x="2767357" y="3336821"/>
            <a:ext cx="2773680" cy="1574800"/>
            <a:chOff x="2767357" y="3336821"/>
            <a:chExt cx="2773680" cy="1574800"/>
          </a:xfrm>
        </p:grpSpPr>
        <p:sp>
          <p:nvSpPr>
            <p:cNvPr id="25" name="Teardrop 24">
              <a:extLst>
                <a:ext uri="{FF2B5EF4-FFF2-40B4-BE49-F238E27FC236}">
                  <a16:creationId xmlns:a16="http://schemas.microsoft.com/office/drawing/2014/main" id="{64ADD6AD-2E07-E171-B18A-FA2D3056752E}"/>
                </a:ext>
              </a:extLst>
            </p:cNvPr>
            <p:cNvSpPr/>
            <p:nvPr/>
          </p:nvSpPr>
          <p:spPr>
            <a:xfrm flipV="1">
              <a:off x="2767357" y="3336821"/>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6" name="TextBox 25">
              <a:extLst>
                <a:ext uri="{FF2B5EF4-FFF2-40B4-BE49-F238E27FC236}">
                  <a16:creationId xmlns:a16="http://schemas.microsoft.com/office/drawing/2014/main" id="{D5FC143A-BD37-4196-B2C7-4ADCBD6E7A69}"/>
                </a:ext>
              </a:extLst>
            </p:cNvPr>
            <p:cNvSpPr txBox="1"/>
            <p:nvPr/>
          </p:nvSpPr>
          <p:spPr>
            <a:xfrm>
              <a:off x="2767357" y="3732624"/>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nảy</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mầm</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02851C8-CB4C-9B57-D1A9-8AFC2C957B76}"/>
              </a:ext>
            </a:extLst>
          </p:cNvPr>
          <p:cNvGrpSpPr/>
          <p:nvPr/>
        </p:nvGrpSpPr>
        <p:grpSpPr>
          <a:xfrm>
            <a:off x="6720011" y="2346940"/>
            <a:ext cx="2773680" cy="1574800"/>
            <a:chOff x="6720011" y="2346940"/>
            <a:chExt cx="2773680" cy="1574800"/>
          </a:xfrm>
        </p:grpSpPr>
        <p:sp>
          <p:nvSpPr>
            <p:cNvPr id="28" name="Teardrop 27">
              <a:extLst>
                <a:ext uri="{FF2B5EF4-FFF2-40B4-BE49-F238E27FC236}">
                  <a16:creationId xmlns:a16="http://schemas.microsoft.com/office/drawing/2014/main" id="{DBE93CB6-4F13-73C6-7977-ACA5F24125E5}"/>
                </a:ext>
              </a:extLst>
            </p:cNvPr>
            <p:cNvSpPr/>
            <p:nvPr/>
          </p:nvSpPr>
          <p:spPr>
            <a:xfrm flipH="1" flipV="1">
              <a:off x="6775891" y="2346940"/>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9" name="TextBox 28">
              <a:extLst>
                <a:ext uri="{FF2B5EF4-FFF2-40B4-BE49-F238E27FC236}">
                  <a16:creationId xmlns:a16="http://schemas.microsoft.com/office/drawing/2014/main" id="{66706689-1891-CF6D-E923-7B7596CE925A}"/>
                </a:ext>
              </a:extLst>
            </p:cNvPr>
            <p:cNvSpPr txBox="1"/>
            <p:nvPr/>
          </p:nvSpPr>
          <p:spPr>
            <a:xfrm>
              <a:off x="6720011" y="2776795"/>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lái</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máy</a:t>
              </a:r>
              <a:r>
                <a:rPr lang="en-US" sz="3600" b="1" dirty="0">
                  <a:solidFill>
                    <a:schemeClr val="accent1"/>
                  </a:solidFill>
                  <a:latin typeface="Cambria" panose="02040503050406030204" pitchFamily="18" charset="0"/>
                  <a:ea typeface="Cambria" panose="02040503050406030204" pitchFamily="18" charset="0"/>
                </a:rPr>
                <a:t> bay</a:t>
              </a:r>
            </a:p>
          </p:txBody>
        </p:sp>
      </p:grpSp>
      <p:grpSp>
        <p:nvGrpSpPr>
          <p:cNvPr id="30" name="Group 29">
            <a:extLst>
              <a:ext uri="{FF2B5EF4-FFF2-40B4-BE49-F238E27FC236}">
                <a16:creationId xmlns:a16="http://schemas.microsoft.com/office/drawing/2014/main" id="{BF172BDA-8EEF-16C7-A19F-3D07734D9413}"/>
              </a:ext>
            </a:extLst>
          </p:cNvPr>
          <p:cNvGrpSpPr/>
          <p:nvPr/>
        </p:nvGrpSpPr>
        <p:grpSpPr>
          <a:xfrm>
            <a:off x="2774977" y="1525487"/>
            <a:ext cx="2773680" cy="1574800"/>
            <a:chOff x="2774977" y="1525487"/>
            <a:chExt cx="2773680" cy="1574800"/>
          </a:xfrm>
        </p:grpSpPr>
        <p:sp>
          <p:nvSpPr>
            <p:cNvPr id="31" name="Teardrop 30">
              <a:extLst>
                <a:ext uri="{FF2B5EF4-FFF2-40B4-BE49-F238E27FC236}">
                  <a16:creationId xmlns:a16="http://schemas.microsoft.com/office/drawing/2014/main" id="{DB842DAA-ECFB-59C0-A22A-665C9A4E263D}"/>
                </a:ext>
              </a:extLst>
            </p:cNvPr>
            <p:cNvSpPr/>
            <p:nvPr/>
          </p:nvSpPr>
          <p:spPr>
            <a:xfrm flipV="1">
              <a:off x="2774977" y="1525487"/>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32" name="TextBox 31">
              <a:extLst>
                <a:ext uri="{FF2B5EF4-FFF2-40B4-BE49-F238E27FC236}">
                  <a16:creationId xmlns:a16="http://schemas.microsoft.com/office/drawing/2014/main" id="{B620168F-6A4F-6C52-CCB5-A8A81BC1F11E}"/>
                </a:ext>
              </a:extLst>
            </p:cNvPr>
            <p:cNvSpPr txBox="1"/>
            <p:nvPr/>
          </p:nvSpPr>
          <p:spPr>
            <a:xfrm>
              <a:off x="2774977" y="1921290"/>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phép</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lạ</a:t>
              </a:r>
              <a:endParaRPr lang="en-US" sz="3600" b="1" dirty="0">
                <a:solidFill>
                  <a:schemeClr val="accent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30558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61FB3-CC7C-E5E4-7A8C-0616D6A74B1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227542" y="349896"/>
            <a:ext cx="10077561" cy="1219306"/>
          </a:xfrm>
          <a:prstGeom prst="rect">
            <a:avLst/>
          </a:prstGeom>
        </p:spPr>
      </p:pic>
    </p:spTree>
    <p:extLst>
      <p:ext uri="{BB962C8B-B14F-4D97-AF65-F5344CB8AC3E}">
        <p14:creationId xmlns:p14="http://schemas.microsoft.com/office/powerpoint/2010/main" val="33970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TotalTime>
  <Words>606</Words>
  <Application>Microsoft Office PowerPoint</Application>
  <PresentationFormat>Widescreen</PresentationFormat>
  <Paragraphs>52</Paragraphs>
  <Slides>26</Slides>
  <Notes>10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微软雅黑</vt:lpstr>
      <vt:lpstr>Arial</vt:lpstr>
      <vt:lpstr>Calibri</vt:lpstr>
      <vt:lpstr>Calibri Light</vt:lpstr>
      <vt:lpstr>Cambria</vt:lpstr>
      <vt:lpstr>等线</vt:lpstr>
      <vt:lpstr>Pompiere</vt:lpstr>
      <vt:lpstr>SVN-Hole Hearted</vt:lpstr>
      <vt:lpstr>Tahoma</vt:lpstr>
      <vt:lpstr>Times New Roman</vt:lpstr>
      <vt:lpstr>Wingdings</vt:lpstr>
      <vt:lpstr>字魂70号-灵悦黑体</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37</cp:revision>
  <dcterms:created xsi:type="dcterms:W3CDTF">2023-10-11T10:51:56Z</dcterms:created>
  <dcterms:modified xsi:type="dcterms:W3CDTF">2026-01-14T08:28:43Z</dcterms:modified>
</cp:coreProperties>
</file>