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007577117" r:id="rId2"/>
    <p:sldId id="282" r:id="rId3"/>
    <p:sldId id="2007577116" r:id="rId4"/>
    <p:sldId id="256" r:id="rId5"/>
    <p:sldId id="2007577159" r:id="rId6"/>
    <p:sldId id="2007577150" r:id="rId7"/>
    <p:sldId id="2007577148" r:id="rId8"/>
    <p:sldId id="2007577111" r:id="rId9"/>
    <p:sldId id="2007577151" r:id="rId10"/>
    <p:sldId id="2007577152" r:id="rId11"/>
    <p:sldId id="2007577160" r:id="rId12"/>
    <p:sldId id="2007577154" r:id="rId13"/>
    <p:sldId id="2007577155" r:id="rId14"/>
    <p:sldId id="2007577156" r:id="rId15"/>
    <p:sldId id="20075771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948FC-32DF-4E7C-B2A3-EF8C8CE4EB1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BCD11-9847-48C7-BF2A-6491CE840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9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9145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32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sX0" fmla="*/ 0 w 11738344"/>
              <a:gd name="csY0" fmla="*/ 0 h 6507125"/>
              <a:gd name="csX1" fmla="*/ 586917 w 11738344"/>
              <a:gd name="csY1" fmla="*/ 0 h 6507125"/>
              <a:gd name="csX2" fmla="*/ 939068 w 11738344"/>
              <a:gd name="csY2" fmla="*/ 0 h 6507125"/>
              <a:gd name="csX3" fmla="*/ 1525985 w 11738344"/>
              <a:gd name="csY3" fmla="*/ 0 h 6507125"/>
              <a:gd name="csX4" fmla="*/ 1760752 w 11738344"/>
              <a:gd name="csY4" fmla="*/ 0 h 6507125"/>
              <a:gd name="csX5" fmla="*/ 2347669 w 11738344"/>
              <a:gd name="csY5" fmla="*/ 0 h 6507125"/>
              <a:gd name="csX6" fmla="*/ 3051969 w 11738344"/>
              <a:gd name="csY6" fmla="*/ 0 h 6507125"/>
              <a:gd name="csX7" fmla="*/ 3521503 w 11738344"/>
              <a:gd name="csY7" fmla="*/ 0 h 6507125"/>
              <a:gd name="csX8" fmla="*/ 3756270 w 11738344"/>
              <a:gd name="csY8" fmla="*/ 0 h 6507125"/>
              <a:gd name="csX9" fmla="*/ 4577954 w 11738344"/>
              <a:gd name="csY9" fmla="*/ 0 h 6507125"/>
              <a:gd name="csX10" fmla="*/ 5164871 w 11738344"/>
              <a:gd name="csY10" fmla="*/ 0 h 6507125"/>
              <a:gd name="csX11" fmla="*/ 5751789 w 11738344"/>
              <a:gd name="csY11" fmla="*/ 0 h 6507125"/>
              <a:gd name="csX12" fmla="*/ 6221322 w 11738344"/>
              <a:gd name="csY12" fmla="*/ 0 h 6507125"/>
              <a:gd name="csX13" fmla="*/ 7043006 w 11738344"/>
              <a:gd name="csY13" fmla="*/ 0 h 6507125"/>
              <a:gd name="csX14" fmla="*/ 7277773 w 11738344"/>
              <a:gd name="csY14" fmla="*/ 0 h 6507125"/>
              <a:gd name="csX15" fmla="*/ 7629924 w 11738344"/>
              <a:gd name="csY15" fmla="*/ 0 h 6507125"/>
              <a:gd name="csX16" fmla="*/ 8216841 w 11738344"/>
              <a:gd name="csY16" fmla="*/ 0 h 6507125"/>
              <a:gd name="csX17" fmla="*/ 9038525 w 11738344"/>
              <a:gd name="csY17" fmla="*/ 0 h 6507125"/>
              <a:gd name="csX18" fmla="*/ 9273292 w 11738344"/>
              <a:gd name="csY18" fmla="*/ 0 h 6507125"/>
              <a:gd name="csX19" fmla="*/ 9742826 w 11738344"/>
              <a:gd name="csY19" fmla="*/ 0 h 6507125"/>
              <a:gd name="csX20" fmla="*/ 10564510 w 11738344"/>
              <a:gd name="csY20" fmla="*/ 0 h 6507125"/>
              <a:gd name="csX21" fmla="*/ 11151427 w 11738344"/>
              <a:gd name="csY21" fmla="*/ 0 h 6507125"/>
              <a:gd name="csX22" fmla="*/ 11738344 w 11738344"/>
              <a:gd name="csY22" fmla="*/ 0 h 6507125"/>
              <a:gd name="csX23" fmla="*/ 11738344 w 11738344"/>
              <a:gd name="csY23" fmla="*/ 721699 h 6507125"/>
              <a:gd name="csX24" fmla="*/ 11738344 w 11738344"/>
              <a:gd name="csY24" fmla="*/ 1183114 h 6507125"/>
              <a:gd name="csX25" fmla="*/ 11738344 w 11738344"/>
              <a:gd name="csY25" fmla="*/ 1644528 h 6507125"/>
              <a:gd name="csX26" fmla="*/ 11738344 w 11738344"/>
              <a:gd name="csY26" fmla="*/ 2236085 h 6507125"/>
              <a:gd name="csX27" fmla="*/ 11738344 w 11738344"/>
              <a:gd name="csY27" fmla="*/ 2827642 h 6507125"/>
              <a:gd name="csX28" fmla="*/ 11738344 w 11738344"/>
              <a:gd name="csY28" fmla="*/ 3223985 h 6507125"/>
              <a:gd name="csX29" fmla="*/ 11738344 w 11738344"/>
              <a:gd name="csY29" fmla="*/ 3815541 h 6507125"/>
              <a:gd name="csX30" fmla="*/ 11738344 w 11738344"/>
              <a:gd name="csY30" fmla="*/ 4537241 h 6507125"/>
              <a:gd name="csX31" fmla="*/ 11738344 w 11738344"/>
              <a:gd name="csY31" fmla="*/ 4998655 h 6507125"/>
              <a:gd name="csX32" fmla="*/ 11738344 w 11738344"/>
              <a:gd name="csY32" fmla="*/ 5394998 h 6507125"/>
              <a:gd name="csX33" fmla="*/ 11738344 w 11738344"/>
              <a:gd name="csY33" fmla="*/ 5986555 h 6507125"/>
              <a:gd name="csX34" fmla="*/ 11738344 w 11738344"/>
              <a:gd name="csY34" fmla="*/ 6507125 h 6507125"/>
              <a:gd name="csX35" fmla="*/ 11034043 w 11738344"/>
              <a:gd name="csY35" fmla="*/ 6507125 h 6507125"/>
              <a:gd name="csX36" fmla="*/ 10799276 w 11738344"/>
              <a:gd name="csY36" fmla="*/ 6507125 h 6507125"/>
              <a:gd name="csX37" fmla="*/ 10094976 w 11738344"/>
              <a:gd name="csY37" fmla="*/ 6507125 h 6507125"/>
              <a:gd name="csX38" fmla="*/ 9860209 w 11738344"/>
              <a:gd name="csY38" fmla="*/ 6507125 h 6507125"/>
              <a:gd name="csX39" fmla="*/ 9155908 w 11738344"/>
              <a:gd name="csY39" fmla="*/ 6507125 h 6507125"/>
              <a:gd name="csX40" fmla="*/ 8803758 w 11738344"/>
              <a:gd name="csY40" fmla="*/ 6507125 h 6507125"/>
              <a:gd name="csX41" fmla="*/ 8334224 w 11738344"/>
              <a:gd name="csY41" fmla="*/ 6507125 h 6507125"/>
              <a:gd name="csX42" fmla="*/ 8099457 w 11738344"/>
              <a:gd name="csY42" fmla="*/ 6507125 h 6507125"/>
              <a:gd name="csX43" fmla="*/ 7629924 w 11738344"/>
              <a:gd name="csY43" fmla="*/ 6507125 h 6507125"/>
              <a:gd name="csX44" fmla="*/ 6808240 w 11738344"/>
              <a:gd name="csY44" fmla="*/ 6507125 h 6507125"/>
              <a:gd name="csX45" fmla="*/ 6573473 w 11738344"/>
              <a:gd name="csY45" fmla="*/ 6507125 h 6507125"/>
              <a:gd name="csX46" fmla="*/ 5869172 w 11738344"/>
              <a:gd name="csY46" fmla="*/ 6507125 h 6507125"/>
              <a:gd name="csX47" fmla="*/ 5282255 w 11738344"/>
              <a:gd name="csY47" fmla="*/ 6507125 h 6507125"/>
              <a:gd name="csX48" fmla="*/ 4930104 w 11738344"/>
              <a:gd name="csY48" fmla="*/ 6507125 h 6507125"/>
              <a:gd name="csX49" fmla="*/ 4577954 w 11738344"/>
              <a:gd name="csY49" fmla="*/ 6507125 h 6507125"/>
              <a:gd name="csX50" fmla="*/ 4108420 w 11738344"/>
              <a:gd name="csY50" fmla="*/ 6507125 h 6507125"/>
              <a:gd name="csX51" fmla="*/ 3521503 w 11738344"/>
              <a:gd name="csY51" fmla="*/ 6507125 h 6507125"/>
              <a:gd name="csX52" fmla="*/ 2699819 w 11738344"/>
              <a:gd name="csY52" fmla="*/ 6507125 h 6507125"/>
              <a:gd name="csX53" fmla="*/ 1995518 w 11738344"/>
              <a:gd name="csY53" fmla="*/ 6507125 h 6507125"/>
              <a:gd name="csX54" fmla="*/ 1760752 w 11738344"/>
              <a:gd name="csY54" fmla="*/ 6507125 h 6507125"/>
              <a:gd name="csX55" fmla="*/ 939068 w 11738344"/>
              <a:gd name="csY55" fmla="*/ 6507125 h 6507125"/>
              <a:gd name="csX56" fmla="*/ 0 w 11738344"/>
              <a:gd name="csY56" fmla="*/ 6507125 h 6507125"/>
              <a:gd name="csX57" fmla="*/ 0 w 11738344"/>
              <a:gd name="csY57" fmla="*/ 5785426 h 6507125"/>
              <a:gd name="csX58" fmla="*/ 0 w 11738344"/>
              <a:gd name="csY58" fmla="*/ 5128798 h 6507125"/>
              <a:gd name="csX59" fmla="*/ 0 w 11738344"/>
              <a:gd name="csY59" fmla="*/ 4537241 h 6507125"/>
              <a:gd name="csX60" fmla="*/ 0 w 11738344"/>
              <a:gd name="csY60" fmla="*/ 3880613 h 6507125"/>
              <a:gd name="csX61" fmla="*/ 0 w 11738344"/>
              <a:gd name="csY61" fmla="*/ 3158913 h 6507125"/>
              <a:gd name="csX62" fmla="*/ 0 w 11738344"/>
              <a:gd name="csY62" fmla="*/ 2437214 h 6507125"/>
              <a:gd name="csX63" fmla="*/ 0 w 11738344"/>
              <a:gd name="csY63" fmla="*/ 1715515 h 6507125"/>
              <a:gd name="csX64" fmla="*/ 0 w 11738344"/>
              <a:gd name="csY64" fmla="*/ 1319172 h 6507125"/>
              <a:gd name="csX65" fmla="*/ 0 w 11738344"/>
              <a:gd name="csY65" fmla="*/ 662544 h 6507125"/>
              <a:gd name="csX66" fmla="*/ 0 w 11738344"/>
              <a:gd name="csY66" fmla="*/ 0 h 65071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4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3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6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97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86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99321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57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731" r:id="rId14"/>
    <p:sldLayoutId id="2147483732" r:id="rId15"/>
    <p:sldLayoutId id="2147483649" r:id="rId16"/>
    <p:sldLayoutId id="2147483651" r:id="rId17"/>
    <p:sldLayoutId id="2147483652" r:id="rId18"/>
    <p:sldLayoutId id="2147483653" r:id="rId19"/>
    <p:sldLayoutId id="2147483654" r:id="rId20"/>
    <p:sldLayoutId id="2147483656" r:id="rId21"/>
    <p:sldLayoutId id="2147483657" r:id="rId22"/>
    <p:sldLayoutId id="2147483658" r:id="rId23"/>
    <p:sldLayoutId id="2147483659" r:id="rId24"/>
    <p:sldLayoutId id="2147483679" r:id="rId25"/>
    <p:sldLayoutId id="2147483681" r:id="rId26"/>
    <p:sldLayoutId id="2147483683" r:id="rId27"/>
    <p:sldLayoutId id="2147483684" r:id="rId28"/>
    <p:sldLayoutId id="2147483685" r:id="rId29"/>
    <p:sldLayoutId id="2147483686" r:id="rId30"/>
    <p:sldLayoutId id="2147483689" r:id="rId31"/>
    <p:sldLayoutId id="2147483690" r:id="rId32"/>
    <p:sldLayoutId id="2147483694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3171-3379-E24F-8E84-2418EBDD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206" y="3428999"/>
            <a:ext cx="7713587" cy="1757363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 VIÊN: NGUYỄN THỊ MAI LAN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Hoà Nghĩa – </a:t>
            </a:r>
            <a:r>
              <a:rPr lang="en-US" sz="3200" b="1" kern="1200" dirty="0">
                <a:solidFill>
                  <a:srgbClr val="272727"/>
                </a:solidFill>
                <a:ea typeface="+mn-ea"/>
                <a:cs typeface="+mn-cs"/>
              </a:rPr>
              <a:t>L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2A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54D5F3-5825-D8F1-3F7B-9246B901161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388269" y="1913419"/>
            <a:ext cx="10186986" cy="959600"/>
          </a:xfrm>
        </p:spPr>
        <p:txBody>
          <a:bodyPr/>
          <a:lstStyle/>
          <a:p>
            <a:r>
              <a:rPr lang="en-US" sz="4400" b="1" dirty="0"/>
              <a:t>BÀI 29: </a:t>
            </a:r>
            <a:r>
              <a:rPr lang="en-US" sz="4400" b="1" dirty="0" err="1"/>
              <a:t>Ngày</a:t>
            </a:r>
            <a:r>
              <a:rPr lang="en-US" sz="4400" b="1" dirty="0"/>
              <a:t> – </a:t>
            </a:r>
            <a:r>
              <a:rPr lang="en-US" sz="4400" b="1" dirty="0" err="1"/>
              <a:t>giờ</a:t>
            </a:r>
            <a:r>
              <a:rPr lang="en-US" sz="4400" b="1" dirty="0"/>
              <a:t>, </a:t>
            </a:r>
            <a:r>
              <a:rPr lang="en-US" sz="4400" b="1" dirty="0" err="1"/>
              <a:t>giờ</a:t>
            </a:r>
            <a:r>
              <a:rPr lang="en-US" sz="4400" b="1" dirty="0"/>
              <a:t> - </a:t>
            </a:r>
            <a:r>
              <a:rPr lang="en-US" sz="4400" b="1" dirty="0" err="1"/>
              <a:t>phút</a:t>
            </a:r>
            <a:r>
              <a:rPr lang="en-US" sz="4400" b="1" dirty="0">
                <a:latin typeface="Bahnschrift" panose="020B0502040204020203" pitchFamily="34" charset="0"/>
              </a:rPr>
              <a:t> (</a:t>
            </a:r>
            <a:r>
              <a:rPr lang="en-US" sz="4400" b="1" dirty="0" err="1">
                <a:latin typeface="Bahnschrift" panose="020B0502040204020203" pitchFamily="34" charset="0"/>
              </a:rPr>
              <a:t>Tiết</a:t>
            </a:r>
            <a:r>
              <a:rPr lang="en-US" sz="4400" b="1" dirty="0">
                <a:latin typeface="Bahnschrift" panose="020B0502040204020203" pitchFamily="34" charset="0"/>
              </a:rPr>
              <a:t>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F7C59-A140-292C-5BB9-995CA3930305}"/>
              </a:ext>
            </a:extLst>
          </p:cNvPr>
          <p:cNvSpPr txBox="1"/>
          <p:nvPr/>
        </p:nvSpPr>
        <p:spPr>
          <a:xfrm>
            <a:off x="4833937" y="840641"/>
            <a:ext cx="2995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 2</a:t>
            </a:r>
          </a:p>
        </p:txBody>
      </p:sp>
    </p:spTree>
    <p:extLst>
      <p:ext uri="{BB962C8B-B14F-4D97-AF65-F5344CB8AC3E}">
        <p14:creationId xmlns:p14="http://schemas.microsoft.com/office/powerpoint/2010/main" val="356550721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592BC1D-4ED2-E646-D367-C3145C5F0087}"/>
              </a:ext>
            </a:extLst>
          </p:cNvPr>
          <p:cNvSpPr/>
          <p:nvPr/>
        </p:nvSpPr>
        <p:spPr>
          <a:xfrm>
            <a:off x="4449607" y="977091"/>
            <a:ext cx="4559996" cy="4574199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93797-A480-1BC1-AED5-3FFCB7394C36}"/>
              </a:ext>
            </a:extLst>
          </p:cNvPr>
          <p:cNvSpPr txBox="1"/>
          <p:nvPr/>
        </p:nvSpPr>
        <p:spPr>
          <a:xfrm>
            <a:off x="6499262" y="105059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12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83D6D-6176-3C01-3992-6E6946998651}"/>
              </a:ext>
            </a:extLst>
          </p:cNvPr>
          <p:cNvSpPr txBox="1"/>
          <p:nvPr/>
        </p:nvSpPr>
        <p:spPr>
          <a:xfrm>
            <a:off x="7611835" y="13739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1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D8EFE-0D31-AB6D-5811-3A700CE980C7}"/>
              </a:ext>
            </a:extLst>
          </p:cNvPr>
          <p:cNvSpPr txBox="1"/>
          <p:nvPr/>
        </p:nvSpPr>
        <p:spPr>
          <a:xfrm>
            <a:off x="8233462" y="214156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2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55355-6668-22A6-5CE1-EDBB36B1FBC5}"/>
              </a:ext>
            </a:extLst>
          </p:cNvPr>
          <p:cNvSpPr txBox="1"/>
          <p:nvPr/>
        </p:nvSpPr>
        <p:spPr>
          <a:xfrm>
            <a:off x="8453546" y="311051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3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E7859-E9DA-8BAB-9A02-92FDD3F4E754}"/>
              </a:ext>
            </a:extLst>
          </p:cNvPr>
          <p:cNvSpPr txBox="1"/>
          <p:nvPr/>
        </p:nvSpPr>
        <p:spPr>
          <a:xfrm>
            <a:off x="8198729" y="41079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51C3B-DBF1-C6AB-A868-8D8588B96471}"/>
              </a:ext>
            </a:extLst>
          </p:cNvPr>
          <p:cNvSpPr txBox="1"/>
          <p:nvPr/>
        </p:nvSpPr>
        <p:spPr>
          <a:xfrm>
            <a:off x="7444309" y="48427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5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91A4A-6550-A3C7-E8BB-A8DCF4654D99}"/>
              </a:ext>
            </a:extLst>
          </p:cNvPr>
          <p:cNvSpPr txBox="1"/>
          <p:nvPr/>
        </p:nvSpPr>
        <p:spPr>
          <a:xfrm>
            <a:off x="6469454" y="510059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6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FA0F55-5773-264E-3758-65888C0F3921}"/>
              </a:ext>
            </a:extLst>
          </p:cNvPr>
          <p:cNvSpPr txBox="1"/>
          <p:nvPr/>
        </p:nvSpPr>
        <p:spPr>
          <a:xfrm>
            <a:off x="5475589" y="477607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7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80BB8D-C650-666C-D9DC-B883165055CD}"/>
              </a:ext>
            </a:extLst>
          </p:cNvPr>
          <p:cNvSpPr txBox="1"/>
          <p:nvPr/>
        </p:nvSpPr>
        <p:spPr>
          <a:xfrm>
            <a:off x="4734046" y="407582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8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2CB14-613A-F8C0-5CF6-A1FB0378C548}"/>
              </a:ext>
            </a:extLst>
          </p:cNvPr>
          <p:cNvSpPr txBox="1"/>
          <p:nvPr/>
        </p:nvSpPr>
        <p:spPr>
          <a:xfrm>
            <a:off x="4423342" y="307340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9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263B8-1DCD-ABC4-54B4-4CE7DCD95018}"/>
              </a:ext>
            </a:extLst>
          </p:cNvPr>
          <p:cNvSpPr txBox="1"/>
          <p:nvPr/>
        </p:nvSpPr>
        <p:spPr>
          <a:xfrm>
            <a:off x="4649006" y="209730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10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637D59-DBE6-96F7-D45B-E6C76B37DEB8}"/>
              </a:ext>
            </a:extLst>
          </p:cNvPr>
          <p:cNvSpPr txBox="1"/>
          <p:nvPr/>
        </p:nvSpPr>
        <p:spPr>
          <a:xfrm>
            <a:off x="5256118" y="139618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</a:rPr>
              <a:t> 11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DD6A43-CC75-CD16-8971-B2D3F3488F95}"/>
              </a:ext>
            </a:extLst>
          </p:cNvPr>
          <p:cNvSpPr/>
          <p:nvPr/>
        </p:nvSpPr>
        <p:spPr>
          <a:xfrm>
            <a:off x="6759626" y="1537197"/>
            <a:ext cx="36000" cy="2520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CA4C2-69F2-2CE8-939E-D91660F540AB}"/>
              </a:ext>
            </a:extLst>
          </p:cNvPr>
          <p:cNvSpPr/>
          <p:nvPr/>
        </p:nvSpPr>
        <p:spPr>
          <a:xfrm>
            <a:off x="8202073" y="3327153"/>
            <a:ext cx="252000" cy="360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E8D1DC-332D-9A65-370D-729CCB430BD2}"/>
              </a:ext>
            </a:extLst>
          </p:cNvPr>
          <p:cNvSpPr/>
          <p:nvPr/>
        </p:nvSpPr>
        <p:spPr>
          <a:xfrm>
            <a:off x="6729852" y="4830702"/>
            <a:ext cx="36000" cy="2520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8E903C-001F-4A61-7F3B-05CD32C3E192}"/>
              </a:ext>
            </a:extLst>
          </p:cNvPr>
          <p:cNvSpPr/>
          <p:nvPr/>
        </p:nvSpPr>
        <p:spPr>
          <a:xfrm>
            <a:off x="5011876" y="3287056"/>
            <a:ext cx="252000" cy="3600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CDBCFB-D890-D198-2504-F796240927BA}"/>
              </a:ext>
            </a:extLst>
          </p:cNvPr>
          <p:cNvSpPr/>
          <p:nvPr/>
        </p:nvSpPr>
        <p:spPr>
          <a:xfrm>
            <a:off x="5884822" y="1797878"/>
            <a:ext cx="108000" cy="108000"/>
          </a:xfrm>
          <a:prstGeom prst="ellipse">
            <a:avLst/>
          </a:prstGeom>
          <a:solidFill>
            <a:sysClr val="windowText" lastClr="0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44DFDCA-2F21-1571-B134-6555D35BD873}"/>
              </a:ext>
            </a:extLst>
          </p:cNvPr>
          <p:cNvSpPr/>
          <p:nvPr/>
        </p:nvSpPr>
        <p:spPr>
          <a:xfrm>
            <a:off x="5321607" y="2444519"/>
            <a:ext cx="108000" cy="108000"/>
          </a:xfrm>
          <a:prstGeom prst="ellipse">
            <a:avLst/>
          </a:prstGeom>
          <a:solidFill>
            <a:sysClr val="windowText" lastClr="0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F7B6C5F-D74F-438C-5291-FAEC53CF09A8}"/>
              </a:ext>
            </a:extLst>
          </p:cNvPr>
          <p:cNvSpPr/>
          <p:nvPr/>
        </p:nvSpPr>
        <p:spPr>
          <a:xfrm>
            <a:off x="5322998" y="4076368"/>
            <a:ext cx="108000" cy="108000"/>
          </a:xfrm>
          <a:prstGeom prst="ellipse">
            <a:avLst/>
          </a:prstGeom>
          <a:solidFill>
            <a:sysClr val="windowText" lastClr="0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5F73D8-83B3-837E-698D-A45C7DD76C6A}"/>
              </a:ext>
            </a:extLst>
          </p:cNvPr>
          <p:cNvSpPr/>
          <p:nvPr/>
        </p:nvSpPr>
        <p:spPr>
          <a:xfrm>
            <a:off x="5904409" y="4664047"/>
            <a:ext cx="108000" cy="108000"/>
          </a:xfrm>
          <a:prstGeom prst="ellipse">
            <a:avLst/>
          </a:prstGeom>
          <a:solidFill>
            <a:sysClr val="windowText" lastClr="0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4DBE6E-B96C-52A4-8777-D0DBF3B609E7}"/>
              </a:ext>
            </a:extLst>
          </p:cNvPr>
          <p:cNvSpPr/>
          <p:nvPr/>
        </p:nvSpPr>
        <p:spPr>
          <a:xfrm>
            <a:off x="7521250" y="1807975"/>
            <a:ext cx="108000" cy="108000"/>
          </a:xfrm>
          <a:prstGeom prst="ellipse">
            <a:avLst/>
          </a:prstGeom>
          <a:solidFill>
            <a:sysClr val="windowText" lastClr="0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745D458-4AF0-C809-6A87-D796025F2D58}"/>
              </a:ext>
            </a:extLst>
          </p:cNvPr>
          <p:cNvSpPr/>
          <p:nvPr/>
        </p:nvSpPr>
        <p:spPr>
          <a:xfrm>
            <a:off x="8130411" y="2459374"/>
            <a:ext cx="108000" cy="108000"/>
          </a:xfrm>
          <a:prstGeom prst="ellipse">
            <a:avLst/>
          </a:prstGeom>
          <a:solidFill>
            <a:sysClr val="windowText" lastClr="0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5E025A8-B86D-06AC-649D-390388FB3E9B}"/>
              </a:ext>
            </a:extLst>
          </p:cNvPr>
          <p:cNvSpPr/>
          <p:nvPr/>
        </p:nvSpPr>
        <p:spPr>
          <a:xfrm>
            <a:off x="8087809" y="4108683"/>
            <a:ext cx="108000" cy="108000"/>
          </a:xfrm>
          <a:prstGeom prst="ellipse">
            <a:avLst/>
          </a:prstGeom>
          <a:solidFill>
            <a:sysClr val="windowText" lastClr="0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2619807-2E7F-D5EF-029E-4A99334B8516}"/>
              </a:ext>
            </a:extLst>
          </p:cNvPr>
          <p:cNvSpPr/>
          <p:nvPr/>
        </p:nvSpPr>
        <p:spPr>
          <a:xfrm>
            <a:off x="7497196" y="4695507"/>
            <a:ext cx="108000" cy="108000"/>
          </a:xfrm>
          <a:prstGeom prst="ellipse">
            <a:avLst/>
          </a:prstGeom>
          <a:solidFill>
            <a:sysClr val="windowText" lastClr="00000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8F9E56-C9FB-EF0F-07A4-C892545D1C6F}"/>
              </a:ext>
            </a:extLst>
          </p:cNvPr>
          <p:cNvGrpSpPr/>
          <p:nvPr/>
        </p:nvGrpSpPr>
        <p:grpSpPr>
          <a:xfrm>
            <a:off x="6584948" y="2455639"/>
            <a:ext cx="372245" cy="1705456"/>
            <a:chOff x="7020272" y="2261069"/>
            <a:chExt cx="288032" cy="1315535"/>
          </a:xfrm>
        </p:grpSpPr>
        <p:sp>
          <p:nvSpPr>
            <p:cNvPr id="28" name="Diamond 27">
              <a:extLst>
                <a:ext uri="{FF2B5EF4-FFF2-40B4-BE49-F238E27FC236}">
                  <a16:creationId xmlns:a16="http://schemas.microsoft.com/office/drawing/2014/main" id="{1FC38DF6-147F-84C4-BA42-CEF6E0089726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  <a:solidFill>
              <a:srgbClr val="F79646"/>
            </a:solidFill>
            <a:ln w="12700" cap="flat" cmpd="sng" algn="ctr">
              <a:solidFill>
                <a:srgbClr val="F79646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Diamond 28">
              <a:extLst>
                <a:ext uri="{FF2B5EF4-FFF2-40B4-BE49-F238E27FC236}">
                  <a16:creationId xmlns:a16="http://schemas.microsoft.com/office/drawing/2014/main" id="{4ACA9341-D29D-BCA4-71C1-9572954D32E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1D741C-3D4E-FF5D-39AF-514A9FD1C68A}"/>
              </a:ext>
            </a:extLst>
          </p:cNvPr>
          <p:cNvGrpSpPr/>
          <p:nvPr/>
        </p:nvGrpSpPr>
        <p:grpSpPr>
          <a:xfrm>
            <a:off x="6664376" y="1969618"/>
            <a:ext cx="186123" cy="2717571"/>
            <a:chOff x="6804248" y="1882965"/>
            <a:chExt cx="144016" cy="2096248"/>
          </a:xfrm>
        </p:grpSpPr>
        <p:sp>
          <p:nvSpPr>
            <p:cNvPr id="31" name="Diamond 30">
              <a:extLst>
                <a:ext uri="{FF2B5EF4-FFF2-40B4-BE49-F238E27FC236}">
                  <a16:creationId xmlns:a16="http://schemas.microsoft.com/office/drawing/2014/main" id="{4FBBE9D4-9DDD-C31A-1074-7BA087F103E2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Diamond 31">
              <a:extLst>
                <a:ext uri="{FF2B5EF4-FFF2-40B4-BE49-F238E27FC236}">
                  <a16:creationId xmlns:a16="http://schemas.microsoft.com/office/drawing/2014/main" id="{48727089-93DF-6164-4EDB-7DE71ED90166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  <a:solidFill>
              <a:srgbClr val="4F81BD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797B840F-4ED2-A4BC-5B97-34208096787C}"/>
              </a:ext>
            </a:extLst>
          </p:cNvPr>
          <p:cNvSpPr/>
          <p:nvPr/>
        </p:nvSpPr>
        <p:spPr>
          <a:xfrm>
            <a:off x="6696205" y="3247979"/>
            <a:ext cx="144000" cy="144000"/>
          </a:xfrm>
          <a:prstGeom prst="ellipse">
            <a:avLst/>
          </a:prstGeom>
          <a:solidFill>
            <a:sysClr val="windowText" lastClr="000000"/>
          </a:solidFill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9B964608-4528-1D99-671A-A1CC066FB297}"/>
              </a:ext>
            </a:extLst>
          </p:cNvPr>
          <p:cNvSpPr txBox="1">
            <a:spLocks/>
          </p:cNvSpPr>
          <p:nvPr/>
        </p:nvSpPr>
        <p:spPr>
          <a:xfrm>
            <a:off x="8744452" y="198596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7B545556-BEA6-3AB2-EC4D-943E0FB0DC00}"/>
              </a:ext>
            </a:extLst>
          </p:cNvPr>
          <p:cNvSpPr txBox="1">
            <a:spLocks/>
          </p:cNvSpPr>
          <p:nvPr/>
        </p:nvSpPr>
        <p:spPr>
          <a:xfrm>
            <a:off x="8022774" y="1063800"/>
            <a:ext cx="179334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6DB39BDF-1B75-7145-D3DB-43BD46FD8164}"/>
              </a:ext>
            </a:extLst>
          </p:cNvPr>
          <p:cNvSpPr txBox="1">
            <a:spLocks/>
          </p:cNvSpPr>
          <p:nvPr/>
        </p:nvSpPr>
        <p:spPr>
          <a:xfrm>
            <a:off x="9055415" y="311051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763FACAD-FFA1-AC2F-1AA8-4100122F6C22}"/>
              </a:ext>
            </a:extLst>
          </p:cNvPr>
          <p:cNvSpPr txBox="1">
            <a:spLocks/>
          </p:cNvSpPr>
          <p:nvPr/>
        </p:nvSpPr>
        <p:spPr>
          <a:xfrm>
            <a:off x="8607059" y="438643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6A64B38B-8251-D88C-C96F-B9015BB17D21}"/>
              </a:ext>
            </a:extLst>
          </p:cNvPr>
          <p:cNvSpPr txBox="1">
            <a:spLocks/>
          </p:cNvSpPr>
          <p:nvPr/>
        </p:nvSpPr>
        <p:spPr>
          <a:xfrm>
            <a:off x="7858244" y="523841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6FA5DF68-1585-933B-A00D-5EFF1B414958}"/>
              </a:ext>
            </a:extLst>
          </p:cNvPr>
          <p:cNvSpPr txBox="1">
            <a:spLocks/>
          </p:cNvSpPr>
          <p:nvPr/>
        </p:nvSpPr>
        <p:spPr>
          <a:xfrm>
            <a:off x="5904409" y="561664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D35A775C-E707-1D18-9E9D-248B3D3E7405}"/>
              </a:ext>
            </a:extLst>
          </p:cNvPr>
          <p:cNvSpPr txBox="1">
            <a:spLocks/>
          </p:cNvSpPr>
          <p:nvPr/>
        </p:nvSpPr>
        <p:spPr>
          <a:xfrm>
            <a:off x="3298912" y="523773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41" name="Title 2">
            <a:extLst>
              <a:ext uri="{FF2B5EF4-FFF2-40B4-BE49-F238E27FC236}">
                <a16:creationId xmlns:a16="http://schemas.microsoft.com/office/drawing/2014/main" id="{D2BC64FB-7C16-E9FD-D46F-E061C72F1982}"/>
              </a:ext>
            </a:extLst>
          </p:cNvPr>
          <p:cNvSpPr txBox="1">
            <a:spLocks/>
          </p:cNvSpPr>
          <p:nvPr/>
        </p:nvSpPr>
        <p:spPr>
          <a:xfrm>
            <a:off x="2680411" y="438971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80A68B0B-E1C4-ABA4-59E6-DDB3462DA941}"/>
              </a:ext>
            </a:extLst>
          </p:cNvPr>
          <p:cNvSpPr txBox="1">
            <a:spLocks/>
          </p:cNvSpPr>
          <p:nvPr/>
        </p:nvSpPr>
        <p:spPr>
          <a:xfrm>
            <a:off x="2413180" y="306277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CD120DE4-DD2D-6800-DE69-B4758ECDDA37}"/>
              </a:ext>
            </a:extLst>
          </p:cNvPr>
          <p:cNvSpPr txBox="1">
            <a:spLocks/>
          </p:cNvSpPr>
          <p:nvPr/>
        </p:nvSpPr>
        <p:spPr>
          <a:xfrm>
            <a:off x="2567260" y="191860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9BBB59">
                    <a:lumMod val="75000"/>
                  </a:srgb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9BBB59">
                    <a:lumMod val="75000"/>
                  </a:srgb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rgbClr val="9BBB59">
                  <a:lumMod val="75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2C4F29F3-F1B8-3459-1B0C-BC3631A1DC55}"/>
              </a:ext>
            </a:extLst>
          </p:cNvPr>
          <p:cNvSpPr txBox="1">
            <a:spLocks/>
          </p:cNvSpPr>
          <p:nvPr/>
        </p:nvSpPr>
        <p:spPr>
          <a:xfrm>
            <a:off x="3191794" y="104819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9BBB59">
                    <a:lumMod val="75000"/>
                  </a:srgb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rgbClr val="9BBB59">
                    <a:lumMod val="75000"/>
                  </a:srgb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rgbClr val="9BBB59">
                  <a:lumMod val="75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06DAD258-5C49-7F9F-1E73-533BCCA74435}"/>
              </a:ext>
            </a:extLst>
          </p:cNvPr>
          <p:cNvSpPr txBox="1">
            <a:spLocks/>
          </p:cNvSpPr>
          <p:nvPr/>
        </p:nvSpPr>
        <p:spPr>
          <a:xfrm>
            <a:off x="5449084" y="47635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9BBB59">
                    <a:lumMod val="75000"/>
                  </a:srgb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rgbClr val="9BBB59">
                    <a:lumMod val="75000"/>
                  </a:srgb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rgbClr val="9BBB59">
                    <a:lumMod val="75000"/>
                  </a:srgb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46" name="Title 2">
            <a:extLst>
              <a:ext uri="{FF2B5EF4-FFF2-40B4-BE49-F238E27FC236}">
                <a16:creationId xmlns:a16="http://schemas.microsoft.com/office/drawing/2014/main" id="{B73B82C6-30A5-C1D7-4073-F12690365957}"/>
              </a:ext>
            </a:extLst>
          </p:cNvPr>
          <p:cNvSpPr txBox="1">
            <a:spLocks/>
          </p:cNvSpPr>
          <p:nvPr/>
        </p:nvSpPr>
        <p:spPr>
          <a:xfrm>
            <a:off x="6465684" y="46148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C1A2C6D-2FAE-A38C-A78E-44B2DA06EF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1" y="47734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6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5" grpId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B808E6-2057-9CDF-B07E-CE53924BA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79" y="2950796"/>
            <a:ext cx="5194242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0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F92A7273-44D1-0BD1-6AAF-5B4BFF473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367" y="2046462"/>
            <a:ext cx="10535187" cy="2765076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03B5735B-4317-4D37-7365-03CBD980B2D2}"/>
              </a:ext>
            </a:extLst>
          </p:cNvPr>
          <p:cNvSpPr/>
          <p:nvPr/>
        </p:nvSpPr>
        <p:spPr>
          <a:xfrm>
            <a:off x="918677" y="12890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030E7E4-36B9-7B30-BCA9-34862889DE6A}"/>
              </a:ext>
            </a:extLst>
          </p:cNvPr>
          <p:cNvGrpSpPr/>
          <p:nvPr/>
        </p:nvGrpSpPr>
        <p:grpSpPr>
          <a:xfrm>
            <a:off x="1483199" y="1359704"/>
            <a:ext cx="1116312" cy="461666"/>
            <a:chOff x="1870518" y="1440653"/>
            <a:chExt cx="1116312" cy="4616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46926A7-46E0-0205-90B7-46A1E741CCC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F531394E-7EE5-D43D-872F-0713D8F6301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D6E00D4-92E3-15BC-0223-5CBCF041940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C7FC03F-6677-161B-F432-56DAD38493E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AFE7048-0796-3195-369A-F766D1610F37}"/>
              </a:ext>
            </a:extLst>
          </p:cNvPr>
          <p:cNvSpPr/>
          <p:nvPr/>
        </p:nvSpPr>
        <p:spPr>
          <a:xfrm>
            <a:off x="1363205" y="4229643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31EA37C-0A95-E4A5-6017-9F246A0377E5}"/>
              </a:ext>
            </a:extLst>
          </p:cNvPr>
          <p:cNvSpPr/>
          <p:nvPr/>
        </p:nvSpPr>
        <p:spPr>
          <a:xfrm>
            <a:off x="4888283" y="4229643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A9D3FA7-271E-CA09-22A3-0D25EDB20FDE}"/>
              </a:ext>
            </a:extLst>
          </p:cNvPr>
          <p:cNvGrpSpPr/>
          <p:nvPr/>
        </p:nvGrpSpPr>
        <p:grpSpPr>
          <a:xfrm>
            <a:off x="8447583" y="3912457"/>
            <a:ext cx="585417" cy="523220"/>
            <a:chOff x="8524701" y="4291143"/>
            <a:chExt cx="585417" cy="52322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2BABA33A-39CF-1966-D6D7-7FE7FD430C2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72DA03E-33F1-9C95-A3D8-9497D6C2F034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9011C28C-6876-320B-EBEC-266FFE9DB1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9" y="141719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4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D7A144B-7AF5-CA29-11BB-3B49E3D8D9D4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425C1F-BF22-A60E-91D2-B6DCA7D6AA44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BE9DE7-E35F-9709-7BD8-6E8074F726AE}"/>
              </a:ext>
            </a:extLst>
          </p:cNvPr>
          <p:cNvSpPr/>
          <p:nvPr/>
        </p:nvSpPr>
        <p:spPr>
          <a:xfrm>
            <a:off x="2529062" y="52045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8C2B4-AA81-C1A1-2E1B-1063A0AC4DBD}"/>
              </a:ext>
            </a:extLst>
          </p:cNvPr>
          <p:cNvSpPr txBox="1"/>
          <p:nvPr/>
        </p:nvSpPr>
        <p:spPr>
          <a:xfrm>
            <a:off x="2924176" y="501400"/>
            <a:ext cx="856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Tìm đồng hồ chỉ thời gian thích hợp với mỗi bức tranh.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5C5392-6924-B21A-B506-9EF74DE220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952300"/>
            <a:ext cx="9674895" cy="454363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3BDEA8-9150-F9C4-7190-9A11152AD5AC}"/>
              </a:ext>
            </a:extLst>
          </p:cNvPr>
          <p:cNvCxnSpPr>
            <a:cxnSpLocks/>
          </p:cNvCxnSpPr>
          <p:nvPr/>
        </p:nvCxnSpPr>
        <p:spPr>
          <a:xfrm>
            <a:off x="2624312" y="4902158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492A10-FF87-3A97-DDDA-45122DD9A93C}"/>
              </a:ext>
            </a:extLst>
          </p:cNvPr>
          <p:cNvCxnSpPr>
            <a:cxnSpLocks/>
          </p:cNvCxnSpPr>
          <p:nvPr/>
        </p:nvCxnSpPr>
        <p:spPr>
          <a:xfrm flipV="1">
            <a:off x="2624312" y="4902158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DB51C1-93F1-ABE0-E422-427856D8E813}"/>
              </a:ext>
            </a:extLst>
          </p:cNvPr>
          <p:cNvCxnSpPr>
            <a:cxnSpLocks/>
          </p:cNvCxnSpPr>
          <p:nvPr/>
        </p:nvCxnSpPr>
        <p:spPr>
          <a:xfrm flipV="1">
            <a:off x="6115687" y="4902158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8B99C35-CA2C-4811-A657-638E7EFFB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1" y="185976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4CF1B6D-D416-9024-A027-1435D538D9E9}"/>
              </a:ext>
            </a:extLst>
          </p:cNvPr>
          <p:cNvSpPr/>
          <p:nvPr/>
        </p:nvSpPr>
        <p:spPr>
          <a:xfrm>
            <a:off x="1996580" y="11130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07035-9324-D05D-487E-3B75DA69A0B1}"/>
              </a:ext>
            </a:extLst>
          </p:cNvPr>
          <p:cNvSpPr txBox="1"/>
          <p:nvPr/>
        </p:nvSpPr>
        <p:spPr>
          <a:xfrm>
            <a:off x="2433902" y="1113000"/>
            <a:ext cx="884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Chọn đồng hồ chỉ thời gian thích hợp với mỗi bức tranh.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F925D4-63E1-413F-DEC2-227FB947E236}"/>
              </a:ext>
            </a:extLst>
          </p:cNvPr>
          <p:cNvGrpSpPr/>
          <p:nvPr/>
        </p:nvGrpSpPr>
        <p:grpSpPr>
          <a:xfrm>
            <a:off x="884446" y="1911027"/>
            <a:ext cx="10078807" cy="3670851"/>
            <a:chOff x="807328" y="2120348"/>
            <a:chExt cx="10078807" cy="367085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A32667-93EF-F3AD-0F65-E35A23FA7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A9092B-8940-5D1F-44E3-239BF5A49BFE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D54967-B137-6F60-F7D0-47EEADC9A9E4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4B74C8F7-0032-DA14-8061-287FC80DBEFC}"/>
              </a:ext>
            </a:extLst>
          </p:cNvPr>
          <p:cNvSpPr/>
          <p:nvPr/>
        </p:nvSpPr>
        <p:spPr>
          <a:xfrm>
            <a:off x="3198531" y="4796414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E745BA-E716-AC6D-6A9A-AA2AAA58AB51}"/>
              </a:ext>
            </a:extLst>
          </p:cNvPr>
          <p:cNvSpPr/>
          <p:nvPr/>
        </p:nvSpPr>
        <p:spPr>
          <a:xfrm>
            <a:off x="8293992" y="4796414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30069C8-31A2-5EF1-E360-DA3D6401B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0" y="82308"/>
            <a:ext cx="2164476" cy="10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6E2BE0-D0D9-8A55-4A46-61DE2DECB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157" y="2857067"/>
            <a:ext cx="494428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8C001F3F-CA1E-49D8-8329-C3375A33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72" y="1385435"/>
            <a:ext cx="6540015" cy="36191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A_图片 17">
            <a:extLst>
              <a:ext uri="{FF2B5EF4-FFF2-40B4-BE49-F238E27FC236}">
                <a16:creationId xmlns:a16="http://schemas.microsoft.com/office/drawing/2014/main" id="{C32B59A3-5420-4212-A417-9CDE39E784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1" y="4532894"/>
            <a:ext cx="2437094" cy="2241007"/>
          </a:xfrm>
          <a:prstGeom prst="rect">
            <a:avLst/>
          </a:prstGeom>
        </p:spPr>
      </p:pic>
      <p:pic>
        <p:nvPicPr>
          <p:cNvPr id="4" name="Picture 2" descr="E:\丫头\png\小人\卡通类素材\yunf.png">
            <a:extLst>
              <a:ext uri="{FF2B5EF4-FFF2-40B4-BE49-F238E27FC236}">
                <a16:creationId xmlns:a16="http://schemas.microsoft.com/office/drawing/2014/main" id="{31B1332B-1452-4031-9CE4-02777A22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898090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5812C4D-2D62-489E-B195-D026258D8538}"/>
              </a:ext>
            </a:extLst>
          </p:cNvPr>
          <p:cNvGrpSpPr/>
          <p:nvPr/>
        </p:nvGrpSpPr>
        <p:grpSpPr>
          <a:xfrm>
            <a:off x="8792784" y="1807027"/>
            <a:ext cx="463503" cy="619473"/>
            <a:chOff x="-2033679" y="889419"/>
            <a:chExt cx="463503" cy="619473"/>
          </a:xfrm>
        </p:grpSpPr>
        <p:pic>
          <p:nvPicPr>
            <p:cNvPr id="6" name="Picture 10" descr="E:\丫头\png\小人\卡通类素材\ry.png">
              <a:extLst>
                <a:ext uri="{FF2B5EF4-FFF2-40B4-BE49-F238E27FC236}">
                  <a16:creationId xmlns:a16="http://schemas.microsoft.com/office/drawing/2014/main" id="{72C5D086-7D34-4EE2-85B5-B4890BC5EE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E:\丫头\png\小人\卡通类素材\ry.png">
              <a:extLst>
                <a:ext uri="{FF2B5EF4-FFF2-40B4-BE49-F238E27FC236}">
                  <a16:creationId xmlns:a16="http://schemas.microsoft.com/office/drawing/2014/main" id="{A7F5E00E-7773-4B48-9612-4F8C8234FE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E:\丫头\png\小人\卡通类素材\yunf.png">
            <a:extLst>
              <a:ext uri="{FF2B5EF4-FFF2-40B4-BE49-F238E27FC236}">
                <a16:creationId xmlns:a16="http://schemas.microsoft.com/office/drawing/2014/main" id="{A7C3BE0D-AB0A-4305-AB5C-93349566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71" y="520720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21">
            <a:extLst>
              <a:ext uri="{FF2B5EF4-FFF2-40B4-BE49-F238E27FC236}">
                <a16:creationId xmlns:a16="http://schemas.microsoft.com/office/drawing/2014/main" id="{24DA456E-7263-4A69-BD9F-03E94507118F}"/>
              </a:ext>
            </a:extLst>
          </p:cNvPr>
          <p:cNvGrpSpPr/>
          <p:nvPr/>
        </p:nvGrpSpPr>
        <p:grpSpPr>
          <a:xfrm>
            <a:off x="3305148" y="4182334"/>
            <a:ext cx="463503" cy="619473"/>
            <a:chOff x="-2033679" y="889419"/>
            <a:chExt cx="463503" cy="619473"/>
          </a:xfrm>
        </p:grpSpPr>
        <p:pic>
          <p:nvPicPr>
            <p:cNvPr id="10" name="Picture 10" descr="E:\丫头\png\小人\卡通类素材\ry.png">
              <a:extLst>
                <a:ext uri="{FF2B5EF4-FFF2-40B4-BE49-F238E27FC236}">
                  <a16:creationId xmlns:a16="http://schemas.microsoft.com/office/drawing/2014/main" id="{403F9CEB-1072-4066-AFD6-17603C3CF1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E:\丫头\png\小人\卡通类素材\ry.png">
              <a:extLst>
                <a:ext uri="{FF2B5EF4-FFF2-40B4-BE49-F238E27FC236}">
                  <a16:creationId xmlns:a16="http://schemas.microsoft.com/office/drawing/2014/main" id="{8213373F-83F2-49E5-B27E-86541B5603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图片 25">
            <a:extLst>
              <a:ext uri="{FF2B5EF4-FFF2-40B4-BE49-F238E27FC236}">
                <a16:creationId xmlns:a16="http://schemas.microsoft.com/office/drawing/2014/main" id="{D52D92B2-1053-4DF0-844F-77FC3C3A83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33510CEC-FFC1-456C-BEAE-078EB093D6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0" y="1830717"/>
            <a:ext cx="3279407" cy="45178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86D48CC-2328-77BF-9148-9CCEC5568F43}"/>
              </a:ext>
            </a:extLst>
          </p:cNvPr>
          <p:cNvGrpSpPr/>
          <p:nvPr/>
        </p:nvGrpSpPr>
        <p:grpSpPr>
          <a:xfrm>
            <a:off x="986539" y="4352925"/>
            <a:ext cx="2166235" cy="2072341"/>
            <a:chOff x="7915740" y="1765686"/>
            <a:chExt cx="1643848" cy="16229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CBF6338-5C43-EA3C-75DA-CDE0909A0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5740" y="1765686"/>
              <a:ext cx="1643848" cy="1622952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00EADD6-9A7A-4834-1941-AC1491A877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3344" y="2582601"/>
              <a:ext cx="174521" cy="265815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D8C2AE5-6045-D615-79D5-4F7B0F2705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35744" y="2330726"/>
              <a:ext cx="422770" cy="23669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6BB5941-B963-6E1B-E374-D30D95168FA3}"/>
                </a:ext>
              </a:extLst>
            </p:cNvPr>
            <p:cNvSpPr/>
            <p:nvPr/>
          </p:nvSpPr>
          <p:spPr>
            <a:xfrm>
              <a:off x="8722830" y="2540606"/>
              <a:ext cx="48408" cy="63797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C3D6EF4-724C-FBFC-3FEC-9EB0BBBA470C}"/>
              </a:ext>
            </a:extLst>
          </p:cNvPr>
          <p:cNvSpPr txBox="1"/>
          <p:nvPr/>
        </p:nvSpPr>
        <p:spPr>
          <a:xfrm>
            <a:off x="3816350" y="2907576"/>
            <a:ext cx="4663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483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55 0.06389 L 0.31055 0.06412 C 0.3056 0.06528 0.30078 0.06644 0.29623 0.06875 C 0.29401 0.06968 0.29206 0.07199 0.29011 0.07315 C 0.28646 0.07523 0.28268 0.07616 0.27904 0.07778 C 0.27735 0.07847 0.27604 0.0794 0.27435 0.08009 C 0.27136 0.08102 0.26823 0.08148 0.26498 0.08287 C 0.24844 0.08148 0.23164 0.08195 0.21524 0.08009 C 0.21185 0.07963 0.20834 0.07824 0.20573 0.07546 L 0.20104 0.07084 C 0.19727 0.05371 0.20274 0.07431 0.19479 0.05926 C 0.19388 0.05764 0.19401 0.05463 0.19323 0.05255 C 0.19206 0.04977 0.18998 0.04792 0.18867 0.0456 C 0.18724 0.04352 0.18633 0.04097 0.18542 0.03866 L 0.18229 0.02477 C 0.1819 0.02269 0.18229 0.01875 0.18086 0.01806 L 0.17604 0.01551 C 0.17292 0.01621 0.16003 0.01806 0.15573 0.02037 C 0.15365 0.0213 0.15182 0.02361 0.14961 0.02477 C 0.1474 0.02593 0.14544 0.02639 0.1431 0.02709 C 0.1418 0.02778 0.14024 0.02871 0.13867 0.0294 C 0.13698 0.03079 0.13542 0.03287 0.13412 0.03426 C 0.13255 0.03519 0.13086 0.03565 0.1293 0.03634 C 0.125 0.03796 0.12084 0.03889 0.11667 0.04097 C 0.10534 0.04653 0.11055 0.04468 0.10117 0.04769 C 0.0888 0.04699 0.07617 0.04746 0.06367 0.0456 C 0.06107 0.04514 0.05326 0.04005 0.04974 0.03866 C 0.04753 0.03796 0.04544 0.03727 0.04336 0.03634 C 0.04024 0.03496 0.03724 0.03357 0.03412 0.03171 C 0.03242 0.03079 0.03112 0.03009 0.0293 0.0294 C 0.02735 0.02871 0.02526 0.02801 0.02318 0.02709 C 0.02149 0.02685 0.02018 0.02523 0.01836 0.02477 C 0.01589 0.02384 0.01328 0.02338 0.01055 0.02269 C 0.00847 0.01806 0.0056 0.01389 0.00443 0.0088 C 0.00391 0.00671 0.00391 0.00371 0.00287 0.00209 C 0.00222 0.00046 0.00078 0.00046 -1.66667E-6 -1.85185E-6 L -1.66667E-6 -1.85185E-6 " pathEditMode="relative" rAng="0" ptsTypes="AAAAAAAAAAAAAAAAAAAAAAAAAAAAAAAA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3.7037E-7 L 3.125E-6 -0.07222 " pathEditMode="relative" rAng="0" ptsTypes="AA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26B8FB-38A9-4BFA-95EA-375C47B09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529"/>
          <a:stretch/>
        </p:blipFill>
        <p:spPr>
          <a:xfrm>
            <a:off x="1051146" y="1755009"/>
            <a:ext cx="2720754" cy="3017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9F6E3A-8CC4-4D0D-89BD-F50FA03BE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80" t="421" r="34849" b="-421"/>
          <a:stretch/>
        </p:blipFill>
        <p:spPr>
          <a:xfrm>
            <a:off x="4569046" y="1755009"/>
            <a:ext cx="2720754" cy="3017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27ABEA-2D95-4383-A912-3FECC43AC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61" r="-1432"/>
          <a:stretch/>
        </p:blipFill>
        <p:spPr>
          <a:xfrm>
            <a:off x="8086946" y="1755009"/>
            <a:ext cx="2720754" cy="30177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357DDE-7A71-4194-8303-33DC5950C561}"/>
              </a:ext>
            </a:extLst>
          </p:cNvPr>
          <p:cNvSpPr/>
          <p:nvPr/>
        </p:nvSpPr>
        <p:spPr>
          <a:xfrm>
            <a:off x="2215931" y="567035"/>
            <a:ext cx="7760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0C6FA7-1D6C-4510-BF3A-CF7852E36048}"/>
              </a:ext>
            </a:extLst>
          </p:cNvPr>
          <p:cNvSpPr/>
          <p:nvPr/>
        </p:nvSpPr>
        <p:spPr>
          <a:xfrm>
            <a:off x="1663700" y="4552773"/>
            <a:ext cx="1866900" cy="66863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769F44-7DAE-47F2-950B-972368948375}"/>
              </a:ext>
            </a:extLst>
          </p:cNvPr>
          <p:cNvSpPr/>
          <p:nvPr/>
        </p:nvSpPr>
        <p:spPr>
          <a:xfrm>
            <a:off x="5130800" y="4552773"/>
            <a:ext cx="1866900" cy="66863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CABF74B-C871-4883-A102-28F939990AE8}"/>
              </a:ext>
            </a:extLst>
          </p:cNvPr>
          <p:cNvSpPr/>
          <p:nvPr/>
        </p:nvSpPr>
        <p:spPr>
          <a:xfrm>
            <a:off x="8648700" y="4552773"/>
            <a:ext cx="1866900" cy="668635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653FF3-E8FD-4AA5-8FE3-D0328F38E132}"/>
              </a:ext>
            </a:extLst>
          </p:cNvPr>
          <p:cNvSpPr txBox="1"/>
          <p:nvPr/>
        </p:nvSpPr>
        <p:spPr>
          <a:xfrm>
            <a:off x="3277078" y="385809"/>
            <a:ext cx="7472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rPr>
              <a:t> … ngày … tháng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Arial"/>
                <a:sym typeface="Arial"/>
              </a:rPr>
              <a:t> ….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08C5BD-C540-3E2F-D608-492D98BFC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600" y="844630"/>
            <a:ext cx="2194750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DF2BF3-77CF-1BAF-A063-F0A706E12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208" y="2054646"/>
            <a:ext cx="6876884" cy="2005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FCEB27-AF67-3B88-4CF5-FD67D30C2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803" y="2950416"/>
            <a:ext cx="4663844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6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E3DD461-4C67-E39D-4869-65D50271454A}"/>
              </a:ext>
            </a:extLst>
          </p:cNvPr>
          <p:cNvSpPr/>
          <p:nvPr/>
        </p:nvSpPr>
        <p:spPr>
          <a:xfrm>
            <a:off x="419100" y="466726"/>
            <a:ext cx="11344275" cy="6115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BF8E1A-7CE9-23B4-2A11-C082B62D7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2109987" y="2636566"/>
            <a:ext cx="8825513" cy="360459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0A5FF5E-64A4-8EA5-A7E8-882FCC0C47E6}"/>
              </a:ext>
            </a:extLst>
          </p:cNvPr>
          <p:cNvGrpSpPr/>
          <p:nvPr/>
        </p:nvGrpSpPr>
        <p:grpSpPr>
          <a:xfrm>
            <a:off x="1442990" y="1098394"/>
            <a:ext cx="4363790" cy="2073687"/>
            <a:chOff x="2461080" y="1025884"/>
            <a:chExt cx="2106617" cy="1425879"/>
          </a:xfrm>
        </p:grpSpPr>
        <p:sp>
          <p:nvSpPr>
            <p:cNvPr id="23" name="Speech Bubble: Oval 3">
              <a:extLst>
                <a:ext uri="{FF2B5EF4-FFF2-40B4-BE49-F238E27FC236}">
                  <a16:creationId xmlns:a16="http://schemas.microsoft.com/office/drawing/2014/main" id="{34C1FFBF-32E7-E964-1B3F-11DE185841D2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6394C98-E027-5602-6AC3-4800478F7B04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7502FA-1CB1-E0E6-551C-7558812E6B94}"/>
              </a:ext>
            </a:extLst>
          </p:cNvPr>
          <p:cNvGrpSpPr/>
          <p:nvPr/>
        </p:nvGrpSpPr>
        <p:grpSpPr>
          <a:xfrm>
            <a:off x="5877985" y="1015660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id="{CB9CB81D-6A8C-7E6A-CE0E-3A99DA5F924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221C3C-AC6F-0D2B-9AB2-E0BF2325EFFA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E5F3DE-6EDA-9919-0DF2-56A4FAAC5F36}"/>
              </a:ext>
            </a:extLst>
          </p:cNvPr>
          <p:cNvGrpSpPr/>
          <p:nvPr/>
        </p:nvGrpSpPr>
        <p:grpSpPr>
          <a:xfrm>
            <a:off x="8532388" y="2276928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9" name="Speech Bubble: Oval 28">
              <a:extLst>
                <a:ext uri="{FF2B5EF4-FFF2-40B4-BE49-F238E27FC236}">
                  <a16:creationId xmlns:a16="http://schemas.microsoft.com/office/drawing/2014/main" id="{F5F82E71-C2EA-A806-1F93-98C22047CD2A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E28134C-1D25-C3EC-DAD7-5749756D27C3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0818CD8-F27A-67EE-B409-3322E8B4A38F}"/>
              </a:ext>
            </a:extLst>
          </p:cNvPr>
          <p:cNvSpPr txBox="1"/>
          <p:nvPr/>
        </p:nvSpPr>
        <p:spPr>
          <a:xfrm>
            <a:off x="777982" y="1549729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E9AE162-F902-19D4-D34C-A6354D1D1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1" y="391654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96890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CD0EF9-9C86-48DE-A27A-06E6F8E953D2}"/>
              </a:ext>
            </a:extLst>
          </p:cNvPr>
          <p:cNvGrpSpPr/>
          <p:nvPr/>
        </p:nvGrpSpPr>
        <p:grpSpPr>
          <a:xfrm>
            <a:off x="7817164" y="753200"/>
            <a:ext cx="3756138" cy="3770838"/>
            <a:chOff x="4217931" y="1543581"/>
            <a:chExt cx="3756138" cy="377083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48E6F0F-CDCB-43C3-9F4B-CF383B6AA561}"/>
                </a:ext>
              </a:extLst>
            </p:cNvPr>
            <p:cNvSpPr/>
            <p:nvPr/>
          </p:nvSpPr>
          <p:spPr>
            <a:xfrm>
              <a:off x="4217931" y="1543581"/>
              <a:ext cx="3756138" cy="371908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6634275-1409-4066-B98C-AD690C137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81"/>
            <a:stretch/>
          </p:blipFill>
          <p:spPr>
            <a:xfrm>
              <a:off x="4217931" y="1543582"/>
              <a:ext cx="3756138" cy="3770837"/>
            </a:xfrm>
            <a:prstGeom prst="rect">
              <a:avLst/>
            </a:prstGeom>
          </p:spPr>
        </p:pic>
      </p:grpSp>
      <p:grpSp>
        <p:nvGrpSpPr>
          <p:cNvPr id="35" name="kim phút">
            <a:extLst>
              <a:ext uri="{FF2B5EF4-FFF2-40B4-BE49-F238E27FC236}">
                <a16:creationId xmlns:a16="http://schemas.microsoft.com/office/drawing/2014/main" id="{F92A6DE9-25A7-4D59-9478-2515AC909738}"/>
              </a:ext>
            </a:extLst>
          </p:cNvPr>
          <p:cNvGrpSpPr/>
          <p:nvPr/>
        </p:nvGrpSpPr>
        <p:grpSpPr>
          <a:xfrm>
            <a:off x="9583416" y="1038419"/>
            <a:ext cx="282002" cy="3190685"/>
            <a:chOff x="10171257" y="126074"/>
            <a:chExt cx="282002" cy="3190685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5B5E9EA-EE5B-4730-A9AA-D94769178565}"/>
                </a:ext>
              </a:extLst>
            </p:cNvPr>
            <p:cNvSpPr/>
            <p:nvPr/>
          </p:nvSpPr>
          <p:spPr>
            <a:xfrm>
              <a:off x="10171257" y="126074"/>
              <a:ext cx="282002" cy="1721052"/>
            </a:xfrm>
            <a:custGeom>
              <a:avLst/>
              <a:gdLst>
                <a:gd name="connsiteX0" fmla="*/ 134185 w 324662"/>
                <a:gd name="connsiteY0" fmla="*/ 1766769 h 1981405"/>
                <a:gd name="connsiteX1" fmla="*/ 127597 w 324662"/>
                <a:gd name="connsiteY1" fmla="*/ 1767858 h 1981405"/>
                <a:gd name="connsiteX2" fmla="*/ 73097 w 324662"/>
                <a:gd name="connsiteY2" fmla="*/ 1835211 h 1981405"/>
                <a:gd name="connsiteX3" fmla="*/ 162331 w 324662"/>
                <a:gd name="connsiteY3" fmla="*/ 1908308 h 1981405"/>
                <a:gd name="connsiteX4" fmla="*/ 251565 w 324662"/>
                <a:gd name="connsiteY4" fmla="*/ 1835211 h 1981405"/>
                <a:gd name="connsiteX5" fmla="*/ 225429 w 324662"/>
                <a:gd name="connsiteY5" fmla="*/ 1783524 h 1981405"/>
                <a:gd name="connsiteX6" fmla="*/ 210026 w 324662"/>
                <a:gd name="connsiteY6" fmla="*/ 1775017 h 1981405"/>
                <a:gd name="connsiteX7" fmla="*/ 209146 w 324662"/>
                <a:gd name="connsiteY7" fmla="*/ 1777831 h 1981405"/>
                <a:gd name="connsiteX8" fmla="*/ 144324 w 324662"/>
                <a:gd name="connsiteY8" fmla="*/ 0 h 1981405"/>
                <a:gd name="connsiteX9" fmla="*/ 281170 w 324662"/>
                <a:gd name="connsiteY9" fmla="*/ 1547542 h 1981405"/>
                <a:gd name="connsiteX10" fmla="*/ 232083 w 324662"/>
                <a:gd name="connsiteY10" fmla="*/ 1704492 h 1981405"/>
                <a:gd name="connsiteX11" fmla="*/ 277117 w 324662"/>
                <a:gd name="connsiteY11" fmla="*/ 1731836 h 1981405"/>
                <a:gd name="connsiteX12" fmla="*/ 324662 w 324662"/>
                <a:gd name="connsiteY12" fmla="*/ 1835211 h 1981405"/>
                <a:gd name="connsiteX13" fmla="*/ 162331 w 324662"/>
                <a:gd name="connsiteY13" fmla="*/ 1981405 h 1981405"/>
                <a:gd name="connsiteX14" fmla="*/ 0 w 324662"/>
                <a:gd name="connsiteY14" fmla="*/ 1835211 h 1981405"/>
                <a:gd name="connsiteX15" fmla="*/ 47546 w 324662"/>
                <a:gd name="connsiteY15" fmla="*/ 1731836 h 1981405"/>
                <a:gd name="connsiteX16" fmla="*/ 96528 w 324662"/>
                <a:gd name="connsiteY16" fmla="*/ 1702094 h 1981405"/>
                <a:gd name="connsiteX17" fmla="*/ 43490 w 324662"/>
                <a:gd name="connsiteY17" fmla="*/ 1529119 h 198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4662" h="1981405">
                  <a:moveTo>
                    <a:pt x="134185" y="1766769"/>
                  </a:moveTo>
                  <a:lnTo>
                    <a:pt x="127597" y="1767858"/>
                  </a:lnTo>
                  <a:cubicBezTo>
                    <a:pt x="95570" y="1778955"/>
                    <a:pt x="73097" y="1804934"/>
                    <a:pt x="73097" y="1835211"/>
                  </a:cubicBezTo>
                  <a:cubicBezTo>
                    <a:pt x="73097" y="1875581"/>
                    <a:pt x="113048" y="1908308"/>
                    <a:pt x="162331" y="1908308"/>
                  </a:cubicBezTo>
                  <a:cubicBezTo>
                    <a:pt x="211614" y="1908308"/>
                    <a:pt x="251565" y="1875581"/>
                    <a:pt x="251565" y="1835211"/>
                  </a:cubicBezTo>
                  <a:cubicBezTo>
                    <a:pt x="251565" y="1815026"/>
                    <a:pt x="241578" y="1796752"/>
                    <a:pt x="225429" y="1783524"/>
                  </a:cubicBezTo>
                  <a:lnTo>
                    <a:pt x="210026" y="1775017"/>
                  </a:lnTo>
                  <a:lnTo>
                    <a:pt x="209146" y="1777831"/>
                  </a:lnTo>
                  <a:close/>
                  <a:moveTo>
                    <a:pt x="144324" y="0"/>
                  </a:moveTo>
                  <a:lnTo>
                    <a:pt x="281170" y="1547542"/>
                  </a:lnTo>
                  <a:lnTo>
                    <a:pt x="232083" y="1704492"/>
                  </a:lnTo>
                  <a:lnTo>
                    <a:pt x="277117" y="1731836"/>
                  </a:lnTo>
                  <a:cubicBezTo>
                    <a:pt x="306493" y="1758292"/>
                    <a:pt x="324662" y="1794841"/>
                    <a:pt x="324662" y="1835211"/>
                  </a:cubicBezTo>
                  <a:cubicBezTo>
                    <a:pt x="324662" y="1915952"/>
                    <a:pt x="251984" y="1981405"/>
                    <a:pt x="162331" y="1981405"/>
                  </a:cubicBezTo>
                  <a:cubicBezTo>
                    <a:pt x="72678" y="1981405"/>
                    <a:pt x="0" y="1915952"/>
                    <a:pt x="0" y="1835211"/>
                  </a:cubicBezTo>
                  <a:cubicBezTo>
                    <a:pt x="0" y="1794841"/>
                    <a:pt x="18169" y="1758292"/>
                    <a:pt x="47546" y="1731836"/>
                  </a:cubicBezTo>
                  <a:lnTo>
                    <a:pt x="96528" y="1702094"/>
                  </a:lnTo>
                  <a:lnTo>
                    <a:pt x="43490" y="1529119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A8AE0EB-B11B-4883-807D-9A18DC6D28CA}"/>
                </a:ext>
              </a:extLst>
            </p:cNvPr>
            <p:cNvSpPr/>
            <p:nvPr/>
          </p:nvSpPr>
          <p:spPr>
            <a:xfrm flipV="1">
              <a:off x="10171257" y="1595707"/>
              <a:ext cx="282002" cy="1721052"/>
            </a:xfrm>
            <a:custGeom>
              <a:avLst/>
              <a:gdLst>
                <a:gd name="connsiteX0" fmla="*/ 134185 w 324662"/>
                <a:gd name="connsiteY0" fmla="*/ 1766769 h 1981405"/>
                <a:gd name="connsiteX1" fmla="*/ 127597 w 324662"/>
                <a:gd name="connsiteY1" fmla="*/ 1767858 h 1981405"/>
                <a:gd name="connsiteX2" fmla="*/ 73097 w 324662"/>
                <a:gd name="connsiteY2" fmla="*/ 1835211 h 1981405"/>
                <a:gd name="connsiteX3" fmla="*/ 162331 w 324662"/>
                <a:gd name="connsiteY3" fmla="*/ 1908308 h 1981405"/>
                <a:gd name="connsiteX4" fmla="*/ 251565 w 324662"/>
                <a:gd name="connsiteY4" fmla="*/ 1835211 h 1981405"/>
                <a:gd name="connsiteX5" fmla="*/ 225429 w 324662"/>
                <a:gd name="connsiteY5" fmla="*/ 1783524 h 1981405"/>
                <a:gd name="connsiteX6" fmla="*/ 210026 w 324662"/>
                <a:gd name="connsiteY6" fmla="*/ 1775017 h 1981405"/>
                <a:gd name="connsiteX7" fmla="*/ 209146 w 324662"/>
                <a:gd name="connsiteY7" fmla="*/ 1777831 h 1981405"/>
                <a:gd name="connsiteX8" fmla="*/ 144324 w 324662"/>
                <a:gd name="connsiteY8" fmla="*/ 0 h 1981405"/>
                <a:gd name="connsiteX9" fmla="*/ 281170 w 324662"/>
                <a:gd name="connsiteY9" fmla="*/ 1547542 h 1981405"/>
                <a:gd name="connsiteX10" fmla="*/ 232083 w 324662"/>
                <a:gd name="connsiteY10" fmla="*/ 1704492 h 1981405"/>
                <a:gd name="connsiteX11" fmla="*/ 277117 w 324662"/>
                <a:gd name="connsiteY11" fmla="*/ 1731836 h 1981405"/>
                <a:gd name="connsiteX12" fmla="*/ 324662 w 324662"/>
                <a:gd name="connsiteY12" fmla="*/ 1835211 h 1981405"/>
                <a:gd name="connsiteX13" fmla="*/ 162331 w 324662"/>
                <a:gd name="connsiteY13" fmla="*/ 1981405 h 1981405"/>
                <a:gd name="connsiteX14" fmla="*/ 0 w 324662"/>
                <a:gd name="connsiteY14" fmla="*/ 1835211 h 1981405"/>
                <a:gd name="connsiteX15" fmla="*/ 47546 w 324662"/>
                <a:gd name="connsiteY15" fmla="*/ 1731836 h 1981405"/>
                <a:gd name="connsiteX16" fmla="*/ 96528 w 324662"/>
                <a:gd name="connsiteY16" fmla="*/ 1702094 h 1981405"/>
                <a:gd name="connsiteX17" fmla="*/ 43490 w 324662"/>
                <a:gd name="connsiteY17" fmla="*/ 1529119 h 198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4662" h="1981405">
                  <a:moveTo>
                    <a:pt x="134185" y="1766769"/>
                  </a:moveTo>
                  <a:lnTo>
                    <a:pt x="127597" y="1767858"/>
                  </a:lnTo>
                  <a:cubicBezTo>
                    <a:pt x="95570" y="1778955"/>
                    <a:pt x="73097" y="1804934"/>
                    <a:pt x="73097" y="1835211"/>
                  </a:cubicBezTo>
                  <a:cubicBezTo>
                    <a:pt x="73097" y="1875581"/>
                    <a:pt x="113048" y="1908308"/>
                    <a:pt x="162331" y="1908308"/>
                  </a:cubicBezTo>
                  <a:cubicBezTo>
                    <a:pt x="211614" y="1908308"/>
                    <a:pt x="251565" y="1875581"/>
                    <a:pt x="251565" y="1835211"/>
                  </a:cubicBezTo>
                  <a:cubicBezTo>
                    <a:pt x="251565" y="1815026"/>
                    <a:pt x="241578" y="1796752"/>
                    <a:pt x="225429" y="1783524"/>
                  </a:cubicBezTo>
                  <a:lnTo>
                    <a:pt x="210026" y="1775017"/>
                  </a:lnTo>
                  <a:lnTo>
                    <a:pt x="209146" y="1777831"/>
                  </a:lnTo>
                  <a:close/>
                  <a:moveTo>
                    <a:pt x="144324" y="0"/>
                  </a:moveTo>
                  <a:lnTo>
                    <a:pt x="281170" y="1547542"/>
                  </a:lnTo>
                  <a:lnTo>
                    <a:pt x="232083" y="1704492"/>
                  </a:lnTo>
                  <a:lnTo>
                    <a:pt x="277117" y="1731836"/>
                  </a:lnTo>
                  <a:cubicBezTo>
                    <a:pt x="306493" y="1758292"/>
                    <a:pt x="324662" y="1794841"/>
                    <a:pt x="324662" y="1835211"/>
                  </a:cubicBezTo>
                  <a:cubicBezTo>
                    <a:pt x="324662" y="1915952"/>
                    <a:pt x="251984" y="1981405"/>
                    <a:pt x="162331" y="1981405"/>
                  </a:cubicBezTo>
                  <a:cubicBezTo>
                    <a:pt x="72678" y="1981405"/>
                    <a:pt x="0" y="1915952"/>
                    <a:pt x="0" y="1835211"/>
                  </a:cubicBezTo>
                  <a:cubicBezTo>
                    <a:pt x="0" y="1794841"/>
                    <a:pt x="18169" y="1758292"/>
                    <a:pt x="47546" y="1731836"/>
                  </a:cubicBezTo>
                  <a:lnTo>
                    <a:pt x="96528" y="1702094"/>
                  </a:lnTo>
                  <a:lnTo>
                    <a:pt x="43490" y="152911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" name="kim giờ">
            <a:extLst>
              <a:ext uri="{FF2B5EF4-FFF2-40B4-BE49-F238E27FC236}">
                <a16:creationId xmlns:a16="http://schemas.microsoft.com/office/drawing/2014/main" id="{D8746D74-7AD6-4F58-9293-4B04D675DA62}"/>
              </a:ext>
            </a:extLst>
          </p:cNvPr>
          <p:cNvGrpSpPr/>
          <p:nvPr/>
        </p:nvGrpSpPr>
        <p:grpSpPr>
          <a:xfrm>
            <a:off x="9583416" y="1776688"/>
            <a:ext cx="282002" cy="1759196"/>
            <a:chOff x="8501914" y="1140466"/>
            <a:chExt cx="282002" cy="1759196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F37E8B4-AD17-418F-99CF-1F6C8C578698}"/>
                </a:ext>
              </a:extLst>
            </p:cNvPr>
            <p:cNvSpPr/>
            <p:nvPr/>
          </p:nvSpPr>
          <p:spPr>
            <a:xfrm>
              <a:off x="8501914" y="1140466"/>
              <a:ext cx="282002" cy="997038"/>
            </a:xfrm>
            <a:custGeom>
              <a:avLst/>
              <a:gdLst>
                <a:gd name="connsiteX0" fmla="*/ 162333 w 324662"/>
                <a:gd name="connsiteY0" fmla="*/ 938112 h 1147866"/>
                <a:gd name="connsiteX1" fmla="*/ 83921 w 324662"/>
                <a:gd name="connsiteY1" fmla="*/ 1008030 h 1147866"/>
                <a:gd name="connsiteX2" fmla="*/ 162333 w 324662"/>
                <a:gd name="connsiteY2" fmla="*/ 1077948 h 1147866"/>
                <a:gd name="connsiteX3" fmla="*/ 240745 w 324662"/>
                <a:gd name="connsiteY3" fmla="*/ 1008030 h 1147866"/>
                <a:gd name="connsiteX4" fmla="*/ 162333 w 324662"/>
                <a:gd name="connsiteY4" fmla="*/ 938112 h 1147866"/>
                <a:gd name="connsiteX5" fmla="*/ 137736 w 324662"/>
                <a:gd name="connsiteY5" fmla="*/ 0 h 1147866"/>
                <a:gd name="connsiteX6" fmla="*/ 324662 w 324662"/>
                <a:gd name="connsiteY6" fmla="*/ 776991 h 1147866"/>
                <a:gd name="connsiteX7" fmla="*/ 231517 w 324662"/>
                <a:gd name="connsiteY7" fmla="*/ 886459 h 1147866"/>
                <a:gd name="connsiteX8" fmla="*/ 267218 w 324662"/>
                <a:gd name="connsiteY8" fmla="*/ 909151 h 1147866"/>
                <a:gd name="connsiteX9" fmla="*/ 310663 w 324662"/>
                <a:gd name="connsiteY9" fmla="*/ 1008030 h 1147866"/>
                <a:gd name="connsiteX10" fmla="*/ 162333 w 324662"/>
                <a:gd name="connsiteY10" fmla="*/ 1147866 h 1147866"/>
                <a:gd name="connsiteX11" fmla="*/ 14003 w 324662"/>
                <a:gd name="connsiteY11" fmla="*/ 1008030 h 1147866"/>
                <a:gd name="connsiteX12" fmla="*/ 57448 w 324662"/>
                <a:gd name="connsiteY12" fmla="*/ 909151 h 1147866"/>
                <a:gd name="connsiteX13" fmla="*/ 96996 w 324662"/>
                <a:gd name="connsiteY13" fmla="*/ 884014 h 1147866"/>
                <a:gd name="connsiteX14" fmla="*/ 0 w 324662"/>
                <a:gd name="connsiteY14" fmla="*/ 767741 h 114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662" h="1147866">
                  <a:moveTo>
                    <a:pt x="162333" y="938112"/>
                  </a:moveTo>
                  <a:cubicBezTo>
                    <a:pt x="119027" y="938112"/>
                    <a:pt x="83921" y="969415"/>
                    <a:pt x="83921" y="1008030"/>
                  </a:cubicBezTo>
                  <a:cubicBezTo>
                    <a:pt x="83921" y="1046645"/>
                    <a:pt x="119027" y="1077948"/>
                    <a:pt x="162333" y="1077948"/>
                  </a:cubicBezTo>
                  <a:cubicBezTo>
                    <a:pt x="205639" y="1077948"/>
                    <a:pt x="240745" y="1046645"/>
                    <a:pt x="240745" y="1008030"/>
                  </a:cubicBezTo>
                  <a:cubicBezTo>
                    <a:pt x="240745" y="969415"/>
                    <a:pt x="205639" y="938112"/>
                    <a:pt x="162333" y="938112"/>
                  </a:cubicBezTo>
                  <a:close/>
                  <a:moveTo>
                    <a:pt x="137736" y="0"/>
                  </a:moveTo>
                  <a:lnTo>
                    <a:pt x="324662" y="776991"/>
                  </a:lnTo>
                  <a:lnTo>
                    <a:pt x="231517" y="886459"/>
                  </a:lnTo>
                  <a:lnTo>
                    <a:pt x="267218" y="909151"/>
                  </a:lnTo>
                  <a:cubicBezTo>
                    <a:pt x="294061" y="934457"/>
                    <a:pt x="310663" y="969416"/>
                    <a:pt x="310663" y="1008030"/>
                  </a:cubicBezTo>
                  <a:cubicBezTo>
                    <a:pt x="310663" y="1085259"/>
                    <a:pt x="244253" y="1147866"/>
                    <a:pt x="162333" y="1147866"/>
                  </a:cubicBezTo>
                  <a:cubicBezTo>
                    <a:pt x="80413" y="1147866"/>
                    <a:pt x="14003" y="1085259"/>
                    <a:pt x="14003" y="1008030"/>
                  </a:cubicBezTo>
                  <a:cubicBezTo>
                    <a:pt x="14003" y="969416"/>
                    <a:pt x="30606" y="934457"/>
                    <a:pt x="57448" y="909151"/>
                  </a:cubicBezTo>
                  <a:lnTo>
                    <a:pt x="96996" y="884014"/>
                  </a:lnTo>
                  <a:lnTo>
                    <a:pt x="0" y="7677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E680976-8827-4B51-B8BE-E6B289F45812}"/>
                </a:ext>
              </a:extLst>
            </p:cNvPr>
            <p:cNvSpPr/>
            <p:nvPr/>
          </p:nvSpPr>
          <p:spPr>
            <a:xfrm flipV="1">
              <a:off x="8501914" y="1902624"/>
              <a:ext cx="282002" cy="997038"/>
            </a:xfrm>
            <a:custGeom>
              <a:avLst/>
              <a:gdLst>
                <a:gd name="connsiteX0" fmla="*/ 162333 w 324662"/>
                <a:gd name="connsiteY0" fmla="*/ 938112 h 1147866"/>
                <a:gd name="connsiteX1" fmla="*/ 83921 w 324662"/>
                <a:gd name="connsiteY1" fmla="*/ 1008030 h 1147866"/>
                <a:gd name="connsiteX2" fmla="*/ 162333 w 324662"/>
                <a:gd name="connsiteY2" fmla="*/ 1077948 h 1147866"/>
                <a:gd name="connsiteX3" fmla="*/ 240745 w 324662"/>
                <a:gd name="connsiteY3" fmla="*/ 1008030 h 1147866"/>
                <a:gd name="connsiteX4" fmla="*/ 162333 w 324662"/>
                <a:gd name="connsiteY4" fmla="*/ 938112 h 1147866"/>
                <a:gd name="connsiteX5" fmla="*/ 137736 w 324662"/>
                <a:gd name="connsiteY5" fmla="*/ 0 h 1147866"/>
                <a:gd name="connsiteX6" fmla="*/ 324662 w 324662"/>
                <a:gd name="connsiteY6" fmla="*/ 776991 h 1147866"/>
                <a:gd name="connsiteX7" fmla="*/ 231517 w 324662"/>
                <a:gd name="connsiteY7" fmla="*/ 886459 h 1147866"/>
                <a:gd name="connsiteX8" fmla="*/ 267218 w 324662"/>
                <a:gd name="connsiteY8" fmla="*/ 909151 h 1147866"/>
                <a:gd name="connsiteX9" fmla="*/ 310663 w 324662"/>
                <a:gd name="connsiteY9" fmla="*/ 1008030 h 1147866"/>
                <a:gd name="connsiteX10" fmla="*/ 162333 w 324662"/>
                <a:gd name="connsiteY10" fmla="*/ 1147866 h 1147866"/>
                <a:gd name="connsiteX11" fmla="*/ 14003 w 324662"/>
                <a:gd name="connsiteY11" fmla="*/ 1008030 h 1147866"/>
                <a:gd name="connsiteX12" fmla="*/ 57448 w 324662"/>
                <a:gd name="connsiteY12" fmla="*/ 909151 h 1147866"/>
                <a:gd name="connsiteX13" fmla="*/ 96996 w 324662"/>
                <a:gd name="connsiteY13" fmla="*/ 884014 h 1147866"/>
                <a:gd name="connsiteX14" fmla="*/ 0 w 324662"/>
                <a:gd name="connsiteY14" fmla="*/ 767741 h 114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662" h="1147866">
                  <a:moveTo>
                    <a:pt x="162333" y="938112"/>
                  </a:moveTo>
                  <a:cubicBezTo>
                    <a:pt x="119027" y="938112"/>
                    <a:pt x="83921" y="969415"/>
                    <a:pt x="83921" y="1008030"/>
                  </a:cubicBezTo>
                  <a:cubicBezTo>
                    <a:pt x="83921" y="1046645"/>
                    <a:pt x="119027" y="1077948"/>
                    <a:pt x="162333" y="1077948"/>
                  </a:cubicBezTo>
                  <a:cubicBezTo>
                    <a:pt x="205639" y="1077948"/>
                    <a:pt x="240745" y="1046645"/>
                    <a:pt x="240745" y="1008030"/>
                  </a:cubicBezTo>
                  <a:cubicBezTo>
                    <a:pt x="240745" y="969415"/>
                    <a:pt x="205639" y="938112"/>
                    <a:pt x="162333" y="938112"/>
                  </a:cubicBezTo>
                  <a:close/>
                  <a:moveTo>
                    <a:pt x="137736" y="0"/>
                  </a:moveTo>
                  <a:lnTo>
                    <a:pt x="324662" y="776991"/>
                  </a:lnTo>
                  <a:lnTo>
                    <a:pt x="231517" y="886459"/>
                  </a:lnTo>
                  <a:lnTo>
                    <a:pt x="267218" y="909151"/>
                  </a:lnTo>
                  <a:cubicBezTo>
                    <a:pt x="294061" y="934457"/>
                    <a:pt x="310663" y="969416"/>
                    <a:pt x="310663" y="1008030"/>
                  </a:cubicBezTo>
                  <a:cubicBezTo>
                    <a:pt x="310663" y="1085259"/>
                    <a:pt x="244253" y="1147866"/>
                    <a:pt x="162333" y="1147866"/>
                  </a:cubicBezTo>
                  <a:cubicBezTo>
                    <a:pt x="80413" y="1147866"/>
                    <a:pt x="14003" y="1085259"/>
                    <a:pt x="14003" y="1008030"/>
                  </a:cubicBezTo>
                  <a:cubicBezTo>
                    <a:pt x="14003" y="969416"/>
                    <a:pt x="30606" y="934457"/>
                    <a:pt x="57448" y="909151"/>
                  </a:cubicBezTo>
                  <a:lnTo>
                    <a:pt x="96996" y="884014"/>
                  </a:lnTo>
                  <a:lnTo>
                    <a:pt x="0" y="76774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5DB01EC-96B9-4050-8157-816CBDD6A01C}"/>
              </a:ext>
            </a:extLst>
          </p:cNvPr>
          <p:cNvSpPr txBox="1"/>
          <p:nvPr/>
        </p:nvSpPr>
        <p:spPr>
          <a:xfrm>
            <a:off x="2005820" y="509625"/>
            <a:ext cx="2773424" cy="954107"/>
          </a:xfrm>
          <a:prstGeom prst="rect">
            <a:avLst/>
          </a:prstGeom>
          <a:solidFill>
            <a:srgbClr val="000066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hay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D0C901A-4D74-4C36-9C86-EEE28A27494E}"/>
              </a:ext>
            </a:extLst>
          </p:cNvPr>
          <p:cNvSpPr txBox="1"/>
          <p:nvPr/>
        </p:nvSpPr>
        <p:spPr>
          <a:xfrm>
            <a:off x="2126288" y="676283"/>
            <a:ext cx="2483779" cy="604183"/>
          </a:xfrm>
          <a:prstGeom prst="roundRect">
            <a:avLst>
              <a:gd name="adj" fmla="val 23611"/>
            </a:avLst>
          </a:prstGeom>
          <a:solidFill>
            <a:srgbClr val="0099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CA5156-29F4-45C6-8898-2585EB753CA2}"/>
              </a:ext>
            </a:extLst>
          </p:cNvPr>
          <p:cNvSpPr txBox="1"/>
          <p:nvPr/>
        </p:nvSpPr>
        <p:spPr>
          <a:xfrm>
            <a:off x="2373491" y="718736"/>
            <a:ext cx="2483779" cy="604183"/>
          </a:xfrm>
          <a:prstGeom prst="roundRect">
            <a:avLst>
              <a:gd name="adj" fmla="val 23611"/>
            </a:avLst>
          </a:prstGeom>
          <a:solidFill>
            <a:srgbClr val="0099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860FC9-FF0D-49C2-85AC-75F37B7EC0F8}"/>
              </a:ext>
            </a:extLst>
          </p:cNvPr>
          <p:cNvSpPr txBox="1"/>
          <p:nvPr/>
        </p:nvSpPr>
        <p:spPr>
          <a:xfrm>
            <a:off x="2082690" y="725892"/>
            <a:ext cx="2483779" cy="604183"/>
          </a:xfrm>
          <a:prstGeom prst="roundRect">
            <a:avLst>
              <a:gd name="adj" fmla="val 23611"/>
            </a:avLst>
          </a:prstGeom>
          <a:solidFill>
            <a:srgbClr val="0099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9DC659E-9CC4-47F5-8CC2-99DFF8F3A0B1}"/>
              </a:ext>
            </a:extLst>
          </p:cNvPr>
          <p:cNvSpPr txBox="1"/>
          <p:nvPr/>
        </p:nvSpPr>
        <p:spPr>
          <a:xfrm>
            <a:off x="2218099" y="735481"/>
            <a:ext cx="2483779" cy="604183"/>
          </a:xfrm>
          <a:prstGeom prst="roundRect">
            <a:avLst>
              <a:gd name="adj" fmla="val 23611"/>
            </a:avLst>
          </a:prstGeom>
          <a:solidFill>
            <a:srgbClr val="0099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7C7A5B-7D0A-44AE-BFB0-312BB1552434}"/>
              </a:ext>
            </a:extLst>
          </p:cNvPr>
          <p:cNvSpPr txBox="1"/>
          <p:nvPr/>
        </p:nvSpPr>
        <p:spPr>
          <a:xfrm>
            <a:off x="2218100" y="704907"/>
            <a:ext cx="2483779" cy="604183"/>
          </a:xfrm>
          <a:prstGeom prst="roundRect">
            <a:avLst>
              <a:gd name="adj" fmla="val 23611"/>
            </a:avLst>
          </a:prstGeom>
          <a:solidFill>
            <a:srgbClr val="0099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7908BF-ED83-4151-9648-8BFD684DC774}"/>
              </a:ext>
            </a:extLst>
          </p:cNvPr>
          <p:cNvSpPr txBox="1"/>
          <p:nvPr/>
        </p:nvSpPr>
        <p:spPr>
          <a:xfrm>
            <a:off x="4976751" y="788776"/>
            <a:ext cx="2483779" cy="604183"/>
          </a:xfrm>
          <a:prstGeom prst="roundRect">
            <a:avLst>
              <a:gd name="adj" fmla="val 23611"/>
            </a:avLst>
          </a:prstGeom>
          <a:solidFill>
            <a:srgbClr val="0099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D9DFBED-ADA9-4679-919B-0DDF75C8EFA4}"/>
              </a:ext>
            </a:extLst>
          </p:cNvPr>
          <p:cNvSpPr txBox="1"/>
          <p:nvPr/>
        </p:nvSpPr>
        <p:spPr>
          <a:xfrm>
            <a:off x="4962254" y="705014"/>
            <a:ext cx="2483779" cy="604183"/>
          </a:xfrm>
          <a:prstGeom prst="roundRect">
            <a:avLst>
              <a:gd name="adj" fmla="val 23611"/>
            </a:avLst>
          </a:prstGeom>
          <a:solidFill>
            <a:srgbClr val="0099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26AB22B-E488-4FCA-835B-CEA257313B7E}"/>
              </a:ext>
            </a:extLst>
          </p:cNvPr>
          <p:cNvSpPr txBox="1"/>
          <p:nvPr/>
        </p:nvSpPr>
        <p:spPr>
          <a:xfrm>
            <a:off x="4984052" y="878582"/>
            <a:ext cx="2483779" cy="604183"/>
          </a:xfrm>
          <a:prstGeom prst="roundRect">
            <a:avLst>
              <a:gd name="adj" fmla="val 23611"/>
            </a:avLst>
          </a:prstGeom>
          <a:solidFill>
            <a:srgbClr val="0099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513B032-BE56-43AA-8688-A454D79B6AC8}"/>
              </a:ext>
            </a:extLst>
          </p:cNvPr>
          <p:cNvSpPr txBox="1"/>
          <p:nvPr/>
        </p:nvSpPr>
        <p:spPr>
          <a:xfrm>
            <a:off x="4971254" y="782762"/>
            <a:ext cx="2483779" cy="604183"/>
          </a:xfrm>
          <a:prstGeom prst="roundRect">
            <a:avLst>
              <a:gd name="adj" fmla="val 23611"/>
            </a:avLst>
          </a:prstGeom>
          <a:solidFill>
            <a:srgbClr val="0099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910D88-60A7-4135-96B8-3B95C3C09E7F}"/>
              </a:ext>
            </a:extLst>
          </p:cNvPr>
          <p:cNvSpPr txBox="1"/>
          <p:nvPr/>
        </p:nvSpPr>
        <p:spPr>
          <a:xfrm>
            <a:off x="4985969" y="752948"/>
            <a:ext cx="2483779" cy="604183"/>
          </a:xfrm>
          <a:prstGeom prst="roundRect">
            <a:avLst>
              <a:gd name="adj" fmla="val 23611"/>
            </a:avLst>
          </a:prstGeom>
          <a:solidFill>
            <a:srgbClr val="0099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4178D1-C93F-4F7A-B1B8-5DCBE2F5FBF3}"/>
              </a:ext>
            </a:extLst>
          </p:cNvPr>
          <p:cNvSpPr txBox="1"/>
          <p:nvPr/>
        </p:nvSpPr>
        <p:spPr>
          <a:xfrm>
            <a:off x="4900867" y="788695"/>
            <a:ext cx="2483779" cy="604183"/>
          </a:xfrm>
          <a:prstGeom prst="roundRect">
            <a:avLst>
              <a:gd name="adj" fmla="val 23611"/>
            </a:avLst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7BDA4C-8429-48C1-81FC-7BC370C58020}"/>
              </a:ext>
            </a:extLst>
          </p:cNvPr>
          <p:cNvSpPr txBox="1"/>
          <p:nvPr/>
        </p:nvSpPr>
        <p:spPr>
          <a:xfrm>
            <a:off x="4900868" y="807708"/>
            <a:ext cx="2483779" cy="604183"/>
          </a:xfrm>
          <a:prstGeom prst="roundRect">
            <a:avLst>
              <a:gd name="adj" fmla="val 23611"/>
            </a:avLst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1EF4ACB-DF6F-4CF3-95FE-74F3FD228483}"/>
              </a:ext>
            </a:extLst>
          </p:cNvPr>
          <p:cNvSpPr txBox="1"/>
          <p:nvPr/>
        </p:nvSpPr>
        <p:spPr>
          <a:xfrm>
            <a:off x="4956893" y="655104"/>
            <a:ext cx="2483779" cy="1101745"/>
          </a:xfrm>
          <a:prstGeom prst="roundRect">
            <a:avLst>
              <a:gd name="adj" fmla="val 23611"/>
            </a:avLst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hay 13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D94BDB7-2794-441A-B00B-6A1A8905AFBC}"/>
              </a:ext>
            </a:extLst>
          </p:cNvPr>
          <p:cNvSpPr txBox="1"/>
          <p:nvPr/>
        </p:nvSpPr>
        <p:spPr>
          <a:xfrm>
            <a:off x="4862631" y="649741"/>
            <a:ext cx="2483779" cy="1101745"/>
          </a:xfrm>
          <a:prstGeom prst="roundRect">
            <a:avLst>
              <a:gd name="adj" fmla="val 23611"/>
            </a:avLst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hay 14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707D2BC-D90D-45BF-A2A5-A96E9400B8FC}"/>
              </a:ext>
            </a:extLst>
          </p:cNvPr>
          <p:cNvSpPr txBox="1"/>
          <p:nvPr/>
        </p:nvSpPr>
        <p:spPr>
          <a:xfrm>
            <a:off x="5009966" y="617581"/>
            <a:ext cx="2483779" cy="1101745"/>
          </a:xfrm>
          <a:prstGeom prst="roundRect">
            <a:avLst>
              <a:gd name="adj" fmla="val 23611"/>
            </a:avLst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hay 15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43F160-CED7-4065-98A9-A8CBBF109D51}"/>
              </a:ext>
            </a:extLst>
          </p:cNvPr>
          <p:cNvSpPr txBox="1"/>
          <p:nvPr/>
        </p:nvSpPr>
        <p:spPr>
          <a:xfrm>
            <a:off x="5003398" y="618820"/>
            <a:ext cx="2483779" cy="1101745"/>
          </a:xfrm>
          <a:prstGeom prst="roundRect">
            <a:avLst>
              <a:gd name="adj" fmla="val 23611"/>
            </a:avLst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hay 16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7A2F24A-C38D-4C1D-A503-0228CDAECB79}"/>
              </a:ext>
            </a:extLst>
          </p:cNvPr>
          <p:cNvSpPr txBox="1"/>
          <p:nvPr/>
        </p:nvSpPr>
        <p:spPr>
          <a:xfrm>
            <a:off x="4879299" y="655756"/>
            <a:ext cx="2483779" cy="1101745"/>
          </a:xfrm>
          <a:prstGeom prst="roundRect">
            <a:avLst>
              <a:gd name="adj" fmla="val 23611"/>
            </a:avLst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hay 17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29CC478-4F8D-4D4E-B751-D17A69220568}"/>
              </a:ext>
            </a:extLst>
          </p:cNvPr>
          <p:cNvSpPr txBox="1"/>
          <p:nvPr/>
        </p:nvSpPr>
        <p:spPr>
          <a:xfrm>
            <a:off x="4869055" y="633547"/>
            <a:ext cx="2483779" cy="1101745"/>
          </a:xfrm>
          <a:prstGeom prst="roundRect">
            <a:avLst>
              <a:gd name="adj" fmla="val 23611"/>
            </a:avLst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hay 18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2D1672-9A33-41D8-958C-6C8FD0CACC22}"/>
              </a:ext>
            </a:extLst>
          </p:cNvPr>
          <p:cNvSpPr txBox="1"/>
          <p:nvPr/>
        </p:nvSpPr>
        <p:spPr>
          <a:xfrm>
            <a:off x="5008544" y="648652"/>
            <a:ext cx="2426105" cy="1101745"/>
          </a:xfrm>
          <a:prstGeom prst="roundRect">
            <a:avLst>
              <a:gd name="adj" fmla="val 23611"/>
            </a:avLst>
          </a:prstGeom>
          <a:solidFill>
            <a:schemeClr val="accent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hay 19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7DAACBE-B3F5-4271-8E63-9742901C4CF2}"/>
              </a:ext>
            </a:extLst>
          </p:cNvPr>
          <p:cNvSpPr txBox="1"/>
          <p:nvPr/>
        </p:nvSpPr>
        <p:spPr>
          <a:xfrm>
            <a:off x="4996974" y="668644"/>
            <a:ext cx="2428968" cy="1101745"/>
          </a:xfrm>
          <a:prstGeom prst="roundRect">
            <a:avLst>
              <a:gd name="adj" fmla="val 23611"/>
            </a:avLst>
          </a:prstGeom>
          <a:solidFill>
            <a:schemeClr val="accent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hay 20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FEB007C-B93D-4AC3-92F9-D2206D7E1294}"/>
              </a:ext>
            </a:extLst>
          </p:cNvPr>
          <p:cNvSpPr txBox="1"/>
          <p:nvPr/>
        </p:nvSpPr>
        <p:spPr>
          <a:xfrm>
            <a:off x="5083998" y="570384"/>
            <a:ext cx="2395915" cy="1101745"/>
          </a:xfrm>
          <a:prstGeom prst="roundRect">
            <a:avLst>
              <a:gd name="adj" fmla="val 23611"/>
            </a:avLst>
          </a:prstGeom>
          <a:solidFill>
            <a:schemeClr val="accent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hay 21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34DDCFB-6E72-4215-A6E8-D2A5B1FB69D0}"/>
              </a:ext>
            </a:extLst>
          </p:cNvPr>
          <p:cNvSpPr txBox="1"/>
          <p:nvPr/>
        </p:nvSpPr>
        <p:spPr>
          <a:xfrm>
            <a:off x="2476574" y="956283"/>
            <a:ext cx="2483779" cy="1101745"/>
          </a:xfrm>
          <a:prstGeom prst="roundRect">
            <a:avLst>
              <a:gd name="adj" fmla="val 23611"/>
            </a:avLst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hay 22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89D770B-CE2D-4AD6-AAA2-29B917DD3569}"/>
              </a:ext>
            </a:extLst>
          </p:cNvPr>
          <p:cNvSpPr txBox="1"/>
          <p:nvPr/>
        </p:nvSpPr>
        <p:spPr>
          <a:xfrm>
            <a:off x="3768075" y="735575"/>
            <a:ext cx="2483779" cy="1101745"/>
          </a:xfrm>
          <a:prstGeom prst="roundRect">
            <a:avLst>
              <a:gd name="adj" fmla="val 23611"/>
            </a:avLst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hay 23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B642687-A692-4A3B-A349-B5C26E7A71CD}"/>
              </a:ext>
            </a:extLst>
          </p:cNvPr>
          <p:cNvSpPr txBox="1"/>
          <p:nvPr/>
        </p:nvSpPr>
        <p:spPr>
          <a:xfrm>
            <a:off x="3761293" y="717244"/>
            <a:ext cx="2483779" cy="1101745"/>
          </a:xfrm>
          <a:prstGeom prst="roundRect">
            <a:avLst>
              <a:gd name="adj" fmla="val 23611"/>
            </a:avLst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đêm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hay 24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F8375C9-6409-4D13-A1CB-6FA7581E7F4D}"/>
              </a:ext>
            </a:extLst>
          </p:cNvPr>
          <p:cNvSpPr txBox="1"/>
          <p:nvPr/>
        </p:nvSpPr>
        <p:spPr>
          <a:xfrm>
            <a:off x="528589" y="404213"/>
            <a:ext cx="4833279" cy="153233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hôm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hôm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6ACD460-6A01-467C-9879-DE0C6E1D22C1}"/>
              </a:ext>
            </a:extLst>
          </p:cNvPr>
          <p:cNvSpPr txBox="1"/>
          <p:nvPr/>
        </p:nvSpPr>
        <p:spPr>
          <a:xfrm>
            <a:off x="3431758" y="2097070"/>
            <a:ext cx="3304479" cy="5788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D759BCB-4F16-4B1E-8613-03F5C2870032}"/>
              </a:ext>
            </a:extLst>
          </p:cNvPr>
          <p:cNvSpPr/>
          <p:nvPr/>
        </p:nvSpPr>
        <p:spPr>
          <a:xfrm>
            <a:off x="761829" y="4653864"/>
            <a:ext cx="11095724" cy="161835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12h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0 h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24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24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dừng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89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9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9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1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9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9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82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9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9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9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73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9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49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64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9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1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9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49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550"/>
                            </p:stCondLst>
                            <p:childTnLst>
                              <p:par>
                                <p:cTn id="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9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9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49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9460"/>
                            </p:stCondLst>
                            <p:childTnLst>
                              <p:par>
                                <p:cTn id="7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9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9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49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4370"/>
                            </p:stCondLst>
                            <p:childTnLst>
                              <p:par>
                                <p:cTn id="8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9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9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9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49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9280"/>
                            </p:stCondLst>
                            <p:childTnLst>
                              <p:par>
                                <p:cTn id="9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9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9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49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49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4190"/>
                            </p:stCondLst>
                            <p:childTnLst>
                              <p:par>
                                <p:cTn id="9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9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9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9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49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9100"/>
                            </p:stCondLst>
                            <p:childTnLst>
                              <p:par>
                                <p:cTn id="10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9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9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49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49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4010"/>
                            </p:stCondLst>
                            <p:childTnLst>
                              <p:par>
                                <p:cTn id="1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9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9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9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49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8920"/>
                            </p:stCondLst>
                            <p:childTnLst>
                              <p:par>
                                <p:cTn id="1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49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9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49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49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3830"/>
                            </p:stCondLst>
                            <p:childTnLst>
                              <p:par>
                                <p:cTn id="1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9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9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49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49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8740"/>
                            </p:stCondLst>
                            <p:childTnLst>
                              <p:par>
                                <p:cTn id="1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491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91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49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49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3650"/>
                            </p:stCondLst>
                            <p:childTnLst>
                              <p:par>
                                <p:cTn id="1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9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9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49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49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8560"/>
                            </p:stCondLst>
                            <p:childTnLst>
                              <p:par>
                                <p:cTn id="16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49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9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49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49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3470"/>
                            </p:stCondLst>
                            <p:childTnLst>
                              <p:par>
                                <p:cTn id="17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49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49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49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49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8380"/>
                            </p:stCondLst>
                            <p:childTnLst>
                              <p:par>
                                <p:cTn id="18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491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91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49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49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3290"/>
                            </p:stCondLst>
                            <p:childTnLst>
                              <p:par>
                                <p:cTn id="18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491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91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49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49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8200"/>
                            </p:stCondLst>
                            <p:childTnLst>
                              <p:par>
                                <p:cTn id="19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491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91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49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49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3110"/>
                            </p:stCondLst>
                            <p:childTnLst>
                              <p:par>
                                <p:cTn id="20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491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491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49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49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8020"/>
                            </p:stCondLst>
                            <p:childTnLst>
                              <p:par>
                                <p:cTn id="2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49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9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49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49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12930"/>
                            </p:stCondLst>
                            <p:childTnLst>
                              <p:par>
                                <p:cTn id="2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49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49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49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49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0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17840"/>
                            </p:stCondLst>
                            <p:childTnLst>
                              <p:par>
                                <p:cTn id="2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491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491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49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0" dur="49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2" dur="59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4" grpId="0" animBg="1"/>
      <p:bldP spid="64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2" grpId="0" animBg="1"/>
      <p:bldP spid="92" grpId="1" animBg="1"/>
      <p:bldP spid="9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5561F4-1AAE-462E-AFAF-1AEDE884999B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331D33-1124-48FD-B189-EC8EF7101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43583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F592D2-8590-48CD-B681-DF55519FBCB9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D4FDB-9F70-41AC-9331-2EA134B34DB2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9E1E8-35F8-4D60-A6A1-EB1249246E8F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7984C9-F929-49B1-8B44-2A5132FA8759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1CDB9-EC94-4F71-8605-FB00341159C8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04BA46-7017-4A1F-BD2C-78617D466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1" y="391654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1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84CC98F-6237-6391-3245-C4DACA9C2B07}"/>
              </a:ext>
            </a:extLst>
          </p:cNvPr>
          <p:cNvSpPr/>
          <p:nvPr/>
        </p:nvSpPr>
        <p:spPr>
          <a:xfrm>
            <a:off x="4339661" y="1032332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B57C67-440B-472F-9017-010382CBAA7A}"/>
              </a:ext>
            </a:extLst>
          </p:cNvPr>
          <p:cNvSpPr txBox="1"/>
          <p:nvPr/>
        </p:nvSpPr>
        <p:spPr>
          <a:xfrm>
            <a:off x="6389316" y="1105840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AF1725-5674-DA39-BA7E-1CC61A01FEB8}"/>
              </a:ext>
            </a:extLst>
          </p:cNvPr>
          <p:cNvSpPr txBox="1"/>
          <p:nvPr/>
        </p:nvSpPr>
        <p:spPr>
          <a:xfrm>
            <a:off x="7501889" y="1429237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EB539-ABF3-720E-2857-CEC1DAE72013}"/>
              </a:ext>
            </a:extLst>
          </p:cNvPr>
          <p:cNvSpPr txBox="1"/>
          <p:nvPr/>
        </p:nvSpPr>
        <p:spPr>
          <a:xfrm>
            <a:off x="8123516" y="219680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FEAD3-E9EF-CAA7-A10F-6053592CCD3A}"/>
              </a:ext>
            </a:extLst>
          </p:cNvPr>
          <p:cNvSpPr txBox="1"/>
          <p:nvPr/>
        </p:nvSpPr>
        <p:spPr>
          <a:xfrm>
            <a:off x="8343600" y="316575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29DB3-9551-F2C1-DC1D-9E4B7AECCA6D}"/>
              </a:ext>
            </a:extLst>
          </p:cNvPr>
          <p:cNvSpPr txBox="1"/>
          <p:nvPr/>
        </p:nvSpPr>
        <p:spPr>
          <a:xfrm>
            <a:off x="8088783" y="4163237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C0D12C-EEAE-D952-07D9-BC8659C7EDF5}"/>
              </a:ext>
            </a:extLst>
          </p:cNvPr>
          <p:cNvSpPr txBox="1"/>
          <p:nvPr/>
        </p:nvSpPr>
        <p:spPr>
          <a:xfrm>
            <a:off x="7334363" y="4897987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7AD4BC-9479-FC77-D018-6F9F7D1E8701}"/>
              </a:ext>
            </a:extLst>
          </p:cNvPr>
          <p:cNvSpPr txBox="1"/>
          <p:nvPr/>
        </p:nvSpPr>
        <p:spPr>
          <a:xfrm>
            <a:off x="6359508" y="515583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5F2690-C1D1-69C7-DFFF-C3EFB99FB513}"/>
              </a:ext>
            </a:extLst>
          </p:cNvPr>
          <p:cNvSpPr txBox="1"/>
          <p:nvPr/>
        </p:nvSpPr>
        <p:spPr>
          <a:xfrm>
            <a:off x="5365643" y="483131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7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116833-9945-9EE9-1679-99EF858FCB37}"/>
              </a:ext>
            </a:extLst>
          </p:cNvPr>
          <p:cNvSpPr txBox="1"/>
          <p:nvPr/>
        </p:nvSpPr>
        <p:spPr>
          <a:xfrm>
            <a:off x="4624100" y="413107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8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58BB8B-E695-0192-69A4-162FF0328842}"/>
              </a:ext>
            </a:extLst>
          </p:cNvPr>
          <p:cNvSpPr txBox="1"/>
          <p:nvPr/>
        </p:nvSpPr>
        <p:spPr>
          <a:xfrm>
            <a:off x="4313396" y="312864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9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C3C635-8202-A021-479C-701437E0A0C9}"/>
              </a:ext>
            </a:extLst>
          </p:cNvPr>
          <p:cNvSpPr txBox="1"/>
          <p:nvPr/>
        </p:nvSpPr>
        <p:spPr>
          <a:xfrm>
            <a:off x="4539060" y="2152544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10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C7F6AF-720A-F9ED-311B-D346BB96CE0A}"/>
              </a:ext>
            </a:extLst>
          </p:cNvPr>
          <p:cNvSpPr txBox="1"/>
          <p:nvPr/>
        </p:nvSpPr>
        <p:spPr>
          <a:xfrm>
            <a:off x="5146172" y="1451427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11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AE0BFE-F79D-8F3E-604B-A27FD2CEDA8C}"/>
              </a:ext>
            </a:extLst>
          </p:cNvPr>
          <p:cNvSpPr/>
          <p:nvPr/>
        </p:nvSpPr>
        <p:spPr>
          <a:xfrm>
            <a:off x="6649680" y="159243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D29B71-D43C-A76C-ABC4-1F695BB1DBC9}"/>
              </a:ext>
            </a:extLst>
          </p:cNvPr>
          <p:cNvSpPr/>
          <p:nvPr/>
        </p:nvSpPr>
        <p:spPr>
          <a:xfrm>
            <a:off x="8092127" y="3382394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8FD40A-F43A-FE83-013C-C6F044A8D114}"/>
              </a:ext>
            </a:extLst>
          </p:cNvPr>
          <p:cNvSpPr/>
          <p:nvPr/>
        </p:nvSpPr>
        <p:spPr>
          <a:xfrm>
            <a:off x="6619906" y="488594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E7E950-B7E7-452C-68A5-4BEA4D1236FE}"/>
              </a:ext>
            </a:extLst>
          </p:cNvPr>
          <p:cNvSpPr/>
          <p:nvPr/>
        </p:nvSpPr>
        <p:spPr>
          <a:xfrm>
            <a:off x="4901930" y="3342297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B0DA4CB-0F59-7966-8810-BE03B0C48EB8}"/>
              </a:ext>
            </a:extLst>
          </p:cNvPr>
          <p:cNvSpPr/>
          <p:nvPr/>
        </p:nvSpPr>
        <p:spPr>
          <a:xfrm>
            <a:off x="5774876" y="185311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815DB7D-7FED-ACBB-CBE2-BC57B71D6629}"/>
              </a:ext>
            </a:extLst>
          </p:cNvPr>
          <p:cNvSpPr/>
          <p:nvPr/>
        </p:nvSpPr>
        <p:spPr>
          <a:xfrm>
            <a:off x="5211661" y="249976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E85759-B997-67B8-B760-6B93B3D6732A}"/>
              </a:ext>
            </a:extLst>
          </p:cNvPr>
          <p:cNvSpPr/>
          <p:nvPr/>
        </p:nvSpPr>
        <p:spPr>
          <a:xfrm>
            <a:off x="5213052" y="413160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A9D30B7-D31A-9280-D231-7B7DFCD83B5B}"/>
              </a:ext>
            </a:extLst>
          </p:cNvPr>
          <p:cNvSpPr/>
          <p:nvPr/>
        </p:nvSpPr>
        <p:spPr>
          <a:xfrm>
            <a:off x="5794463" y="471928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B13D0B7-69A3-A165-9519-511122E1061A}"/>
              </a:ext>
            </a:extLst>
          </p:cNvPr>
          <p:cNvSpPr/>
          <p:nvPr/>
        </p:nvSpPr>
        <p:spPr>
          <a:xfrm>
            <a:off x="7411304" y="1863216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52A59C-A3AB-0A9A-5747-7E3A62E6C6F2}"/>
              </a:ext>
            </a:extLst>
          </p:cNvPr>
          <p:cNvSpPr/>
          <p:nvPr/>
        </p:nvSpPr>
        <p:spPr>
          <a:xfrm>
            <a:off x="8020465" y="251461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8386743-3BB5-CD39-303D-7EC6A69795B8}"/>
              </a:ext>
            </a:extLst>
          </p:cNvPr>
          <p:cNvSpPr/>
          <p:nvPr/>
        </p:nvSpPr>
        <p:spPr>
          <a:xfrm>
            <a:off x="7977863" y="41639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B6C6647-DAD3-84F9-CFF4-26A50080D3EE}"/>
              </a:ext>
            </a:extLst>
          </p:cNvPr>
          <p:cNvSpPr/>
          <p:nvPr/>
        </p:nvSpPr>
        <p:spPr>
          <a:xfrm>
            <a:off x="7387250" y="475074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28DFFCB-F2A8-95A3-47EE-0316CAEA77CD}"/>
              </a:ext>
            </a:extLst>
          </p:cNvPr>
          <p:cNvGrpSpPr/>
          <p:nvPr/>
        </p:nvGrpSpPr>
        <p:grpSpPr>
          <a:xfrm>
            <a:off x="6475002" y="2510880"/>
            <a:ext cx="372245" cy="1705456"/>
            <a:chOff x="7020272" y="2261069"/>
            <a:chExt cx="288032" cy="1315535"/>
          </a:xfrm>
        </p:grpSpPr>
        <p:sp>
          <p:nvSpPr>
            <p:cNvPr id="36" name="Diamond 35">
              <a:extLst>
                <a:ext uri="{FF2B5EF4-FFF2-40B4-BE49-F238E27FC236}">
                  <a16:creationId xmlns:a16="http://schemas.microsoft.com/office/drawing/2014/main" id="{B38B6D2F-802C-FAB0-3227-16110D0B3B69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4F72C0EF-C373-AC2C-4B09-A7BF3DB846FA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07609F-694A-128E-4B98-56B73F164B51}"/>
              </a:ext>
            </a:extLst>
          </p:cNvPr>
          <p:cNvGrpSpPr/>
          <p:nvPr/>
        </p:nvGrpSpPr>
        <p:grpSpPr>
          <a:xfrm>
            <a:off x="6554430" y="2024859"/>
            <a:ext cx="186123" cy="2717571"/>
            <a:chOff x="6804248" y="1882965"/>
            <a:chExt cx="144016" cy="2096248"/>
          </a:xfrm>
        </p:grpSpPr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id="{0300943D-7FD3-6281-CDD0-9799FBAA8760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5AE7AE86-EBE3-C1E2-6C17-33E2CA3F05E2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3311763-043E-887F-6F6F-A01163214D59}"/>
              </a:ext>
            </a:extLst>
          </p:cNvPr>
          <p:cNvSpPr/>
          <p:nvPr/>
        </p:nvSpPr>
        <p:spPr>
          <a:xfrm>
            <a:off x="6586259" y="3303220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1944E982-BED5-6E87-EDF7-FC721219778A}"/>
              </a:ext>
            </a:extLst>
          </p:cNvPr>
          <p:cNvSpPr txBox="1">
            <a:spLocks/>
          </p:cNvSpPr>
          <p:nvPr/>
        </p:nvSpPr>
        <p:spPr>
          <a:xfrm>
            <a:off x="8664491" y="2054721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D7B605CA-87B1-9F18-949A-BF35C4C54AEC}"/>
              </a:ext>
            </a:extLst>
          </p:cNvPr>
          <p:cNvSpPr txBox="1">
            <a:spLocks/>
          </p:cNvSpPr>
          <p:nvPr/>
        </p:nvSpPr>
        <p:spPr>
          <a:xfrm>
            <a:off x="7942813" y="1132554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C92128C2-94F7-400E-C92F-AF8639639320}"/>
              </a:ext>
            </a:extLst>
          </p:cNvPr>
          <p:cNvSpPr txBox="1">
            <a:spLocks/>
          </p:cNvSpPr>
          <p:nvPr/>
        </p:nvSpPr>
        <p:spPr>
          <a:xfrm>
            <a:off x="8975454" y="3179269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366D02A1-BF0C-ABF9-42DC-82B39DE218F7}"/>
              </a:ext>
            </a:extLst>
          </p:cNvPr>
          <p:cNvSpPr txBox="1">
            <a:spLocks/>
          </p:cNvSpPr>
          <p:nvPr/>
        </p:nvSpPr>
        <p:spPr>
          <a:xfrm>
            <a:off x="8527098" y="4455190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46" name="Title 2">
            <a:extLst>
              <a:ext uri="{FF2B5EF4-FFF2-40B4-BE49-F238E27FC236}">
                <a16:creationId xmlns:a16="http://schemas.microsoft.com/office/drawing/2014/main" id="{E85FDB69-0064-6604-FB38-CDEEC329AA41}"/>
              </a:ext>
            </a:extLst>
          </p:cNvPr>
          <p:cNvSpPr txBox="1">
            <a:spLocks/>
          </p:cNvSpPr>
          <p:nvPr/>
        </p:nvSpPr>
        <p:spPr>
          <a:xfrm>
            <a:off x="7778283" y="5307167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E9BAB23F-FDC4-AC68-2475-5160272B2016}"/>
              </a:ext>
            </a:extLst>
          </p:cNvPr>
          <p:cNvSpPr txBox="1">
            <a:spLocks/>
          </p:cNvSpPr>
          <p:nvPr/>
        </p:nvSpPr>
        <p:spPr>
          <a:xfrm>
            <a:off x="5824448" y="5685397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itle 2">
            <a:extLst>
              <a:ext uri="{FF2B5EF4-FFF2-40B4-BE49-F238E27FC236}">
                <a16:creationId xmlns:a16="http://schemas.microsoft.com/office/drawing/2014/main" id="{56EFF8FD-C4E9-67B8-143C-04BAE745629C}"/>
              </a:ext>
            </a:extLst>
          </p:cNvPr>
          <p:cNvSpPr txBox="1">
            <a:spLocks/>
          </p:cNvSpPr>
          <p:nvPr/>
        </p:nvSpPr>
        <p:spPr>
          <a:xfrm>
            <a:off x="3218951" y="5306489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itle 2">
            <a:extLst>
              <a:ext uri="{FF2B5EF4-FFF2-40B4-BE49-F238E27FC236}">
                <a16:creationId xmlns:a16="http://schemas.microsoft.com/office/drawing/2014/main" id="{47DC4395-01E7-6F69-363C-4DB6C9612167}"/>
              </a:ext>
            </a:extLst>
          </p:cNvPr>
          <p:cNvSpPr txBox="1">
            <a:spLocks/>
          </p:cNvSpPr>
          <p:nvPr/>
        </p:nvSpPr>
        <p:spPr>
          <a:xfrm>
            <a:off x="2600450" y="4458464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itle 2">
            <a:extLst>
              <a:ext uri="{FF2B5EF4-FFF2-40B4-BE49-F238E27FC236}">
                <a16:creationId xmlns:a16="http://schemas.microsoft.com/office/drawing/2014/main" id="{F3C53A83-B355-C0C9-9A9E-63ADBF8C5255}"/>
              </a:ext>
            </a:extLst>
          </p:cNvPr>
          <p:cNvSpPr txBox="1">
            <a:spLocks/>
          </p:cNvSpPr>
          <p:nvPr/>
        </p:nvSpPr>
        <p:spPr>
          <a:xfrm>
            <a:off x="2333219" y="3131529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EE77C40E-71D8-F8B5-CA28-5E3FA85A0B71}"/>
              </a:ext>
            </a:extLst>
          </p:cNvPr>
          <p:cNvSpPr txBox="1">
            <a:spLocks/>
          </p:cNvSpPr>
          <p:nvPr/>
        </p:nvSpPr>
        <p:spPr>
          <a:xfrm>
            <a:off x="2487299" y="1987362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itle 2">
            <a:extLst>
              <a:ext uri="{FF2B5EF4-FFF2-40B4-BE49-F238E27FC236}">
                <a16:creationId xmlns:a16="http://schemas.microsoft.com/office/drawing/2014/main" id="{90A79433-1502-5A36-2BBC-ED7BFBD326A2}"/>
              </a:ext>
            </a:extLst>
          </p:cNvPr>
          <p:cNvSpPr txBox="1">
            <a:spLocks/>
          </p:cNvSpPr>
          <p:nvPr/>
        </p:nvSpPr>
        <p:spPr>
          <a:xfrm>
            <a:off x="3111833" y="1116946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itle 2">
            <a:extLst>
              <a:ext uri="{FF2B5EF4-FFF2-40B4-BE49-F238E27FC236}">
                <a16:creationId xmlns:a16="http://schemas.microsoft.com/office/drawing/2014/main" id="{A1BA9B43-AE05-2E75-D297-A09A57093DEA}"/>
              </a:ext>
            </a:extLst>
          </p:cNvPr>
          <p:cNvSpPr txBox="1">
            <a:spLocks/>
          </p:cNvSpPr>
          <p:nvPr/>
        </p:nvSpPr>
        <p:spPr>
          <a:xfrm>
            <a:off x="5625414" y="508959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54" name="Title 2">
            <a:extLst>
              <a:ext uri="{FF2B5EF4-FFF2-40B4-BE49-F238E27FC236}">
                <a16:creationId xmlns:a16="http://schemas.microsoft.com/office/drawing/2014/main" id="{F81E35A0-03C5-940D-AD85-6875181FAB66}"/>
              </a:ext>
            </a:extLst>
          </p:cNvPr>
          <p:cNvSpPr txBox="1">
            <a:spLocks/>
          </p:cNvSpPr>
          <p:nvPr/>
        </p:nvSpPr>
        <p:spPr>
          <a:xfrm>
            <a:off x="4721966" y="519932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22D0E11-E8B2-F22A-431B-EC00A3A243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1" y="53449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07253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3" grpId="1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590</Words>
  <Application>Microsoft Office PowerPoint</Application>
  <PresentationFormat>Widescreen</PresentationFormat>
  <Paragraphs>122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Microsoft YaHei</vt:lpstr>
      <vt:lpstr>Microsoft YaHei</vt:lpstr>
      <vt:lpstr>Arial</vt:lpstr>
      <vt:lpstr>Arial-Rounded</vt:lpstr>
      <vt:lpstr>Bahnschrift</vt:lpstr>
      <vt:lpstr>Calibri</vt:lpstr>
      <vt:lpstr>Cambria</vt:lpstr>
      <vt:lpstr>Cambria Math</vt:lpstr>
      <vt:lpstr>等线</vt:lpstr>
      <vt:lpstr>iCiel Crocante</vt:lpstr>
      <vt:lpstr>Times New Roman</vt:lpstr>
      <vt:lpstr>UTM Avo</vt:lpstr>
      <vt:lpstr>Wingdings</vt:lpstr>
      <vt:lpstr>5_Office Theme</vt:lpstr>
      <vt:lpstr>GIÁO VIÊN: NGUYỄN THỊ MAI LAN Trường Tiểu học Hoà Nghĩa – Lớp 2A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33</cp:revision>
  <dcterms:created xsi:type="dcterms:W3CDTF">2021-07-24T01:07:49Z</dcterms:created>
  <dcterms:modified xsi:type="dcterms:W3CDTF">2026-01-14T09:09:01Z</dcterms:modified>
</cp:coreProperties>
</file>