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</p:sldMasterIdLst>
  <p:notesMasterIdLst>
    <p:notesMasterId r:id="rId17"/>
  </p:notesMasterIdLst>
  <p:sldIdLst>
    <p:sldId id="2007577117" r:id="rId3"/>
    <p:sldId id="2007577161" r:id="rId4"/>
    <p:sldId id="2007577162" r:id="rId5"/>
    <p:sldId id="2007577163" r:id="rId6"/>
    <p:sldId id="7773" r:id="rId7"/>
    <p:sldId id="2007577152" r:id="rId8"/>
    <p:sldId id="2007577151" r:id="rId9"/>
    <p:sldId id="2007577153" r:id="rId10"/>
    <p:sldId id="2007577164" r:id="rId11"/>
    <p:sldId id="2007577155" r:id="rId12"/>
    <p:sldId id="2007577156" r:id="rId13"/>
    <p:sldId id="2007577157" r:id="rId14"/>
    <p:sldId id="2007577158" r:id="rId15"/>
    <p:sldId id="20075771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16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07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4070" r:id="rId12"/>
    <p:sldLayoutId id="2147484071" r:id="rId13"/>
    <p:sldLayoutId id="2147484068" r:id="rId14"/>
    <p:sldLayoutId id="2147483927" r:id="rId15"/>
    <p:sldLayoutId id="2147483928" r:id="rId16"/>
    <p:sldLayoutId id="2147483932" r:id="rId17"/>
    <p:sldLayoutId id="2147484037" r:id="rId18"/>
    <p:sldLayoutId id="2147484038" r:id="rId19"/>
    <p:sldLayoutId id="2147484040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3171-3379-E24F-8E84-2418EBDD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206" y="3428999"/>
            <a:ext cx="7713587" cy="17573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 VIÊN: NGUYỄN THỊ MAI LAN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Hoà Nghĩa – </a:t>
            </a:r>
            <a:r>
              <a:rPr lang="en-US" sz="3200" b="1" kern="1200" dirty="0">
                <a:solidFill>
                  <a:srgbClr val="272727"/>
                </a:solidFill>
                <a:ea typeface="+mn-ea"/>
                <a:cs typeface="+mn-cs"/>
              </a:rPr>
              <a:t>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2A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54D5F3-5825-D8F1-3F7B-9246B90116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88269" y="1913419"/>
            <a:ext cx="10186986" cy="959600"/>
          </a:xfrm>
        </p:spPr>
        <p:txBody>
          <a:bodyPr/>
          <a:lstStyle/>
          <a:p>
            <a:r>
              <a:rPr lang="en-US" sz="4400" b="1" dirty="0"/>
              <a:t>BÀI 29: </a:t>
            </a:r>
            <a:r>
              <a:rPr lang="en-US" sz="4400" b="1" dirty="0" err="1"/>
              <a:t>Ngày</a:t>
            </a:r>
            <a:r>
              <a:rPr lang="en-US" sz="4400" b="1" dirty="0"/>
              <a:t> – </a:t>
            </a:r>
            <a:r>
              <a:rPr lang="en-US" sz="4400" b="1" dirty="0" err="1"/>
              <a:t>giờ</a:t>
            </a:r>
            <a:r>
              <a:rPr lang="en-US" sz="4400" b="1" dirty="0"/>
              <a:t>, </a:t>
            </a:r>
            <a:r>
              <a:rPr lang="en-US" sz="4400" b="1" dirty="0" err="1"/>
              <a:t>giờ</a:t>
            </a:r>
            <a:r>
              <a:rPr lang="en-US" sz="4400" b="1" dirty="0"/>
              <a:t> - </a:t>
            </a:r>
            <a:r>
              <a:rPr lang="en-US" sz="4400" b="1" dirty="0" err="1"/>
              <a:t>phút</a:t>
            </a:r>
            <a:r>
              <a:rPr lang="en-US" sz="4400" b="1" dirty="0">
                <a:latin typeface="Bahnschrift" panose="020B0502040204020203" pitchFamily="34" charset="0"/>
              </a:rPr>
              <a:t> (</a:t>
            </a:r>
            <a:r>
              <a:rPr lang="en-US" sz="4400" b="1" dirty="0" err="1">
                <a:latin typeface="Bahnschrift" panose="020B0502040204020203" pitchFamily="34" charset="0"/>
              </a:rPr>
              <a:t>Tiết</a:t>
            </a:r>
            <a:r>
              <a:rPr lang="en-US" sz="4400" b="1" dirty="0">
                <a:latin typeface="Bahnschrift" panose="020B0502040204020203" pitchFamily="34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F7C59-A140-292C-5BB9-995CA3930305}"/>
              </a:ext>
            </a:extLst>
          </p:cNvPr>
          <p:cNvSpPr txBox="1"/>
          <p:nvPr/>
        </p:nvSpPr>
        <p:spPr>
          <a:xfrm>
            <a:off x="4833937" y="840641"/>
            <a:ext cx="299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 2</a:t>
            </a:r>
          </a:p>
        </p:txBody>
      </p:sp>
    </p:spTree>
    <p:extLst>
      <p:ext uri="{BB962C8B-B14F-4D97-AF65-F5344CB8AC3E}">
        <p14:creationId xmlns:p14="http://schemas.microsoft.com/office/powerpoint/2010/main" val="35655072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0E88FC2-4909-7939-8595-650E0F7EEC8C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F4EC-E03A-21A9-0B32-ACCE6FD74084}"/>
              </a:ext>
            </a:extLst>
          </p:cNvPr>
          <p:cNvSpPr txBox="1"/>
          <p:nvPr/>
        </p:nvSpPr>
        <p:spPr>
          <a:xfrm>
            <a:off x="1371599" y="549419"/>
            <a:ext cx="1082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mấy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r>
              <a:rPr lang="en-US" sz="4000" dirty="0"/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6D2F7F-4BE3-6037-6F91-0BF2ACDF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1343025"/>
            <a:ext cx="7048500" cy="51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D00C5-01B6-10E5-FB0A-7B7AA131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343024"/>
            <a:ext cx="4882891" cy="38004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393A75-509C-FFBE-1753-1207E6BDB849}"/>
              </a:ext>
            </a:extLst>
          </p:cNvPr>
          <p:cNvGrpSpPr/>
          <p:nvPr/>
        </p:nvGrpSpPr>
        <p:grpSpPr>
          <a:xfrm>
            <a:off x="1584844" y="4487041"/>
            <a:ext cx="558281" cy="613402"/>
            <a:chOff x="8609749" y="4291143"/>
            <a:chExt cx="414981" cy="4685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FBBF0D-58F7-0AFD-3471-1522FA2C0EA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5C5B65-CB7E-B78F-1D0E-FF09EF6D2D62}"/>
                </a:ext>
              </a:extLst>
            </p:cNvPr>
            <p:cNvSpPr/>
            <p:nvPr/>
          </p:nvSpPr>
          <p:spPr>
            <a:xfrm>
              <a:off x="8664177" y="4291143"/>
              <a:ext cx="306465" cy="446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D01CCE-8891-5E80-0FB5-CE09F05C288D}"/>
              </a:ext>
            </a:extLst>
          </p:cNvPr>
          <p:cNvGrpSpPr/>
          <p:nvPr/>
        </p:nvGrpSpPr>
        <p:grpSpPr>
          <a:xfrm>
            <a:off x="2820607" y="4477516"/>
            <a:ext cx="639919" cy="613402"/>
            <a:chOff x="8579578" y="4291143"/>
            <a:chExt cx="475664" cy="4685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ABA926-F0EF-60B9-32FC-9A4AA33E6CC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45835A-F285-625B-BC1B-E93A66BDCCD5}"/>
                </a:ext>
              </a:extLst>
            </p:cNvPr>
            <p:cNvSpPr/>
            <p:nvPr/>
          </p:nvSpPr>
          <p:spPr>
            <a:xfrm>
              <a:off x="8579578" y="4291143"/>
              <a:ext cx="475664" cy="446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5C96461-5ADE-385E-4205-60B5F556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87" y="1385887"/>
            <a:ext cx="4771145" cy="37766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22BC24-6743-1D6E-1227-4F738BCC1B5A}"/>
              </a:ext>
            </a:extLst>
          </p:cNvPr>
          <p:cNvGrpSpPr/>
          <p:nvPr/>
        </p:nvGrpSpPr>
        <p:grpSpPr>
          <a:xfrm>
            <a:off x="7480819" y="4477516"/>
            <a:ext cx="558281" cy="613402"/>
            <a:chOff x="8609749" y="4291143"/>
            <a:chExt cx="414981" cy="46850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27D8684-309A-BBC6-3D38-E28AB7D39E2B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415FF1-485B-E83D-5528-469EC62A0CE8}"/>
                </a:ext>
              </a:extLst>
            </p:cNvPr>
            <p:cNvSpPr/>
            <p:nvPr/>
          </p:nvSpPr>
          <p:spPr>
            <a:xfrm>
              <a:off x="8664177" y="4291143"/>
              <a:ext cx="306465" cy="446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4381F3-F824-1947-3C28-A48835F6BEC7}"/>
              </a:ext>
            </a:extLst>
          </p:cNvPr>
          <p:cNvGrpSpPr/>
          <p:nvPr/>
        </p:nvGrpSpPr>
        <p:grpSpPr>
          <a:xfrm>
            <a:off x="8611807" y="4429890"/>
            <a:ext cx="703643" cy="656459"/>
            <a:chOff x="8579578" y="4291143"/>
            <a:chExt cx="475664" cy="4685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C5A4322-D41F-6DC6-6876-F6613E9C948B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F7D886-E21F-DA47-55EC-30B9F53E8E0C}"/>
                </a:ext>
              </a:extLst>
            </p:cNvPr>
            <p:cNvSpPr/>
            <p:nvPr/>
          </p:nvSpPr>
          <p:spPr>
            <a:xfrm>
              <a:off x="8579578" y="4291143"/>
              <a:ext cx="475664" cy="446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2A534B-65B4-755F-6D20-A8B2666036DF}"/>
              </a:ext>
            </a:extLst>
          </p:cNvPr>
          <p:cNvCxnSpPr/>
          <p:nvPr/>
        </p:nvCxnSpPr>
        <p:spPr>
          <a:xfrm>
            <a:off x="4391025" y="4962525"/>
            <a:ext cx="790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C2927F-A442-1EB2-CEB7-88F8456BF182}"/>
              </a:ext>
            </a:extLst>
          </p:cNvPr>
          <p:cNvCxnSpPr>
            <a:cxnSpLocks/>
          </p:cNvCxnSpPr>
          <p:nvPr/>
        </p:nvCxnSpPr>
        <p:spPr>
          <a:xfrm>
            <a:off x="10182225" y="4982189"/>
            <a:ext cx="908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7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41A48-79DE-C1DD-2B76-5A96B43F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204912"/>
            <a:ext cx="4488558" cy="37766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44DA1A-002B-B034-5A77-36CDB108ED94}"/>
              </a:ext>
            </a:extLst>
          </p:cNvPr>
          <p:cNvCxnSpPr>
            <a:cxnSpLocks/>
          </p:cNvCxnSpPr>
          <p:nvPr/>
        </p:nvCxnSpPr>
        <p:spPr>
          <a:xfrm>
            <a:off x="2105025" y="4238625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44B41-41D3-BFE7-1719-B5DBF614DDCB}"/>
              </a:ext>
            </a:extLst>
          </p:cNvPr>
          <p:cNvGrpSpPr/>
          <p:nvPr/>
        </p:nvGrpSpPr>
        <p:grpSpPr>
          <a:xfrm>
            <a:off x="1584844" y="4267966"/>
            <a:ext cx="558281" cy="613402"/>
            <a:chOff x="8609749" y="4291143"/>
            <a:chExt cx="414981" cy="46850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2F0850D-A4A1-EAA1-BD08-96789FFD26A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E88365-DA2C-1951-27B2-F74BC970788E}"/>
                </a:ext>
              </a:extLst>
            </p:cNvPr>
            <p:cNvSpPr/>
            <p:nvPr/>
          </p:nvSpPr>
          <p:spPr>
            <a:xfrm>
              <a:off x="8664177" y="4291143"/>
              <a:ext cx="306465" cy="446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01C609-80AE-ADE4-77C1-F31E539912E8}"/>
              </a:ext>
            </a:extLst>
          </p:cNvPr>
          <p:cNvGrpSpPr/>
          <p:nvPr/>
        </p:nvGrpSpPr>
        <p:grpSpPr>
          <a:xfrm>
            <a:off x="2782507" y="4248916"/>
            <a:ext cx="639919" cy="613402"/>
            <a:chOff x="8579578" y="4291143"/>
            <a:chExt cx="475664" cy="46850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B3FE2F3-74DA-600D-C2C0-75724164B90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716842-EEFF-F966-009A-6F4EEE844C2D}"/>
                </a:ext>
              </a:extLst>
            </p:cNvPr>
            <p:cNvSpPr/>
            <p:nvPr/>
          </p:nvSpPr>
          <p:spPr>
            <a:xfrm>
              <a:off x="8579578" y="4291143"/>
              <a:ext cx="475664" cy="446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5EA9424-04E5-EDAC-3574-18ADC321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99" y="1142999"/>
            <a:ext cx="4600575" cy="366608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944C3A-3CF6-B940-A694-59448D39687E}"/>
              </a:ext>
            </a:extLst>
          </p:cNvPr>
          <p:cNvCxnSpPr>
            <a:cxnSpLocks/>
          </p:cNvCxnSpPr>
          <p:nvPr/>
        </p:nvCxnSpPr>
        <p:spPr>
          <a:xfrm>
            <a:off x="8572500" y="4743450"/>
            <a:ext cx="6381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1562DC-7096-6420-BD47-79DD6BEEDC3A}"/>
              </a:ext>
            </a:extLst>
          </p:cNvPr>
          <p:cNvGrpSpPr/>
          <p:nvPr/>
        </p:nvGrpSpPr>
        <p:grpSpPr>
          <a:xfrm>
            <a:off x="6944932" y="3639316"/>
            <a:ext cx="639919" cy="613402"/>
            <a:chOff x="8579578" y="4291143"/>
            <a:chExt cx="475664" cy="46850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F81696-82DC-FC27-93EA-FD65FA030F7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B95E80-C705-D026-B0DB-FA28ADA0D3A9}"/>
                </a:ext>
              </a:extLst>
            </p:cNvPr>
            <p:cNvSpPr/>
            <p:nvPr/>
          </p:nvSpPr>
          <p:spPr>
            <a:xfrm>
              <a:off x="8579578" y="4291143"/>
              <a:ext cx="475664" cy="446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27DA0E-2A18-5467-68F5-F3C908278808}"/>
              </a:ext>
            </a:extLst>
          </p:cNvPr>
          <p:cNvGrpSpPr/>
          <p:nvPr/>
        </p:nvGrpSpPr>
        <p:grpSpPr>
          <a:xfrm>
            <a:off x="8164132" y="3648841"/>
            <a:ext cx="639919" cy="613402"/>
            <a:chOff x="8579578" y="4291143"/>
            <a:chExt cx="475664" cy="46850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42BFA91-344E-9DC1-9C81-8C56D32E80F1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0EE14C-6B76-B966-9DBE-7599248923C6}"/>
                </a:ext>
              </a:extLst>
            </p:cNvPr>
            <p:cNvSpPr/>
            <p:nvPr/>
          </p:nvSpPr>
          <p:spPr>
            <a:xfrm>
              <a:off x="8579578" y="4291143"/>
              <a:ext cx="475664" cy="446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00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0E88FC2-4909-7939-8595-650E0F7EEC8C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F4EC-E03A-21A9-0B32-ACCE6FD74084}"/>
              </a:ext>
            </a:extLst>
          </p:cNvPr>
          <p:cNvSpPr txBox="1"/>
          <p:nvPr/>
        </p:nvSpPr>
        <p:spPr>
          <a:xfrm>
            <a:off x="1343025" y="577994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</a:rPr>
              <a:t>Tìm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chỉ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cùng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gian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buổi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hoặc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đêm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F191A-A5C2-2FB7-05E3-5DEEC3F628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885127"/>
            <a:ext cx="9967913" cy="37390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5005D3-2CEC-5890-C5D9-9E5814912E91}"/>
              </a:ext>
            </a:extLst>
          </p:cNvPr>
          <p:cNvCxnSpPr>
            <a:cxnSpLocks/>
          </p:cNvCxnSpPr>
          <p:nvPr/>
        </p:nvCxnSpPr>
        <p:spPr>
          <a:xfrm flipH="1">
            <a:off x="2612571" y="375466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1B5FB3-F7EE-44C2-4AD2-49A5082A249F}"/>
              </a:ext>
            </a:extLst>
          </p:cNvPr>
          <p:cNvCxnSpPr>
            <a:cxnSpLocks/>
          </p:cNvCxnSpPr>
          <p:nvPr/>
        </p:nvCxnSpPr>
        <p:spPr>
          <a:xfrm flipH="1">
            <a:off x="7351835" y="381196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D04E2-FE76-2C20-EF8C-3E1FFB760705}"/>
              </a:ext>
            </a:extLst>
          </p:cNvPr>
          <p:cNvCxnSpPr>
            <a:cxnSpLocks/>
          </p:cNvCxnSpPr>
          <p:nvPr/>
        </p:nvCxnSpPr>
        <p:spPr>
          <a:xfrm>
            <a:off x="7288947" y="381196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7B83E0-4113-2781-EC13-DBB8B0B8A56E}"/>
              </a:ext>
            </a:extLst>
          </p:cNvPr>
          <p:cNvCxnSpPr>
            <a:cxnSpLocks/>
          </p:cNvCxnSpPr>
          <p:nvPr/>
        </p:nvCxnSpPr>
        <p:spPr>
          <a:xfrm>
            <a:off x="2114550" y="1038225"/>
            <a:ext cx="1685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6A4B0D-AD01-9D3B-C909-59BC63C4ECD9}"/>
              </a:ext>
            </a:extLst>
          </p:cNvPr>
          <p:cNvCxnSpPr>
            <a:cxnSpLocks/>
          </p:cNvCxnSpPr>
          <p:nvPr/>
        </p:nvCxnSpPr>
        <p:spPr>
          <a:xfrm>
            <a:off x="7086600" y="10096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2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7C26F-7C05-997F-D3D1-865E2BF9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22" y="2609757"/>
            <a:ext cx="684030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3B1BE-4D9D-432C-8F47-B4433AF5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3" y="977827"/>
            <a:ext cx="377130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75354-57FD-A9C7-8420-4BF2EF01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053" y="552522"/>
            <a:ext cx="3090940" cy="1481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AD0C0-5333-979C-F638-E4F0761B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32" y="1809199"/>
            <a:ext cx="2450804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D3ABC-E171-2EFC-6BDE-D11B6D7C0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56" y="1747195"/>
            <a:ext cx="8126672" cy="1152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51D0B-1562-BDBB-417E-08FD9BE35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125" y="2803067"/>
            <a:ext cx="3188484" cy="1018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380C7-CD23-D592-0436-5DF0065CA737}"/>
              </a:ext>
            </a:extLst>
          </p:cNvPr>
          <p:cNvSpPr txBox="1"/>
          <p:nvPr/>
        </p:nvSpPr>
        <p:spPr>
          <a:xfrm>
            <a:off x="3406877" y="4033466"/>
            <a:ext cx="559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MAI LAN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2A – TIỂU HỌC HOÀ NGHĨA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CA79D-AAA7-2DB5-8ED7-53139AF4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98" y="1936655"/>
            <a:ext cx="694394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8" descr="Tổng hợp ảnh Doremon PNG">
            <a:hlinkClick r:id="" action="ppaction://noaction"/>
            <a:extLst>
              <a:ext uri="{FF2B5EF4-FFF2-40B4-BE49-F238E27FC236}">
                <a16:creationId xmlns:a16="http://schemas.microsoft.com/office/drawing/2014/main" id="{A4405387-4F65-4AAC-B9B8-C5EE1EB7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61" y="3577940"/>
            <a:ext cx="2181673" cy="31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5C3CC-FF52-13A6-1A80-C2CF266C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51" y="1328855"/>
            <a:ext cx="4086718" cy="4210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72D47F-0D02-18CF-BAC1-F50F1321B9D1}"/>
              </a:ext>
            </a:extLst>
          </p:cNvPr>
          <p:cNvSpPr txBox="1"/>
          <p:nvPr/>
        </p:nvSpPr>
        <p:spPr>
          <a:xfrm>
            <a:off x="6961863" y="96993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Curved Down Arrow 19">
            <a:extLst>
              <a:ext uri="{FF2B5EF4-FFF2-40B4-BE49-F238E27FC236}">
                <a16:creationId xmlns:a16="http://schemas.microsoft.com/office/drawing/2014/main" id="{7D837DC9-C00F-06AB-2A96-40B7A6D6B0AA}"/>
              </a:ext>
            </a:extLst>
          </p:cNvPr>
          <p:cNvSpPr/>
          <p:nvPr/>
        </p:nvSpPr>
        <p:spPr>
          <a:xfrm rot="1142969">
            <a:off x="6208266" y="128652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28B89-B46A-81CC-9189-82581663012F}"/>
              </a:ext>
            </a:extLst>
          </p:cNvPr>
          <p:cNvSpPr txBox="1"/>
          <p:nvPr/>
        </p:nvSpPr>
        <p:spPr>
          <a:xfrm>
            <a:off x="7974072" y="1742124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Curved Down Arrow 22">
            <a:extLst>
              <a:ext uri="{FF2B5EF4-FFF2-40B4-BE49-F238E27FC236}">
                <a16:creationId xmlns:a16="http://schemas.microsoft.com/office/drawing/2014/main" id="{CBCB5B34-1EFB-9264-EBDF-C7D110BECC95}"/>
              </a:ext>
            </a:extLst>
          </p:cNvPr>
          <p:cNvSpPr/>
          <p:nvPr/>
        </p:nvSpPr>
        <p:spPr>
          <a:xfrm rot="3154909">
            <a:off x="7095425" y="1935654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Curved Down Arrow 24">
            <a:extLst>
              <a:ext uri="{FF2B5EF4-FFF2-40B4-BE49-F238E27FC236}">
                <a16:creationId xmlns:a16="http://schemas.microsoft.com/office/drawing/2014/main" id="{57953A44-63AB-D4A3-5EF4-6BB50B2520E8}"/>
              </a:ext>
            </a:extLst>
          </p:cNvPr>
          <p:cNvSpPr/>
          <p:nvPr/>
        </p:nvSpPr>
        <p:spPr>
          <a:xfrm rot="4965623">
            <a:off x="7549706" y="287709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Curved Down Arrow 26">
            <a:extLst>
              <a:ext uri="{FF2B5EF4-FFF2-40B4-BE49-F238E27FC236}">
                <a16:creationId xmlns:a16="http://schemas.microsoft.com/office/drawing/2014/main" id="{FC00212A-CF5F-3EDC-2611-36E125409766}"/>
              </a:ext>
            </a:extLst>
          </p:cNvPr>
          <p:cNvSpPr/>
          <p:nvPr/>
        </p:nvSpPr>
        <p:spPr>
          <a:xfrm rot="7100623">
            <a:off x="7508763" y="3900512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D04810-78F7-15C3-CD50-B8F62C33D4A6}"/>
              </a:ext>
            </a:extLst>
          </p:cNvPr>
          <p:cNvSpPr txBox="1"/>
          <p:nvPr/>
        </p:nvSpPr>
        <p:spPr>
          <a:xfrm>
            <a:off x="7904042" y="4895897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Curved Down Arrow 28">
            <a:extLst>
              <a:ext uri="{FF2B5EF4-FFF2-40B4-BE49-F238E27FC236}">
                <a16:creationId xmlns:a16="http://schemas.microsoft.com/office/drawing/2014/main" id="{FE397DAF-C6FC-519A-4AA3-535C1984A766}"/>
              </a:ext>
            </a:extLst>
          </p:cNvPr>
          <p:cNvSpPr/>
          <p:nvPr/>
        </p:nvSpPr>
        <p:spPr>
          <a:xfrm rot="7880722">
            <a:off x="7039549" y="4744741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DE65B7-C833-67B8-1725-B26C1DDC31D2}"/>
              </a:ext>
            </a:extLst>
          </p:cNvPr>
          <p:cNvSpPr txBox="1"/>
          <p:nvPr/>
        </p:nvSpPr>
        <p:spPr>
          <a:xfrm>
            <a:off x="6577254" y="5766523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Curved Down Arrow 30">
            <a:extLst>
              <a:ext uri="{FF2B5EF4-FFF2-40B4-BE49-F238E27FC236}">
                <a16:creationId xmlns:a16="http://schemas.microsoft.com/office/drawing/2014/main" id="{745006FE-353B-9FBA-205A-D2CB3598726B}"/>
              </a:ext>
            </a:extLst>
          </p:cNvPr>
          <p:cNvSpPr/>
          <p:nvPr/>
        </p:nvSpPr>
        <p:spPr>
          <a:xfrm rot="9606559">
            <a:off x="6156211" y="5341412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AutoShape 58">
            <a:extLst>
              <a:ext uri="{FF2B5EF4-FFF2-40B4-BE49-F238E27FC236}">
                <a16:creationId xmlns:a16="http://schemas.microsoft.com/office/drawing/2014/main" id="{44D6F1FC-40A6-E19B-30FF-71DB6754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81" y="2074817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3" name="AutoShape 58">
            <a:extLst>
              <a:ext uri="{FF2B5EF4-FFF2-40B4-BE49-F238E27FC236}">
                <a16:creationId xmlns:a16="http://schemas.microsoft.com/office/drawing/2014/main" id="{66DF271B-57E9-CEE3-F4F5-DD0F132ABE95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6322108" y="2196191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4" name="AutoShape 58">
            <a:extLst>
              <a:ext uri="{FF2B5EF4-FFF2-40B4-BE49-F238E27FC236}">
                <a16:creationId xmlns:a16="http://schemas.microsoft.com/office/drawing/2014/main" id="{15876965-0322-2CA0-D9FE-3926E947FCAF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6531791" y="2472417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5" name="AutoShape 58">
            <a:extLst>
              <a:ext uri="{FF2B5EF4-FFF2-40B4-BE49-F238E27FC236}">
                <a16:creationId xmlns:a16="http://schemas.microsoft.com/office/drawing/2014/main" id="{20344470-1CB7-16E3-4756-1F5894A0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29" y="3272731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6" name="AutoShape 58">
            <a:extLst>
              <a:ext uri="{FF2B5EF4-FFF2-40B4-BE49-F238E27FC236}">
                <a16:creationId xmlns:a16="http://schemas.microsoft.com/office/drawing/2014/main" id="{80A71950-FB1B-FB28-F9B6-029B1ABC5CB3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6106069" y="3697250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7" name="AutoShape 58">
            <a:extLst>
              <a:ext uri="{FF2B5EF4-FFF2-40B4-BE49-F238E27FC236}">
                <a16:creationId xmlns:a16="http://schemas.microsoft.com/office/drawing/2014/main" id="{E5F4FFA2-1FED-9CAA-8A59-4DA248CB8921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5847141" y="3872697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8" name="AutoShape 58">
            <a:extLst>
              <a:ext uri="{FF2B5EF4-FFF2-40B4-BE49-F238E27FC236}">
                <a16:creationId xmlns:a16="http://schemas.microsoft.com/office/drawing/2014/main" id="{3486AD7A-AF12-45D7-0EFA-52F15522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75" y="3465491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6A98911A-07C4-81BD-345B-05EC087B9435}"/>
              </a:ext>
            </a:extLst>
          </p:cNvPr>
          <p:cNvSpPr/>
          <p:nvPr/>
        </p:nvSpPr>
        <p:spPr>
          <a:xfrm>
            <a:off x="6095783" y="3360514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D2E46F1-A441-B29D-A37C-0D4334AF6E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186" y="1322803"/>
            <a:ext cx="4086718" cy="4210467"/>
          </a:xfrm>
          <a:prstGeom prst="rect">
            <a:avLst/>
          </a:prstGeom>
        </p:spPr>
      </p:pic>
      <p:sp>
        <p:nvSpPr>
          <p:cNvPr id="71" name="Curved Down Arrow 1">
            <a:extLst>
              <a:ext uri="{FF2B5EF4-FFF2-40B4-BE49-F238E27FC236}">
                <a16:creationId xmlns:a16="http://schemas.microsoft.com/office/drawing/2014/main" id="{9E1FCE7C-0020-EAB4-F904-382A69015816}"/>
              </a:ext>
            </a:extLst>
          </p:cNvPr>
          <p:cNvSpPr/>
          <p:nvPr/>
        </p:nvSpPr>
        <p:spPr>
          <a:xfrm rot="2745293">
            <a:off x="6031249" y="1675350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6C90D96-4E7D-91CA-AF35-65D7729DEF9F}"/>
              </a:ext>
            </a:extLst>
          </p:cNvPr>
          <p:cNvSpPr txBox="1"/>
          <p:nvPr/>
        </p:nvSpPr>
        <p:spPr>
          <a:xfrm>
            <a:off x="8112357" y="1594895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Curved Down Arrow 15">
            <a:extLst>
              <a:ext uri="{FF2B5EF4-FFF2-40B4-BE49-F238E27FC236}">
                <a16:creationId xmlns:a16="http://schemas.microsoft.com/office/drawing/2014/main" id="{CE8EEA24-A777-F16A-099B-E529C47D9F85}"/>
              </a:ext>
            </a:extLst>
          </p:cNvPr>
          <p:cNvSpPr/>
          <p:nvPr/>
        </p:nvSpPr>
        <p:spPr>
          <a:xfrm rot="8239697">
            <a:off x="5990039" y="4517450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DECD2C-F5DD-EB28-12DE-1B373CFA71B8}"/>
              </a:ext>
            </a:extLst>
          </p:cNvPr>
          <p:cNvSpPr txBox="1"/>
          <p:nvPr/>
        </p:nvSpPr>
        <p:spPr>
          <a:xfrm>
            <a:off x="7980463" y="4923897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Curved Down Arrow 17">
            <a:extLst>
              <a:ext uri="{FF2B5EF4-FFF2-40B4-BE49-F238E27FC236}">
                <a16:creationId xmlns:a16="http://schemas.microsoft.com/office/drawing/2014/main" id="{71029C6B-B3A1-CE59-8CCE-8FB427DA3930}"/>
              </a:ext>
            </a:extLst>
          </p:cNvPr>
          <p:cNvSpPr/>
          <p:nvPr/>
        </p:nvSpPr>
        <p:spPr>
          <a:xfrm rot="15932408">
            <a:off x="2739116" y="2538087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06FB16-6E8C-95EB-58BC-F7B600147583}"/>
              </a:ext>
            </a:extLst>
          </p:cNvPr>
          <p:cNvSpPr txBox="1"/>
          <p:nvPr/>
        </p:nvSpPr>
        <p:spPr>
          <a:xfrm>
            <a:off x="3985896" y="108032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7B4DD2-E0FF-77BE-6C29-53DD7AC10724}"/>
              </a:ext>
            </a:extLst>
          </p:cNvPr>
          <p:cNvGrpSpPr/>
          <p:nvPr/>
        </p:nvGrpSpPr>
        <p:grpSpPr>
          <a:xfrm>
            <a:off x="5997033" y="2107796"/>
            <a:ext cx="341400" cy="2688940"/>
            <a:chOff x="10127854" y="2020621"/>
            <a:chExt cx="242692" cy="2655884"/>
          </a:xfrm>
        </p:grpSpPr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ED9218DF-9872-9B16-5E81-DC93BF97F856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1BD088-7E5E-E52A-36C4-202735C27E8C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A2B341CF-067D-C775-FC70-99553E575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8" y="27901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8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 animBg="1"/>
      <p:bldP spid="9" grpId="1" animBg="1"/>
      <p:bldP spid="11" grpId="0"/>
      <p:bldP spid="11" grpId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9" grpId="0" animBg="1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22D7-0258-C86E-E2CD-DF1983B90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47" y="922100"/>
            <a:ext cx="4808006" cy="4808006"/>
          </a:xfrm>
          <a:prstGeom prst="rect">
            <a:avLst/>
          </a:prstGeom>
        </p:spPr>
      </p:pic>
      <p:sp>
        <p:nvSpPr>
          <p:cNvPr id="12" name="Right Bracket 11">
            <a:extLst>
              <a:ext uri="{FF2B5EF4-FFF2-40B4-BE49-F238E27FC236}">
                <a16:creationId xmlns:a16="http://schemas.microsoft.com/office/drawing/2014/main" id="{906C6051-6765-29A4-12DB-4A481CFFDE16}"/>
              </a:ext>
            </a:extLst>
          </p:cNvPr>
          <p:cNvSpPr/>
          <p:nvPr/>
        </p:nvSpPr>
        <p:spPr>
          <a:xfrm rot="17308937">
            <a:off x="6380975" y="193662"/>
            <a:ext cx="605361" cy="1251216"/>
          </a:xfrm>
          <a:prstGeom prst="rightBracket">
            <a:avLst>
              <a:gd name="adj" fmla="val 9792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C2D5B-E5EC-1832-4CC3-838E23232C6B}"/>
              </a:ext>
            </a:extLst>
          </p:cNvPr>
          <p:cNvSpPr txBox="1"/>
          <p:nvPr/>
        </p:nvSpPr>
        <p:spPr>
          <a:xfrm>
            <a:off x="6929640" y="218068"/>
            <a:ext cx="109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96D71-9A82-0621-5ACF-9E7FDBF01D73}"/>
              </a:ext>
            </a:extLst>
          </p:cNvPr>
          <p:cNvSpPr txBox="1"/>
          <p:nvPr/>
        </p:nvSpPr>
        <p:spPr>
          <a:xfrm>
            <a:off x="4408505" y="5848093"/>
            <a:ext cx="39882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4ED160F4-E905-542F-15B7-1232676583B2}"/>
              </a:ext>
            </a:extLst>
          </p:cNvPr>
          <p:cNvSpPr/>
          <p:nvPr/>
        </p:nvSpPr>
        <p:spPr>
          <a:xfrm rot="19366860">
            <a:off x="7548070" y="902435"/>
            <a:ext cx="605361" cy="1251216"/>
          </a:xfrm>
          <a:prstGeom prst="rightBracket">
            <a:avLst>
              <a:gd name="adj" fmla="val 9792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927C4-FFD1-3E8B-D825-0B86227050EF}"/>
              </a:ext>
            </a:extLst>
          </p:cNvPr>
          <p:cNvSpPr txBox="1"/>
          <p:nvPr/>
        </p:nvSpPr>
        <p:spPr>
          <a:xfrm>
            <a:off x="7997708" y="979387"/>
            <a:ext cx="109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986F78A6-1318-FB09-5FE1-698F500B4444}"/>
              </a:ext>
            </a:extLst>
          </p:cNvPr>
          <p:cNvSpPr/>
          <p:nvPr/>
        </p:nvSpPr>
        <p:spPr>
          <a:xfrm rot="20936981">
            <a:off x="8088890" y="2123065"/>
            <a:ext cx="605361" cy="1219769"/>
          </a:xfrm>
          <a:prstGeom prst="rightBracket">
            <a:avLst>
              <a:gd name="adj" fmla="val 9792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329FB-B1EE-B11B-6A4D-0ABCAD286B5D}"/>
              </a:ext>
            </a:extLst>
          </p:cNvPr>
          <p:cNvSpPr txBox="1"/>
          <p:nvPr/>
        </p:nvSpPr>
        <p:spPr>
          <a:xfrm>
            <a:off x="8574967" y="2225214"/>
            <a:ext cx="1092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19" name="Picture 8" descr="Tổng hợp ảnh Doremon PNG">
            <a:hlinkClick r:id="" action="ppaction://noaction"/>
            <a:extLst>
              <a:ext uri="{FF2B5EF4-FFF2-40B4-BE49-F238E27FC236}">
                <a16:creationId xmlns:a16="http://schemas.microsoft.com/office/drawing/2014/main" id="{5BCA525D-1EF4-C16F-D58F-98251315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77" y="3722662"/>
            <a:ext cx="2181673" cy="31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544727E-1B64-151F-1622-59A7D6BEFE7E}"/>
              </a:ext>
            </a:extLst>
          </p:cNvPr>
          <p:cNvSpPr/>
          <p:nvPr/>
        </p:nvSpPr>
        <p:spPr>
          <a:xfrm rot="12588055">
            <a:off x="6549684" y="1033688"/>
            <a:ext cx="115445" cy="212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87870D-2325-3244-4394-FD41F9BFB1F5}"/>
              </a:ext>
            </a:extLst>
          </p:cNvPr>
          <p:cNvSpPr/>
          <p:nvPr/>
        </p:nvSpPr>
        <p:spPr>
          <a:xfrm>
            <a:off x="3888867" y="1252369"/>
            <a:ext cx="3904652" cy="3904652"/>
          </a:xfrm>
          <a:prstGeom prst="ellipse">
            <a:avLst/>
          </a:prstGeom>
          <a:solidFill>
            <a:srgbClr val="F4F6F8"/>
          </a:solidFill>
          <a:ln>
            <a:solidFill>
              <a:srgbClr val="F4F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FC0E47-15F9-723C-E60A-81E5C9B7F5C1}"/>
              </a:ext>
            </a:extLst>
          </p:cNvPr>
          <p:cNvSpPr/>
          <p:nvPr/>
        </p:nvSpPr>
        <p:spPr>
          <a:xfrm rot="5400000">
            <a:off x="6583836" y="2655330"/>
            <a:ext cx="62470" cy="14193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E89D69-4C22-4870-636E-F8EF01891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21" y="1259887"/>
            <a:ext cx="2017177" cy="20499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5F739D-2B71-754F-8412-CE7C420E3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095" y="1140807"/>
            <a:ext cx="4035902" cy="43529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45D750C-776A-0C0E-413D-D8854D66BE34}"/>
              </a:ext>
            </a:extLst>
          </p:cNvPr>
          <p:cNvGrpSpPr/>
          <p:nvPr/>
        </p:nvGrpSpPr>
        <p:grpSpPr>
          <a:xfrm rot="14579066">
            <a:off x="5877966" y="2133346"/>
            <a:ext cx="299683" cy="2406839"/>
            <a:chOff x="10127854" y="2020621"/>
            <a:chExt cx="242692" cy="2655884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70E60ACF-541B-1AF1-BA90-2BCD17DA53F1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D9D4A7-36E9-7EF5-26E1-7DF6E553147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52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8" descr="Tổng hợp ảnh Doremon PNG">
            <a:hlinkClick r:id="" action="ppaction://noaction"/>
            <a:extLst>
              <a:ext uri="{FF2B5EF4-FFF2-40B4-BE49-F238E27FC236}">
                <a16:creationId xmlns:a16="http://schemas.microsoft.com/office/drawing/2014/main" id="{A4405387-4F65-4AAC-B9B8-C5EE1EB7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" y="3635090"/>
            <a:ext cx="2181673" cy="31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7E757-E4CF-9A8A-9506-41773E803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637" y="328612"/>
            <a:ext cx="3743325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A57CB9-49E5-06E5-3DD2-69D62BF51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08" y="155208"/>
            <a:ext cx="1959317" cy="193441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5F4EDD-03A7-B796-4A31-C63C4CFE01A2}"/>
              </a:ext>
            </a:extLst>
          </p:cNvPr>
          <p:cNvCxnSpPr>
            <a:cxnSpLocks/>
          </p:cNvCxnSpPr>
          <p:nvPr/>
        </p:nvCxnSpPr>
        <p:spPr>
          <a:xfrm>
            <a:off x="6201514" y="1126945"/>
            <a:ext cx="180236" cy="4161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8A60A-2E48-9708-1D65-3B89D8DDEF47}"/>
              </a:ext>
            </a:extLst>
          </p:cNvPr>
          <p:cNvCxnSpPr>
            <a:cxnSpLocks/>
          </p:cNvCxnSpPr>
          <p:nvPr/>
        </p:nvCxnSpPr>
        <p:spPr>
          <a:xfrm>
            <a:off x="6229350" y="1114425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439EED-D55D-252A-76FA-08985266613B}"/>
              </a:ext>
            </a:extLst>
          </p:cNvPr>
          <p:cNvSpPr/>
          <p:nvPr/>
        </p:nvSpPr>
        <p:spPr>
          <a:xfrm>
            <a:off x="7210425" y="1200150"/>
            <a:ext cx="4552949" cy="1190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Nam </a:t>
            </a:r>
            <a:r>
              <a:rPr lang="en-US" sz="3000" dirty="0" err="1">
                <a:solidFill>
                  <a:srgbClr val="002060"/>
                </a:solidFill>
              </a:rPr>
              <a:t>vẽ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cảnh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mặt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trời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mọc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lúc</a:t>
            </a:r>
            <a:r>
              <a:rPr lang="en-US" sz="3000" dirty="0">
                <a:solidFill>
                  <a:srgbClr val="002060"/>
                </a:solidFill>
              </a:rPr>
              <a:t> 5 </a:t>
            </a:r>
            <a:r>
              <a:rPr lang="en-US" sz="3000" dirty="0" err="1">
                <a:solidFill>
                  <a:srgbClr val="002060"/>
                </a:solidFill>
              </a:rPr>
              <a:t>giờ</a:t>
            </a:r>
            <a:r>
              <a:rPr lang="en-US" sz="3000" dirty="0">
                <a:solidFill>
                  <a:srgbClr val="002060"/>
                </a:solidFill>
              </a:rPr>
              <a:t> 15 </a:t>
            </a:r>
            <a:r>
              <a:rPr lang="en-US" sz="3000" dirty="0" err="1">
                <a:solidFill>
                  <a:srgbClr val="002060"/>
                </a:solidFill>
              </a:rPr>
              <a:t>phút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sáng</a:t>
            </a:r>
            <a:r>
              <a:rPr lang="en-US" sz="3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9" name="Picture 28" descr="A cartoon of a child holding a map&#10;&#10;Description automatically generated">
            <a:extLst>
              <a:ext uri="{FF2B5EF4-FFF2-40B4-BE49-F238E27FC236}">
                <a16:creationId xmlns:a16="http://schemas.microsoft.com/office/drawing/2014/main" id="{4F544FC5-F4AD-23EE-9A44-01801B4D4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9" y="3666060"/>
            <a:ext cx="3609975" cy="30577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EED74C-1697-E156-95F6-28957A05A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83" y="3212733"/>
            <a:ext cx="1959317" cy="193441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9856EC-2592-D65D-F6FA-CCAC6AB48EF8}"/>
              </a:ext>
            </a:extLst>
          </p:cNvPr>
          <p:cNvCxnSpPr>
            <a:cxnSpLocks/>
          </p:cNvCxnSpPr>
          <p:nvPr/>
        </p:nvCxnSpPr>
        <p:spPr>
          <a:xfrm>
            <a:off x="6200775" y="4191000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1E374D3-A102-655F-47A8-DF18C02ECB8E}"/>
              </a:ext>
            </a:extLst>
          </p:cNvPr>
          <p:cNvSpPr/>
          <p:nvPr/>
        </p:nvSpPr>
        <p:spPr>
          <a:xfrm>
            <a:off x="7115175" y="4505325"/>
            <a:ext cx="4552949" cy="1190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Mai </a:t>
            </a:r>
            <a:r>
              <a:rPr lang="en-US" sz="3000" dirty="0" err="1">
                <a:solidFill>
                  <a:srgbClr val="002060"/>
                </a:solidFill>
              </a:rPr>
              <a:t>vẽ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cảnh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mặt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trời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lặn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lúc</a:t>
            </a:r>
            <a:r>
              <a:rPr lang="en-US" sz="3000" dirty="0">
                <a:solidFill>
                  <a:srgbClr val="002060"/>
                </a:solidFill>
              </a:rPr>
              <a:t> 5 </a:t>
            </a:r>
            <a:r>
              <a:rPr lang="en-US" sz="3000" dirty="0" err="1">
                <a:solidFill>
                  <a:srgbClr val="002060"/>
                </a:solidFill>
              </a:rPr>
              <a:t>giờ</a:t>
            </a:r>
            <a:r>
              <a:rPr lang="en-US" sz="3000" dirty="0">
                <a:solidFill>
                  <a:srgbClr val="002060"/>
                </a:solidFill>
              </a:rPr>
              <a:t> 30 </a:t>
            </a:r>
            <a:r>
              <a:rPr lang="en-US" sz="3000" dirty="0" err="1">
                <a:solidFill>
                  <a:srgbClr val="002060"/>
                </a:solidFill>
              </a:rPr>
              <a:t>phút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chiều</a:t>
            </a:r>
            <a:r>
              <a:rPr lang="en-US" sz="30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F73F4C-1423-66BD-AD28-AFAF3C7AF28C}"/>
              </a:ext>
            </a:extLst>
          </p:cNvPr>
          <p:cNvCxnSpPr>
            <a:cxnSpLocks/>
          </p:cNvCxnSpPr>
          <p:nvPr/>
        </p:nvCxnSpPr>
        <p:spPr>
          <a:xfrm>
            <a:off x="6210300" y="4152900"/>
            <a:ext cx="152400" cy="44767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8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69D8F5-044B-430B-A66C-CE641F0C7177}"/>
              </a:ext>
            </a:extLst>
          </p:cNvPr>
          <p:cNvSpPr/>
          <p:nvPr/>
        </p:nvSpPr>
        <p:spPr>
          <a:xfrm>
            <a:off x="350814" y="289599"/>
            <a:ext cx="11490371" cy="647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8" descr="Tổng hợp ảnh Doremon PNG">
            <a:hlinkClick r:id="" action="ppaction://noaction"/>
            <a:extLst>
              <a:ext uri="{FF2B5EF4-FFF2-40B4-BE49-F238E27FC236}">
                <a16:creationId xmlns:a16="http://schemas.microsoft.com/office/drawing/2014/main" id="{A4405387-4F65-4AAC-B9B8-C5EE1EB7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6" y="3635090"/>
            <a:ext cx="2181673" cy="31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74105A-E716-4F14-2E3D-9EBB7F405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63" y="1019175"/>
            <a:ext cx="2463838" cy="24325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E775564-0403-FD75-144E-B55B98504CF2}"/>
              </a:ext>
            </a:extLst>
          </p:cNvPr>
          <p:cNvCxnSpPr>
            <a:cxnSpLocks/>
          </p:cNvCxnSpPr>
          <p:nvPr/>
        </p:nvCxnSpPr>
        <p:spPr>
          <a:xfrm>
            <a:off x="4248150" y="2209800"/>
            <a:ext cx="266700" cy="46672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A3612D-FEEF-8194-5995-E8A63EF0FDBA}"/>
              </a:ext>
            </a:extLst>
          </p:cNvPr>
          <p:cNvCxnSpPr>
            <a:cxnSpLocks/>
          </p:cNvCxnSpPr>
          <p:nvPr/>
        </p:nvCxnSpPr>
        <p:spPr>
          <a:xfrm>
            <a:off x="4280041" y="2219325"/>
            <a:ext cx="7777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E5875B7-0D42-45ED-C6EE-27FA85392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643" y="3186193"/>
            <a:ext cx="2523963" cy="25239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09BB1A-EACB-BE1E-04A2-F713C311B675}"/>
              </a:ext>
            </a:extLst>
          </p:cNvPr>
          <p:cNvSpPr txBox="1"/>
          <p:nvPr/>
        </p:nvSpPr>
        <p:spPr>
          <a:xfrm>
            <a:off x="3409950" y="4143375"/>
            <a:ext cx="18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05 : 15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6015C6-2056-6890-B084-29B4E2A91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13" y="904875"/>
            <a:ext cx="2463838" cy="243251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D51117-0EC1-04F1-5E74-E15D58BD9BB2}"/>
              </a:ext>
            </a:extLst>
          </p:cNvPr>
          <p:cNvCxnSpPr>
            <a:cxnSpLocks/>
          </p:cNvCxnSpPr>
          <p:nvPr/>
        </p:nvCxnSpPr>
        <p:spPr>
          <a:xfrm>
            <a:off x="9239250" y="2095500"/>
            <a:ext cx="152400" cy="5143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454D9B-BF91-99B3-069F-B56C919B9481}"/>
              </a:ext>
            </a:extLst>
          </p:cNvPr>
          <p:cNvCxnSpPr>
            <a:cxnSpLocks/>
          </p:cNvCxnSpPr>
          <p:nvPr/>
        </p:nvCxnSpPr>
        <p:spPr>
          <a:xfrm>
            <a:off x="9204466" y="2095500"/>
            <a:ext cx="0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2962DA2-A077-730C-2989-2FCDCA24E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93" y="3071893"/>
            <a:ext cx="2523963" cy="25239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23668B-7D7F-76CA-2442-A8CC1B109FAD}"/>
              </a:ext>
            </a:extLst>
          </p:cNvPr>
          <p:cNvSpPr txBox="1"/>
          <p:nvPr/>
        </p:nvSpPr>
        <p:spPr>
          <a:xfrm>
            <a:off x="8343900" y="4029075"/>
            <a:ext cx="18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17 : 30</a:t>
            </a:r>
          </a:p>
        </p:txBody>
      </p:sp>
    </p:spTree>
    <p:extLst>
      <p:ext uri="{BB962C8B-B14F-4D97-AF65-F5344CB8AC3E}">
        <p14:creationId xmlns:p14="http://schemas.microsoft.com/office/powerpoint/2010/main" val="82739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2212-3781-8259-8559-FC907BF4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64" y="1871729"/>
            <a:ext cx="771820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126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Bahnschrift</vt:lpstr>
      <vt:lpstr>Calibri</vt:lpstr>
      <vt:lpstr>Cambria Math</vt:lpstr>
      <vt:lpstr>Times New Roman</vt:lpstr>
      <vt:lpstr>UTM Avo</vt:lpstr>
      <vt:lpstr>庞门正道标题体</vt:lpstr>
      <vt:lpstr>2_Office 主题</vt:lpstr>
      <vt:lpstr>https://www.freeppt7.com</vt:lpstr>
      <vt:lpstr>GIÁO VIÊN: NGUYỄN THỊ MAI LAN Trường Tiểu học Hoà Nghĩa – 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108</cp:revision>
  <dcterms:created xsi:type="dcterms:W3CDTF">2021-07-20T01:55:21Z</dcterms:created>
  <dcterms:modified xsi:type="dcterms:W3CDTF">2026-01-14T09:12:42Z</dcterms:modified>
</cp:coreProperties>
</file>