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9"/>
  </p:notesMasterIdLst>
  <p:sldIdLst>
    <p:sldId id="344" r:id="rId2"/>
    <p:sldId id="345" r:id="rId3"/>
    <p:sldId id="334" r:id="rId4"/>
    <p:sldId id="346" r:id="rId5"/>
    <p:sldId id="333" r:id="rId6"/>
    <p:sldId id="347" r:id="rId7"/>
    <p:sldId id="304" r:id="rId8"/>
    <p:sldId id="306" r:id="rId9"/>
    <p:sldId id="335" r:id="rId10"/>
    <p:sldId id="305" r:id="rId11"/>
    <p:sldId id="270" r:id="rId12"/>
    <p:sldId id="348" r:id="rId13"/>
    <p:sldId id="336" r:id="rId14"/>
    <p:sldId id="311" r:id="rId15"/>
    <p:sldId id="313" r:id="rId16"/>
    <p:sldId id="337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3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7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9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388786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2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6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6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983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03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8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6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9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3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89" r:id="rId13"/>
    <p:sldLayoutId id="2147483693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2687" y="2810583"/>
            <a:ext cx="269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95181" y="4902510"/>
            <a:ext cx="405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ĐÀO PHƯƠNG ANH</a:t>
            </a:r>
          </a:p>
          <a:p>
            <a:pPr algn="ctr" eaLnBrk="1" hangingPunct="1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 HÒA NGHĨA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E1A000A3-AB3D-FB0D-7073-642FAA3600A7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87236B4-27F8-61D3-F06F-40BDD88BF6AB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77F4175E-A3ED-37D4-E9E0-811236084765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56986-11D0-97CE-F521-140DCA08E603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C82B51-2AA8-DB54-B0B2-DB3543A6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D9E6440-4EC2-3313-5ACE-9C49CFE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3500844-2CFF-9BBA-94CF-7A24216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CF7EB6-26B0-3A65-D8A9-F3E88D00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CBAD9-04AA-0578-7239-0BE8D69F9EA3}"/>
              </a:ext>
            </a:extLst>
          </p:cNvPr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9DDE-4E39-5217-9DF8-F3E5CAE56CD2}"/>
              </a:ext>
            </a:extLst>
          </p:cNvPr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C46BD-898A-FE84-4BEA-FFB9FE2D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4F70-5E61-912C-81E6-1FEF3DEEE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98BB09-EE31-6421-E9A0-6B77ECAA8744}"/>
              </a:ext>
            </a:extLst>
          </p:cNvPr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E3C8A-CBEE-94CB-925B-5EDBDCE58E62}"/>
              </a:ext>
            </a:extLst>
          </p:cNvPr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1C83A8CB-7B0E-0312-484E-53AC443012D0}"/>
              </a:ext>
            </a:extLst>
          </p:cNvPr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23" name="圆角矩形 14">
              <a:extLst>
                <a:ext uri="{FF2B5EF4-FFF2-40B4-BE49-F238E27FC236}">
                  <a16:creationId xmlns:a16="http://schemas.microsoft.com/office/drawing/2014/main" id="{B6005235-D13B-F865-6A40-2D3BA79FDF59}"/>
                </a:ext>
              </a:extLst>
            </p:cNvPr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27BDB0C-CA91-F2D5-B435-58117A8EC383}"/>
                </a:ext>
              </a:extLst>
            </p:cNvPr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ED8DE2-5FC2-8997-47A1-A3160F9E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6543E-8F1D-A8B2-64DF-56D5443D1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8825" y="1483846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Hãy thảo luận và quan sát đồ dùng học tập, lớp học để tìm ra hai đường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63060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6668F-1677-499A-985A-F712E4F8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34" y="2517156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941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MNPG: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tranh.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96AFF-E026-4E4E-83D1-37A6ED56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68130E-FED0-589A-1BFB-431685AC55C5}"/>
              </a:ext>
            </a:extLst>
          </p:cNvPr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082EA1-37B2-6EBF-42C5-37669961207B}"/>
              </a:ext>
            </a:extLst>
          </p:cNvPr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968E-86A0-BB61-D2C8-E3128E961317}"/>
              </a:ext>
            </a:extLst>
          </p:cNvPr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EE58AC-2ED1-D17A-FC43-3E1A35EE425A}"/>
              </a:ext>
            </a:extLst>
          </p:cNvPr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0957-BBFB-B483-6577-DCA019542D93}"/>
              </a:ext>
            </a:extLst>
          </p:cNvPr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3723" y="190737"/>
            <a:ext cx="10580914" cy="5282985"/>
            <a:chOff x="773723" y="190737"/>
            <a:chExt cx="10580914" cy="5282985"/>
          </a:xfrm>
        </p:grpSpPr>
        <p:grpSp>
          <p:nvGrpSpPr>
            <p:cNvPr id="6" name="组合 27">
              <a:extLst>
                <a:ext uri="{FF2B5EF4-FFF2-40B4-BE49-F238E27FC236}">
                  <a16:creationId xmlns:a16="http://schemas.microsoft.com/office/drawing/2014/main" id="{18D572DD-A972-EB52-7689-6257C982AB15}"/>
                </a:ext>
              </a:extLst>
            </p:cNvPr>
            <p:cNvGrpSpPr/>
            <p:nvPr/>
          </p:nvGrpSpPr>
          <p:grpSpPr>
            <a:xfrm>
              <a:off x="773723" y="190737"/>
              <a:ext cx="10580914" cy="1437096"/>
              <a:chOff x="2752641" y="3846647"/>
              <a:chExt cx="10005372" cy="1437096"/>
            </a:xfrm>
            <a:solidFill>
              <a:schemeClr val="accent2"/>
            </a:solidFill>
          </p:grpSpPr>
          <p:sp>
            <p:nvSpPr>
              <p:cNvPr id="7" name="圆角矩形 14">
                <a:extLst>
                  <a:ext uri="{FF2B5EF4-FFF2-40B4-BE49-F238E27FC236}">
                    <a16:creationId xmlns:a16="http://schemas.microsoft.com/office/drawing/2014/main" id="{ED09E446-6009-C932-8437-166031009E19}"/>
                  </a:ext>
                </a:extLst>
              </p:cNvPr>
              <p:cNvSpPr/>
              <p:nvPr/>
            </p:nvSpPr>
            <p:spPr>
              <a:xfrm>
                <a:off x="2752641" y="3846647"/>
                <a:ext cx="10005372" cy="143709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文本框 23">
                <a:extLst>
                  <a:ext uri="{FF2B5EF4-FFF2-40B4-BE49-F238E27FC236}">
                    <a16:creationId xmlns:a16="http://schemas.microsoft.com/office/drawing/2014/main" id="{4CFD51EC-88D3-7B80-E622-A1B7F07F8FD9}"/>
                  </a:ext>
                </a:extLst>
              </p:cNvPr>
              <p:cNvSpPr txBox="1"/>
              <p:nvPr/>
            </p:nvSpPr>
            <p:spPr>
              <a:xfrm>
                <a:off x="3466859" y="4024511"/>
                <a:ext cx="8609412" cy="12003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Hãy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nêu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tên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từng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cặp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cạnh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vuông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góc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với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nhau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trong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hình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chữ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nhật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 ABCD </a:t>
                </a:r>
                <a:r>
                  <a:rPr lang="en-US" altLang="zh-CN" sz="36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sau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inpin heiti" panose="00000500000000000000" pitchFamily="2" charset="-122"/>
                    <a:cs typeface="Arial" panose="020B0604020202020204" pitchFamily="34" charset="0"/>
                    <a:sym typeface="inpin heiti" panose="00000500000000000000" pitchFamily="2" charset="-122"/>
                  </a:rPr>
                  <a:t>:</a:t>
                </a:r>
              </a:p>
            </p:txBody>
          </p:sp>
        </p:grp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5BA2F538-8C1B-5B2D-454F-BD5E75615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572" y="2059959"/>
              <a:ext cx="4319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4FDA29A5-27D1-9E25-2792-EAEB69FE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27" y="2059960"/>
              <a:ext cx="4319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07081FC-51BC-F37C-15AB-E8CFBAF8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3598" y="4888947"/>
              <a:ext cx="4319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CF17B393-51BA-52BB-7E5D-138C77A3A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309" y="4888946"/>
              <a:ext cx="43195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17F7BC-2ABB-6FD8-8D96-77D9E85C2559}"/>
                </a:ext>
              </a:extLst>
            </p:cNvPr>
            <p:cNvCxnSpPr/>
            <p:nvPr/>
          </p:nvCxnSpPr>
          <p:spPr>
            <a:xfrm flipH="1">
              <a:off x="3653931" y="2550775"/>
              <a:ext cx="442177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24B212-AD12-A88F-F21F-7427320B3B37}"/>
              </a:ext>
            </a:extLst>
          </p:cNvPr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3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79947-89BE-4366-8173-C57382B22343}"/>
              </a:ext>
            </a:extLst>
          </p:cNvPr>
          <p:cNvSpPr txBox="1"/>
          <p:nvPr/>
        </p:nvSpPr>
        <p:spPr>
          <a:xfrm>
            <a:off x="2246833" y="41023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24" y="897584"/>
            <a:ext cx="3043353" cy="1274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12427-7427-DAE2-5800-93C3A7D2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47" y="1700293"/>
            <a:ext cx="780355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8AD1-66F1-13E7-9175-EAB9D27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48" y="566491"/>
            <a:ext cx="7632854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B3-A7A3-5B4E-D3FA-9A175487CD24}"/>
              </a:ext>
            </a:extLst>
          </p:cNvPr>
          <p:cNvSpPr txBox="1"/>
          <p:nvPr/>
        </p:nvSpPr>
        <p:spPr>
          <a:xfrm>
            <a:off x="1476375" y="2038350"/>
            <a:ext cx="9391649" cy="267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đặc điểm của 2 đường thẳng vuông góc.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Thực hiện được việc vẽ hai đường thẳng vuông góc bằng thước thẳng và ê ke.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207" y="99593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2" y="297211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02D98-EB46-1560-116F-1DA9025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801964"/>
            <a:ext cx="7315200" cy="4184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2CAC8-D021-5BD7-B578-2A5C90F793FF}"/>
              </a:ext>
            </a:extLst>
          </p:cNvPr>
          <p:cNvSpPr/>
          <p:nvPr/>
        </p:nvSpPr>
        <p:spPr>
          <a:xfrm>
            <a:off x="1143000" y="5238751"/>
            <a:ext cx="10306050" cy="1143000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đường thẳng màu đỏ mà Mai nói là hai đường thẳng nào?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5391150" y="2914650"/>
            <a:ext cx="2143125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934075" y="3114675"/>
            <a:ext cx="1895475" cy="127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291B65E3-B687-CB8A-2AB9-12E6FD25CDC0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709486C8-BF35-6274-3E7E-75F9D6E1C98C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641AB784-05A0-45F1-3E08-4A81DFCA38DE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ta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F062353E-4F79-A3D1-45B4-CCA4CCF2ACAD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7CBCE0B-E013-CC7B-983B-74D5851D94B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DB2DE502-AE58-2D25-A1C3-39E3EEB79DAA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B037E-D14E-40A3-FEA8-9EF9F5CC55C8}"/>
              </a:ext>
            </a:extLst>
          </p:cNvPr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BE999-4A42-B4C3-3433-28A8DC520EE5}"/>
              </a:ext>
            </a:extLst>
          </p:cNvPr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A74274D0-FF10-BB3C-58A9-19BEF90A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696FC73-B745-1B0F-B7CB-E9864F4A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039833-5972-EC5B-7E73-2692D2B0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CF7FF39-1018-DCE8-8F30-EC26EF0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466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380</Words>
  <Application>Microsoft Office PowerPoint</Application>
  <PresentationFormat>Widescreen</PresentationFormat>
  <Paragraphs>62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Cambria</vt:lpstr>
      <vt:lpstr>等线</vt:lpstr>
      <vt:lpstr>inpin heiti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42</cp:revision>
  <dcterms:created xsi:type="dcterms:W3CDTF">2023-10-05T01:22:19Z</dcterms:created>
  <dcterms:modified xsi:type="dcterms:W3CDTF">2026-01-14T08:35:57Z</dcterms:modified>
</cp:coreProperties>
</file>