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1"/>
  </p:notesMasterIdLst>
  <p:sldIdLst>
    <p:sldId id="524" r:id="rId2"/>
    <p:sldId id="525" r:id="rId3"/>
    <p:sldId id="526" r:id="rId4"/>
    <p:sldId id="527" r:id="rId5"/>
    <p:sldId id="281" r:id="rId6"/>
    <p:sldId id="517" r:id="rId7"/>
    <p:sldId id="518" r:id="rId8"/>
    <p:sldId id="519" r:id="rId9"/>
    <p:sldId id="5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1965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67653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615099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054000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706957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8095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4973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2056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8507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1867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506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53219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28532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FC2B910-DAE3-FBF5-B80B-02E7FC04346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93" y="0"/>
            <a:ext cx="1472166" cy="14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3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2687" y="2810583"/>
            <a:ext cx="2692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4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889500" y="4846526"/>
            <a:ext cx="4057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ĐÀO PHƯƠNG 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TRƯỜNG: TH HÒA NGHĨA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9031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81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714370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979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211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等线</vt:lpstr>
      <vt:lpstr>等线 Light</vt:lpstr>
      <vt:lpstr>Times New Roman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23</cp:revision>
  <dcterms:created xsi:type="dcterms:W3CDTF">2023-10-05T07:54:23Z</dcterms:created>
  <dcterms:modified xsi:type="dcterms:W3CDTF">2026-01-14T08:40:09Z</dcterms:modified>
</cp:coreProperties>
</file>