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9" r:id="rId3"/>
    <p:sldId id="260" r:id="rId4"/>
    <p:sldId id="259" r:id="rId5"/>
    <p:sldId id="261" r:id="rId6"/>
    <p:sldId id="256" r:id="rId7"/>
    <p:sldId id="26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9D0D3"/>
    <a:srgbClr val="FF3399"/>
    <a:srgbClr val="BB0598"/>
    <a:srgbClr val="FFFFFF"/>
    <a:srgbClr val="FCC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19E1-25F2-4F30-BD64-796AA6CF9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F6CD8-E320-40E1-9E00-DCD0C53E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26815-1289-4A38-8D54-55A658EB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56C37-72C8-45F3-B397-0932E340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18183-499B-4054-862B-EAE028F2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D23B-44EC-4AF0-8616-E085D3FD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1B6EF-4E27-44DE-9AF2-7AAD29F09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B9F1-5127-40E6-B4DC-625E2990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1B3AC-5323-485E-85C2-5CF6E118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4876-9936-4468-967A-240AAD5E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0EC65-3BEB-4739-B5B5-10CF1D61D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FCD1F-CAA0-4CF9-92D2-5BE9F7C1B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12CCD-5CAE-4C78-9C06-C4595845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37523-CCEF-489A-BB2C-322B619C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F04C8-3B0B-4E9D-A546-3CEEE5C7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D944-7885-4667-92E8-9804032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9053-CA0A-4C4C-A88E-AA1420E0C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D1165-7846-4A85-AAB8-E5C6AC8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B983-B6E9-4FF9-AC57-071CDB03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C504-6458-41F4-9225-458AF61C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22D5-3C3A-4799-9501-CE0B15E9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569F2-1445-459F-83BE-3BCC7960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6E93-E2F1-4256-8991-9BBBD3ED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754B-E213-4F5D-96F9-63F98D7D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50AA-A84B-4653-9CF4-8B0403B7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8E6D-7C73-42A6-AE5B-031ED04A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41BD-59A1-49C0-82C3-A118E9326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6C08-D45B-42AE-A0B1-A37F20271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EDF25-4FB1-48F3-A023-29263418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6D297-B4B0-4465-B46D-FFAD13EF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F7C5B-F217-420F-BC71-7BCBA477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C9B6-8AF7-40A5-9780-A08EFF5C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266C2-61C1-4680-BADC-90DB45FDB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35D46-3C68-4D07-99CF-1D7B433AF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47D2F-721D-4B46-B617-7AE35AE9D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1FB2F-8BD0-4D7B-B5F5-F85F6605E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CC045-2290-43D4-8F14-7E4E3230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CDF38-0CC7-491A-8C4A-D96C4FD5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126A9-4BC7-499F-BB26-37689E49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A183-206D-481D-98B9-9C8BC1D2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F441E-BB57-4FE8-B7BA-FB3C2BB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587B1-EFED-4844-A071-5E171294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8A774-5D38-47AA-8973-50CB3F33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ACA0C-C73E-4FEF-8D90-758CF249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723EC-B21F-442D-907D-29CB8AB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A7A9-C48F-435F-98A0-C5235A76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FBC9-49FF-4C0B-A641-1513FE97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A2A4-2368-426A-99FF-E128537F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422BF-764A-4049-9087-0FA4181C0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404AE-5BC0-4B43-A53C-ED5AEF42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55DE5-276D-4F7C-8D51-8685C0C0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0BBF-56ED-4103-AF8B-4EC92C22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6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7A20-4D79-4940-AA17-3A88D01E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5D382-B141-47B4-8FB4-AA3C3CD61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47FA8-A159-4DC0-BA8A-F8415DBFD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5F2C9-9760-4627-A9C9-F9E1107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A3821-4B72-4BA7-89B0-727ADCAA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E4E02-5CC8-4B4D-ADFF-E81058E3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2F91C-1210-4861-B46C-A51243DA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2274E-3ADD-40A6-9D46-83F6516A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6B6D-38C7-485A-A5F9-9C67A93E9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4FF1-6550-4E7D-9BBB-F6D7DC779EB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3A081-85CB-4EAF-ABF7-2F322ED23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ACEE-F9EF-489E-8C64-25599F8AA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B0CA-C6A8-414B-B9A6-27A8F44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3108" y="213901"/>
            <a:ext cx="7517477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 NGHĨA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345" y="4541261"/>
            <a:ext cx="10797309" cy="101565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49" y="-44338"/>
            <a:ext cx="2424243" cy="163963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994030" y="1032315"/>
            <a:ext cx="2264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E:\0000000我图PPT\03.20\亲子乐园\34.png">
            <a:extLst>
              <a:ext uri="{FF2B5EF4-FFF2-40B4-BE49-F238E27FC236}">
                <a16:creationId xmlns:a16="http://schemas.microsoft.com/office/drawing/2014/main" id="{2C6889D9-87A4-0F28-B6D0-3A79311C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40" y="5364973"/>
            <a:ext cx="12297078" cy="1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FAE4380B-D82F-8881-0835-9F0D04B2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8" y="283488"/>
            <a:ext cx="2168341" cy="1311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B797F-2DCD-099F-A2EB-DC41DCB6261F}"/>
              </a:ext>
            </a:extLst>
          </p:cNvPr>
          <p:cNvSpPr/>
          <p:nvPr/>
        </p:nvSpPr>
        <p:spPr>
          <a:xfrm>
            <a:off x="907011" y="1979914"/>
            <a:ext cx="104925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CÁC THẦY CÔ GIÁO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</a:t>
            </a:r>
            <a:r>
              <a:rPr lang="en-US" sz="3200" b="1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5947" y="886847"/>
            <a:ext cx="9720085" cy="5838421"/>
            <a:chOff x="1299638" y="442709"/>
            <a:chExt cx="9720085" cy="58384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2CEE9C-18E6-47AD-9082-82453C35B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4"/>
            <a:stretch/>
          </p:blipFill>
          <p:spPr>
            <a:xfrm>
              <a:off x="8354472" y="442709"/>
              <a:ext cx="1990657" cy="19699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03A7CC-3AE3-47AD-96EB-0F3BD148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805" y="478285"/>
              <a:ext cx="1946413" cy="19261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8E1370-6207-41AB-8855-A5053F5AA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351" y="563492"/>
              <a:ext cx="2058674" cy="18409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3EB5CA-BDFC-426F-8C48-9A5AE089A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865" y="790482"/>
              <a:ext cx="2034805" cy="15652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5FD16D-911B-49C3-A48C-30F0CC229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552" y="4194858"/>
              <a:ext cx="2363171" cy="17143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90B967-7035-4CA6-97A3-3B63525E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223" y="2355717"/>
              <a:ext cx="2198766" cy="18823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334B48-8C59-490B-B0F6-24C84BE95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638" y="4566569"/>
              <a:ext cx="2198766" cy="171456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7BF2EB-32D1-4B5C-86D7-AEF465B1B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0" r="4957"/>
            <a:stretch/>
          </p:blipFill>
          <p:spPr>
            <a:xfrm>
              <a:off x="4016175" y="2604603"/>
              <a:ext cx="4122607" cy="355964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36ADC3-F233-4C1F-8B97-7828C3DBFE85}"/>
                </a:ext>
              </a:extLst>
            </p:cNvPr>
            <p:cNvGrpSpPr/>
            <p:nvPr/>
          </p:nvGrpSpPr>
          <p:grpSpPr>
            <a:xfrm>
              <a:off x="8589970" y="2604602"/>
              <a:ext cx="2240884" cy="1428519"/>
              <a:chOff x="7980067" y="2457399"/>
              <a:chExt cx="2022341" cy="119112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BA9E6CB-AFA3-43A8-ABA8-EF2C82046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157" y="2676924"/>
                <a:ext cx="1962251" cy="971600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9265E44-7037-4585-A13E-42F28A17934F}"/>
                  </a:ext>
                </a:extLst>
              </p:cNvPr>
              <p:cNvSpPr/>
              <p:nvPr/>
            </p:nvSpPr>
            <p:spPr>
              <a:xfrm>
                <a:off x="7980067" y="2457399"/>
                <a:ext cx="372620" cy="369943"/>
              </a:xfrm>
              <a:prstGeom prst="ellipse">
                <a:avLst/>
              </a:prstGeom>
              <a:solidFill>
                <a:srgbClr val="FCC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537388" y="353542"/>
            <a:ext cx="483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Nhìn tranh, nói tên các bài đã học</a:t>
            </a:r>
          </a:p>
        </p:txBody>
      </p:sp>
    </p:spTree>
    <p:extLst>
      <p:ext uri="{BB962C8B-B14F-4D97-AF65-F5344CB8AC3E}">
        <p14:creationId xmlns:p14="http://schemas.microsoft.com/office/powerpoint/2010/main" val="346114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B8EC9F9-518D-444F-9927-1B9A05076E3F}"/>
              </a:ext>
            </a:extLst>
          </p:cNvPr>
          <p:cNvSpPr txBox="1"/>
          <p:nvPr/>
        </p:nvSpPr>
        <p:spPr>
          <a:xfrm>
            <a:off x="5801101" y="5468579"/>
            <a:ext cx="252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c. </a:t>
            </a:r>
            <a:r>
              <a:rPr lang="en-US" sz="2000" dirty="0" err="1"/>
              <a:t>Chữ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6F03EE-232F-4735-958B-E01D32E0F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31" y="560642"/>
            <a:ext cx="2339689" cy="21835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9FC71B-3D1E-4062-B79A-D25666843266}"/>
              </a:ext>
            </a:extLst>
          </p:cNvPr>
          <p:cNvSpPr txBox="1"/>
          <p:nvPr/>
        </p:nvSpPr>
        <p:spPr>
          <a:xfrm>
            <a:off x="6695960" y="2701222"/>
            <a:ext cx="1069108" cy="361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0BB40-4382-4DC0-8CD8-937346EE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32" y="454659"/>
            <a:ext cx="2229545" cy="22553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16BEFB-190A-4374-9606-BC702DD5FC28}"/>
              </a:ext>
            </a:extLst>
          </p:cNvPr>
          <p:cNvSpPr txBox="1"/>
          <p:nvPr/>
        </p:nvSpPr>
        <p:spPr>
          <a:xfrm>
            <a:off x="4044301" y="2599040"/>
            <a:ext cx="1381078" cy="37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b.Tớ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7C9FCE-0E9A-4788-8610-806E81DB8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74" y="717243"/>
            <a:ext cx="2922915" cy="2026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C3B34E-FB8B-4590-864E-1518BE5D5DFF}"/>
              </a:ext>
            </a:extLst>
          </p:cNvPr>
          <p:cNvSpPr txBox="1"/>
          <p:nvPr/>
        </p:nvSpPr>
        <p:spPr>
          <a:xfrm>
            <a:off x="9247044" y="2710026"/>
            <a:ext cx="1641015" cy="33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e. </a:t>
            </a:r>
            <a:r>
              <a:rPr lang="en-US" sz="2000" dirty="0" err="1"/>
              <a:t>Thả</a:t>
            </a:r>
            <a:r>
              <a:rPr lang="en-US" sz="2000" dirty="0"/>
              <a:t> </a:t>
            </a:r>
            <a:r>
              <a:rPr lang="en-US" sz="2000" dirty="0" err="1"/>
              <a:t>diều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FF7FD-5E0D-4ADA-A571-E7D088B18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0" y="502869"/>
            <a:ext cx="2444755" cy="22339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68D60A-6C1B-459F-8C79-D78448BE971D}"/>
              </a:ext>
            </a:extLst>
          </p:cNvPr>
          <p:cNvSpPr txBox="1"/>
          <p:nvPr/>
        </p:nvSpPr>
        <p:spPr>
          <a:xfrm>
            <a:off x="1105449" y="2530476"/>
            <a:ext cx="2101879" cy="35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muội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B8EF3B-69DB-40F1-9086-32E0DBFCD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7" y="3626122"/>
            <a:ext cx="2089861" cy="17786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741321-CAD9-426D-BB26-D6051BD4D771}"/>
              </a:ext>
            </a:extLst>
          </p:cNvPr>
          <p:cNvSpPr txBox="1"/>
          <p:nvPr/>
        </p:nvSpPr>
        <p:spPr>
          <a:xfrm>
            <a:off x="3128297" y="5404756"/>
            <a:ext cx="243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d. </a:t>
            </a:r>
            <a:r>
              <a:rPr lang="en-US" sz="2000" dirty="0" err="1"/>
              <a:t>Nhím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706F01-A63C-4213-B272-B64A2C1A7C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135"/>
          <a:stretch/>
        </p:blipFill>
        <p:spPr>
          <a:xfrm>
            <a:off x="772921" y="3572296"/>
            <a:ext cx="2165122" cy="16294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B2B0F1-D1D5-46B9-A5FF-436F789B8E1A}"/>
              </a:ext>
            </a:extLst>
          </p:cNvPr>
          <p:cNvSpPr txBox="1"/>
          <p:nvPr/>
        </p:nvSpPr>
        <p:spPr>
          <a:xfrm>
            <a:off x="847062" y="5296443"/>
            <a:ext cx="2108874" cy="34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h. </a:t>
            </a:r>
            <a:r>
              <a:rPr lang="en-US" sz="2000" dirty="0" err="1"/>
              <a:t>Cánh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bà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56D75-EC95-45D8-B606-D365F1C6661C}"/>
              </a:ext>
            </a:extLst>
          </p:cNvPr>
          <p:cNvSpPr txBox="1"/>
          <p:nvPr/>
        </p:nvSpPr>
        <p:spPr>
          <a:xfrm>
            <a:off x="9247044" y="5575338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.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ông</a:t>
            </a:r>
            <a:endParaRPr lang="en-US" sz="20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AF9890A-1CD1-40CE-B457-D933777F84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1252" y="3607055"/>
            <a:ext cx="2961580" cy="19682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5A72C95-8F2F-4102-979A-76950B507E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7570" y="3572296"/>
            <a:ext cx="2896005" cy="2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25" grpId="0"/>
      <p:bldP spid="30" grpId="0"/>
      <p:bldP spid="27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131C87-FC8C-4707-B95A-25C13E44A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94477"/>
              </p:ext>
            </p:extLst>
          </p:nvPr>
        </p:nvGraphicFramePr>
        <p:xfrm>
          <a:off x="1798085" y="2629067"/>
          <a:ext cx="8430439" cy="26156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91892">
                  <a:extLst>
                    <a:ext uri="{9D8B030D-6E8A-4147-A177-3AD203B41FA5}">
                      <a16:colId xmlns:a16="http://schemas.microsoft.com/office/drawing/2014/main" val="3840987053"/>
                    </a:ext>
                  </a:extLst>
                </a:gridCol>
                <a:gridCol w="3076866">
                  <a:extLst>
                    <a:ext uri="{9D8B030D-6E8A-4147-A177-3AD203B41FA5}">
                      <a16:colId xmlns:a16="http://schemas.microsoft.com/office/drawing/2014/main" val="2615382329"/>
                    </a:ext>
                  </a:extLst>
                </a:gridCol>
                <a:gridCol w="2961681">
                  <a:extLst>
                    <a:ext uri="{9D8B030D-6E8A-4147-A177-3AD203B41FA5}">
                      <a16:colId xmlns:a16="http://schemas.microsoft.com/office/drawing/2014/main" val="3980531735"/>
                    </a:ext>
                  </a:extLst>
                </a:gridCol>
              </a:tblGrid>
              <a:tr h="82837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Từ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ngữ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chỉ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sự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vật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Từ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ngữ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chỉ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người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M: - </a:t>
                      </a:r>
                      <a:r>
                        <a:rPr lang="en-US" sz="2000" b="0" dirty="0" err="1"/>
                        <a:t>bà</a:t>
                      </a:r>
                      <a:r>
                        <a:rPr lang="en-US" sz="2000" b="0" dirty="0"/>
                        <a:t> </a:t>
                      </a:r>
                    </a:p>
                    <a:p>
                      <a:pPr algn="l"/>
                      <a:r>
                        <a:rPr lang="en-US" sz="2000" b="0" dirty="0"/>
                        <a:t>      - </a:t>
                      </a:r>
                      <a:r>
                        <a:rPr lang="en-US" sz="2000" b="0" dirty="0" err="1"/>
                        <a:t>Nết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45990"/>
                  </a:ext>
                </a:extLst>
              </a:tr>
              <a:tr h="17872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M: - </a:t>
                      </a:r>
                      <a:r>
                        <a:rPr lang="en-US" sz="2000" dirty="0" err="1"/>
                        <a:t>Nhím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nâu</a:t>
                      </a:r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      - </a:t>
                      </a:r>
                      <a:r>
                        <a:rPr lang="en-US" sz="2000" dirty="0" err="1"/>
                        <a:t>Cây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cau</a:t>
                      </a:r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      - </a:t>
                      </a:r>
                      <a:r>
                        <a:rPr lang="en-US" sz="2000" dirty="0" err="1"/>
                        <a:t>Cánh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cửa</a:t>
                      </a:r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      - </a:t>
                      </a:r>
                      <a:r>
                        <a:rPr lang="en-US" sz="2000" dirty="0" err="1"/>
                        <a:t>Dòng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suối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783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A41C9D-044D-4690-BF7B-8175B47F1791}"/>
              </a:ext>
            </a:extLst>
          </p:cNvPr>
          <p:cNvSpPr txBox="1"/>
          <p:nvPr/>
        </p:nvSpPr>
        <p:spPr>
          <a:xfrm>
            <a:off x="1433622" y="1368774"/>
            <a:ext cx="932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800" dirty="0"/>
              <a:t>Dựa vào các tranh vẽ ở bài tập 1, tìm từ ngữ chỉ sự vật theo mẫu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155598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8E1EB-42F8-4E85-823C-9C7D0709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8" y="1314904"/>
            <a:ext cx="4495888" cy="40226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89888-259D-4DFF-B50F-36618236F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9272"/>
              </p:ext>
            </p:extLst>
          </p:nvPr>
        </p:nvGraphicFramePr>
        <p:xfrm>
          <a:off x="5624737" y="2018418"/>
          <a:ext cx="5468758" cy="26156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91892">
                  <a:extLst>
                    <a:ext uri="{9D8B030D-6E8A-4147-A177-3AD203B41FA5}">
                      <a16:colId xmlns:a16="http://schemas.microsoft.com/office/drawing/2014/main" val="2635303824"/>
                    </a:ext>
                  </a:extLst>
                </a:gridCol>
                <a:gridCol w="3076866">
                  <a:extLst>
                    <a:ext uri="{9D8B030D-6E8A-4147-A177-3AD203B41FA5}">
                      <a16:colId xmlns:a16="http://schemas.microsoft.com/office/drawing/2014/main" val="3559041765"/>
                    </a:ext>
                  </a:extLst>
                </a:gridCol>
              </a:tblGrid>
              <a:tr h="82837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Từ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ngữ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chỉ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sự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vật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Từ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ngữ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chỉ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người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42529"/>
                  </a:ext>
                </a:extLst>
              </a:tr>
              <a:tr h="17872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465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5600F41-B5CC-4FC5-BC8B-8B40B09AC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79" y="1520456"/>
            <a:ext cx="3698502" cy="3659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64A5F-091A-4A4B-BD14-835711172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3" y="1520456"/>
            <a:ext cx="3877150" cy="3467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FBB2A8-E206-44D1-94F2-9E86E6C3A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87" y="1363344"/>
            <a:ext cx="4047642" cy="34118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48BF67-39C3-4596-975A-7070BD09D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78" y="1520456"/>
            <a:ext cx="3801867" cy="3254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3BAE7A-7BDC-4F55-B94F-1B8672D87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2" y="1520456"/>
            <a:ext cx="4173898" cy="32547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BE0583-0F43-43B6-A6D0-E9CA4A9B5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94" y="1539528"/>
            <a:ext cx="4603427" cy="3059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D07440-454B-4FE0-B04C-3B13C1FF5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01" y="1700460"/>
            <a:ext cx="4136925" cy="30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F8667-C015-44C5-8A8D-8E0CD34D2BAA}"/>
              </a:ext>
            </a:extLst>
          </p:cNvPr>
          <p:cNvSpPr txBox="1"/>
          <p:nvPr/>
        </p:nvSpPr>
        <p:spPr>
          <a:xfrm>
            <a:off x="1212113" y="818707"/>
            <a:ext cx="96330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400" dirty="0"/>
              <a:t>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, </a:t>
            </a:r>
            <a:r>
              <a:rPr lang="en-US" sz="2400" dirty="0" err="1"/>
              <a:t>nêu</a:t>
            </a:r>
            <a:r>
              <a:rPr lang="en-US" sz="2400" dirty="0"/>
              <a:t> chi </a:t>
            </a:r>
            <a:r>
              <a:rPr lang="en-US" sz="2400" dirty="0" err="1"/>
              <a:t>tiết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6F48F-18E0-4340-A59D-03FCDBFA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48" y="2238435"/>
            <a:ext cx="7926944" cy="39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1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96197-8613-422B-9F75-A2C70A2E2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0"/>
            <a:ext cx="304800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4A2DC-C342-495A-9886-0D35C84E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86250"/>
            <a:ext cx="3048000" cy="257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0B8FD-5F49-4EB3-8D95-8F1FA98FC9DA}"/>
              </a:ext>
            </a:extLst>
          </p:cNvPr>
          <p:cNvSpPr txBox="1"/>
          <p:nvPr/>
        </p:nvSpPr>
        <p:spPr>
          <a:xfrm>
            <a:off x="3139809" y="2551837"/>
            <a:ext cx="606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đủ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0FB2E-36F9-4D04-8F33-071BFE76F4EF}"/>
              </a:ext>
            </a:extLst>
          </p:cNvPr>
          <p:cNvSpPr/>
          <p:nvPr/>
        </p:nvSpPr>
        <p:spPr>
          <a:xfrm>
            <a:off x="2203153" y="1648420"/>
            <a:ext cx="810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đây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thúc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F3D39-DF9D-40D5-9E14-1ED8266B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6250"/>
            <a:ext cx="3048000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86B3B-9818-4E52-9E08-704C36B6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86250"/>
            <a:ext cx="3048000" cy="2571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17D262-6C36-4359-9D6E-5669FCF242D9}"/>
              </a:ext>
            </a:extLst>
          </p:cNvPr>
          <p:cNvSpPr/>
          <p:nvPr/>
        </p:nvSpPr>
        <p:spPr>
          <a:xfrm>
            <a:off x="-385590" y="-286439"/>
            <a:ext cx="2203153" cy="1432192"/>
          </a:xfrm>
          <a:prstGeom prst="ellipse">
            <a:avLst/>
          </a:prstGeom>
          <a:solidFill>
            <a:srgbClr val="FF99C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EDF21-BCD9-42AC-ADAB-68FFB046CE5E}"/>
              </a:ext>
            </a:extLst>
          </p:cNvPr>
          <p:cNvSpPr/>
          <p:nvPr/>
        </p:nvSpPr>
        <p:spPr>
          <a:xfrm>
            <a:off x="-679153" y="-286439"/>
            <a:ext cx="2203153" cy="1432192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1994F1-216E-43B0-AB26-70EA170153AF}"/>
              </a:ext>
            </a:extLst>
          </p:cNvPr>
          <p:cNvSpPr/>
          <p:nvPr/>
        </p:nvSpPr>
        <p:spPr>
          <a:xfrm>
            <a:off x="8238781" y="-389368"/>
            <a:ext cx="2203153" cy="1432192"/>
          </a:xfrm>
          <a:prstGeom prst="ellipse">
            <a:avLst/>
          </a:prstGeom>
          <a:solidFill>
            <a:srgbClr val="FF99C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F5302F-D036-464D-816B-3C5526FC5157}"/>
              </a:ext>
            </a:extLst>
          </p:cNvPr>
          <p:cNvSpPr/>
          <p:nvPr/>
        </p:nvSpPr>
        <p:spPr>
          <a:xfrm>
            <a:off x="9566423" y="-389368"/>
            <a:ext cx="2203153" cy="1432192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7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210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Diệu Thu Phạm Vũ</dc:creator>
  <cp:lastModifiedBy>Administrator</cp:lastModifiedBy>
  <cp:revision>12</cp:revision>
  <dcterms:created xsi:type="dcterms:W3CDTF">2021-09-03T09:18:45Z</dcterms:created>
  <dcterms:modified xsi:type="dcterms:W3CDTF">2025-12-30T13:58:10Z</dcterms:modified>
</cp:coreProperties>
</file>