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72" r:id="rId4"/>
    <p:sldId id="273" r:id="rId5"/>
    <p:sldId id="274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D03B-8352-48DD-B2B2-0725830A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05C64-327A-47CE-ADD2-AB4882657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3185-8F0D-4DAB-ABE4-2676C73D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C660-31C7-4E5A-A5DE-11AFAF19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60BC-43D5-4DB9-8435-53E3F8F3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401F-3172-43A1-80DB-2E40DB1D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C892D-BF34-4DE0-BA59-512F1FE23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C02DC-2D8C-4A2F-AA51-0ED25BFB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786B-1B23-4761-B49C-A80AF0C3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ADCA-7CAD-42B1-8531-8F337EC1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E28A5-66D9-4DC0-85D8-2DF90A308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E779F-7500-4442-B542-D07BE43B1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BB187-2293-4E50-98BD-4CDB9EA9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C3FA-81D3-4BDF-8118-DE5B787A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7130-4332-4123-8A54-5EBA581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2373-269F-484A-B869-9B67E5E8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284C-D5EE-45D1-AD08-7B4632EF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D7E8-3071-4410-A03D-982F466D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A634-159F-42E3-B730-CED01A4C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A089-0A93-4341-9DA8-10401D27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03D9-B0BA-4F07-AD9F-4326E5DD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F107-33AF-4F69-8D05-589D6C51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39D6-E064-4296-9FC6-E470F3A4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74ABF-56B5-4708-AC1A-6C5D4B4A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48D2-46C7-466C-91F8-332CE9E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1B33-00B3-4BBB-8B76-A4B1DFEB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77B3-0680-4CF1-9D63-ADEA6FCC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CCE8C-4BF8-4B33-A949-2BA35231D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5F56D-2453-4825-8017-426967CA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90B1-595B-47D9-B9C6-B5C993B7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531B-BCA9-4A7A-A365-28F8BC17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4928-CCBA-4D26-AEE9-6FFEA8B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C6568-F3C8-439F-B043-4628751A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FFCEF-F640-47CC-82E1-9A9A483AB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345C5-9D23-4444-B25A-F7A370FE2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EFDAF-1D2C-4A0F-99B3-2AB2FAD4E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4A568-B452-4196-BD6F-A1D9B3BA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6F39-D521-4A11-AE77-DDEE4E41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0A418-7309-4E8B-8454-2939A04C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8DBB-FBF3-40B6-9573-D085DC2E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4BBF2-E93C-4D6A-9FE9-D59B5A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56D9E-2625-4DF6-8098-C6B73369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EDE1-CA2F-4F9E-90BF-83D091A0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04824-4BB8-40D4-8814-C48C7A6B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99166-34B5-4EE9-A404-10C4CC45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7B6C-0000-4321-9842-300FB4FB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7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E13C-9320-46DA-8316-343CEA01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C5E2-7374-4A65-B426-564D9D8F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5EF71-877D-41AD-A7E5-DD14FA82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1852D-B7FC-441C-9533-99ADA983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3653-F9FF-40AF-A5F0-E2FAB0A0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515E1-57FF-469B-8301-62D96BC2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2F0-0FAC-4CD2-B4C3-C4467A85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A23A8-50F8-49C4-B6B5-C26A542E4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EEBF-87A4-4785-AB2C-47BDEBC0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F39BC-FAAA-46F0-B9FB-C3132A58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6D022-7C5C-430B-8484-9498F018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BD0C7-E735-4409-B033-EE8CD06D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7B45-8670-4755-8DEF-BA4CFB63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03E8B-CC8D-49EC-BE6B-84337480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1FC8-7586-4BD0-A596-B8749C397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2C27-2285-4F78-95F2-2B73BF73E7B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3F772-98C1-4036-923D-65B836DFA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F610-FE98-4296-ACC5-B3E6F8FED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2CD0-74C8-432F-BFEE-02B47DCC3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3108" y="213901"/>
            <a:ext cx="7517477" cy="70788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 NGHĨA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345" y="4541261"/>
            <a:ext cx="10797309" cy="101565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49" y="-44338"/>
            <a:ext cx="2424243" cy="16396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994030" y="1032315"/>
            <a:ext cx="2264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E:\0000000我图PPT\03.20\亲子乐园\34.png">
            <a:extLst>
              <a:ext uri="{FF2B5EF4-FFF2-40B4-BE49-F238E27FC236}">
                <a16:creationId xmlns:a16="http://schemas.microsoft.com/office/drawing/2014/main" id="{2C6889D9-87A4-0F28-B6D0-3A79311C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78" y="5443855"/>
            <a:ext cx="12297078" cy="1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FAE4380B-D82F-8881-0835-9F0D04B2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8" y="283488"/>
            <a:ext cx="2168341" cy="1311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B797F-2DCD-099F-A2EB-DC41DCB6261F}"/>
              </a:ext>
            </a:extLst>
          </p:cNvPr>
          <p:cNvSpPr/>
          <p:nvPr/>
        </p:nvSpPr>
        <p:spPr>
          <a:xfrm>
            <a:off x="907011" y="1979914"/>
            <a:ext cx="104925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CÁC THẦY CÔ GIÁO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1200" cap="none" spc="0" normalizeH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7+8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510B6-2517-494A-9B38-12DA94BA672F}"/>
              </a:ext>
            </a:extLst>
          </p:cNvPr>
          <p:cNvSpPr txBox="1"/>
          <p:nvPr/>
        </p:nvSpPr>
        <p:spPr>
          <a:xfrm>
            <a:off x="2574908" y="786810"/>
            <a:ext cx="704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Chính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tả</a:t>
            </a:r>
            <a:endParaRPr lang="en-US" sz="4800" dirty="0">
              <a:solidFill>
                <a:srgbClr val="0070C0"/>
              </a:solidFill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Nghe – </a:t>
            </a:r>
            <a:r>
              <a:rPr lang="en-US" sz="4800" dirty="0" err="1">
                <a:solidFill>
                  <a:srgbClr val="002060"/>
                </a:solidFill>
              </a:rPr>
              <a:t>Viết</a:t>
            </a:r>
            <a:r>
              <a:rPr lang="en-US" sz="4800" dirty="0">
                <a:solidFill>
                  <a:srgbClr val="002060"/>
                </a:solidFill>
              </a:rPr>
              <a:t>: </a:t>
            </a:r>
            <a:r>
              <a:rPr lang="en-US" sz="4800" dirty="0" err="1">
                <a:solidFill>
                  <a:srgbClr val="002060"/>
                </a:solidFill>
              </a:rPr>
              <a:t>Niềm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vui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là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gì</a:t>
            </a:r>
            <a:r>
              <a:rPr lang="en-US" sz="4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D6A7F-87E0-46C6-AD5D-A0872989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356470"/>
            <a:ext cx="59626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9CC88-0A77-43F3-B901-333F14A84AD6}"/>
              </a:ext>
            </a:extLst>
          </p:cNvPr>
          <p:cNvSpPr txBox="1"/>
          <p:nvPr/>
        </p:nvSpPr>
        <p:spPr>
          <a:xfrm>
            <a:off x="1052623" y="776177"/>
            <a:ext cx="7476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iên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yên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B9206-0870-46D6-A287-5A697C97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64" y="3429000"/>
            <a:ext cx="3166080" cy="2142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30BD3-4AE9-4293-A3B0-C75A94B9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85" y="2504866"/>
            <a:ext cx="2944366" cy="202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F7A6F-51D5-4E63-AC0F-026E1656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73" y="1605012"/>
            <a:ext cx="2918035" cy="20219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170CC3-83B9-4CE1-8118-347A628ECECC}"/>
              </a:ext>
            </a:extLst>
          </p:cNvPr>
          <p:cNvSpPr txBox="1"/>
          <p:nvPr/>
        </p:nvSpPr>
        <p:spPr>
          <a:xfrm>
            <a:off x="8103938" y="5724379"/>
            <a:ext cx="316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ruộng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thang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59998-C4EA-498F-910B-EBE40953C69D}"/>
              </a:ext>
            </a:extLst>
          </p:cNvPr>
          <p:cNvSpPr txBox="1"/>
          <p:nvPr/>
        </p:nvSpPr>
        <p:spPr>
          <a:xfrm>
            <a:off x="1648039" y="3753718"/>
            <a:ext cx="232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mênh</a:t>
            </a:r>
            <a:r>
              <a:rPr lang="en-US" sz="2400" dirty="0"/>
              <a:t> </a:t>
            </a:r>
            <a:r>
              <a:rPr lang="en-US" sz="2400" dirty="0" err="1"/>
              <a:t>mông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8232B-2C66-44E6-9EBA-C3AAFC019997}"/>
              </a:ext>
            </a:extLst>
          </p:cNvPr>
          <p:cNvSpPr/>
          <p:nvPr/>
        </p:nvSpPr>
        <p:spPr>
          <a:xfrm>
            <a:off x="903760" y="3799884"/>
            <a:ext cx="8080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Biển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0B69F-E743-4530-A1D1-334E514B9DE6}"/>
              </a:ext>
            </a:extLst>
          </p:cNvPr>
          <p:cNvSpPr txBox="1"/>
          <p:nvPr/>
        </p:nvSpPr>
        <p:spPr>
          <a:xfrm>
            <a:off x="4394253" y="4681244"/>
            <a:ext cx="196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Xóm</a:t>
            </a:r>
            <a:r>
              <a:rPr lang="en-US" sz="2400" dirty="0"/>
              <a:t> </a:t>
            </a:r>
            <a:r>
              <a:rPr lang="en-US" sz="2400" dirty="0" err="1"/>
              <a:t>làng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FE5C7-FCDF-4D75-8745-C5C6DF391B60}"/>
              </a:ext>
            </a:extLst>
          </p:cNvPr>
          <p:cNvSpPr/>
          <p:nvPr/>
        </p:nvSpPr>
        <p:spPr>
          <a:xfrm>
            <a:off x="6343454" y="4734555"/>
            <a:ext cx="8080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yên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FBFC6-D64F-41A2-B981-223A9EA6DD53}"/>
              </a:ext>
            </a:extLst>
          </p:cNvPr>
          <p:cNvSpPr/>
          <p:nvPr/>
        </p:nvSpPr>
        <p:spPr>
          <a:xfrm>
            <a:off x="7211044" y="5759009"/>
            <a:ext cx="892894" cy="42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Miền</a:t>
            </a:r>
          </a:p>
        </p:txBody>
      </p:sp>
    </p:spTree>
    <p:extLst>
      <p:ext uri="{BB962C8B-B14F-4D97-AF65-F5344CB8AC3E}">
        <p14:creationId xmlns:p14="http://schemas.microsoft.com/office/powerpoint/2010/main" val="3174028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0A1CC-D815-49DA-8346-0E1FCCA5556D}"/>
              </a:ext>
            </a:extLst>
          </p:cNvPr>
          <p:cNvSpPr txBox="1"/>
          <p:nvPr/>
        </p:nvSpPr>
        <p:spPr>
          <a:xfrm>
            <a:off x="1137684" y="640171"/>
            <a:ext cx="535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E007A-8CB2-4B51-A076-3A5EDF42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50" y="3896206"/>
            <a:ext cx="2705239" cy="1886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EB473-CDA0-46F0-92D9-99C0F897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70" y="3874364"/>
            <a:ext cx="2924577" cy="19297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7BB616F-8CCC-411D-B1E0-484A0C9ACA6E}"/>
              </a:ext>
            </a:extLst>
          </p:cNvPr>
          <p:cNvGrpSpPr/>
          <p:nvPr/>
        </p:nvGrpSpPr>
        <p:grpSpPr>
          <a:xfrm>
            <a:off x="1741872" y="1439707"/>
            <a:ext cx="2917078" cy="2235693"/>
            <a:chOff x="1741872" y="1439707"/>
            <a:chExt cx="2917078" cy="22356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080309-046C-472F-8F00-DD0B9072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1872" y="1439707"/>
              <a:ext cx="2863997" cy="17717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033315-9ECF-4BD1-BC4C-420B22F2262E}"/>
                </a:ext>
              </a:extLst>
            </p:cNvPr>
            <p:cNvSpPr txBox="1"/>
            <p:nvPr/>
          </p:nvSpPr>
          <p:spPr>
            <a:xfrm>
              <a:off x="1821250" y="3275290"/>
              <a:ext cx="2837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Sáng</a:t>
              </a:r>
              <a:r>
                <a:rPr lang="en-US" sz="2000" dirty="0"/>
                <a:t> </a:t>
              </a:r>
              <a:r>
                <a:rPr lang="en-US" sz="2000" dirty="0" err="1"/>
                <a:t>tinh</a:t>
              </a:r>
              <a:r>
                <a:rPr lang="en-US" sz="2000" dirty="0"/>
                <a:t> </a:t>
              </a:r>
              <a:r>
                <a:rPr lang="en-US" sz="2000" dirty="0" err="1"/>
                <a:t>mơ</a:t>
              </a:r>
              <a:r>
                <a:rPr lang="en-US" sz="2000" dirty="0"/>
                <a:t>, </a:t>
              </a:r>
              <a:r>
                <a:rPr lang="en-US" sz="2000" dirty="0" err="1"/>
                <a:t>gà</a:t>
              </a:r>
              <a:r>
                <a:rPr lang="en-US" sz="2000" dirty="0"/>
                <a:t> </a:t>
              </a:r>
              <a:r>
                <a:rPr lang="en-US" sz="2000" dirty="0" err="1"/>
                <a:t>mẹ</a:t>
              </a:r>
              <a:r>
                <a:rPr lang="en-US" sz="2000" dirty="0"/>
                <a:t> (….).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9B5A81-B2CF-4F03-B23C-6DBB07BD2AF8}"/>
              </a:ext>
            </a:extLst>
          </p:cNvPr>
          <p:cNvGrpSpPr/>
          <p:nvPr/>
        </p:nvGrpSpPr>
        <p:grpSpPr>
          <a:xfrm>
            <a:off x="6878270" y="1259949"/>
            <a:ext cx="3106387" cy="2442818"/>
            <a:chOff x="6878270" y="1259949"/>
            <a:chExt cx="3106387" cy="24428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D42ADF-9842-485C-98E0-178908B27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8270" y="1259949"/>
              <a:ext cx="3106387" cy="20372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7837C3-6F6D-4ECA-ADE1-91A951A2B2BC}"/>
                </a:ext>
              </a:extLst>
            </p:cNvPr>
            <p:cNvSpPr txBox="1"/>
            <p:nvPr/>
          </p:nvSpPr>
          <p:spPr>
            <a:xfrm>
              <a:off x="7077823" y="3302657"/>
              <a:ext cx="2707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Gà</a:t>
              </a:r>
              <a:r>
                <a:rPr lang="en-US" sz="2000" dirty="0"/>
                <a:t> </a:t>
              </a:r>
              <a:r>
                <a:rPr lang="en-US" sz="2000" dirty="0" err="1"/>
                <a:t>mẹ</a:t>
              </a:r>
              <a:r>
                <a:rPr lang="en-US" sz="2000" dirty="0"/>
                <a:t> </a:t>
              </a:r>
              <a:r>
                <a:rPr lang="en-US" sz="2000" dirty="0" err="1"/>
                <a:t>cho</a:t>
              </a:r>
              <a:r>
                <a:rPr lang="en-US" sz="2000" dirty="0"/>
                <a:t> </a:t>
              </a:r>
              <a:r>
                <a:rPr lang="en-US" sz="2000" dirty="0" err="1"/>
                <a:t>đàn</a:t>
              </a:r>
              <a:r>
                <a:rPr lang="en-US" sz="2000" dirty="0"/>
                <a:t> con (….).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9241F7A-96CE-4B48-A46D-223AD3A78C48}"/>
              </a:ext>
            </a:extLst>
          </p:cNvPr>
          <p:cNvSpPr txBox="1"/>
          <p:nvPr/>
        </p:nvSpPr>
        <p:spPr>
          <a:xfrm>
            <a:off x="2062655" y="5812093"/>
            <a:ext cx="324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con </a:t>
            </a:r>
            <a:r>
              <a:rPr lang="en-US" sz="2000" dirty="0" err="1"/>
              <a:t>đi</a:t>
            </a:r>
            <a:r>
              <a:rPr lang="en-US" sz="2000" dirty="0"/>
              <a:t> (…).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E9422-1E77-492C-B0E1-ECD4925CBD41}"/>
              </a:ext>
            </a:extLst>
          </p:cNvPr>
          <p:cNvSpPr txBox="1"/>
          <p:nvPr/>
        </p:nvSpPr>
        <p:spPr>
          <a:xfrm>
            <a:off x="6777806" y="5854625"/>
            <a:ext cx="3554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Buổi trưa, gà mẹ và đàn con (…).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32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96197-8613-422B-9F75-A2C70A2E2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0"/>
            <a:ext cx="3048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4A2DC-C342-495A-9886-0D35C84E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86250"/>
            <a:ext cx="3048000" cy="257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0B8FD-5F49-4EB3-8D95-8F1FA98FC9DA}"/>
              </a:ext>
            </a:extLst>
          </p:cNvPr>
          <p:cNvSpPr txBox="1"/>
          <p:nvPr/>
        </p:nvSpPr>
        <p:spPr>
          <a:xfrm>
            <a:off x="3139809" y="2551837"/>
            <a:ext cx="606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đủ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0FB2E-36F9-4D04-8F33-071BFE76F4EF}"/>
              </a:ext>
            </a:extLst>
          </p:cNvPr>
          <p:cNvSpPr/>
          <p:nvPr/>
        </p:nvSpPr>
        <p:spPr>
          <a:xfrm>
            <a:off x="2203153" y="1648420"/>
            <a:ext cx="810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đây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F3D39-DF9D-40D5-9E14-1ED8266B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6250"/>
            <a:ext cx="3048000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86B3B-9818-4E52-9E08-704C36B6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86250"/>
            <a:ext cx="3048000" cy="2571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17D262-6C36-4359-9D6E-5669FCF242D9}"/>
              </a:ext>
            </a:extLst>
          </p:cNvPr>
          <p:cNvSpPr/>
          <p:nvPr/>
        </p:nvSpPr>
        <p:spPr>
          <a:xfrm>
            <a:off x="-385590" y="-286439"/>
            <a:ext cx="2203153" cy="1432192"/>
          </a:xfrm>
          <a:prstGeom prst="ellipse">
            <a:avLst/>
          </a:prstGeom>
          <a:solidFill>
            <a:srgbClr val="FF99C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EDF21-BCD9-42AC-ADAB-68FFB046CE5E}"/>
              </a:ext>
            </a:extLst>
          </p:cNvPr>
          <p:cNvSpPr/>
          <p:nvPr/>
        </p:nvSpPr>
        <p:spPr>
          <a:xfrm>
            <a:off x="-679153" y="-286439"/>
            <a:ext cx="2203153" cy="1432192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1994F1-216E-43B0-AB26-70EA170153AF}"/>
              </a:ext>
            </a:extLst>
          </p:cNvPr>
          <p:cNvSpPr/>
          <p:nvPr/>
        </p:nvSpPr>
        <p:spPr>
          <a:xfrm>
            <a:off x="8238781" y="-389368"/>
            <a:ext cx="2203153" cy="1432192"/>
          </a:xfrm>
          <a:prstGeom prst="ellipse">
            <a:avLst/>
          </a:prstGeom>
          <a:solidFill>
            <a:srgbClr val="FF99C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F5302F-D036-464D-816B-3C5526FC5157}"/>
              </a:ext>
            </a:extLst>
          </p:cNvPr>
          <p:cNvSpPr/>
          <p:nvPr/>
        </p:nvSpPr>
        <p:spPr>
          <a:xfrm>
            <a:off x="9566423" y="-389368"/>
            <a:ext cx="2203153" cy="1432192"/>
          </a:xfrm>
          <a:prstGeom prst="ellipse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Diệu Thu Phạm Vũ</dc:creator>
  <cp:lastModifiedBy>Administrator</cp:lastModifiedBy>
  <cp:revision>4</cp:revision>
  <dcterms:created xsi:type="dcterms:W3CDTF">2021-09-03T15:41:34Z</dcterms:created>
  <dcterms:modified xsi:type="dcterms:W3CDTF">2025-12-30T13:58:37Z</dcterms:modified>
</cp:coreProperties>
</file>