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3"/>
  </p:notesMasterIdLst>
  <p:sldIdLst>
    <p:sldId id="2007577107" r:id="rId2"/>
    <p:sldId id="2007577108" r:id="rId3"/>
    <p:sldId id="2007577109" r:id="rId4"/>
    <p:sldId id="426" r:id="rId5"/>
    <p:sldId id="2007577110" r:id="rId6"/>
    <p:sldId id="396" r:id="rId7"/>
    <p:sldId id="2007577111" r:id="rId8"/>
    <p:sldId id="440" r:id="rId9"/>
    <p:sldId id="2007577112" r:id="rId10"/>
    <p:sldId id="398" r:id="rId11"/>
    <p:sldId id="20075771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70F8B-B175-4F4E-947B-51AB775BF7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E448A-8336-4929-A12B-226B30E6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2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9B910-EDAD-45E0-8DD9-DD752735C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CD2B-09E5-C8E2-498D-37881CB7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013B1-2D59-34B5-9ED4-010BB2A96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43A9-D2DD-8207-D663-ED90A505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11F2-D8EB-603E-81BA-9FDB53EE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0509-DEDB-2276-5E7A-3C6BD4DB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9D7B-9639-4CA3-22DF-3719C220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67A06-8D26-3053-8960-D827274EF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78AF-A254-0047-D945-2BAF19B9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989D0-505B-697F-C7F6-4857999B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E301-EC11-3739-7188-16BAACEA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DBF09-AE2A-DF2B-5017-BC3540E29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48583-A536-BC1C-63C0-FFC3BDE02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D1DC3-BA26-ABA5-C0A2-BB71B3B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840E-B0BD-6883-C600-2B46C99C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32932-B474-5A56-015C-A512F986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34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5FD3-C3CE-E91A-1BD5-394FE73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A679-B101-2D72-498B-F91F2ECA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5EFF-9A05-A39D-EE9C-8780BA34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86F2-C3A4-ADBE-AA80-8A1E8A16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9DF5-2ACE-67D8-37BF-6F017C98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CD8-BADD-8431-2E92-28761C64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A52F-B6C1-280E-D565-ACC257A9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02143-8BC2-C08D-EAD4-5FB13BD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762D-87E5-B4D5-18E1-63956C42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42E6A-AB4C-83B7-9EA0-6075401A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FD4A-1A19-6769-AC51-CDDBA568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91D0-9C01-F126-F6FD-1C54C627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40B0C-854B-3374-EB9D-0F77F91D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11D67-FBA3-F45F-6949-07A14CF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A711-9027-E011-3921-CE64DA9E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84266-C746-523C-84EB-1DEC81DD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B2EE-A711-C606-963A-4ED71A09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C6F4-D2FD-7FE6-173C-68C84C6E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71E4-2F68-058C-0178-13F4FA0E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3DE52-F71B-1640-9BA6-23CCDAF17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0996D-C37E-B0E9-4E1C-111DD7AE4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6C2A3-CE07-255C-261E-42376C74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F5990-4D78-6240-4E37-B3FFEB1D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3EF62-3673-59AD-4324-6FD588CF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7DCF-C0D9-0210-EFF4-408C6827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4169C-8C4B-DA18-40CA-802D29AD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F6FFD-0520-AB37-B6D7-131818D1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AB224-80A1-F40F-3989-F8B850CB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C88CD-811A-A267-F4EF-A031E136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8B8E0-090E-3920-71AA-9C0EF162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8E89-4F97-4852-2309-22BAFABD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8FB7-DA45-AA05-F25F-FFC59085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9CC1-A29D-3FEB-C4B2-2495E706A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3C3B8-C599-C6D7-A57D-8394869C5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4D876-8EB6-3ECF-3A7B-E031B8A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43D8E-97E4-0CD0-1670-2AACB740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C97BA-BD32-CF38-48C8-78E31B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7D7E-E4B2-97F9-FE26-D4631BA6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27A02-D249-5CAB-7951-6E6F5875F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C2990-7A8E-6C01-C712-AB1C4695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315A7-BD16-92D2-2F60-287D2CCF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A5214-7442-5009-F751-B4D74560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EBF3E-7D25-B351-9A1C-80A800E6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974AC-3A5F-43B1-6A17-EA4C97D8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C8DD8-C5C5-CA40-880B-0028A8A0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ED239-B7F4-787F-AA89-3FA88A923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14E3-0CA9-E38C-7970-8869B09BA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8F67-C467-2453-D143-A07DF7CAF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5">
            <a:extLst>
              <a:ext uri="{FF2B5EF4-FFF2-40B4-BE49-F238E27FC236}">
                <a16:creationId xmlns:a16="http://schemas.microsoft.com/office/drawing/2014/main" id="{E23443FE-4372-FA9C-A16E-7F40FB27E9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7" y="0"/>
            <a:ext cx="12192000" cy="6858000"/>
          </a:xfrm>
          <a:prstGeom prst="rect">
            <a:avLst/>
          </a:prstGeom>
        </p:spPr>
      </p:pic>
      <p:sp>
        <p:nvSpPr>
          <p:cNvPr id="8" name="圆角矩形 24">
            <a:extLst>
              <a:ext uri="{FF2B5EF4-FFF2-40B4-BE49-F238E27FC236}">
                <a16:creationId xmlns:a16="http://schemas.microsoft.com/office/drawing/2014/main" id="{ACC77836-0503-6950-2918-65866C511658}"/>
              </a:ext>
            </a:extLst>
          </p:cNvPr>
          <p:cNvSpPr/>
          <p:nvPr userDrawn="1"/>
        </p:nvSpPr>
        <p:spPr>
          <a:xfrm>
            <a:off x="482600" y="226243"/>
            <a:ext cx="11226800" cy="64196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EFF76ED3-38B9-F75E-90F2-E3061330E8E3}"/>
              </a:ext>
            </a:extLst>
          </p:cNvPr>
          <p:cNvSpPr/>
          <p:nvPr userDrawn="1"/>
        </p:nvSpPr>
        <p:spPr>
          <a:xfrm>
            <a:off x="635000" y="377073"/>
            <a:ext cx="10960100" cy="61557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A7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53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7739" y="2375679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NHIỆT LIỆT CHÀO MỪNG CÁC THẦY CÔ VỀ DỰ GIỜ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798298" y="421525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>
              <a:off x="1566862" y="76198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LỚP 2C</a:t>
              </a:r>
              <a:endParaRPr lang="vi-VN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33215" y="650245"/>
            <a:ext cx="675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049" y="4690112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GV: </a:t>
            </a:r>
            <a:r>
              <a:rPr lang="en-US" sz="2800" b="1" dirty="0" err="1">
                <a:solidFill>
                  <a:schemeClr val="bg1"/>
                </a:solidFill>
              </a:rPr>
              <a:t>Phạm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Xuyến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1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FA9688A-7BC8-42E2-9D60-34895A569952}"/>
              </a:ext>
            </a:extLst>
          </p:cNvPr>
          <p:cNvSpPr/>
          <p:nvPr/>
        </p:nvSpPr>
        <p:spPr>
          <a:xfrm>
            <a:off x="3769922" y="507276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FC1B5-B4CB-3A37-9B56-E1671C1C9FEB}"/>
              </a:ext>
            </a:extLst>
          </p:cNvPr>
          <p:cNvSpPr txBox="1"/>
          <p:nvPr/>
        </p:nvSpPr>
        <p:spPr>
          <a:xfrm>
            <a:off x="4293142" y="507276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6B282-7EAE-A48D-8FDA-B849CEF81398}"/>
              </a:ext>
            </a:extLst>
          </p:cNvPr>
          <p:cNvSpPr txBox="1"/>
          <p:nvPr/>
        </p:nvSpPr>
        <p:spPr>
          <a:xfrm>
            <a:off x="889475" y="1055136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20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73955-5FDE-8F50-295F-5BF891CE72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990004"/>
            <a:ext cx="5318911" cy="30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B72C2E-D249-6EE7-3D52-42D0C8B78CE4}"/>
              </a:ext>
            </a:extLst>
          </p:cNvPr>
          <p:cNvSpPr txBox="1"/>
          <p:nvPr/>
        </p:nvSpPr>
        <p:spPr>
          <a:xfrm>
            <a:off x="840619" y="3614156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20 + 8 = 28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28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58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446815-7A38-4817-C436-E2F96B6CC9E1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35D9F-4E37-27CA-3927-B5AA0F670629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Hai: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E887D-95A8-3CE3-8545-3D14702A97EC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11 – 4 = 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8B8500-4517-98CA-ED39-67CF361B486F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86686-B870-D28D-4BCF-9AF7DB9D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C0E97C-E69E-E9BC-2D92-C6B366EBB661}"/>
              </a:ext>
            </a:extLst>
          </p:cNvPr>
          <p:cNvCxnSpPr>
            <a:cxnSpLocks/>
          </p:cNvCxnSpPr>
          <p:nvPr/>
        </p:nvCxnSpPr>
        <p:spPr>
          <a:xfrm>
            <a:off x="5460881" y="75020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0F8F4B-5FAC-4AB2-ABBA-80596F969E37}"/>
              </a:ext>
            </a:extLst>
          </p:cNvPr>
          <p:cNvCxnSpPr>
            <a:cxnSpLocks/>
          </p:cNvCxnSpPr>
          <p:nvPr/>
        </p:nvCxnSpPr>
        <p:spPr>
          <a:xfrm>
            <a:off x="7583470" y="127667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4CC8E5-D179-9E72-7036-A898845D64F3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3459BC-A416-041E-0E49-4B78565E6157}"/>
              </a:ext>
            </a:extLst>
          </p:cNvPr>
          <p:cNvCxnSpPr>
            <a:cxnSpLocks/>
          </p:cNvCxnSpPr>
          <p:nvPr/>
        </p:nvCxnSpPr>
        <p:spPr>
          <a:xfrm>
            <a:off x="4081964" y="12957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FE6F6D-F764-08DF-8842-07BC5A1D1483}"/>
              </a:ext>
            </a:extLst>
          </p:cNvPr>
          <p:cNvCxnSpPr>
            <a:cxnSpLocks/>
          </p:cNvCxnSpPr>
          <p:nvPr/>
        </p:nvCxnSpPr>
        <p:spPr>
          <a:xfrm>
            <a:off x="1471883" y="1866102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7361" y="1720840"/>
            <a:ext cx="81250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13:</a:t>
            </a:r>
          </a:p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TOÁN VỀ NHIỀU HƠN, ÍT HƠN MỘT SỐ ĐƠN VỊ (</a:t>
            </a:r>
            <a:r>
              <a:rPr lang="en-US" sz="4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2)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3"/>
            <a:ext cx="2279853" cy="94020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2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2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7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A449B-0A09-27C3-CC31-7AD4A1A8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0" y="2195901"/>
            <a:ext cx="9272820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68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0" y="706670"/>
            <a:ext cx="9457116" cy="5093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6B5929-9B04-AB1B-F186-72FA8367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58" y="823666"/>
            <a:ext cx="2926334" cy="12863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634CD9-2777-F678-42AE-1854B79F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948" y="3827863"/>
            <a:ext cx="2450804" cy="1012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CD39F-FCE7-98F2-6C43-5EBF74E0F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00" y="1618371"/>
            <a:ext cx="9463640" cy="24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C285E-63D1-9003-C8FC-1D74D42F4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04" y="2269506"/>
            <a:ext cx="782794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C5D12-988F-6884-F381-EF2ED13C66D1}"/>
              </a:ext>
            </a:extLst>
          </p:cNvPr>
          <p:cNvSpPr txBox="1"/>
          <p:nvPr/>
        </p:nvSpPr>
        <p:spPr>
          <a:xfrm>
            <a:off x="3494896" y="88087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3715C-C809-CFA6-3D3A-ADC39BF085D7}"/>
              </a:ext>
            </a:extLst>
          </p:cNvPr>
          <p:cNvSpPr txBox="1"/>
          <p:nvPr/>
        </p:nvSpPr>
        <p:spPr>
          <a:xfrm>
            <a:off x="1201141" y="1311841"/>
            <a:ext cx="1004186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322554-F974-CE8E-D4E4-640C4F8B2421}"/>
              </a:ext>
            </a:extLst>
          </p:cNvPr>
          <p:cNvCxnSpPr>
            <a:cxnSpLocks/>
          </p:cNvCxnSpPr>
          <p:nvPr/>
        </p:nvCxnSpPr>
        <p:spPr>
          <a:xfrm>
            <a:off x="2129720" y="182041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C3FCE4-0E26-48EC-CD20-D4D88E44B5FA}"/>
              </a:ext>
            </a:extLst>
          </p:cNvPr>
          <p:cNvCxnSpPr>
            <a:cxnSpLocks/>
          </p:cNvCxnSpPr>
          <p:nvPr/>
        </p:nvCxnSpPr>
        <p:spPr>
          <a:xfrm>
            <a:off x="3814186" y="236100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8EE70-72A7-CE30-6F39-34BDB13562AC}"/>
              </a:ext>
            </a:extLst>
          </p:cNvPr>
          <p:cNvCxnSpPr>
            <a:cxnSpLocks/>
          </p:cNvCxnSpPr>
          <p:nvPr/>
        </p:nvCxnSpPr>
        <p:spPr>
          <a:xfrm>
            <a:off x="4089636" y="180746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01A970-7E64-7192-B99D-1D360ABCAD0A}"/>
              </a:ext>
            </a:extLst>
          </p:cNvPr>
          <p:cNvCxnSpPr>
            <a:cxnSpLocks/>
          </p:cNvCxnSpPr>
          <p:nvPr/>
        </p:nvCxnSpPr>
        <p:spPr>
          <a:xfrm>
            <a:off x="5993856" y="180136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5F285-8725-1346-73EC-0E937851864E}"/>
              </a:ext>
            </a:extLst>
          </p:cNvPr>
          <p:cNvGrpSpPr/>
          <p:nvPr/>
        </p:nvGrpSpPr>
        <p:grpSpPr>
          <a:xfrm>
            <a:off x="5528889" y="3572459"/>
            <a:ext cx="2212746" cy="778379"/>
            <a:chOff x="4070697" y="1597626"/>
            <a:chExt cx="2212746" cy="778379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00CDB5FF-9456-1DD8-F7FA-4161A645E43A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B3B0C6-DDF3-0D0B-9B50-19A737FE4F50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1D14067-510D-9E93-4B67-BA6646B77142}"/>
              </a:ext>
            </a:extLst>
          </p:cNvPr>
          <p:cNvSpPr txBox="1"/>
          <p:nvPr/>
        </p:nvSpPr>
        <p:spPr>
          <a:xfrm>
            <a:off x="7235756" y="407947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– 2 = 6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EF71D9-860D-642F-E6BD-3B3CF3A2350C}"/>
              </a:ext>
            </a:extLst>
          </p:cNvPr>
          <p:cNvCxnSpPr>
            <a:cxnSpLocks/>
          </p:cNvCxnSpPr>
          <p:nvPr/>
        </p:nvCxnSpPr>
        <p:spPr>
          <a:xfrm>
            <a:off x="8108984" y="182168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B398CF-5F36-92C4-C2AA-27CD187B3DC7}"/>
              </a:ext>
            </a:extLst>
          </p:cNvPr>
          <p:cNvGrpSpPr/>
          <p:nvPr/>
        </p:nvGrpSpPr>
        <p:grpSpPr>
          <a:xfrm>
            <a:off x="382687" y="2293973"/>
            <a:ext cx="6946237" cy="1289708"/>
            <a:chOff x="591454" y="2282046"/>
            <a:chExt cx="6946237" cy="128970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5419E71-5354-E98E-67DC-AFAF131729DB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87F61A6-F520-0233-F05D-4D0F5008C913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43" name="Left Brace 42">
                  <a:extLst>
                    <a:ext uri="{FF2B5EF4-FFF2-40B4-BE49-F238E27FC236}">
                      <a16:creationId xmlns:a16="http://schemas.microsoft.com/office/drawing/2014/main" id="{2851F196-06EF-9CD7-7447-F0A854D18479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E0E0E2A-C109-88D6-9403-03EBF1E1ABD8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30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p:grpSp>
          <p:pic>
            <p:nvPicPr>
              <p:cNvPr id="3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DE4FDC2-DC25-5103-D61F-C3E86AF9B9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882BA23-D987-58F5-30B4-DBA0CB277F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4BE87537-DC73-1C7E-30EF-2EF3A0FE4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360FE9C-8160-2759-93CD-5577ACE12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28D1B51-B0B6-63DD-BB60-1A26C3FE8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A66D8C8-DE08-D3B0-4354-2C5EE3311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A07D750A-A1CF-207B-AC00-0027DA7DB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ECFB7F2-F94C-8A8A-740A-3DBFEA023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2C11A2-2A2D-24B1-48E1-43C4152C6A35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Mai: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C6CF24-C74D-77C3-CB20-D885B20AAA0B}"/>
              </a:ext>
            </a:extLst>
          </p:cNvPr>
          <p:cNvGrpSpPr/>
          <p:nvPr/>
        </p:nvGrpSpPr>
        <p:grpSpPr>
          <a:xfrm>
            <a:off x="1456619" y="4532688"/>
            <a:ext cx="4340476" cy="962228"/>
            <a:chOff x="1222703" y="4447628"/>
            <a:chExt cx="4340476" cy="962228"/>
          </a:xfrm>
        </p:grpSpPr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A017E4F4-0CF2-F5BA-BD1A-6CD9FB3CE9ED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E66EC0-1DA7-A107-4783-9DCCCB4929B9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3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53EDB9-372F-C095-E322-846E9CC82DCB}"/>
              </a:ext>
            </a:extLst>
          </p:cNvPr>
          <p:cNvGrpSpPr/>
          <p:nvPr/>
        </p:nvGrpSpPr>
        <p:grpSpPr>
          <a:xfrm>
            <a:off x="352843" y="4021418"/>
            <a:ext cx="5483590" cy="589072"/>
            <a:chOff x="118927" y="3936358"/>
            <a:chExt cx="5483590" cy="58907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3F2AE4F-A99D-9746-951E-D62E7F2027F7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C06815D-39E1-54ED-AF52-C13D7AA173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54C23C7-09D2-BDF5-07A0-A3E78658D5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A57D9EE8-DE54-197D-3D7C-5008A210BC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1660A1DC-FF7E-F3AA-0C5A-62D68375C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2B899ED-BAFB-4CBC-AE64-3B4FDC299B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48A5A16-6FE4-68D6-1672-B771A056D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B2C348-73CD-4807-9ACD-64811942C27F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Nam: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647CB809-3C81-00BA-6A75-E6115E701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03" y="2111676"/>
            <a:ext cx="1952625" cy="15335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38EC267-9D81-B573-0A0B-53FAD64E7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5" y="322234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B424-67EB-0B21-B70F-BA8B0AD8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395F-20EF-2057-C4DD-EE0DE663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DE135-43DD-45C6-AF64-CAEE04B7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41" y="2183781"/>
            <a:ext cx="848636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906EAFB-B8CA-8FC0-87D0-C68FA1E426C7}"/>
              </a:ext>
            </a:extLst>
          </p:cNvPr>
          <p:cNvSpPr txBox="1"/>
          <p:nvPr/>
        </p:nvSpPr>
        <p:spPr>
          <a:xfrm>
            <a:off x="883420" y="123198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A635EA-EFC4-3A8F-118D-B8D66895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6" y="1000790"/>
            <a:ext cx="4162425" cy="23431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D7BFCF8-C394-5741-875F-EAAA1E0D5FA0}"/>
              </a:ext>
            </a:extLst>
          </p:cNvPr>
          <p:cNvSpPr txBox="1"/>
          <p:nvPr/>
        </p:nvSpPr>
        <p:spPr>
          <a:xfrm>
            <a:off x="876300" y="3975312"/>
            <a:ext cx="5219700" cy="2060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Thượng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mục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Thượng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3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mục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C8193D-1C0E-D05A-6C89-9BEC543ED2F5}"/>
              </a:ext>
            </a:extLst>
          </p:cNvPr>
          <p:cNvGrpSpPr/>
          <p:nvPr/>
        </p:nvGrpSpPr>
        <p:grpSpPr>
          <a:xfrm>
            <a:off x="6183081" y="3600979"/>
            <a:ext cx="5328697" cy="2727271"/>
            <a:chOff x="5966990" y="3799209"/>
            <a:chExt cx="5255193" cy="27272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362029-FF4F-3DD7-B787-7957ABFDD536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tiết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mục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thôn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Hạ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tham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       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tiết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mục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tiết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mục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E82A03D-47C8-D899-1C95-D7BBE5F2BBEB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1E65443-C6AB-881B-B66B-AF79302C9442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B8FC7EFD-1654-AACA-0A9D-3E2131007A44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585C48F2-2C4E-568E-D6CF-4F82832DBE53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8ABE58D-EE07-F9DD-A69A-3CC781BDFB1D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        =</a:t>
                </a: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96D10C6-A1F8-260E-9737-329021D9A455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F1D806D-8EBE-B83D-736F-8D267E0CF7D3}"/>
              </a:ext>
            </a:extLst>
          </p:cNvPr>
          <p:cNvSpPr/>
          <p:nvPr/>
        </p:nvSpPr>
        <p:spPr>
          <a:xfrm>
            <a:off x="7343737" y="517577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7BADD87-E1DE-9E5B-94E8-8DDFF4D750FB}"/>
              </a:ext>
            </a:extLst>
          </p:cNvPr>
          <p:cNvSpPr/>
          <p:nvPr/>
        </p:nvSpPr>
        <p:spPr>
          <a:xfrm>
            <a:off x="8265292" y="5163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5E54453-AE4D-ACDA-4C4B-4CC83D007189}"/>
              </a:ext>
            </a:extLst>
          </p:cNvPr>
          <p:cNvSpPr/>
          <p:nvPr/>
        </p:nvSpPr>
        <p:spPr>
          <a:xfrm>
            <a:off x="9100666" y="511888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D0D8460-FE91-7E1C-D43F-F9FE0403B1E8}"/>
              </a:ext>
            </a:extLst>
          </p:cNvPr>
          <p:cNvSpPr/>
          <p:nvPr/>
        </p:nvSpPr>
        <p:spPr>
          <a:xfrm>
            <a:off x="8605011" y="571293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4A855D-AA9B-8F65-AF8F-188BCD947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80" y="-131049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58A2-0C6E-A9B1-1B79-7E8E14D9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A938-D36F-3F38-655E-BC33C1BC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23028-FDF5-7881-3FAC-DC3ED11D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79" y="2269506"/>
            <a:ext cx="812057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383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2024-05-02T08:33:14Z</dcterms:created>
  <dcterms:modified xsi:type="dcterms:W3CDTF">2026-01-30T03:34:41Z</dcterms:modified>
</cp:coreProperties>
</file>