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6"/>
  </p:notesMasterIdLst>
  <p:sldIdLst>
    <p:sldId id="349" r:id="rId2"/>
    <p:sldId id="350" r:id="rId3"/>
    <p:sldId id="351" r:id="rId4"/>
    <p:sldId id="257" r:id="rId5"/>
    <p:sldId id="265" r:id="rId6"/>
    <p:sldId id="272" r:id="rId7"/>
    <p:sldId id="335" r:id="rId8"/>
    <p:sldId id="336" r:id="rId9"/>
    <p:sldId id="337" r:id="rId10"/>
    <p:sldId id="338" r:id="rId11"/>
    <p:sldId id="339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0" r:id="rId21"/>
    <p:sldId id="274" r:id="rId22"/>
    <p:sldId id="334" r:id="rId23"/>
    <p:sldId id="297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BB779-6B00-432B-9102-9FE79898E2A0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026-F57A-43D6-937E-BB7F08DA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0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1B2F-C750-4E55-8A15-5823F62FA5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6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1B2F-C750-4E55-8A15-5823F62FA5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49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1B2F-C750-4E55-8A15-5823F62FA5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37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CD2B-09E5-C8E2-498D-37881CB74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013B1-2D59-34B5-9ED4-010BB2A96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143A9-D2DD-8207-D663-ED90A505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11A1-E22C-4F7C-BB26-F3E3AC1F158A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11F2-D8EB-603E-81BA-9FDB53EE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0509-DEDB-2276-5E7A-3C6BD4DB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9D7B-9639-4CA3-22DF-3719C220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67A06-8D26-3053-8960-D827274EF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78AF-A254-0047-D945-2BAF19B9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11A1-E22C-4F7C-BB26-F3E3AC1F158A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989D0-505B-697F-C7F6-4857999B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8E301-EC11-3739-7188-16BAACEA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4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DBF09-AE2A-DF2B-5017-BC3540E29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48583-A536-BC1C-63C0-FFC3BDE02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D1DC3-BA26-ABA5-C0A2-BB71B3B9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11A1-E22C-4F7C-BB26-F3E3AC1F158A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E840E-B0BD-6883-C600-2B46C99C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32932-B474-5A56-015C-A512F986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42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34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979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22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58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6045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5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5FD3-C3CE-E91A-1BD5-394FE73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A679-B101-2D72-498B-F91F2ECA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65EFF-9A05-A39D-EE9C-8780BA34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11A1-E22C-4F7C-BB26-F3E3AC1F158A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386F2-C3A4-ADBE-AA80-8A1E8A16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E9DF5-2ACE-67D8-37BF-6F017C98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54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391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2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85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503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36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564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726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4940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28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ECD8-BADD-8431-2E92-28761C64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A52F-B6C1-280E-D565-ACC257A93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02143-8BC2-C08D-EAD4-5FB13BDF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11A1-E22C-4F7C-BB26-F3E3AC1F158A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762D-87E5-B4D5-18E1-63956C42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42E6A-AB4C-83B7-9EA0-6075401A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FD4A-1A19-6769-AC51-CDDBA568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591D0-9C01-F126-F6FD-1C54C627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40B0C-854B-3374-EB9D-0F77F91DE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11D67-FBA3-F45F-6949-07A14CFA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11A1-E22C-4F7C-BB26-F3E3AC1F158A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FA711-9027-E011-3921-CE64DA9E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84266-C746-523C-84EB-1DEC81DD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B2EE-A711-C606-963A-4ED71A09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EC6F4-D2FD-7FE6-173C-68C84C6E4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671E4-2F68-058C-0178-13F4FA0ED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3DE52-F71B-1640-9BA6-23CCDAF17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0996D-C37E-B0E9-4E1C-111DD7AE4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6C2A3-CE07-255C-261E-42376C74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11A1-E22C-4F7C-BB26-F3E3AC1F158A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F5990-4D78-6240-4E37-B3FFEB1D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3EF62-3673-59AD-4324-6FD588CF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8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7DCF-C0D9-0210-EFF4-408C6827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4169C-8C4B-DA18-40CA-802D29AD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11A1-E22C-4F7C-BB26-F3E3AC1F158A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F6FFD-0520-AB37-B6D7-131818D1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AB224-80A1-F40F-3989-F8B850CB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3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C88CD-811A-A267-F4EF-A031E136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11A1-E22C-4F7C-BB26-F3E3AC1F158A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8B8E0-090E-3920-71AA-9C0EF162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8E89-4F97-4852-2309-22BAFABD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3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8FB7-DA45-AA05-F25F-FFC59085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39CC1-A29D-3FEB-C4B2-2495E706A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3C3B8-C599-C6D7-A57D-8394869C5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4D876-8EB6-3ECF-3A7B-E031B8A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11A1-E22C-4F7C-BB26-F3E3AC1F158A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43D8E-97E4-0CD0-1670-2AACB740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C97BA-BD32-CF38-48C8-78E31B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7D7E-E4B2-97F9-FE26-D4631BA6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27A02-D249-5CAB-7951-6E6F5875F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C2990-7A8E-6C01-C712-AB1C4695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315A7-BD16-92D2-2F60-287D2CCFF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11A1-E22C-4F7C-BB26-F3E3AC1F158A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A5214-7442-5009-F751-B4D74560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EBF3E-7D25-B351-9A1C-80A800E6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4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974AC-3A5F-43B1-6A17-EA4C97D8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C8DD8-C5C5-CA40-880B-0028A8A0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ED239-B7F4-787F-AA89-3FA88A923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5995-9618-4839-A7AD-B930B844D86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414E3-0CA9-E38C-7970-8869B09BA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58F67-C467-2453-D143-A07DF7CAF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4FFF-D47A-4481-BAA4-9AE8571F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7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696" r:id="rId14"/>
    <p:sldLayoutId id="2147483697" r:id="rId15"/>
    <p:sldLayoutId id="2147483698" r:id="rId16"/>
    <p:sldLayoutId id="2147483699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jpg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18" Type="http://schemas.openxmlformats.org/officeDocument/2006/relationships/slide" Target="slide1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image" Target="../media/image16.jp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jpg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jpg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18" Type="http://schemas.openxmlformats.org/officeDocument/2006/relationships/slide" Target="slide1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image" Target="../media/image16.jp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jpg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jpg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jpg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18" Type="http://schemas.openxmlformats.org/officeDocument/2006/relationships/slide" Target="slide1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image" Target="../media/image16.jp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jpg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5.png"/><Relationship Id="rId3" Type="http://schemas.openxmlformats.org/officeDocument/2006/relationships/image" Target="../media/image16.jpg"/><Relationship Id="rId7" Type="http://schemas.openxmlformats.org/officeDocument/2006/relationships/image" Target="../media/image30.png"/><Relationship Id="rId12" Type="http://schemas.openxmlformats.org/officeDocument/2006/relationships/image" Target="../media/image34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11" Type="http://schemas.openxmlformats.org/officeDocument/2006/relationships/image" Target="../media/image33.gif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gif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jpg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2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jpg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7739" y="2375679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NHIỆT LIỆT CHÀO MỪNG CÁC THẦY CÔ VỀ DỰ GIỜ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407F96-D165-408B-8186-033E4D2C4D5C}"/>
              </a:ext>
            </a:extLst>
          </p:cNvPr>
          <p:cNvGrpSpPr/>
          <p:nvPr/>
        </p:nvGrpSpPr>
        <p:grpSpPr>
          <a:xfrm>
            <a:off x="798298" y="421525"/>
            <a:ext cx="2190751" cy="980661"/>
            <a:chOff x="1523999" y="0"/>
            <a:chExt cx="1285462" cy="1828800"/>
          </a:xfrm>
        </p:grpSpPr>
        <p:sp>
          <p:nvSpPr>
            <p:cNvPr id="7" name="Rectangle: Top Corners Rounded 1">
              <a:extLst>
                <a:ext uri="{FF2B5EF4-FFF2-40B4-BE49-F238E27FC236}">
                  <a16:creationId xmlns:a16="http://schemas.microsoft.com/office/drawing/2014/main" id="{2974D671-0870-4777-BE31-5FD1BBBF9AD7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8" name="Rectangle: Top Corners Rounded 2">
              <a:extLst>
                <a:ext uri="{FF2B5EF4-FFF2-40B4-BE49-F238E27FC236}">
                  <a16:creationId xmlns:a16="http://schemas.microsoft.com/office/drawing/2014/main" id="{219332FA-4BE4-4F03-A894-08EEC78551F0}"/>
                </a:ext>
              </a:extLst>
            </p:cNvPr>
            <p:cNvSpPr/>
            <p:nvPr/>
          </p:nvSpPr>
          <p:spPr>
            <a:xfrm>
              <a:off x="1566862" y="76198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rgbClr val="FF0000"/>
                  </a:solidFill>
                </a:rPr>
                <a:t>LỚP 2C</a:t>
              </a:r>
              <a:endParaRPr lang="vi-VN" sz="2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33215" y="650245"/>
            <a:ext cx="675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9049" y="4690112"/>
            <a:ext cx="6096000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GV: </a:t>
            </a:r>
            <a:r>
              <a:rPr lang="en-US" sz="2800" b="1" dirty="0" err="1">
                <a:solidFill>
                  <a:schemeClr val="bg1"/>
                </a:solidFill>
              </a:rPr>
              <a:t>Phạm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Xuyến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12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15</a:t>
              </a:r>
              <a:endParaRPr lang="en-US" sz="9600" b="1" kern="0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16</a:t>
              </a:r>
              <a:endParaRPr lang="en-US" sz="9600" b="1" kern="0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en-US" sz="6600" b="1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   14</a:t>
              </a:r>
              <a:endParaRPr lang="en-US" sz="8800" b="1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020564" cy="144654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8800" b="1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7 + 8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11</a:t>
              </a:r>
              <a:endParaRPr lang="en-US" sz="9600" b="1" kern="0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12</a:t>
              </a:r>
              <a:endParaRPr lang="en-US" sz="9600" b="1" kern="0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en-US" sz="7200" b="1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13</a:t>
              </a:r>
              <a:endParaRPr lang="en-US" sz="9600" b="1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13" y="-220092"/>
            <a:ext cx="8545484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3568985" y="239954"/>
            <a:ext cx="6804375" cy="185678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11466" b="1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5 + 7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pic>
        <p:nvPicPr>
          <p:cNvPr id="14" name="Picture 13">
            <a:hlinkClick r:id="rId1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3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5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11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12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3898644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+ 8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15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14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16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290316" y="412674"/>
            <a:ext cx="4376164" cy="144654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lvl="0" defTabSz="914354"/>
            <a:r>
              <a:rPr lang="en-US" sz="8800" b="1" dirty="0">
                <a:solidFill>
                  <a:prstClr val="white"/>
                </a:solidFill>
                <a:cs typeface="Calibri" panose="020F0502020204030204" pitchFamily="34" charset="0"/>
              </a:rPr>
              <a:t>8 + 7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3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4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13" y="-220092"/>
            <a:ext cx="8545484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3568985" y="239954"/>
            <a:ext cx="6804375" cy="185678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lvl="0" defTabSz="914354"/>
            <a:r>
              <a:rPr lang="en-US" sz="11466" b="1" dirty="0">
                <a:solidFill>
                  <a:prstClr val="white"/>
                </a:solidFill>
                <a:cs typeface="Calibri" panose="020F0502020204030204" pitchFamily="34" charset="0"/>
              </a:rPr>
              <a:t>11 – 8 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pic>
        <p:nvPicPr>
          <p:cNvPr id="14" name="Picture 13">
            <a:hlinkClick r:id="rId1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3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5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5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6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3921760" y="483794"/>
            <a:ext cx="4064000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lvl="0" algn="ctr">
              <a:defRPr/>
            </a:pPr>
            <a:r>
              <a:rPr lang="en-US" sz="7200" b="1" dirty="0">
                <a:solidFill>
                  <a:prstClr val="white"/>
                </a:solidFill>
              </a:rPr>
              <a:t>13 – 7 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8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020564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lvl="0" defTabSz="914354"/>
            <a:r>
              <a:rPr lang="en-US" sz="7200" b="1" dirty="0">
                <a:solidFill>
                  <a:prstClr val="white"/>
                </a:solidFill>
                <a:cs typeface="Calibri" panose="020F0502020204030204" pitchFamily="34" charset="0"/>
              </a:rPr>
              <a:t>17 – 9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8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6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020564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lvl="0" defTabSz="914354"/>
            <a:r>
              <a:rPr lang="en-US" sz="7200" b="1" dirty="0">
                <a:solidFill>
                  <a:prstClr val="white"/>
                </a:solidFill>
                <a:cs typeface="Calibri" panose="020F0502020204030204" pitchFamily="34" charset="0"/>
              </a:rPr>
              <a:t>14 – 6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8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9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13" y="-220092"/>
            <a:ext cx="8545484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3568985" y="239954"/>
            <a:ext cx="6804375" cy="185678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lvl="0" defTabSz="914354"/>
            <a:r>
              <a:rPr lang="en-US" sz="11466" b="1" dirty="0">
                <a:solidFill>
                  <a:prstClr val="white"/>
                </a:solidFill>
                <a:cs typeface="Calibri" panose="020F0502020204030204" pitchFamily="34" charset="0"/>
              </a:rPr>
              <a:t>12 – 5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pic>
        <p:nvPicPr>
          <p:cNvPr id="14" name="Picture 13">
            <a:hlinkClick r:id="rId1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3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5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9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8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3898644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lvl="0" algn="ctr">
              <a:defRPr/>
            </a:pPr>
            <a:r>
              <a:rPr lang="en-US" sz="7200" b="1" dirty="0">
                <a:solidFill>
                  <a:prstClr val="white"/>
                </a:solidFill>
              </a:rPr>
              <a:t>16 – 8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308565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14:</a:t>
            </a:r>
          </a:p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 (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3"/>
            <a:ext cx="2279853" cy="940200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2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2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7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6" y="-257656"/>
            <a:ext cx="4439681" cy="29474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9125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67828" y="1283901"/>
            <a:ext cx="3861275" cy="37256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87595"/>
            <a:ext cx="4165600" cy="39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" y="0"/>
            <a:ext cx="2540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3200" y="2103436"/>
            <a:ext cx="4673600" cy="4673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73600" y="1542177"/>
            <a:ext cx="3454400" cy="3662193"/>
            <a:chOff x="3505200" y="1156631"/>
            <a:chExt cx="2590800" cy="27466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156631"/>
              <a:ext cx="2590800" cy="265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100" y="3285158"/>
              <a:ext cx="631424" cy="61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488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0526BD-5C1D-D075-BCF2-3340D607F909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5A1869-5677-1FD2-9BFE-7FEC8C9DE057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2F7D0-E167-692A-C007-1FE3C8397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1011531" y="4679610"/>
            <a:ext cx="2063600" cy="179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2EA117-57D1-41EA-EA53-8817177C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27174-9214-2323-A527-41761E7B3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5841758-D0FF-2F19-DB80-AA75DA7E9A33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19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40C3C9C-E75E-362B-5CEA-13ED446419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442BBDE-43EC-78A8-80E3-B40D6EFF572F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8 + 5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217521-BD20-72FA-A251-9C38F2EF8067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2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8C7C3D70-4AD6-2DD7-233C-51FF28F33D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06C1632-5986-6139-C13A-AE70BF0629A1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+ 9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5163A7-12C1-5551-B82E-FBD3EAC10739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15A3A6C-B689-655C-845F-890E6C18B5F6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7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014B6716-20AB-3663-E59A-A32BBA4F0C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537BB68-566D-4DAB-213E-7F557879619B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17 – 8 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4652B3-B89E-1BEC-C78D-FFEC624EEEDE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81B2C0-51B9-1E8A-D332-AAA4A4490DA0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81572D8A-5E9C-35DA-7DCE-5FBA0DD3F2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89F0B09-BC38-2B63-89DB-2DD6DEE37C92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+ 7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F960F4-E6A6-F77A-D933-F466547B4217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4E0C678E-EF69-608F-1104-2B5153250B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63A4BA8-3904-DE32-9906-904542D3D679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14 – 5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88A0CF-CA4E-E77D-6702-E0D6DA074CCC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6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3E101BC0-8135-D2A0-38DF-DFD334C208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4700354-FA0C-3D45-E30C-E32B3078226E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7 + 8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65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0358E-3C73-46BD-F427-BC0ADE5F5C65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E727A-1A87-B757-EB48-4583886D1031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F405AC-F7FA-B89F-2830-E0E0BB1B2BC1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537980-B73D-FDDC-D119-46808D5C54DD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24B1F89-ED43-E367-6690-CE31ADD21AF1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C3D0DE-5D04-E462-AF85-5FF7AEFF2CCC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2284B7-BDBA-5C8F-67A8-CF9DF340E52F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0D08BB7-73EE-8E9E-3CCF-3A5CA9A89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1DCF5A-D8B0-C460-1723-7D777048C786}"/>
              </a:ext>
            </a:extLst>
          </p:cNvPr>
          <p:cNvSpPr txBox="1"/>
          <p:nvPr/>
        </p:nvSpPr>
        <p:spPr>
          <a:xfrm>
            <a:off x="4264478" y="4104786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+ 8 = 17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77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2D384-6013-0FAF-DCA5-682E50D7D1C9}"/>
              </a:ext>
            </a:extLst>
          </p:cNvPr>
          <p:cNvSpPr txBox="1"/>
          <p:nvPr/>
        </p:nvSpPr>
        <p:spPr>
          <a:xfrm>
            <a:off x="1639307" y="826109"/>
            <a:ext cx="128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4C1DA-1824-18AE-0F38-710D84DC7DE9}"/>
              </a:ext>
            </a:extLst>
          </p:cNvPr>
          <p:cNvSpPr/>
          <p:nvPr/>
        </p:nvSpPr>
        <p:spPr>
          <a:xfrm>
            <a:off x="1033403" y="88766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D74E31-E70C-2EC6-06BA-D8E6393F71B2}"/>
              </a:ext>
            </a:extLst>
          </p:cNvPr>
          <p:cNvGrpSpPr/>
          <p:nvPr/>
        </p:nvGrpSpPr>
        <p:grpSpPr>
          <a:xfrm>
            <a:off x="1811041" y="2018015"/>
            <a:ext cx="8185332" cy="1528625"/>
            <a:chOff x="2202524" y="1580389"/>
            <a:chExt cx="6961247" cy="13000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1A5224-5E5A-E14E-5B41-DC9DBAB371CD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202EF4-8422-B3D1-844B-87AB9869240A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448030-B219-2954-004E-C4DCD74F9554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D27773E-586E-BC08-FEEB-CF87CF72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5C9155-C943-08B8-247B-70FD0FFD72E6}"/>
                </a:ext>
              </a:extLst>
            </p:cNvPr>
            <p:cNvSpPr txBox="1"/>
            <p:nvPr/>
          </p:nvSpPr>
          <p:spPr>
            <a:xfrm rot="996765">
              <a:off x="5343683" y="1917518"/>
              <a:ext cx="811424" cy="54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8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C9F2A8-9D9C-7B0A-B898-76A73FCB31FE}"/>
                </a:ext>
              </a:extLst>
            </p:cNvPr>
            <p:cNvSpPr txBox="1"/>
            <p:nvPr/>
          </p:nvSpPr>
          <p:spPr>
            <a:xfrm rot="21056098">
              <a:off x="3121629" y="1884123"/>
              <a:ext cx="966517" cy="54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+ 9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C7D4CF-72BF-2C5A-41B3-A666FEDF54E2}"/>
                </a:ext>
              </a:extLst>
            </p:cNvPr>
            <p:cNvSpPr txBox="1"/>
            <p:nvPr/>
          </p:nvSpPr>
          <p:spPr>
            <a:xfrm rot="20483046">
              <a:off x="7043186" y="2004802"/>
              <a:ext cx="822330" cy="54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+ 5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4E60C4-EABA-BB3F-D36A-3A9BAB70398B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7CE19C-2AC1-28E3-0FF2-C7917B022A8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56D1C4-1B34-078A-5DD1-E7070BF7E9D7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75174" cy="549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85F16C6-8186-A0D6-A040-5DCC25142342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F8FD9AD4-DFC7-8C69-6A3A-8C4D47A4B344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59159-C269-A0D9-C20B-3F452004BB38}"/>
              </a:ext>
            </a:extLst>
          </p:cNvPr>
          <p:cNvGrpSpPr/>
          <p:nvPr/>
        </p:nvGrpSpPr>
        <p:grpSpPr>
          <a:xfrm>
            <a:off x="4296391" y="2035393"/>
            <a:ext cx="775841" cy="853164"/>
            <a:chOff x="6328603" y="5717593"/>
            <a:chExt cx="659817" cy="72557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265D96-9EF2-3D0E-F965-13995D27C8BB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8306CC-0AA9-A3FC-6A20-66DD52C56D10}"/>
                </a:ext>
              </a:extLst>
            </p:cNvPr>
            <p:cNvSpPr txBox="1"/>
            <p:nvPr/>
          </p:nvSpPr>
          <p:spPr>
            <a:xfrm>
              <a:off x="6335885" y="5717593"/>
              <a:ext cx="593300" cy="697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</a:p>
          </p:txBody>
        </p:sp>
      </p:grp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C10ED0C-9C42-44BB-E4CD-438793C474B0}"/>
              </a:ext>
            </a:extLst>
          </p:cNvPr>
          <p:cNvSpPr/>
          <p:nvPr/>
        </p:nvSpPr>
        <p:spPr>
          <a:xfrm>
            <a:off x="6430932" y="2623600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EAFC3C-C7C8-EAA2-F819-D6FC468218FC}"/>
              </a:ext>
            </a:extLst>
          </p:cNvPr>
          <p:cNvGrpSpPr/>
          <p:nvPr/>
        </p:nvGrpSpPr>
        <p:grpSpPr>
          <a:xfrm>
            <a:off x="8741830" y="2020438"/>
            <a:ext cx="1254389" cy="1096933"/>
            <a:chOff x="7797020" y="3607255"/>
            <a:chExt cx="1066800" cy="932891"/>
          </a:xfrm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CAAF5437-3759-D94A-A3A0-B5741E9D10B2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BFCABB-AFC3-DF82-59F0-A1074930071E}"/>
                </a:ext>
              </a:extLst>
            </p:cNvPr>
            <p:cNvSpPr txBox="1"/>
            <p:nvPr/>
          </p:nvSpPr>
          <p:spPr>
            <a:xfrm>
              <a:off x="8037711" y="3821341"/>
              <a:ext cx="593300" cy="697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</p:grpSp>
      <p:pic>
        <p:nvPicPr>
          <p:cNvPr id="38" name="Picture 4" descr="Children Jumping Cartoon HD Stock Images | Shutterstock">
            <a:extLst>
              <a:ext uri="{FF2B5EF4-FFF2-40B4-BE49-F238E27FC236}">
                <a16:creationId xmlns:a16="http://schemas.microsoft.com/office/drawing/2014/main" id="{2EBC5485-C80D-9B8C-FF68-F32A545D2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096000" y="4227822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33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4E8A31-8E0F-EFCA-E97F-F99A00A8C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914" y="-233636"/>
            <a:ext cx="5959484" cy="20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BF4FC-08B5-FF7A-2AC0-10CC59C1A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15" y="-849746"/>
            <a:ext cx="1086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7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779E20-34F5-C412-6F2B-55625DCC3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652" y="703156"/>
            <a:ext cx="3950550" cy="1359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BA3822-5052-E7EE-C60C-13B853E0E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727" y="1924333"/>
            <a:ext cx="849246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4AE354-C18F-FBB3-1EB4-66151A51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4" y="-1180607"/>
            <a:ext cx="10638442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511209"/>
          </a:xfrm>
          <a:custGeom>
            <a:avLst/>
            <a:gdLst>
              <a:gd name="connsiteX0" fmla="*/ 0 w 11688947"/>
              <a:gd name="connsiteY0" fmla="*/ 1085223 h 6511209"/>
              <a:gd name="connsiteX1" fmla="*/ 1085223 w 11688947"/>
              <a:gd name="connsiteY1" fmla="*/ 0 h 6511209"/>
              <a:gd name="connsiteX2" fmla="*/ 10603724 w 11688947"/>
              <a:gd name="connsiteY2" fmla="*/ 0 h 6511209"/>
              <a:gd name="connsiteX3" fmla="*/ 11688947 w 11688947"/>
              <a:gd name="connsiteY3" fmla="*/ 1085223 h 6511209"/>
              <a:gd name="connsiteX4" fmla="*/ 11688947 w 11688947"/>
              <a:gd name="connsiteY4" fmla="*/ 5425986 h 6511209"/>
              <a:gd name="connsiteX5" fmla="*/ 10603724 w 11688947"/>
              <a:gd name="connsiteY5" fmla="*/ 6511209 h 6511209"/>
              <a:gd name="connsiteX6" fmla="*/ 1085223 w 11688947"/>
              <a:gd name="connsiteY6" fmla="*/ 6511209 h 6511209"/>
              <a:gd name="connsiteX7" fmla="*/ 0 w 11688947"/>
              <a:gd name="connsiteY7" fmla="*/ 5425986 h 6511209"/>
              <a:gd name="connsiteX8" fmla="*/ 0 w 11688947"/>
              <a:gd name="connsiteY8" fmla="*/ 1085223 h 65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511209" fill="none" extrusionOk="0">
                <a:moveTo>
                  <a:pt x="0" y="1085223"/>
                </a:moveTo>
                <a:cubicBezTo>
                  <a:pt x="-34169" y="487996"/>
                  <a:pt x="476167" y="55104"/>
                  <a:pt x="1085223" y="0"/>
                </a:cubicBezTo>
                <a:cubicBezTo>
                  <a:pt x="4137517" y="77600"/>
                  <a:pt x="7482223" y="-27269"/>
                  <a:pt x="10603724" y="0"/>
                </a:cubicBezTo>
                <a:cubicBezTo>
                  <a:pt x="11212130" y="-11944"/>
                  <a:pt x="11780350" y="512779"/>
                  <a:pt x="11688947" y="1085223"/>
                </a:cubicBezTo>
                <a:cubicBezTo>
                  <a:pt x="11797947" y="1807282"/>
                  <a:pt x="11610738" y="3905886"/>
                  <a:pt x="11688947" y="5425986"/>
                </a:cubicBezTo>
                <a:cubicBezTo>
                  <a:pt x="11622885" y="5999495"/>
                  <a:pt x="11144495" y="6537045"/>
                  <a:pt x="10603724" y="6511209"/>
                </a:cubicBezTo>
                <a:cubicBezTo>
                  <a:pt x="9218622" y="6560386"/>
                  <a:pt x="2367079" y="6388507"/>
                  <a:pt x="1085223" y="6511209"/>
                </a:cubicBezTo>
                <a:cubicBezTo>
                  <a:pt x="479309" y="6561602"/>
                  <a:pt x="-12579" y="6036168"/>
                  <a:pt x="0" y="5425986"/>
                </a:cubicBezTo>
                <a:cubicBezTo>
                  <a:pt x="47022" y="3353483"/>
                  <a:pt x="104569" y="2404632"/>
                  <a:pt x="0" y="1085223"/>
                </a:cubicBezTo>
                <a:close/>
              </a:path>
              <a:path w="11688947" h="6511209" stroke="0" extrusionOk="0">
                <a:moveTo>
                  <a:pt x="0" y="1085223"/>
                </a:moveTo>
                <a:cubicBezTo>
                  <a:pt x="105112" y="473856"/>
                  <a:pt x="554635" y="-4588"/>
                  <a:pt x="1085223" y="0"/>
                </a:cubicBezTo>
                <a:cubicBezTo>
                  <a:pt x="2691387" y="-129276"/>
                  <a:pt x="8070253" y="-77778"/>
                  <a:pt x="10603724" y="0"/>
                </a:cubicBezTo>
                <a:cubicBezTo>
                  <a:pt x="11167436" y="-113621"/>
                  <a:pt x="11672557" y="580382"/>
                  <a:pt x="11688947" y="1085223"/>
                </a:cubicBezTo>
                <a:cubicBezTo>
                  <a:pt x="11770546" y="2190504"/>
                  <a:pt x="11843247" y="4525296"/>
                  <a:pt x="11688947" y="5425986"/>
                </a:cubicBezTo>
                <a:cubicBezTo>
                  <a:pt x="11711276" y="6072427"/>
                  <a:pt x="11109147" y="6543132"/>
                  <a:pt x="10603724" y="6511209"/>
                </a:cubicBezTo>
                <a:cubicBezTo>
                  <a:pt x="7844464" y="6555429"/>
                  <a:pt x="4376217" y="6481827"/>
                  <a:pt x="1085223" y="6511209"/>
                </a:cubicBezTo>
                <a:cubicBezTo>
                  <a:pt x="483595" y="6502463"/>
                  <a:pt x="-10872" y="6022825"/>
                  <a:pt x="0" y="5425986"/>
                </a:cubicBezTo>
                <a:cubicBezTo>
                  <a:pt x="-159954" y="4546363"/>
                  <a:pt x="22140" y="1815690"/>
                  <a:pt x="0" y="1085223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437977-16E1-D5A4-25CA-A2CD9102C7DA}"/>
              </a:ext>
            </a:extLst>
          </p:cNvPr>
          <p:cNvSpPr/>
          <p:nvPr/>
        </p:nvSpPr>
        <p:spPr>
          <a:xfrm>
            <a:off x="4164644" y="546696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87B9D-3F49-6439-CDB5-8895E4945F34}"/>
              </a:ext>
            </a:extLst>
          </p:cNvPr>
          <p:cNvSpPr txBox="1"/>
          <p:nvPr/>
        </p:nvSpPr>
        <p:spPr>
          <a:xfrm>
            <a:off x="4706913" y="357850"/>
            <a:ext cx="283404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FA138-5D94-350A-4932-DB44006BE992}"/>
              </a:ext>
            </a:extLst>
          </p:cNvPr>
          <p:cNvGrpSpPr/>
          <p:nvPr/>
        </p:nvGrpSpPr>
        <p:grpSpPr>
          <a:xfrm>
            <a:off x="1497624" y="612716"/>
            <a:ext cx="8707157" cy="2554359"/>
            <a:chOff x="1215949" y="1297202"/>
            <a:chExt cx="8707157" cy="25543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3B1055-DCA6-4E45-F3DE-75B083069C7A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D2540F-812F-3292-A90A-F07EE89E958A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66B57DC-AAE4-3E47-6592-FD3E11FA947D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727621"/>
                <a:chOff x="1801091" y="2743200"/>
                <a:chExt cx="2105891" cy="727621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CC0ACD3C-47CA-E760-A5F9-7FB027559C0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8F21ECA-26E8-5904-F336-CB6CEC4F4D7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22341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+ 6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91C27C9-18CB-54EE-3E20-E4C4D8885592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61A4DC90-B43A-779F-FF32-A3DEB7A2F26B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D82E241-799D-7129-46BE-28E1B8263997}"/>
                    </a:ext>
                  </a:extLst>
                </p:cNvPr>
                <p:cNvSpPr txBox="1"/>
                <p:nvPr/>
              </p:nvSpPr>
              <p:spPr>
                <a:xfrm>
                  <a:off x="2356944" y="276353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+ 7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17E733C-FF11-1AF6-DFE4-27CF817AC5F2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B66E0C26-795F-7C3D-B0AB-535E7A0530E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DAE4077-ACE6-0B6B-EC5D-221127CBF02E}"/>
                    </a:ext>
                  </a:extLst>
                </p:cNvPr>
                <p:cNvSpPr txBox="1"/>
                <p:nvPr/>
              </p:nvSpPr>
              <p:spPr>
                <a:xfrm>
                  <a:off x="2346784" y="275337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+ 4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C207B4E-635C-F68D-B544-4DFB49DD3BEF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D9DF1EB-491A-34FA-BC22-BFDF296420FD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B348798-BEB0-71AA-7901-147761C03E1C}"/>
                    </a:ext>
                  </a:extLst>
                </p:cNvPr>
                <p:cNvSpPr txBox="1"/>
                <p:nvPr/>
              </p:nvSpPr>
              <p:spPr>
                <a:xfrm>
                  <a:off x="2356944" y="277369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+ 7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54388AF-F8FC-FA90-401E-7E14471B5B8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AF94054E-C279-EE86-C5AB-2348C932A18D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6D3BA76-3401-E11E-8063-20D2FAD874B7}"/>
                    </a:ext>
                  </a:extLst>
                </p:cNvPr>
                <p:cNvSpPr txBox="1"/>
                <p:nvPr/>
              </p:nvSpPr>
              <p:spPr>
                <a:xfrm>
                  <a:off x="2255344" y="274321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4 + 8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6DCC766-8AB9-0950-D456-B876ADDBE746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EBCD3066-4715-362E-835D-67DA75F54706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64288F5-4356-C476-E8D1-01611696AB2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107996" cy="58477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+ 8</a:t>
                  </a: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BEAC20-9BBD-2AB0-A994-980D79470B24}"/>
              </a:ext>
            </a:extLst>
          </p:cNvPr>
          <p:cNvGrpSpPr/>
          <p:nvPr/>
        </p:nvGrpSpPr>
        <p:grpSpPr>
          <a:xfrm>
            <a:off x="1405948" y="2939796"/>
            <a:ext cx="8707157" cy="2750394"/>
            <a:chOff x="1215949" y="1106702"/>
            <a:chExt cx="8707157" cy="27503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B1FD5C-5965-FDFC-E3A3-DDA3D4D9534E}"/>
                </a:ext>
              </a:extLst>
            </p:cNvPr>
            <p:cNvSpPr txBox="1"/>
            <p:nvPr/>
          </p:nvSpPr>
          <p:spPr>
            <a:xfrm>
              <a:off x="1215949" y="1106702"/>
              <a:ext cx="585142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EF3217-EBE6-CE77-FD2A-47098C3EF986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83297"/>
              <a:chOff x="1215949" y="2073799"/>
              <a:chExt cx="8707157" cy="178329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64B32E4-CEDB-5C60-8C53-E5AC57A67A45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727621"/>
                <a:chOff x="1801091" y="2743200"/>
                <a:chExt cx="2105891" cy="727621"/>
              </a:xfrm>
            </p:grpSpPr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112961F5-A09C-73D0-B762-BAEA3A8EF522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FCE2E8-02F6-03CC-D026-BEBB80B423B3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56106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– 8 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13F6EAB-B008-8CE7-88BF-62CA62B8D6E0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A337CEE8-DD4B-EE2B-D40C-919C241BFDCB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6E01992-B719-2EFF-8E13-7B0CE4AAB743}"/>
                    </a:ext>
                  </a:extLst>
                </p:cNvPr>
                <p:cNvSpPr txBox="1"/>
                <p:nvPr/>
              </p:nvSpPr>
              <p:spPr>
                <a:xfrm>
                  <a:off x="2085527" y="2767884"/>
                  <a:ext cx="1595309" cy="64633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14 – 6 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A20F6C7-3F5D-5607-79F9-03063003A338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5EFF10A4-B27A-FE54-891E-C613013D5E7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BAC116A-BC61-C8FA-2ADC-5790C754C76D}"/>
                    </a:ext>
                  </a:extLst>
                </p:cNvPr>
                <p:cNvSpPr txBox="1"/>
                <p:nvPr/>
              </p:nvSpPr>
              <p:spPr>
                <a:xfrm>
                  <a:off x="2140682" y="2773690"/>
                  <a:ext cx="1595309" cy="64633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13 – 7 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9F44DD9-B20E-6F51-7B03-879347299414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91335"/>
                <a:chOff x="1801091" y="2743200"/>
                <a:chExt cx="2105891" cy="69133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F093C96F-BDD0-0F71-C88D-354B2536BA16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B8DCB02-E5E8-E655-1F9F-B68C927DC1FF}"/>
                    </a:ext>
                  </a:extLst>
                </p:cNvPr>
                <p:cNvSpPr txBox="1"/>
                <p:nvPr/>
              </p:nvSpPr>
              <p:spPr>
                <a:xfrm>
                  <a:off x="2116007" y="2788204"/>
                  <a:ext cx="1595309" cy="646331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16 – 8 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27B399E-70AF-7864-D6AD-4F7985724458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91335"/>
                <a:chOff x="1801091" y="2743200"/>
                <a:chExt cx="2105891" cy="691335"/>
              </a:xfrm>
              <a:solidFill>
                <a:srgbClr val="FFFF00"/>
              </a:solidFill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EDBB063-56E9-77DC-624C-BEBCDF6743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F8481F8-51DE-C017-13CE-678FBB30BD69}"/>
                    </a:ext>
                  </a:extLst>
                </p:cNvPr>
                <p:cNvSpPr txBox="1"/>
                <p:nvPr/>
              </p:nvSpPr>
              <p:spPr>
                <a:xfrm>
                  <a:off x="2004247" y="2788204"/>
                  <a:ext cx="1595309" cy="64633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– 5 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7577DDF-AEF9-9F6E-FA26-CD893219A3BB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A4A2A90-B878-4BB4-B0D8-ABD552BDC23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2A3BD6C-0C33-C861-F165-175F0EFD9F6B}"/>
                    </a:ext>
                  </a:extLst>
                </p:cNvPr>
                <p:cNvSpPr txBox="1"/>
                <p:nvPr/>
              </p:nvSpPr>
              <p:spPr>
                <a:xfrm>
                  <a:off x="2126168" y="2773690"/>
                  <a:ext cx="1595309" cy="64633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17 – 9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57192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16" y="1092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13</a:t>
              </a:r>
              <a:endParaRPr lang="en-US" sz="9600" b="1" kern="0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12</a:t>
              </a:r>
              <a:endParaRPr lang="en-US" sz="9600" b="1" kern="0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en-US" sz="7200" b="1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14</a:t>
              </a:r>
              <a:endParaRPr lang="en-US" sz="9600" b="1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3898644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lvl="0" algn="ctr">
              <a:defRPr/>
            </a:pPr>
            <a:r>
              <a:rPr lang="en-US" sz="7200" dirty="0">
                <a:solidFill>
                  <a:schemeClr val="bg1"/>
                </a:solidFill>
                <a:latin typeface="+mj-lt"/>
              </a:rPr>
              <a:t>8 + 6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13</a:t>
              </a:r>
              <a:endParaRPr lang="en-US" sz="9600" b="1" kern="0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14</a:t>
              </a:r>
              <a:endParaRPr lang="en-US" sz="9600" b="1" kern="0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en-US" sz="6600" b="1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15</a:t>
              </a:r>
              <a:endParaRPr lang="en-US" sz="8800" b="1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290316" y="412674"/>
            <a:ext cx="4376164" cy="144654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88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9 + 4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326</Words>
  <Application>Microsoft Office PowerPoint</Application>
  <PresentationFormat>Widescreen</PresentationFormat>
  <Paragraphs>108</Paragraphs>
  <Slides>24</Slides>
  <Notes>3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2024-05-02T09:15:34Z</dcterms:created>
  <dcterms:modified xsi:type="dcterms:W3CDTF">2026-01-30T03:32:13Z</dcterms:modified>
</cp:coreProperties>
</file>