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6" r:id="rId2"/>
    <p:sldId id="257" r:id="rId3"/>
    <p:sldId id="282" r:id="rId4"/>
    <p:sldId id="299" r:id="rId5"/>
    <p:sldId id="284" r:id="rId6"/>
    <p:sldId id="283" r:id="rId7"/>
    <p:sldId id="295" r:id="rId8"/>
    <p:sldId id="304" r:id="rId9"/>
    <p:sldId id="305" r:id="rId10"/>
    <p:sldId id="306" r:id="rId11"/>
    <p:sldId id="294" r:id="rId12"/>
    <p:sldId id="307" r:id="rId13"/>
    <p:sldId id="30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CC99FF"/>
    <a:srgbClr val="7E9476"/>
    <a:srgbClr val="CFE3C8"/>
    <a:srgbClr val="FFFBEF"/>
    <a:srgbClr val="FFF8E5"/>
    <a:srgbClr val="BCEAE8"/>
    <a:srgbClr val="E5926A"/>
    <a:srgbClr val="23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325" autoAdjust="0"/>
  </p:normalViewPr>
  <p:slideViewPr>
    <p:cSldViewPr snapToGrid="0" showGuides="1">
      <p:cViewPr varScale="1">
        <p:scale>
          <a:sx n="69" d="100"/>
          <a:sy n="69" d="100"/>
        </p:scale>
        <p:origin x="118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2651-DD15-41BC-A443-55902CA7B27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E864-7BE6-464A-83FC-27BF2D0E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8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0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61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29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443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07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3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21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26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7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1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23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4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8E91-E583-4A8F-BD5D-34B970A7B9CB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A6C48838-178F-4944-6251-7ED1803B936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E4B9B3-C442-13CD-7107-BB1EAFC567D1}"/>
              </a:ext>
            </a:extLst>
          </p:cNvPr>
          <p:cNvGrpSpPr/>
          <p:nvPr userDrawn="1"/>
        </p:nvGrpSpPr>
        <p:grpSpPr>
          <a:xfrm>
            <a:off x="-3115280" y="-151006"/>
            <a:ext cx="3842965" cy="2357824"/>
            <a:chOff x="5586065" y="1777554"/>
            <a:chExt cx="2882224" cy="17683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02F91BD-4A02-41DA-C26A-E2B4C4CF2EE8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A358383-4FC2-B071-73AB-3A50B1492277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B1843C-FB7F-DE81-F705-E0370D1DEDE9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C6755F-25BD-8DF9-0A35-52B8B253E617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9C4994-FAA4-8B46-6204-91942CBC4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20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781050"/>
            <a:ext cx="9886950" cy="45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8C83A-DFF9-CEFB-ECA3-E0DB7D56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4" y="990369"/>
            <a:ext cx="4742173" cy="865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5A425-D4FD-BD8F-4998-694281E04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40" y="1768350"/>
            <a:ext cx="8394920" cy="1828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75FFBB-D553-16AB-8B64-BE984877918B}"/>
              </a:ext>
            </a:extLst>
          </p:cNvPr>
          <p:cNvSpPr txBox="1"/>
          <p:nvPr/>
        </p:nvSpPr>
        <p:spPr>
          <a:xfrm>
            <a:off x="2644555" y="3780334"/>
            <a:ext cx="8387343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 viên: Đặng Vũ Hải Minh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Trường: Tiểu học Hòa Nghĩa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5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0897DD-3A44-9159-0A55-EFB6808A2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84" y="1463349"/>
            <a:ext cx="3456732" cy="1664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C9BFE-0AFF-EA7A-3336-035689D3373D}"/>
              </a:ext>
            </a:extLst>
          </p:cNvPr>
          <p:cNvSpPr/>
          <p:nvPr/>
        </p:nvSpPr>
        <p:spPr>
          <a:xfrm>
            <a:off x="4595231" y="1851285"/>
            <a:ext cx="7048500" cy="1938992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81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876" y="2269852"/>
            <a:ext cx="4945599" cy="6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C79B18-1F04-0315-036F-003FE7E085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5427" y="2582730"/>
            <a:ext cx="606604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6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3239549" y="685799"/>
            <a:ext cx="7422884" cy="2479112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2058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hia sẻ về những loài hoa, cây cảnh được trồng ở nhà em và nêu các bước trồng.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088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247775" y="772738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58F740-8787-D5DE-46A4-A7A9C56CEE26}"/>
              </a:ext>
            </a:extLst>
          </p:cNvPr>
          <p:cNvSpPr txBox="1"/>
          <p:nvPr/>
        </p:nvSpPr>
        <p:spPr>
          <a:xfrm>
            <a:off x="2455069" y="737426"/>
            <a:ext cx="74723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15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Yêu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cầu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cần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đạt</a:t>
            </a:r>
            <a:endParaRPr lang="zh-CN" altLang="en-US" sz="6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veat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5FFBB-D553-16AB-8B64-BE984877918B}"/>
              </a:ext>
            </a:extLst>
          </p:cNvPr>
          <p:cNvSpPr txBox="1"/>
          <p:nvPr/>
        </p:nvSpPr>
        <p:spPr>
          <a:xfrm>
            <a:off x="1838325" y="2209800"/>
            <a:ext cx="8591550" cy="326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9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323975" y="1638271"/>
            <a:ext cx="7557721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9B3252-1E6F-BA80-764E-E5E2C9E4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78" y="2058841"/>
            <a:ext cx="747434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3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2620424" y="704850"/>
            <a:ext cx="7422884" cy="16859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1858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có thích trồng hoa và cây cảnh không?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C2567B-7B90-2E0D-A56F-CBCD88F5E0E3}"/>
              </a:ext>
            </a:extLst>
          </p:cNvPr>
          <p:cNvGrpSpPr/>
          <p:nvPr/>
        </p:nvGrpSpPr>
        <p:grpSpPr>
          <a:xfrm>
            <a:off x="3868199" y="2581276"/>
            <a:ext cx="7422884" cy="1447800"/>
            <a:chOff x="5003782" y="2214777"/>
            <a:chExt cx="4500578" cy="290893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B698ECE-4C62-C509-C326-1B1593A92667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4A21B1-ABF3-C6A7-837D-01F8DAF9DEF7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đã bao giờ trồng cây hoa hoặc cây cảnh nào chưa? 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13050-6322-3C24-E73A-8EAC55F28703}"/>
              </a:ext>
            </a:extLst>
          </p:cNvPr>
          <p:cNvGrpSpPr/>
          <p:nvPr/>
        </p:nvGrpSpPr>
        <p:grpSpPr>
          <a:xfrm>
            <a:off x="3982499" y="4181476"/>
            <a:ext cx="7422884" cy="1447800"/>
            <a:chOff x="5003782" y="2214777"/>
            <a:chExt cx="4500578" cy="2908932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1661B5FB-5441-B1A5-0E03-E7FC45A912D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10861C-2FA8-9152-074C-1EF264694CCA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Vậy để trồng cây cảnh và hoa đẹp em đã trồng thế nào?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55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54426" y="1678409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E064A9-D6E4-5E42-7180-03F8F4AA498A}"/>
              </a:ext>
            </a:extLst>
          </p:cNvPr>
          <p:cNvSpPr txBox="1"/>
          <p:nvPr/>
        </p:nvSpPr>
        <p:spPr>
          <a:xfrm>
            <a:off x="3779889" y="2618444"/>
            <a:ext cx="6062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9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9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7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1514446"/>
            <a:ext cx="9886950" cy="3727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3AFEEF38-1711-2FF3-DA70-73E6A0CAFF03}"/>
              </a:ext>
            </a:extLst>
          </p:cNvPr>
          <p:cNvSpPr txBox="1"/>
          <p:nvPr/>
        </p:nvSpPr>
        <p:spPr>
          <a:xfrm>
            <a:off x="2189214" y="1799294"/>
            <a:ext cx="82501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vi-VN" altLang="zh-CN" sz="6000" dirty="0">
                <a:ln w="28575">
                  <a:noFill/>
                </a:ln>
                <a:solidFill>
                  <a:srgbClr val="FF0000"/>
                </a:solidFill>
                <a:sym typeface="Caveat" pitchFamily="2" charset="0"/>
              </a:rPr>
              <a:t>Hoạt động 1: Tìm hiểu các bước trồng hoa, cây cảnh trong chậu</a:t>
            </a:r>
            <a:endParaRPr lang="zh-CN" altLang="en-US" sz="6000" dirty="0">
              <a:ln w="28575">
                <a:noFill/>
              </a:ln>
              <a:solidFill>
                <a:srgbClr val="FF0000"/>
              </a:solidFill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15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gợi ý dưới đây và sắp xếp đúng thứ tự các bước trồng hoa, cây cảnh trong chậu.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D67E69-8797-0E62-DEE6-DE1251872185}"/>
              </a:ext>
            </a:extLst>
          </p:cNvPr>
          <p:cNvSpPr/>
          <p:nvPr/>
        </p:nvSpPr>
        <p:spPr>
          <a:xfrm>
            <a:off x="933450" y="1341253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gốc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665D9D-509C-9840-B0E8-4FD4027E78F4}"/>
              </a:ext>
            </a:extLst>
          </p:cNvPr>
          <p:cNvSpPr/>
          <p:nvPr/>
        </p:nvSpPr>
        <p:spPr>
          <a:xfrm>
            <a:off x="885825" y="2379477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22A19C-6BA8-4C71-1937-D8CC20539DFF}"/>
              </a:ext>
            </a:extLst>
          </p:cNvPr>
          <p:cNvSpPr/>
          <p:nvPr/>
        </p:nvSpPr>
        <p:spPr>
          <a:xfrm>
            <a:off x="923925" y="35891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3DF6DB-C502-3221-75C4-024621A96571}"/>
              </a:ext>
            </a:extLst>
          </p:cNvPr>
          <p:cNvSpPr/>
          <p:nvPr/>
        </p:nvSpPr>
        <p:spPr>
          <a:xfrm>
            <a:off x="990600" y="477025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1A786A-C904-90F9-1815-589661A7F1AD}"/>
              </a:ext>
            </a:extLst>
          </p:cNvPr>
          <p:cNvSpPr/>
          <p:nvPr/>
        </p:nvSpPr>
        <p:spPr>
          <a:xfrm>
            <a:off x="1009650" y="562750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Cho một lượng giá thể vừa đủ vào chậu.</a:t>
            </a:r>
          </a:p>
        </p:txBody>
      </p:sp>
    </p:spTree>
    <p:extLst>
      <p:ext uri="{BB962C8B-B14F-4D97-AF65-F5344CB8AC3E}">
        <p14:creationId xmlns:p14="http://schemas.microsoft.com/office/powerpoint/2010/main" val="4093589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 bước trồng hoa, cây cảnh trong chậu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05F914-B8D2-C417-41B1-B80CA4571365}"/>
              </a:ext>
            </a:extLst>
          </p:cNvPr>
          <p:cNvSpPr/>
          <p:nvPr/>
        </p:nvSpPr>
        <p:spPr>
          <a:xfrm>
            <a:off x="933450" y="11221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1: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vật liệu, vật dụng và dụng cụ.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1FE275-3684-7A20-234D-8EF54632FF95}"/>
              </a:ext>
            </a:extLst>
          </p:cNvPr>
          <p:cNvSpPr/>
          <p:nvPr/>
        </p:nvSpPr>
        <p:spPr>
          <a:xfrm>
            <a:off x="962025" y="2141352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2: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8252D-C428-BBA6-B3C7-E0ED66C1D7CC}"/>
              </a:ext>
            </a:extLst>
          </p:cNvPr>
          <p:cNvSpPr/>
          <p:nvPr/>
        </p:nvSpPr>
        <p:spPr>
          <a:xfrm>
            <a:off x="942975" y="33700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3: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một lượng giá thể vừa đổ vào chậu.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10914A-62F4-3695-4344-EC9265F11B48}"/>
              </a:ext>
            </a:extLst>
          </p:cNvPr>
          <p:cNvSpPr/>
          <p:nvPr/>
        </p:nvSpPr>
        <p:spPr>
          <a:xfrm>
            <a:off x="952500" y="42749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4: </a:t>
            </a:r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cây đứng thẳng ở giữa chậu, cho thêm một giá thể vào chậu cho đến khi lấp kín gốc và rễ, dùng tay ấn nhẹ quanh gốc cây cho chắc chắn.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28C27E-1836-27BA-0716-D0093477223C}"/>
              </a:ext>
            </a:extLst>
          </p:cNvPr>
          <p:cNvSpPr/>
          <p:nvPr/>
        </p:nvSpPr>
        <p:spPr>
          <a:xfrm>
            <a:off x="1009650" y="5446528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5: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Tưới nhẹ quanh gốc cây</a:t>
            </a:r>
          </a:p>
        </p:txBody>
      </p:sp>
    </p:spTree>
    <p:extLst>
      <p:ext uri="{BB962C8B-B14F-4D97-AF65-F5344CB8AC3E}">
        <p14:creationId xmlns:p14="http://schemas.microsoft.com/office/powerpoint/2010/main" val="3546194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578048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3907D-77AB-6369-48CD-49B3094C6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977" y="2410899"/>
            <a:ext cx="6066046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6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401</Words>
  <Application>Microsoft Office PowerPoint</Application>
  <PresentationFormat>Widescreen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Caveat</vt:lpstr>
      <vt:lpstr>等线</vt:lpstr>
      <vt:lpstr>Georgia</vt:lpstr>
      <vt:lpstr>Times New Roman</vt:lpstr>
      <vt:lpstr>UTM American Sans</vt:lpstr>
      <vt:lpstr>Wingdings</vt:lpstr>
      <vt:lpstr>思源黑体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</dc:creator>
  <dc:description>9Slide.vn</dc:description>
  <cp:lastModifiedBy>MAIHUNG</cp:lastModifiedBy>
  <cp:revision>41</cp:revision>
  <dcterms:created xsi:type="dcterms:W3CDTF">2023-03-17T13:24:46Z</dcterms:created>
  <dcterms:modified xsi:type="dcterms:W3CDTF">2026-01-09T09:12:29Z</dcterms:modified>
  <cp:category>9Slide.vn</cp:category>
</cp:coreProperties>
</file>