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98" r:id="rId3"/>
    <p:sldId id="301" r:id="rId4"/>
    <p:sldId id="302" r:id="rId5"/>
    <p:sldId id="315" r:id="rId6"/>
    <p:sldId id="303" r:id="rId7"/>
    <p:sldId id="308" r:id="rId8"/>
    <p:sldId id="309" r:id="rId9"/>
    <p:sldId id="326" r:id="rId10"/>
    <p:sldId id="327" r:id="rId11"/>
    <p:sldId id="329" r:id="rId12"/>
    <p:sldId id="32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2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7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489E-1B80-45ED-93CE-4284E6FF93E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F6AB-F238-42A3-8A27-9E2FA6D78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8153" y="1293224"/>
            <a:ext cx="6015447" cy="2650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0591FDA0-5719-5EA8-3339-DD446560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153" y="3996155"/>
            <a:ext cx="6812959" cy="90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4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4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Phạm Thị Lương</a:t>
            </a:r>
          </a:p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Trường: Tiểu học Hòa Nghĩa</a:t>
            </a:r>
            <a:endParaRPr lang="en-US" sz="224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543836-D722-5EE5-C10F-5E78A2F0A2CD}"/>
              </a:ext>
            </a:extLst>
          </p:cNvPr>
          <p:cNvSpPr/>
          <p:nvPr/>
        </p:nvSpPr>
        <p:spPr>
          <a:xfrm>
            <a:off x="72090" y="246212"/>
            <a:ext cx="8747878" cy="2531464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MĨ THUẬT 3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CHỦ ĐỀ 6: NHỚ ƠN THẦY CÔ ( TIẾT 4)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HỌC STEM: THIẾT KẾ BÁO TƯỜNG</a:t>
            </a:r>
          </a:p>
        </p:txBody>
      </p:sp>
    </p:spTree>
    <p:extLst>
      <p:ext uri="{BB962C8B-B14F-4D97-AF65-F5344CB8AC3E}">
        <p14:creationId xmlns:p14="http://schemas.microsoft.com/office/powerpoint/2010/main" val="26513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492C1-A4AC-87F2-FCCC-26649E68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D700-14D9-E4A8-7EB9-E5A92C8B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C17F-42CA-2CCA-348A-7874FCDC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D387C-F82F-E169-9FFE-05812134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" y="134538"/>
            <a:ext cx="8754036" cy="48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1EFEC-DFBB-7F2D-6101-54D382F7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9CFC-1024-3CF3-C67B-A424DBB1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2B94-F3AC-6467-D8B7-CCB6F820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9772D-5F60-24E9-6D9F-5B9634A0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" y="77321"/>
            <a:ext cx="8940305" cy="48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DDC6-7083-5610-5608-640D3F70B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135B-33C1-7CC0-2599-DF11EA3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05DE9-1A68-4EC1-A724-9638CD48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B873E-2FF6-1387-B0A7-0E396C14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2" y="0"/>
            <a:ext cx="8370795" cy="50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7">
            <a:extLst>
              <a:ext uri="{FF2B5EF4-FFF2-40B4-BE49-F238E27FC236}">
                <a16:creationId xmlns:a16="http://schemas.microsoft.com/office/drawing/2014/main" id="{CFA794CD-8B3E-8CFB-DB7E-D405CB87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5" y="296490"/>
            <a:ext cx="7419103" cy="9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96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69B6-A797-1F67-FBB5-F7B867747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A5308199-9CC5-8CE1-3FCC-1CF98F17E997}"/>
              </a:ext>
            </a:extLst>
          </p:cNvPr>
          <p:cNvSpPr txBox="1"/>
          <p:nvPr/>
        </p:nvSpPr>
        <p:spPr>
          <a:xfrm>
            <a:off x="1872465" y="238191"/>
            <a:ext cx="5815927" cy="68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SẢN PHẨM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C6510-5A85-84B9-B25A-B70479EFFBEC}"/>
              </a:ext>
            </a:extLst>
          </p:cNvPr>
          <p:cNvSpPr txBox="1"/>
          <p:nvPr/>
        </p:nvSpPr>
        <p:spPr>
          <a:xfrm>
            <a:off x="363269" y="1036935"/>
            <a:ext cx="8612644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Hình</a:t>
            </a:r>
            <a:r>
              <a:rPr lang="en-US" sz="2800" b="1" i="1" dirty="0"/>
              <a:t> </a:t>
            </a:r>
            <a:r>
              <a:rPr lang="en-US" sz="2800" b="1" i="1" dirty="0" err="1"/>
              <a:t>thức</a:t>
            </a:r>
            <a:r>
              <a:rPr lang="en-US" sz="2800" b="1" i="1" dirty="0"/>
              <a:t>: </a:t>
            </a:r>
            <a:r>
              <a:rPr lang="en-US" sz="2800" b="1" i="1" dirty="0" err="1"/>
              <a:t>Bố</a:t>
            </a:r>
            <a:r>
              <a:rPr lang="en-US" sz="2800" b="1" i="1" dirty="0"/>
              <a:t> </a:t>
            </a:r>
            <a:r>
              <a:rPr lang="en-US" sz="2800" b="1" i="1" dirty="0" err="1"/>
              <a:t>cục</a:t>
            </a:r>
            <a:r>
              <a:rPr lang="en-US" sz="2800" b="1" i="1" dirty="0"/>
              <a:t> </a:t>
            </a:r>
            <a:r>
              <a:rPr lang="en-US" sz="2800" b="1" i="1" dirty="0" err="1"/>
              <a:t>cân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; </a:t>
            </a:r>
            <a:r>
              <a:rPr lang="en-US" sz="2800" b="1" i="1" dirty="0" err="1"/>
              <a:t>màu</a:t>
            </a:r>
            <a:r>
              <a:rPr lang="en-US" sz="2800" b="1" i="1" dirty="0"/>
              <a:t> </a:t>
            </a:r>
            <a:r>
              <a:rPr lang="en-US" sz="2800" b="1" i="1" dirty="0" err="1"/>
              <a:t>sắc</a:t>
            </a:r>
            <a:r>
              <a:rPr lang="en-US" sz="2800" b="1" i="1" dirty="0"/>
              <a:t> </a:t>
            </a:r>
            <a:r>
              <a:rPr lang="en-US" sz="2800" b="1" i="1" dirty="0" err="1"/>
              <a:t>tươi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, </a:t>
            </a:r>
            <a:r>
              <a:rPr lang="en-US" sz="2800" b="1" i="1" dirty="0" err="1"/>
              <a:t>hài</a:t>
            </a:r>
            <a:r>
              <a:rPr lang="en-US" sz="2800" b="1" i="1" dirty="0"/>
              <a:t> </a:t>
            </a:r>
            <a:r>
              <a:rPr lang="en-US" sz="2800" b="1" i="1" dirty="0" err="1"/>
              <a:t>hòa</a:t>
            </a:r>
            <a:r>
              <a:rPr lang="en-US" sz="2800" b="1" i="1" dirty="0"/>
              <a:t>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Nội</a:t>
            </a:r>
            <a:r>
              <a:rPr lang="en-US" sz="2800" b="1" i="1" dirty="0"/>
              <a:t> dung: </a:t>
            </a:r>
            <a:r>
              <a:rPr lang="en-US" sz="2800" b="1" i="1" dirty="0" err="1"/>
              <a:t>Thể</a:t>
            </a:r>
            <a:r>
              <a:rPr lang="en-US" sz="2800" b="1" i="1" dirty="0"/>
              <a:t> </a:t>
            </a:r>
            <a:r>
              <a:rPr lang="en-US" sz="2800" b="1" i="1" dirty="0" err="1"/>
              <a:t>hiện</a:t>
            </a:r>
            <a:r>
              <a:rPr lang="en-US" sz="2800" b="1" i="1" dirty="0"/>
              <a:t> </a:t>
            </a:r>
            <a:r>
              <a:rPr lang="en-US" sz="2800" b="1" i="1" dirty="0" err="1"/>
              <a:t>rõ</a:t>
            </a:r>
            <a:r>
              <a:rPr lang="en-US" sz="2800" b="1" i="1" dirty="0"/>
              <a:t> </a:t>
            </a:r>
            <a:r>
              <a:rPr lang="en-US" sz="2800" b="1" i="1" dirty="0" err="1"/>
              <a:t>lòng</a:t>
            </a:r>
            <a:r>
              <a:rPr lang="en-US" sz="2800" b="1" i="1" dirty="0"/>
              <a:t> </a:t>
            </a:r>
            <a:r>
              <a:rPr lang="en-US" sz="2800" b="1" i="1" dirty="0" err="1"/>
              <a:t>biết</a:t>
            </a:r>
            <a:r>
              <a:rPr lang="en-US" sz="2800" b="1" i="1" dirty="0"/>
              <a:t> </a:t>
            </a:r>
            <a:r>
              <a:rPr lang="en-US" sz="2800" b="1" i="1" dirty="0" err="1"/>
              <a:t>ơn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thầy</a:t>
            </a:r>
            <a:r>
              <a:rPr lang="en-US" sz="2800" b="1" i="1" dirty="0"/>
              <a:t> </a:t>
            </a:r>
            <a:r>
              <a:rPr lang="en-US" sz="2800" b="1" i="1" dirty="0" err="1"/>
              <a:t>cô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r>
              <a:rPr lang="en-US" sz="2800" b="1" i="1" dirty="0"/>
              <a:t>: </a:t>
            </a:r>
            <a:r>
              <a:rPr lang="en-US" sz="2800" b="1" i="1" dirty="0" err="1"/>
              <a:t>Sử</a:t>
            </a:r>
            <a:r>
              <a:rPr lang="en-US" sz="2800" b="1" i="1" dirty="0"/>
              <a:t> </a:t>
            </a:r>
            <a:r>
              <a:rPr lang="en-US" sz="2800" b="1" i="1" dirty="0" err="1"/>
              <a:t>dụng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r>
              <a:rPr lang="en-US" sz="2800" b="1" i="1" dirty="0"/>
              <a:t> </a:t>
            </a:r>
            <a:r>
              <a:rPr lang="en-US" sz="2800" b="1" i="1" dirty="0" err="1"/>
              <a:t>thủ</a:t>
            </a:r>
            <a:r>
              <a:rPr lang="en-US" sz="2800" b="1" i="1" dirty="0"/>
              <a:t> </a:t>
            </a:r>
            <a:r>
              <a:rPr lang="en-US" sz="2800" b="1" i="1" dirty="0" err="1"/>
              <a:t>công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 </a:t>
            </a:r>
            <a:r>
              <a:rPr lang="en-US" sz="2800" b="1" i="1" dirty="0" err="1"/>
              <a:t>tạo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3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EC4D-DBC1-80F1-BE60-32F352F8E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89F762-22B6-D128-EF78-2331D164C591}"/>
              </a:ext>
            </a:extLst>
          </p:cNvPr>
          <p:cNvSpPr/>
          <p:nvPr/>
        </p:nvSpPr>
        <p:spPr>
          <a:xfrm>
            <a:off x="682243" y="512710"/>
            <a:ext cx="7732451" cy="154657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THIẾT KẾ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BÁO TƯỜNG</a:t>
            </a:r>
          </a:p>
        </p:txBody>
      </p:sp>
    </p:spTree>
    <p:extLst>
      <p:ext uri="{BB962C8B-B14F-4D97-AF65-F5344CB8AC3E}">
        <p14:creationId xmlns:p14="http://schemas.microsoft.com/office/powerpoint/2010/main" val="41174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BC75-9766-9F3C-CB16-167FD3B5A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D91C0F-DC19-C355-6915-8492CE72F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" y="3996825"/>
            <a:ext cx="718614" cy="999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EFD1F-3151-9057-94CA-2E8C4A0A8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95" y="4118579"/>
            <a:ext cx="824249" cy="945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A72FC-8422-ADBA-2B59-C4B6F5176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8" y="1429217"/>
            <a:ext cx="9031596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12E43-70EE-D8A9-D868-651D634AE0B8}"/>
              </a:ext>
            </a:extLst>
          </p:cNvPr>
          <p:cNvSpPr txBox="1"/>
          <p:nvPr/>
        </p:nvSpPr>
        <p:spPr>
          <a:xfrm>
            <a:off x="363269" y="1305830"/>
            <a:ext cx="8612644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Hình</a:t>
            </a:r>
            <a:r>
              <a:rPr lang="en-US" sz="2800" b="1" i="1" dirty="0"/>
              <a:t> </a:t>
            </a:r>
            <a:r>
              <a:rPr lang="en-US" sz="2800" b="1" i="1" dirty="0" err="1"/>
              <a:t>thức</a:t>
            </a:r>
            <a:r>
              <a:rPr lang="en-US" sz="2800" b="1" i="1" dirty="0"/>
              <a:t>: </a:t>
            </a:r>
            <a:r>
              <a:rPr lang="en-US" sz="2800" b="1" i="1" dirty="0" err="1"/>
              <a:t>Bố</a:t>
            </a:r>
            <a:r>
              <a:rPr lang="en-US" sz="2800" b="1" i="1" dirty="0"/>
              <a:t> </a:t>
            </a:r>
            <a:r>
              <a:rPr lang="en-US" sz="2800" b="1" i="1" dirty="0" err="1"/>
              <a:t>cục</a:t>
            </a:r>
            <a:r>
              <a:rPr lang="en-US" sz="2800" b="1" i="1" dirty="0"/>
              <a:t> </a:t>
            </a:r>
            <a:r>
              <a:rPr lang="en-US" sz="2800" b="1" i="1" dirty="0" err="1"/>
              <a:t>cân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; </a:t>
            </a:r>
            <a:r>
              <a:rPr lang="en-US" sz="2800" b="1" i="1" dirty="0" err="1"/>
              <a:t>màu</a:t>
            </a:r>
            <a:r>
              <a:rPr lang="en-US" sz="2800" b="1" i="1" dirty="0"/>
              <a:t> </a:t>
            </a:r>
            <a:r>
              <a:rPr lang="en-US" sz="2800" b="1" i="1" dirty="0" err="1"/>
              <a:t>sắc</a:t>
            </a:r>
            <a:r>
              <a:rPr lang="en-US" sz="2800" b="1" i="1" dirty="0"/>
              <a:t> </a:t>
            </a:r>
            <a:r>
              <a:rPr lang="en-US" sz="2800" b="1" i="1" dirty="0" err="1"/>
              <a:t>tươi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, </a:t>
            </a:r>
            <a:r>
              <a:rPr lang="en-US" sz="2800" b="1" i="1" dirty="0" err="1"/>
              <a:t>hài</a:t>
            </a:r>
            <a:r>
              <a:rPr lang="en-US" sz="2800" b="1" i="1" dirty="0"/>
              <a:t> </a:t>
            </a:r>
            <a:r>
              <a:rPr lang="en-US" sz="2800" b="1" i="1" dirty="0" err="1"/>
              <a:t>hòa</a:t>
            </a:r>
            <a:r>
              <a:rPr lang="en-US" sz="2800" b="1" i="1" dirty="0"/>
              <a:t>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Nội</a:t>
            </a:r>
            <a:r>
              <a:rPr lang="en-US" sz="2800" b="1" i="1" dirty="0"/>
              <a:t> dung: </a:t>
            </a:r>
            <a:r>
              <a:rPr lang="en-US" sz="2800" b="1" i="1" dirty="0" err="1"/>
              <a:t>Thể</a:t>
            </a:r>
            <a:r>
              <a:rPr lang="en-US" sz="2800" b="1" i="1" dirty="0"/>
              <a:t> </a:t>
            </a:r>
            <a:r>
              <a:rPr lang="en-US" sz="2800" b="1" i="1" dirty="0" err="1"/>
              <a:t>hiện</a:t>
            </a:r>
            <a:r>
              <a:rPr lang="en-US" sz="2800" b="1" i="1" dirty="0"/>
              <a:t> </a:t>
            </a:r>
            <a:r>
              <a:rPr lang="en-US" sz="2800" b="1" i="1" dirty="0" err="1"/>
              <a:t>rõ</a:t>
            </a:r>
            <a:r>
              <a:rPr lang="en-US" sz="2800" b="1" i="1" dirty="0"/>
              <a:t> </a:t>
            </a:r>
            <a:r>
              <a:rPr lang="en-US" sz="2800" b="1" i="1" dirty="0" err="1"/>
              <a:t>lòng</a:t>
            </a:r>
            <a:r>
              <a:rPr lang="en-US" sz="2800" b="1" i="1" dirty="0"/>
              <a:t> </a:t>
            </a:r>
            <a:r>
              <a:rPr lang="en-US" sz="2800" b="1" i="1" dirty="0" err="1"/>
              <a:t>biết</a:t>
            </a:r>
            <a:r>
              <a:rPr lang="en-US" sz="2800" b="1" i="1" dirty="0"/>
              <a:t> </a:t>
            </a:r>
            <a:r>
              <a:rPr lang="en-US" sz="2800" b="1" i="1" dirty="0" err="1"/>
              <a:t>ơn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thầy</a:t>
            </a:r>
            <a:r>
              <a:rPr lang="en-US" sz="2800" b="1" i="1" dirty="0"/>
              <a:t> </a:t>
            </a:r>
            <a:r>
              <a:rPr lang="en-US" sz="2800" b="1" i="1" dirty="0" err="1"/>
              <a:t>cô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r>
              <a:rPr lang="en-US" sz="2800" b="1" i="1" dirty="0"/>
              <a:t>: </a:t>
            </a:r>
            <a:r>
              <a:rPr lang="en-US" sz="2800" b="1" i="1" dirty="0" err="1"/>
              <a:t>Sử</a:t>
            </a:r>
            <a:r>
              <a:rPr lang="en-US" sz="2800" b="1" i="1" dirty="0"/>
              <a:t> </a:t>
            </a:r>
            <a:r>
              <a:rPr lang="en-US" sz="2800" b="1" i="1" dirty="0" err="1"/>
              <a:t>dụng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r>
              <a:rPr lang="en-US" sz="2800" b="1" i="1" dirty="0"/>
              <a:t> </a:t>
            </a:r>
            <a:r>
              <a:rPr lang="en-US" sz="2800" b="1" i="1" dirty="0" err="1"/>
              <a:t>thủ</a:t>
            </a:r>
            <a:r>
              <a:rPr lang="en-US" sz="2800" b="1" i="1" dirty="0"/>
              <a:t> </a:t>
            </a:r>
            <a:r>
              <a:rPr lang="en-US" sz="2800" b="1" i="1" dirty="0" err="1"/>
              <a:t>công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 </a:t>
            </a:r>
            <a:r>
              <a:rPr lang="en-US" sz="2800" b="1" i="1" dirty="0" err="1"/>
              <a:t>tạo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82404-3772-0AA8-92B9-F21ACA6876E2}"/>
              </a:ext>
            </a:extLst>
          </p:cNvPr>
          <p:cNvSpPr/>
          <p:nvPr/>
        </p:nvSpPr>
        <p:spPr>
          <a:xfrm>
            <a:off x="628553" y="0"/>
            <a:ext cx="7732451" cy="154657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THIẾT KẾ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BÁO TƯỜNG</a:t>
            </a:r>
          </a:p>
        </p:txBody>
      </p:sp>
    </p:spTree>
    <p:extLst>
      <p:ext uri="{BB962C8B-B14F-4D97-AF65-F5344CB8AC3E}">
        <p14:creationId xmlns:p14="http://schemas.microsoft.com/office/powerpoint/2010/main" val="17977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697D1-AB41-271C-9EB9-00C0D6C2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1EB123-9DBC-4AE7-6344-C9E03BB684B9}"/>
              </a:ext>
            </a:extLst>
          </p:cNvPr>
          <p:cNvSpPr/>
          <p:nvPr/>
        </p:nvSpPr>
        <p:spPr>
          <a:xfrm>
            <a:off x="707653" y="391648"/>
            <a:ext cx="7732451" cy="807915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BÁO CÁO SẢN PHẨM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CFD3E-E868-95B0-F320-F5E4E919F94C}"/>
              </a:ext>
            </a:extLst>
          </p:cNvPr>
          <p:cNvSpPr txBox="1"/>
          <p:nvPr/>
        </p:nvSpPr>
        <p:spPr>
          <a:xfrm>
            <a:off x="707653" y="1515046"/>
            <a:ext cx="7172324" cy="304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00070" algn="l"/>
                <a:tab pos="3150870" algn="l"/>
              </a:tabLst>
            </a:pP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Giới thiệu tên sản phẩm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00070" algn="l"/>
                <a:tab pos="3150870" algn="l"/>
              </a:tabLst>
            </a:pP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Trình bày cách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vi-VN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sản phẩm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3100070" algn="l"/>
                <a:tab pos="3150870" algn="l"/>
              </a:tabLst>
            </a:pP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2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32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vi-VN" sz="32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32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2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gọn,</a:t>
            </a:r>
            <a:r>
              <a:rPr lang="vi-VN" sz="32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vi-VN" sz="3200" b="1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hiểu,</a:t>
            </a:r>
            <a:r>
              <a:rPr lang="vi-VN" sz="32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vi-VN" sz="3200" b="1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vi-VN" sz="32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vi-VN" sz="32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A5E4B-79C4-0FBF-D546-502A7B60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0C7CA1-9DB8-AE21-7EED-3958FC62B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" y="3996825"/>
            <a:ext cx="718614" cy="999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C3FE68-7EB0-C9BB-5638-DC92389B6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95" y="4118579"/>
            <a:ext cx="824249" cy="945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4429F-D7EA-E5FD-2CEF-716A5B9C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1" y="1950375"/>
            <a:ext cx="9031596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1C421-2255-06FD-A264-378E142C6696}"/>
              </a:ext>
            </a:extLst>
          </p:cNvPr>
          <p:cNvSpPr/>
          <p:nvPr/>
        </p:nvSpPr>
        <p:spPr>
          <a:xfrm>
            <a:off x="891719" y="724248"/>
            <a:ext cx="7732451" cy="684805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ĐÁNH GIÁ SẢN PHẨM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31C5B-E09D-1F81-79AD-E8614F242F83}"/>
              </a:ext>
            </a:extLst>
          </p:cNvPr>
          <p:cNvSpPr txBox="1"/>
          <p:nvPr/>
        </p:nvSpPr>
        <p:spPr>
          <a:xfrm>
            <a:off x="451623" y="1589494"/>
            <a:ext cx="8612644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Hình</a:t>
            </a:r>
            <a:r>
              <a:rPr lang="en-US" sz="2800" b="1" i="1" dirty="0"/>
              <a:t> </a:t>
            </a:r>
            <a:r>
              <a:rPr lang="en-US" sz="2800" b="1" i="1" dirty="0" err="1"/>
              <a:t>thức</a:t>
            </a:r>
            <a:r>
              <a:rPr lang="en-US" sz="2800" b="1" i="1" dirty="0"/>
              <a:t>: </a:t>
            </a:r>
            <a:r>
              <a:rPr lang="en-US" sz="2800" b="1" i="1" dirty="0" err="1"/>
              <a:t>Bố</a:t>
            </a:r>
            <a:r>
              <a:rPr lang="en-US" sz="2800" b="1" i="1" dirty="0"/>
              <a:t> </a:t>
            </a:r>
            <a:r>
              <a:rPr lang="en-US" sz="2800" b="1" i="1" dirty="0" err="1"/>
              <a:t>cục</a:t>
            </a:r>
            <a:r>
              <a:rPr lang="en-US" sz="2800" b="1" i="1" dirty="0"/>
              <a:t> </a:t>
            </a:r>
            <a:r>
              <a:rPr lang="en-US" sz="2800" b="1" i="1" dirty="0" err="1"/>
              <a:t>cân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; </a:t>
            </a:r>
            <a:r>
              <a:rPr lang="en-US" sz="2800" b="1" i="1" dirty="0" err="1"/>
              <a:t>màu</a:t>
            </a:r>
            <a:r>
              <a:rPr lang="en-US" sz="2800" b="1" i="1" dirty="0"/>
              <a:t> </a:t>
            </a:r>
            <a:r>
              <a:rPr lang="en-US" sz="2800" b="1" i="1" dirty="0" err="1"/>
              <a:t>sắc</a:t>
            </a:r>
            <a:r>
              <a:rPr lang="en-US" sz="2800" b="1" i="1" dirty="0"/>
              <a:t> </a:t>
            </a:r>
            <a:r>
              <a:rPr lang="en-US" sz="2800" b="1" i="1" dirty="0" err="1"/>
              <a:t>tươi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, </a:t>
            </a:r>
            <a:r>
              <a:rPr lang="en-US" sz="2800" b="1" i="1" dirty="0" err="1"/>
              <a:t>hài</a:t>
            </a:r>
            <a:r>
              <a:rPr lang="en-US" sz="2800" b="1" i="1" dirty="0"/>
              <a:t> </a:t>
            </a:r>
            <a:r>
              <a:rPr lang="en-US" sz="2800" b="1" i="1" dirty="0" err="1"/>
              <a:t>hòa</a:t>
            </a:r>
            <a:r>
              <a:rPr lang="en-US" sz="2800" b="1" i="1" dirty="0"/>
              <a:t>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Nội</a:t>
            </a:r>
            <a:r>
              <a:rPr lang="en-US" sz="2800" b="1" i="1" dirty="0"/>
              <a:t> dung: </a:t>
            </a:r>
            <a:r>
              <a:rPr lang="en-US" sz="2800" b="1" i="1" dirty="0" err="1"/>
              <a:t>Thể</a:t>
            </a:r>
            <a:r>
              <a:rPr lang="en-US" sz="2800" b="1" i="1" dirty="0"/>
              <a:t> </a:t>
            </a:r>
            <a:r>
              <a:rPr lang="en-US" sz="2800" b="1" i="1" dirty="0" err="1"/>
              <a:t>hiện</a:t>
            </a:r>
            <a:r>
              <a:rPr lang="en-US" sz="2800" b="1" i="1" dirty="0"/>
              <a:t> </a:t>
            </a:r>
            <a:r>
              <a:rPr lang="en-US" sz="2800" b="1" i="1" dirty="0" err="1"/>
              <a:t>rõ</a:t>
            </a:r>
            <a:r>
              <a:rPr lang="en-US" sz="2800" b="1" i="1" dirty="0"/>
              <a:t> </a:t>
            </a:r>
            <a:r>
              <a:rPr lang="en-US" sz="2800" b="1" i="1" dirty="0" err="1"/>
              <a:t>lòng</a:t>
            </a:r>
            <a:r>
              <a:rPr lang="en-US" sz="2800" b="1" i="1" dirty="0"/>
              <a:t> </a:t>
            </a:r>
            <a:r>
              <a:rPr lang="en-US" sz="2800" b="1" i="1" dirty="0" err="1"/>
              <a:t>biết</a:t>
            </a:r>
            <a:r>
              <a:rPr lang="en-US" sz="2800" b="1" i="1" dirty="0"/>
              <a:t> </a:t>
            </a:r>
            <a:r>
              <a:rPr lang="en-US" sz="2800" b="1" i="1" dirty="0" err="1"/>
              <a:t>ơn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thầy</a:t>
            </a:r>
            <a:r>
              <a:rPr lang="en-US" sz="2800" b="1" i="1" dirty="0"/>
              <a:t> </a:t>
            </a:r>
            <a:r>
              <a:rPr lang="en-US" sz="2800" b="1" i="1" dirty="0" err="1"/>
              <a:t>cô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+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r>
              <a:rPr lang="en-US" sz="2800" b="1" i="1" dirty="0"/>
              <a:t>: </a:t>
            </a:r>
            <a:r>
              <a:rPr lang="en-US" sz="2800" b="1" i="1" dirty="0" err="1"/>
              <a:t>Sử</a:t>
            </a:r>
            <a:r>
              <a:rPr lang="en-US" sz="2800" b="1" i="1" dirty="0"/>
              <a:t> </a:t>
            </a:r>
            <a:r>
              <a:rPr lang="en-US" sz="2800" b="1" i="1" dirty="0" err="1"/>
              <a:t>dụng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r>
              <a:rPr lang="en-US" sz="2800" b="1" i="1" dirty="0"/>
              <a:t> </a:t>
            </a:r>
            <a:r>
              <a:rPr lang="en-US" sz="2800" b="1" i="1" dirty="0" err="1"/>
              <a:t>thủ</a:t>
            </a:r>
            <a:r>
              <a:rPr lang="en-US" sz="2800" b="1" i="1" dirty="0"/>
              <a:t> </a:t>
            </a:r>
            <a:r>
              <a:rPr lang="en-US" sz="2800" b="1" i="1" dirty="0" err="1"/>
              <a:t>công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 </a:t>
            </a:r>
            <a:r>
              <a:rPr lang="en-US" sz="2800" b="1" i="1" dirty="0" err="1"/>
              <a:t>tạo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479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F8946-7AD1-FC01-FDF2-8C24E13C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4B96CE-5A7B-0E28-74DE-44746DDBD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" y="3996825"/>
            <a:ext cx="718614" cy="999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5BEC5-3FB6-A152-D616-AFD2EA7AA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95" y="4118579"/>
            <a:ext cx="824249" cy="945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5595A-8356-D9A5-E13F-6EA6BFE7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" y="0"/>
            <a:ext cx="9031596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B7B337-19A9-4B58-A0F3-A4DABB65C22B}"/>
              </a:ext>
            </a:extLst>
          </p:cNvPr>
          <p:cNvSpPr/>
          <p:nvPr/>
        </p:nvSpPr>
        <p:spPr>
          <a:xfrm>
            <a:off x="825842" y="452512"/>
            <a:ext cx="7732451" cy="1485024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VẬN DỤNG VÀ TRẢI NGHIỆM</a:t>
            </a:r>
          </a:p>
          <a:p>
            <a:pPr algn="ctr"/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94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A022F-3D1E-8ECB-4C2B-0B30B99A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C424-CB28-A2EA-7742-DB013A13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8A1D-48E2-6EA0-87E5-D1977ED7B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9D9D9-B6D0-88F6-7ECB-1C14E7DF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3" y="43703"/>
            <a:ext cx="8512070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231</Words>
  <Application>Microsoft Office PowerPoint</Application>
  <PresentationFormat>On-screen Show (16:9)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116</cp:revision>
  <dcterms:created xsi:type="dcterms:W3CDTF">2024-01-18T12:34:05Z</dcterms:created>
  <dcterms:modified xsi:type="dcterms:W3CDTF">2026-01-09T09:22:04Z</dcterms:modified>
</cp:coreProperties>
</file>