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9"/>
  </p:notesMasterIdLst>
  <p:sldIdLst>
    <p:sldId id="369" r:id="rId2"/>
    <p:sldId id="257" r:id="rId3"/>
    <p:sldId id="313" r:id="rId4"/>
    <p:sldId id="259" r:id="rId5"/>
    <p:sldId id="260" r:id="rId6"/>
    <p:sldId id="272" r:id="rId7"/>
    <p:sldId id="267" r:id="rId8"/>
    <p:sldId id="316" r:id="rId9"/>
    <p:sldId id="318" r:id="rId10"/>
    <p:sldId id="319" r:id="rId11"/>
    <p:sldId id="321" r:id="rId12"/>
    <p:sldId id="361" r:id="rId13"/>
    <p:sldId id="315" r:id="rId14"/>
    <p:sldId id="363" r:id="rId15"/>
    <p:sldId id="366" r:id="rId16"/>
    <p:sldId id="262" r:id="rId17"/>
    <p:sldId id="268" r:id="rId18"/>
  </p:sldIdLst>
  <p:sldSz cx="9144000" cy="5143500" type="screen16x9"/>
  <p:notesSz cx="6858000" cy="9144000"/>
  <p:embeddedFontLst>
    <p:embeddedFont>
      <p:font typeface="Calibri Light" panose="020F0302020204030204" pitchFamily="34" charset="0"/>
      <p:regular r:id="rId20"/>
      <p:italic r:id="rId21"/>
    </p:embeddedFont>
    <p:embeddedFont>
      <p:font typeface="DM Sans" panose="020B0604020202020204" charset="0"/>
      <p:regular r:id="rId22"/>
      <p:bold r:id="rId23"/>
      <p:italic r:id="rId24"/>
      <p:boldItalic r:id="rId25"/>
    </p:embeddedFont>
    <p:embeddedFont>
      <p:font typeface="Rammetto One" panose="020B0604020202020204" charset="0"/>
      <p:regular r:id="rId26"/>
    </p:embeddedFont>
    <p:embeddedFont>
      <p:font typeface="Calibri" panose="020F0502020204030204" pitchFamily="34" charset="0"/>
      <p:regular r:id="rId27"/>
      <p:bold r:id="rId28"/>
      <p:italic r:id="rId29"/>
      <p:boldItalic r:id="rId30"/>
    </p:embeddedFont>
    <p:embeddedFont>
      <p:font typeface="Nunito Light" panose="020B0604020202020204" charset="0"/>
      <p:regular r:id="rId31"/>
      <p:italic r:id="rId32"/>
    </p:embeddedFont>
    <p:embeddedFont>
      <p:font typeface="SimSun" panose="02010600030101010101" pitchFamily="2" charset="-12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64D4F2"/>
    <a:srgbClr val="E3F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C4AEAA-3B8E-4166-B00D-D45E4D66D3FE}">
  <a:tblStyle styleId="{EAC4AEAA-3B8E-4166-B00D-D45E4D66D3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805547-AF91-475A-BB47-0992D532588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cSldViewPr>
  </p:slideViewPr>
  <p:notesTextViewPr>
    <p:cViewPr>
      <p:scale>
        <a:sx n="1" d="1"/>
        <a:sy n="1" d="1"/>
      </p:scale>
      <p:origin x="0" y="0"/>
    </p:cViewPr>
  </p:notesTextViewPr>
  <p:sorterViewPr>
    <p:cViewPr>
      <p:scale>
        <a:sx n="100" d="100"/>
        <a:sy n="100" d="100"/>
      </p:scale>
      <p:origin x="0" y="-100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3"/>
        <p:cNvGrpSpPr/>
        <p:nvPr/>
      </p:nvGrpSpPr>
      <p:grpSpPr>
        <a:xfrm>
          <a:off x="0" y="0"/>
          <a:ext cx="0" cy="0"/>
          <a:chOff x="0" y="0"/>
          <a:chExt cx="0" cy="0"/>
        </a:xfrm>
      </p:grpSpPr>
      <p:sp>
        <p:nvSpPr>
          <p:cNvPr id="2884" name="Google Shape;288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5" name="Google Shape;288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210a876663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210a876663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9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8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7"/>
        <p:cNvGrpSpPr/>
        <p:nvPr/>
      </p:nvGrpSpPr>
      <p:grpSpPr>
        <a:xfrm>
          <a:off x="0" y="0"/>
          <a:ext cx="0" cy="0"/>
          <a:chOff x="0" y="0"/>
          <a:chExt cx="0" cy="0"/>
        </a:xfrm>
      </p:grpSpPr>
      <p:sp>
        <p:nvSpPr>
          <p:cNvPr id="4208" name="Google Shape;420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9" name="Google Shape;420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64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68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0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0"/>
        <p:cNvGrpSpPr/>
        <p:nvPr/>
      </p:nvGrpSpPr>
      <p:grpSpPr>
        <a:xfrm>
          <a:off x="0" y="0"/>
          <a:ext cx="0" cy="0"/>
          <a:chOff x="0" y="0"/>
          <a:chExt cx="0" cy="0"/>
        </a:xfrm>
      </p:grpSpPr>
      <p:sp>
        <p:nvSpPr>
          <p:cNvPr id="3301" name="Google Shape;3301;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2" name="Google Shape;3302;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8"/>
        <p:cNvGrpSpPr/>
        <p:nvPr/>
      </p:nvGrpSpPr>
      <p:grpSpPr>
        <a:xfrm>
          <a:off x="0" y="0"/>
          <a:ext cx="0" cy="0"/>
          <a:chOff x="0" y="0"/>
          <a:chExt cx="0" cy="0"/>
        </a:xfrm>
      </p:grpSpPr>
      <p:sp>
        <p:nvSpPr>
          <p:cNvPr id="3689" name="Google Shape;3689;g26a03dda63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0" name="Google Shape;3690;g26a03dda63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3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8"/>
        <p:cNvGrpSpPr/>
        <p:nvPr/>
      </p:nvGrpSpPr>
      <p:grpSpPr>
        <a:xfrm>
          <a:off x="0" y="0"/>
          <a:ext cx="0" cy="0"/>
          <a:chOff x="0" y="0"/>
          <a:chExt cx="0" cy="0"/>
        </a:xfrm>
      </p:grpSpPr>
      <p:sp>
        <p:nvSpPr>
          <p:cNvPr id="2999" name="Google Shape;29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0" name="Google Shape;30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0"/>
        <p:cNvGrpSpPr/>
        <p:nvPr/>
      </p:nvGrpSpPr>
      <p:grpSpPr>
        <a:xfrm>
          <a:off x="0" y="0"/>
          <a:ext cx="0" cy="0"/>
          <a:chOff x="0" y="0"/>
          <a:chExt cx="0" cy="0"/>
        </a:xfrm>
      </p:grpSpPr>
      <p:sp>
        <p:nvSpPr>
          <p:cNvPr id="3131" name="Google Shape;313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2" name="Google Shape;313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7"/>
        <p:cNvGrpSpPr/>
        <p:nvPr/>
      </p:nvGrpSpPr>
      <p:grpSpPr>
        <a:xfrm>
          <a:off x="0" y="0"/>
          <a:ext cx="0" cy="0"/>
          <a:chOff x="0" y="0"/>
          <a:chExt cx="0" cy="0"/>
        </a:xfrm>
      </p:grpSpPr>
      <p:sp>
        <p:nvSpPr>
          <p:cNvPr id="4208" name="Google Shape;420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9" name="Google Shape;420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2"/>
        <p:cNvGrpSpPr/>
        <p:nvPr/>
      </p:nvGrpSpPr>
      <p:grpSpPr>
        <a:xfrm>
          <a:off x="0" y="0"/>
          <a:ext cx="0" cy="0"/>
          <a:chOff x="0" y="0"/>
          <a:chExt cx="0" cy="0"/>
        </a:xfrm>
      </p:grpSpPr>
      <p:sp>
        <p:nvSpPr>
          <p:cNvPr id="3663" name="Google Shape;366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4" name="Google Shape;366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2"/>
        <p:cNvGrpSpPr/>
        <p:nvPr/>
      </p:nvGrpSpPr>
      <p:grpSpPr>
        <a:xfrm>
          <a:off x="0" y="0"/>
          <a:ext cx="0" cy="0"/>
          <a:chOff x="0" y="0"/>
          <a:chExt cx="0" cy="0"/>
        </a:xfrm>
      </p:grpSpPr>
      <p:sp>
        <p:nvSpPr>
          <p:cNvPr id="3663" name="Google Shape;366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4" name="Google Shape;366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42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01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74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6EB80A-42D1-407C-A44F-47963EE8EC8F}"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27173472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6EB80A-42D1-407C-A44F-47963EE8EC8F}"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4574442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6EB80A-42D1-407C-A44F-47963EE8EC8F}"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4161819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4"/>
        <p:cNvGrpSpPr/>
        <p:nvPr/>
      </p:nvGrpSpPr>
      <p:grpSpPr>
        <a:xfrm>
          <a:off x="0" y="0"/>
          <a:ext cx="0" cy="0"/>
          <a:chOff x="0" y="0"/>
          <a:chExt cx="0" cy="0"/>
        </a:xfrm>
      </p:grpSpPr>
      <p:sp>
        <p:nvSpPr>
          <p:cNvPr id="203" name="Google Shape;20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4" name="Google Shape;204;p4"/>
          <p:cNvSpPr txBox="1">
            <a:spLocks noGrp="1"/>
          </p:cNvSpPr>
          <p:nvPr>
            <p:ph type="body" idx="1"/>
          </p:nvPr>
        </p:nvSpPr>
        <p:spPr>
          <a:xfrm>
            <a:off x="720000" y="1215751"/>
            <a:ext cx="7704000" cy="404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86390222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33"/>
        <p:cNvGrpSpPr/>
        <p:nvPr/>
      </p:nvGrpSpPr>
      <p:grpSpPr>
        <a:xfrm>
          <a:off x="0" y="0"/>
          <a:ext cx="0" cy="0"/>
          <a:chOff x="0" y="0"/>
          <a:chExt cx="0" cy="0"/>
        </a:xfrm>
      </p:grpSpPr>
      <p:sp>
        <p:nvSpPr>
          <p:cNvPr id="792" name="Google Shape;792;p11"/>
          <p:cNvSpPr txBox="1">
            <a:spLocks noGrp="1"/>
          </p:cNvSpPr>
          <p:nvPr>
            <p:ph type="title" hasCustomPrompt="1"/>
          </p:nvPr>
        </p:nvSpPr>
        <p:spPr>
          <a:xfrm>
            <a:off x="1284000" y="600349"/>
            <a:ext cx="6576000" cy="171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93" name="Google Shape;793;p11"/>
          <p:cNvSpPr txBox="1">
            <a:spLocks noGrp="1"/>
          </p:cNvSpPr>
          <p:nvPr>
            <p:ph type="subTitle" idx="1"/>
          </p:nvPr>
        </p:nvSpPr>
        <p:spPr>
          <a:xfrm>
            <a:off x="1284000" y="23168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78725185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sp>
        <p:nvSpPr>
          <p:cNvPr id="622" name="Google Shape;622;p9"/>
          <p:cNvSpPr txBox="1">
            <a:spLocks noGrp="1"/>
          </p:cNvSpPr>
          <p:nvPr>
            <p:ph type="title"/>
          </p:nvPr>
        </p:nvSpPr>
        <p:spPr>
          <a:xfrm>
            <a:off x="3557875" y="1232525"/>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3" name="Google Shape;623;p9"/>
          <p:cNvSpPr txBox="1">
            <a:spLocks noGrp="1"/>
          </p:cNvSpPr>
          <p:nvPr>
            <p:ph type="subTitle" idx="1"/>
          </p:nvPr>
        </p:nvSpPr>
        <p:spPr>
          <a:xfrm>
            <a:off x="3557875" y="23939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300016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6"/>
        <p:cNvGrpSpPr/>
        <p:nvPr/>
      </p:nvGrpSpPr>
      <p:grpSpPr>
        <a:xfrm>
          <a:off x="0" y="0"/>
          <a:ext cx="0" cy="0"/>
          <a:chOff x="0" y="0"/>
          <a:chExt cx="0" cy="0"/>
        </a:xfrm>
      </p:grpSpPr>
      <p:sp>
        <p:nvSpPr>
          <p:cNvPr id="135" name="Google Shape;135;p3"/>
          <p:cNvSpPr txBox="1">
            <a:spLocks noGrp="1"/>
          </p:cNvSpPr>
          <p:nvPr>
            <p:ph type="title"/>
          </p:nvPr>
        </p:nvSpPr>
        <p:spPr>
          <a:xfrm>
            <a:off x="2038200" y="2329950"/>
            <a:ext cx="5067600" cy="1026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6" name="Google Shape;136;p3"/>
          <p:cNvSpPr txBox="1">
            <a:spLocks noGrp="1"/>
          </p:cNvSpPr>
          <p:nvPr>
            <p:ph type="title" idx="2" hasCustomPrompt="1"/>
          </p:nvPr>
        </p:nvSpPr>
        <p:spPr>
          <a:xfrm>
            <a:off x="3745950" y="1414050"/>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7" name="Google Shape;137;p3"/>
          <p:cNvSpPr txBox="1">
            <a:spLocks noGrp="1"/>
          </p:cNvSpPr>
          <p:nvPr>
            <p:ph type="subTitle" idx="1"/>
          </p:nvPr>
        </p:nvSpPr>
        <p:spPr>
          <a:xfrm>
            <a:off x="2038200" y="335445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2180293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2"/>
        <p:cNvGrpSpPr/>
        <p:nvPr/>
      </p:nvGrpSpPr>
      <p:grpSpPr>
        <a:xfrm>
          <a:off x="0" y="0"/>
          <a:ext cx="0" cy="0"/>
          <a:chOff x="0" y="0"/>
          <a:chExt cx="0" cy="0"/>
        </a:xfrm>
      </p:grpSpPr>
      <p:sp>
        <p:nvSpPr>
          <p:cNvPr id="481" name="Google Shape;481;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4876432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662"/>
        <p:cNvGrpSpPr/>
        <p:nvPr/>
      </p:nvGrpSpPr>
      <p:grpSpPr>
        <a:xfrm>
          <a:off x="0" y="0"/>
          <a:ext cx="0" cy="0"/>
          <a:chOff x="0" y="0"/>
          <a:chExt cx="0" cy="0"/>
        </a:xfrm>
      </p:grpSpPr>
      <p:sp>
        <p:nvSpPr>
          <p:cNvPr id="1721" name="Google Shape;172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359011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43"/>
        <p:cNvGrpSpPr/>
        <p:nvPr/>
      </p:nvGrpSpPr>
      <p:grpSpPr>
        <a:xfrm>
          <a:off x="0" y="0"/>
          <a:ext cx="0" cy="0"/>
          <a:chOff x="0" y="0"/>
          <a:chExt cx="0" cy="0"/>
        </a:xfrm>
      </p:grpSpPr>
      <p:sp>
        <p:nvSpPr>
          <p:cNvPr id="2102" name="Google Shape;210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3" name="Google Shape;2103;p29"/>
          <p:cNvSpPr txBox="1">
            <a:spLocks noGrp="1"/>
          </p:cNvSpPr>
          <p:nvPr>
            <p:ph type="subTitle" idx="1"/>
          </p:nvPr>
        </p:nvSpPr>
        <p:spPr>
          <a:xfrm>
            <a:off x="828825" y="2611400"/>
            <a:ext cx="22404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4" name="Google Shape;2104;p29"/>
          <p:cNvSpPr txBox="1">
            <a:spLocks noGrp="1"/>
          </p:cNvSpPr>
          <p:nvPr>
            <p:ph type="subTitle" idx="2"/>
          </p:nvPr>
        </p:nvSpPr>
        <p:spPr>
          <a:xfrm>
            <a:off x="3451795" y="3525800"/>
            <a:ext cx="22404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29"/>
          <p:cNvSpPr txBox="1">
            <a:spLocks noGrp="1"/>
          </p:cNvSpPr>
          <p:nvPr>
            <p:ph type="subTitle" idx="3"/>
          </p:nvPr>
        </p:nvSpPr>
        <p:spPr>
          <a:xfrm>
            <a:off x="6074772" y="2611400"/>
            <a:ext cx="22404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6" name="Google Shape;2106;p29"/>
          <p:cNvSpPr txBox="1">
            <a:spLocks noGrp="1"/>
          </p:cNvSpPr>
          <p:nvPr>
            <p:ph type="subTitle" idx="4"/>
          </p:nvPr>
        </p:nvSpPr>
        <p:spPr>
          <a:xfrm>
            <a:off x="828825" y="1951400"/>
            <a:ext cx="22404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07" name="Google Shape;2107;p29"/>
          <p:cNvSpPr txBox="1">
            <a:spLocks noGrp="1"/>
          </p:cNvSpPr>
          <p:nvPr>
            <p:ph type="subTitle" idx="5"/>
          </p:nvPr>
        </p:nvSpPr>
        <p:spPr>
          <a:xfrm>
            <a:off x="3451790" y="2865800"/>
            <a:ext cx="22404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08" name="Google Shape;2108;p29"/>
          <p:cNvSpPr txBox="1">
            <a:spLocks noGrp="1"/>
          </p:cNvSpPr>
          <p:nvPr>
            <p:ph type="subTitle" idx="6"/>
          </p:nvPr>
        </p:nvSpPr>
        <p:spPr>
          <a:xfrm>
            <a:off x="6074754" y="1951400"/>
            <a:ext cx="22404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38721527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05"/>
        <p:cNvGrpSpPr/>
        <p:nvPr/>
      </p:nvGrpSpPr>
      <p:grpSpPr>
        <a:xfrm>
          <a:off x="0" y="0"/>
          <a:ext cx="0" cy="0"/>
          <a:chOff x="0" y="0"/>
          <a:chExt cx="0" cy="0"/>
        </a:xfrm>
      </p:grpSpPr>
      <p:sp>
        <p:nvSpPr>
          <p:cNvPr id="2264" name="Google Shape;226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5" name="Google Shape;2265;p31"/>
          <p:cNvSpPr txBox="1">
            <a:spLocks noGrp="1"/>
          </p:cNvSpPr>
          <p:nvPr>
            <p:ph type="subTitle" idx="1"/>
          </p:nvPr>
        </p:nvSpPr>
        <p:spPr>
          <a:xfrm>
            <a:off x="866300" y="2091501"/>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6" name="Google Shape;2266;p31"/>
          <p:cNvSpPr txBox="1">
            <a:spLocks noGrp="1"/>
          </p:cNvSpPr>
          <p:nvPr>
            <p:ph type="subTitle" idx="2"/>
          </p:nvPr>
        </p:nvSpPr>
        <p:spPr>
          <a:xfrm>
            <a:off x="3509540" y="2091501"/>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7" name="Google Shape;2267;p31"/>
          <p:cNvSpPr txBox="1">
            <a:spLocks noGrp="1"/>
          </p:cNvSpPr>
          <p:nvPr>
            <p:ph type="subTitle" idx="3"/>
          </p:nvPr>
        </p:nvSpPr>
        <p:spPr>
          <a:xfrm>
            <a:off x="866300" y="3521725"/>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8" name="Google Shape;2268;p31"/>
          <p:cNvSpPr txBox="1">
            <a:spLocks noGrp="1"/>
          </p:cNvSpPr>
          <p:nvPr>
            <p:ph type="subTitle" idx="4"/>
          </p:nvPr>
        </p:nvSpPr>
        <p:spPr>
          <a:xfrm>
            <a:off x="3509540" y="3521725"/>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9" name="Google Shape;2269;p31"/>
          <p:cNvSpPr txBox="1">
            <a:spLocks noGrp="1"/>
          </p:cNvSpPr>
          <p:nvPr>
            <p:ph type="subTitle" idx="5"/>
          </p:nvPr>
        </p:nvSpPr>
        <p:spPr>
          <a:xfrm>
            <a:off x="6152780" y="2091501"/>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0" name="Google Shape;2270;p31"/>
          <p:cNvSpPr txBox="1">
            <a:spLocks noGrp="1"/>
          </p:cNvSpPr>
          <p:nvPr>
            <p:ph type="subTitle" idx="6"/>
          </p:nvPr>
        </p:nvSpPr>
        <p:spPr>
          <a:xfrm>
            <a:off x="6152780" y="3521725"/>
            <a:ext cx="2124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1" name="Google Shape;2271;p31"/>
          <p:cNvSpPr txBox="1">
            <a:spLocks noGrp="1"/>
          </p:cNvSpPr>
          <p:nvPr>
            <p:ph type="subTitle" idx="7"/>
          </p:nvPr>
        </p:nvSpPr>
        <p:spPr>
          <a:xfrm>
            <a:off x="867263" y="16971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2" name="Google Shape;2272;p31"/>
          <p:cNvSpPr txBox="1">
            <a:spLocks noGrp="1"/>
          </p:cNvSpPr>
          <p:nvPr>
            <p:ph type="subTitle" idx="8"/>
          </p:nvPr>
        </p:nvSpPr>
        <p:spPr>
          <a:xfrm>
            <a:off x="3510503" y="16971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3" name="Google Shape;2273;p31"/>
          <p:cNvSpPr txBox="1">
            <a:spLocks noGrp="1"/>
          </p:cNvSpPr>
          <p:nvPr>
            <p:ph type="subTitle" idx="9"/>
          </p:nvPr>
        </p:nvSpPr>
        <p:spPr>
          <a:xfrm>
            <a:off x="6153743" y="16971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4" name="Google Shape;2274;p31"/>
          <p:cNvSpPr txBox="1">
            <a:spLocks noGrp="1"/>
          </p:cNvSpPr>
          <p:nvPr>
            <p:ph type="subTitle" idx="13"/>
          </p:nvPr>
        </p:nvSpPr>
        <p:spPr>
          <a:xfrm>
            <a:off x="867263" y="31273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5" name="Google Shape;2275;p31"/>
          <p:cNvSpPr txBox="1">
            <a:spLocks noGrp="1"/>
          </p:cNvSpPr>
          <p:nvPr>
            <p:ph type="subTitle" idx="14"/>
          </p:nvPr>
        </p:nvSpPr>
        <p:spPr>
          <a:xfrm>
            <a:off x="3510503" y="31273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6" name="Google Shape;2276;p31"/>
          <p:cNvSpPr txBox="1">
            <a:spLocks noGrp="1"/>
          </p:cNvSpPr>
          <p:nvPr>
            <p:ph type="subTitle" idx="15"/>
          </p:nvPr>
        </p:nvSpPr>
        <p:spPr>
          <a:xfrm>
            <a:off x="6153743" y="3127300"/>
            <a:ext cx="21231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Rammetto One"/>
                <a:ea typeface="Rammetto One"/>
                <a:cs typeface="Rammetto One"/>
                <a:sym typeface="Rammetto On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165899141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6EB80A-42D1-407C-A44F-47963EE8EC8F}"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304567763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72"/>
        <p:cNvGrpSpPr/>
        <p:nvPr/>
      </p:nvGrpSpPr>
      <p:grpSpPr>
        <a:xfrm>
          <a:off x="0" y="0"/>
          <a:ext cx="0" cy="0"/>
          <a:chOff x="0" y="0"/>
          <a:chExt cx="0" cy="0"/>
        </a:xfrm>
      </p:grpSpPr>
      <p:sp>
        <p:nvSpPr>
          <p:cNvPr id="1031" name="Google Shape;1031;p15"/>
          <p:cNvSpPr txBox="1">
            <a:spLocks noGrp="1"/>
          </p:cNvSpPr>
          <p:nvPr>
            <p:ph type="title"/>
          </p:nvPr>
        </p:nvSpPr>
        <p:spPr>
          <a:xfrm>
            <a:off x="2038200" y="2329950"/>
            <a:ext cx="5067600" cy="1026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2" name="Google Shape;1032;p15"/>
          <p:cNvSpPr txBox="1">
            <a:spLocks noGrp="1"/>
          </p:cNvSpPr>
          <p:nvPr>
            <p:ph type="title" idx="2" hasCustomPrompt="1"/>
          </p:nvPr>
        </p:nvSpPr>
        <p:spPr>
          <a:xfrm>
            <a:off x="3745950" y="1414050"/>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3" name="Google Shape;1033;p15"/>
          <p:cNvSpPr txBox="1">
            <a:spLocks noGrp="1"/>
          </p:cNvSpPr>
          <p:nvPr>
            <p:ph type="subTitle" idx="1"/>
          </p:nvPr>
        </p:nvSpPr>
        <p:spPr>
          <a:xfrm>
            <a:off x="2038200" y="335445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639753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6EB80A-42D1-407C-A44F-47963EE8EC8F}"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30745921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6EB80A-42D1-407C-A44F-47963EE8EC8F}"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9652504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6EB80A-42D1-407C-A44F-47963EE8EC8F}" type="datetimeFigureOut">
              <a:rPr lang="en-GB" smtClean="0"/>
              <a:t>09/01/2026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36603279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6EB80A-42D1-407C-A44F-47963EE8EC8F}" type="datetimeFigureOut">
              <a:rPr lang="en-GB" smtClean="0"/>
              <a:t>09/01/2026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4965236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EB80A-42D1-407C-A44F-47963EE8EC8F}" type="datetimeFigureOut">
              <a:rPr lang="en-GB" smtClean="0"/>
              <a:t>09/01/2026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346070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16EB80A-42D1-407C-A44F-47963EE8EC8F}"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41724419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16EB80A-42D1-407C-A44F-47963EE8EC8F}"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FFA37-CD41-401B-9C54-2A432A60E800}" type="slidenum">
              <a:rPr lang="en-GB" smtClean="0"/>
              <a:t>‹#›</a:t>
            </a:fld>
            <a:endParaRPr lang="en-GB"/>
          </a:p>
        </p:txBody>
      </p:sp>
    </p:spTree>
    <p:extLst>
      <p:ext uri="{BB962C8B-B14F-4D97-AF65-F5344CB8AC3E}">
        <p14:creationId xmlns:p14="http://schemas.microsoft.com/office/powerpoint/2010/main" val="26821516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6EB80A-42D1-407C-A44F-47963EE8EC8F}" type="datetimeFigureOut">
              <a:rPr lang="en-GB" smtClean="0"/>
              <a:t>09/01/2026</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3FFFA37-CD41-401B-9C54-2A432A60E800}" type="slidenum">
              <a:rPr lang="en-GB" smtClean="0"/>
              <a:t>‹#›</a:t>
            </a:fld>
            <a:endParaRPr lang="en-GB"/>
          </a:p>
        </p:txBody>
      </p:sp>
    </p:spTree>
    <p:extLst>
      <p:ext uri="{BB962C8B-B14F-4D97-AF65-F5344CB8AC3E}">
        <p14:creationId xmlns:p14="http://schemas.microsoft.com/office/powerpoint/2010/main" val="35259784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5" r:id="rId14"/>
    <p:sldLayoutId id="2147483707" r:id="rId15"/>
    <p:sldLayoutId id="2147483708" r:id="rId16"/>
    <p:sldLayoutId id="2147483709" r:id="rId17"/>
    <p:sldLayoutId id="2147483711" r:id="rId18"/>
    <p:sldLayoutId id="2147483713" r:id="rId19"/>
    <p:sldLayoutId id="2147483714" r:id="rId20"/>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Rectangle 4"/>
          <p:cNvSpPr/>
          <p:nvPr/>
        </p:nvSpPr>
        <p:spPr>
          <a:xfrm>
            <a:off x="1564301" y="1094749"/>
            <a:ext cx="6015447" cy="2650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 Box 14">
            <a:extLst>
              <a:ext uri="{FF2B5EF4-FFF2-40B4-BE49-F238E27FC236}">
                <a16:creationId xmlns:a16="http://schemas.microsoft.com/office/drawing/2014/main" id="{0591FDA0-5719-5EA8-3339-DD44656044FA}"/>
              </a:ext>
            </a:extLst>
          </p:cNvPr>
          <p:cNvSpPr txBox="1">
            <a:spLocks noChangeArrowheads="1"/>
          </p:cNvSpPr>
          <p:nvPr/>
        </p:nvSpPr>
        <p:spPr bwMode="auto">
          <a:xfrm>
            <a:off x="1039549" y="3541568"/>
            <a:ext cx="6812959" cy="90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11"/>
              </a:spcBef>
              <a:defRPr/>
            </a:pPr>
            <a:r>
              <a:rPr lang="en-US" sz="2247" b="1" dirty="0" err="1">
                <a:effectLst>
                  <a:outerShdw blurRad="38100" dist="38100" dir="2700000" algn="tl">
                    <a:srgbClr val="000000">
                      <a:alpha val="43137"/>
                    </a:srgbClr>
                  </a:outerShdw>
                </a:effectLst>
                <a:latin typeface="Times New Roman" pitchFamily="18" charset="0"/>
                <a:cs typeface="Times New Roman" pitchFamily="18" charset="0"/>
              </a:rPr>
              <a:t>Giáo</a:t>
            </a:r>
            <a:r>
              <a:rPr lang="en-US" sz="2247" b="1" dirty="0">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effectLst>
                  <a:outerShdw blurRad="38100" dist="38100" dir="2700000" algn="tl">
                    <a:srgbClr val="000000">
                      <a:alpha val="43137"/>
                    </a:srgbClr>
                  </a:outerShdw>
                </a:effectLst>
                <a:latin typeface="Times New Roman" pitchFamily="18" charset="0"/>
                <a:cs typeface="Times New Roman" pitchFamily="18" charset="0"/>
              </a:rPr>
              <a:t>viên</a:t>
            </a:r>
            <a:r>
              <a:rPr lang="en-US" sz="2247" b="1" dirty="0">
                <a:effectLst>
                  <a:outerShdw blurRad="38100" dist="38100" dir="2700000" algn="tl">
                    <a:srgbClr val="000000">
                      <a:alpha val="43137"/>
                    </a:srgbClr>
                  </a:outerShdw>
                </a:effectLst>
                <a:latin typeface="Times New Roman" pitchFamily="18" charset="0"/>
                <a:cs typeface="Times New Roman" pitchFamily="18" charset="0"/>
              </a:rPr>
              <a:t>: Phạm Thị Lương</a:t>
            </a:r>
          </a:p>
          <a:p>
            <a:pPr algn="ctr" eaLnBrk="1" hangingPunct="1">
              <a:spcBef>
                <a:spcPts val="1011"/>
              </a:spcBef>
              <a:defRPr/>
            </a:pPr>
            <a:r>
              <a:rPr lang="en-US" sz="2247" b="1" smtClean="0">
                <a:effectLst>
                  <a:outerShdw blurRad="38100" dist="38100" dir="2700000" algn="tl">
                    <a:srgbClr val="000000">
                      <a:alpha val="43137"/>
                    </a:srgbClr>
                  </a:outerShdw>
                </a:effectLst>
                <a:latin typeface="Times New Roman" pitchFamily="18" charset="0"/>
                <a:cs typeface="Times New Roman" pitchFamily="18" charset="0"/>
              </a:rPr>
              <a:t>Trường: Tiểu học Hòa Nghĩa</a:t>
            </a:r>
            <a:endParaRPr lang="en-US" sz="2247"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EB543836-D722-5EE5-C10F-5E78A2F0A2CD}"/>
              </a:ext>
            </a:extLst>
          </p:cNvPr>
          <p:cNvSpPr/>
          <p:nvPr/>
        </p:nvSpPr>
        <p:spPr>
          <a:xfrm>
            <a:off x="72090" y="246212"/>
            <a:ext cx="8747878" cy="1546579"/>
          </a:xfrm>
          <a:prstGeom prst="rect">
            <a:avLst/>
          </a:prstGeom>
          <a:noFill/>
        </p:spPr>
        <p:txBody>
          <a:bodyPr wrap="square" lIns="68580" tIns="34291" rIns="68580" bIns="34291">
            <a:spAutoFit/>
          </a:bodyPr>
          <a:lstStyle/>
          <a:p>
            <a:pPr algn="ctr"/>
            <a:endParaRPr lang="en-US" sz="3200" b="1" dirty="0">
              <a:ln w="6600">
                <a:solidFill>
                  <a:schemeClr val="accent2"/>
                </a:solidFill>
                <a:prstDash val="solid"/>
              </a:ln>
              <a:solidFill>
                <a:srgbClr val="0000FF"/>
              </a:solidFill>
              <a:effectLst>
                <a:outerShdw dist="38100" dir="2700000" algn="tl" rotWithShape="0">
                  <a:schemeClr val="accent2"/>
                </a:outerShdw>
              </a:effectLst>
            </a:endParaRPr>
          </a:p>
          <a:p>
            <a:pPr algn="ctr"/>
            <a:endParaRPr lang="en-US" sz="3200" b="1" dirty="0">
              <a:ln w="6600">
                <a:solidFill>
                  <a:schemeClr val="accent2"/>
                </a:solidFill>
                <a:prstDash val="solid"/>
              </a:ln>
              <a:solidFill>
                <a:srgbClr val="0000FF"/>
              </a:solidFill>
              <a:effectLst>
                <a:outerShdw dist="38100" dir="2700000" algn="tl" rotWithShape="0">
                  <a:schemeClr val="accent2"/>
                </a:outerShdw>
              </a:effectLst>
            </a:endParaRPr>
          </a:p>
          <a:p>
            <a:pPr algn="ctr"/>
            <a:r>
              <a:rPr lang="en-US" sz="3200" b="1" dirty="0">
                <a:ln w="6600">
                  <a:solidFill>
                    <a:schemeClr val="accent2"/>
                  </a:solidFill>
                  <a:prstDash val="solid"/>
                </a:ln>
                <a:solidFill>
                  <a:srgbClr val="0000FF"/>
                </a:solidFill>
                <a:effectLst>
                  <a:outerShdw dist="38100" dir="2700000" algn="tl" rotWithShape="0">
                    <a:schemeClr val="accent2"/>
                  </a:outerShdw>
                </a:effectLst>
              </a:rPr>
              <a:t>MĨ </a:t>
            </a:r>
            <a:r>
              <a:rPr lang="en-US" sz="3200" b="1">
                <a:ln w="6600">
                  <a:solidFill>
                    <a:schemeClr val="accent2"/>
                  </a:solidFill>
                  <a:prstDash val="solid"/>
                </a:ln>
                <a:solidFill>
                  <a:srgbClr val="0000FF"/>
                </a:solidFill>
                <a:effectLst>
                  <a:outerShdw dist="38100" dir="2700000" algn="tl" rotWithShape="0">
                    <a:schemeClr val="accent2"/>
                  </a:outerShdw>
                </a:effectLst>
              </a:rPr>
              <a:t>THUẬT </a:t>
            </a:r>
            <a:r>
              <a:rPr lang="en-US" sz="3200" b="1" smtClean="0">
                <a:ln w="6600">
                  <a:solidFill>
                    <a:schemeClr val="accent2"/>
                  </a:solidFill>
                  <a:prstDash val="solid"/>
                </a:ln>
                <a:solidFill>
                  <a:srgbClr val="0000FF"/>
                </a:solidFill>
                <a:effectLst>
                  <a:outerShdw dist="38100" dir="2700000" algn="tl" rotWithShape="0">
                    <a:schemeClr val="accent2"/>
                  </a:outerShdw>
                </a:effectLst>
              </a:rPr>
              <a:t>4</a:t>
            </a:r>
            <a:endParaRPr lang="en-US" sz="32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6" name="Title 1">
            <a:extLst>
              <a:ext uri="{FF2B5EF4-FFF2-40B4-BE49-F238E27FC236}">
                <a16:creationId xmlns:a16="http://schemas.microsoft.com/office/drawing/2014/main" id="{6F3459D4-A3D2-090F-6987-FEED6F4070F1}"/>
              </a:ext>
            </a:extLst>
          </p:cNvPr>
          <p:cNvSpPr txBox="1">
            <a:spLocks/>
          </p:cNvSpPr>
          <p:nvPr/>
        </p:nvSpPr>
        <p:spPr>
          <a:xfrm>
            <a:off x="1750827" y="1792791"/>
            <a:ext cx="5543108" cy="1638404"/>
          </a:xfrm>
          <a:prstGeom prst="roundRect">
            <a:avLst>
              <a:gd name="adj" fmla="val 9350"/>
            </a:avLst>
          </a:prstGeom>
          <a:solidFill>
            <a:srgbClr val="FFFFFF"/>
          </a:solidFill>
          <a:ln>
            <a:noFill/>
          </a:ln>
          <a:effectLst>
            <a:outerShdw dist="63500" dir="5400000" algn="t"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Rammetto One"/>
              <a:buNone/>
              <a:defRPr sz="5000" b="0" i="0" u="none" strike="noStrike" cap="none">
                <a:solidFill>
                  <a:schemeClr val="dk1"/>
                </a:solidFill>
                <a:latin typeface="Rammetto One"/>
                <a:ea typeface="Rammetto One"/>
                <a:cs typeface="Rammetto One"/>
                <a:sym typeface="Rammetto One"/>
              </a:defRPr>
            </a:lvl1pPr>
            <a:lvl2pPr marR="0" lvl="1"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2pPr>
            <a:lvl3pPr marR="0" lvl="2"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3pPr>
            <a:lvl4pPr marR="0" lvl="3"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4pPr>
            <a:lvl5pPr marR="0" lvl="4"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5pPr>
            <a:lvl6pPr marR="0" lvl="5"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6pPr>
            <a:lvl7pPr marR="0" lvl="6"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7pPr>
            <a:lvl8pPr marR="0" lvl="7"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8pPr>
            <a:lvl9pPr marR="0" lvl="8" algn="ctr" rtl="0">
              <a:lnSpc>
                <a:spcPct val="100000"/>
              </a:lnSpc>
              <a:spcBef>
                <a:spcPts val="0"/>
              </a:spcBef>
              <a:spcAft>
                <a:spcPts val="0"/>
              </a:spcAft>
              <a:buClr>
                <a:srgbClr val="191919"/>
              </a:buClr>
              <a:buSzPts val="5200"/>
              <a:buFont typeface="DM Sans"/>
              <a:buNone/>
              <a:defRPr sz="5200" b="0" i="0" u="none" strike="noStrike" cap="none">
                <a:solidFill>
                  <a:srgbClr val="191919"/>
                </a:solidFill>
                <a:latin typeface="DM Sans"/>
                <a:ea typeface="DM Sans"/>
                <a:cs typeface="DM Sans"/>
                <a:sym typeface="DM Sans"/>
              </a:defRPr>
            </a:lvl9pPr>
          </a:lstStyle>
          <a:p>
            <a:pPr>
              <a:lnSpc>
                <a:spcPct val="150000"/>
              </a:lnSpc>
            </a:pPr>
            <a:r>
              <a:rPr lang="vi-VN" sz="2000" b="1" smtClean="0">
                <a:solidFill>
                  <a:schemeClr val="accent3"/>
                </a:solidFill>
                <a:latin typeface="Arial" panose="020B0604020202020204" pitchFamily="34" charset="0"/>
                <a:cs typeface="Arial" panose="020B0604020202020204" pitchFamily="34" charset="0"/>
              </a:rPr>
              <a:t>CHỦ ĐỀ 4: </a:t>
            </a:r>
            <a:br>
              <a:rPr lang="vi-VN" sz="2000" b="1" smtClean="0">
                <a:solidFill>
                  <a:schemeClr val="accent3"/>
                </a:solidFill>
                <a:latin typeface="Arial" panose="020B0604020202020204" pitchFamily="34" charset="0"/>
                <a:cs typeface="Arial" panose="020B0604020202020204" pitchFamily="34" charset="0"/>
              </a:rPr>
            </a:br>
            <a:r>
              <a:rPr lang="vi-VN" sz="2000" b="1" smtClean="0">
                <a:solidFill>
                  <a:schemeClr val="accent3"/>
                </a:solidFill>
                <a:latin typeface="Arial" panose="020B0604020202020204" pitchFamily="34" charset="0"/>
                <a:cs typeface="Arial" panose="020B0604020202020204" pitchFamily="34" charset="0"/>
              </a:rPr>
              <a:t>NHỮNG HOẠT ĐỘNG YÊU THÍCH  </a:t>
            </a:r>
            <a:br>
              <a:rPr lang="vi-VN" sz="2000" b="1" smtClean="0">
                <a:solidFill>
                  <a:schemeClr val="accent3"/>
                </a:solidFill>
                <a:latin typeface="Arial" panose="020B0604020202020204" pitchFamily="34" charset="0"/>
                <a:cs typeface="Arial" panose="020B0604020202020204" pitchFamily="34" charset="0"/>
              </a:rPr>
            </a:br>
            <a:r>
              <a:rPr lang="vi-VN" sz="2000" b="1" smtClean="0">
                <a:solidFill>
                  <a:schemeClr val="accent3"/>
                </a:solidFill>
                <a:latin typeface="Arial" panose="020B0604020202020204" pitchFamily="34" charset="0"/>
                <a:cs typeface="Arial" panose="020B0604020202020204" pitchFamily="34" charset="0"/>
              </a:rPr>
              <a:t>Ở TRƯỜNG EM</a:t>
            </a:r>
            <a:endParaRPr lang="vi-VN" sz="2000" dirty="0">
              <a:solidFill>
                <a:schemeClr val="accent3"/>
              </a:solidFill>
            </a:endParaRPr>
          </a:p>
        </p:txBody>
      </p:sp>
    </p:spTree>
    <p:extLst>
      <p:ext uri="{BB962C8B-B14F-4D97-AF65-F5344CB8AC3E}">
        <p14:creationId xmlns:p14="http://schemas.microsoft.com/office/powerpoint/2010/main" val="428368978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5" name="Title 4">
            <a:extLst>
              <a:ext uri="{FF2B5EF4-FFF2-40B4-BE49-F238E27FC236}">
                <a16:creationId xmlns:a16="http://schemas.microsoft.com/office/drawing/2014/main" id="{7E549625-96D7-79AF-D4C0-E66AEFFF53A3}"/>
              </a:ext>
            </a:extLst>
          </p:cNvPr>
          <p:cNvSpPr>
            <a:spLocks noGrp="1"/>
          </p:cNvSpPr>
          <p:nvPr>
            <p:ph type="title"/>
          </p:nvPr>
        </p:nvSpPr>
        <p:spPr>
          <a:xfrm>
            <a:off x="0" y="370115"/>
            <a:ext cx="9144000" cy="586796"/>
          </a:xfrm>
          <a:solidFill>
            <a:srgbClr val="FFFFFF"/>
          </a:solidFill>
        </p:spPr>
        <p:txBody>
          <a:bodyPr anchor="ctr"/>
          <a:lstStyle/>
          <a:p>
            <a:r>
              <a:rPr lang="vi-VN" sz="2400" b="1">
                <a:solidFill>
                  <a:schemeClr val="accent1"/>
                </a:solidFill>
                <a:latin typeface="Arial" panose="020B0604020202020204" pitchFamily="34" charset="0"/>
                <a:cs typeface="Arial" panose="020B0604020202020204" pitchFamily="34" charset="0"/>
              </a:rPr>
              <a:t>CÂU HỎI MỞ RỘNG</a:t>
            </a:r>
          </a:p>
        </p:txBody>
      </p:sp>
      <p:sp>
        <p:nvSpPr>
          <p:cNvPr id="7" name="Rectangle: Rounded Corners 6">
            <a:extLst>
              <a:ext uri="{FF2B5EF4-FFF2-40B4-BE49-F238E27FC236}">
                <a16:creationId xmlns:a16="http://schemas.microsoft.com/office/drawing/2014/main" id="{6A637B50-6C06-FB5F-11CE-DCD5D1530DB0}"/>
              </a:ext>
            </a:extLst>
          </p:cNvPr>
          <p:cNvSpPr/>
          <p:nvPr/>
        </p:nvSpPr>
        <p:spPr>
          <a:xfrm>
            <a:off x="638628" y="1410279"/>
            <a:ext cx="3540098" cy="114935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Hãy kể lại những hoạt động ở trường mà em yêu thích nhất?</a:t>
            </a:r>
          </a:p>
        </p:txBody>
      </p:sp>
      <p:sp>
        <p:nvSpPr>
          <p:cNvPr id="8" name="Rectangle: Rounded Corners 7">
            <a:extLst>
              <a:ext uri="{FF2B5EF4-FFF2-40B4-BE49-F238E27FC236}">
                <a16:creationId xmlns:a16="http://schemas.microsoft.com/office/drawing/2014/main" id="{6B287C61-0B5B-550C-C48E-E171C9A60377}"/>
              </a:ext>
            </a:extLst>
          </p:cNvPr>
          <p:cNvSpPr/>
          <p:nvPr/>
        </p:nvSpPr>
        <p:spPr>
          <a:xfrm>
            <a:off x="638628" y="2927022"/>
            <a:ext cx="3540098" cy="114935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Hoạt động đó diễn ra vào dịp nào trong năm?</a:t>
            </a:r>
          </a:p>
        </p:txBody>
      </p:sp>
      <p:sp>
        <p:nvSpPr>
          <p:cNvPr id="12" name="Rectangle: Rounded Corners 11">
            <a:extLst>
              <a:ext uri="{FF2B5EF4-FFF2-40B4-BE49-F238E27FC236}">
                <a16:creationId xmlns:a16="http://schemas.microsoft.com/office/drawing/2014/main" id="{990E0A77-1C82-FAA3-477A-9E5139DF650E}"/>
              </a:ext>
            </a:extLst>
          </p:cNvPr>
          <p:cNvSpPr/>
          <p:nvPr/>
        </p:nvSpPr>
        <p:spPr>
          <a:xfrm>
            <a:off x="4441372" y="1410279"/>
            <a:ext cx="4027715" cy="114935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 Trong các hoạt động đó, em thấy có những hình ảnh nào nổi bật nhất?</a:t>
            </a:r>
          </a:p>
        </p:txBody>
      </p:sp>
      <p:sp>
        <p:nvSpPr>
          <p:cNvPr id="13" name="Rectangle: Rounded Corners 12">
            <a:extLst>
              <a:ext uri="{FF2B5EF4-FFF2-40B4-BE49-F238E27FC236}">
                <a16:creationId xmlns:a16="http://schemas.microsoft.com/office/drawing/2014/main" id="{DA287F71-B7A6-44FF-CE77-6EECC17CB27F}"/>
              </a:ext>
            </a:extLst>
          </p:cNvPr>
          <p:cNvSpPr/>
          <p:nvPr/>
        </p:nvSpPr>
        <p:spPr>
          <a:xfrm>
            <a:off x="4441372" y="2927022"/>
            <a:ext cx="4027715" cy="114935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Hãy diễn tả cảnh vật, không khí diễn ra hoạt động em yêu thích. </a:t>
            </a:r>
          </a:p>
        </p:txBody>
      </p:sp>
    </p:spTree>
    <p:extLst>
      <p:ext uri="{BB962C8B-B14F-4D97-AF65-F5344CB8AC3E}">
        <p14:creationId xmlns:p14="http://schemas.microsoft.com/office/powerpoint/2010/main" val="242741345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3" name="Title 2">
            <a:extLst>
              <a:ext uri="{FF2B5EF4-FFF2-40B4-BE49-F238E27FC236}">
                <a16:creationId xmlns:a16="http://schemas.microsoft.com/office/drawing/2014/main" id="{4BC15204-7DDD-028E-9EFC-C63B08744B26}"/>
              </a:ext>
            </a:extLst>
          </p:cNvPr>
          <p:cNvSpPr>
            <a:spLocks noGrp="1"/>
          </p:cNvSpPr>
          <p:nvPr>
            <p:ph type="title"/>
          </p:nvPr>
        </p:nvSpPr>
        <p:spPr>
          <a:xfrm>
            <a:off x="0" y="355084"/>
            <a:ext cx="9144000" cy="572700"/>
          </a:xfrm>
          <a:solidFill>
            <a:srgbClr val="FFFFFF"/>
          </a:solidFill>
        </p:spPr>
        <p:txBody>
          <a:bodyPr anchor="ctr"/>
          <a:lstStyle/>
          <a:p>
            <a:pPr>
              <a:lnSpc>
                <a:spcPct val="114000"/>
              </a:lnSpc>
            </a:pPr>
            <a:r>
              <a:rPr lang="vi-VN"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2. Tìm hiểu các hoạt động ở trường học qua SPMT</a:t>
            </a:r>
            <a:endParaRPr lang="vi-VN" sz="2400" dirty="0">
              <a:solidFill>
                <a:schemeClr val="accent1"/>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25" name="Speech Bubble: Rectangle with Corners Rounded 24">
            <a:extLst>
              <a:ext uri="{FF2B5EF4-FFF2-40B4-BE49-F238E27FC236}">
                <a16:creationId xmlns:a16="http://schemas.microsoft.com/office/drawing/2014/main" id="{78D5C81E-403F-E7E3-83A2-F228E9010411}"/>
              </a:ext>
            </a:extLst>
          </p:cNvPr>
          <p:cNvSpPr/>
          <p:nvPr/>
        </p:nvSpPr>
        <p:spPr>
          <a:xfrm>
            <a:off x="255423" y="1300111"/>
            <a:ext cx="2019950" cy="2543278"/>
          </a:xfrm>
          <a:prstGeom prst="wedgeRoundRectCallout">
            <a:avLst>
              <a:gd name="adj1" fmla="val 44516"/>
              <a:gd name="adj2" fmla="val 64876"/>
              <a:gd name="adj3" fmla="val 16667"/>
            </a:avLst>
          </a:prstGeom>
          <a:solidFill>
            <a:srgbClr val="FFFFFF"/>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solidFill>
                  <a:srgbClr val="000000"/>
                </a:solidFill>
                <a:latin typeface="Arial" panose="020B0604020202020204" pitchFamily="34" charset="0"/>
                <a:cs typeface="Arial" panose="020B0604020202020204" pitchFamily="34" charset="0"/>
              </a:rPr>
              <a:t>Các sản phẩm mĩ thuật đây thể hiện về những hoạt động gì ở nhà trường? </a:t>
            </a:r>
          </a:p>
        </p:txBody>
      </p:sp>
      <p:sp>
        <p:nvSpPr>
          <p:cNvPr id="26" name="Speech Bubble: Rectangle with Corners Rounded 25">
            <a:extLst>
              <a:ext uri="{FF2B5EF4-FFF2-40B4-BE49-F238E27FC236}">
                <a16:creationId xmlns:a16="http://schemas.microsoft.com/office/drawing/2014/main" id="{63E05D23-9D02-D1A5-0F89-88E68E55A06E}"/>
              </a:ext>
            </a:extLst>
          </p:cNvPr>
          <p:cNvSpPr/>
          <p:nvPr/>
        </p:nvSpPr>
        <p:spPr>
          <a:xfrm>
            <a:off x="2573550" y="1300111"/>
            <a:ext cx="3232002" cy="1165771"/>
          </a:xfrm>
          <a:prstGeom prst="wedgeRoundRectCallout">
            <a:avLst>
              <a:gd name="adj1" fmla="val -21709"/>
              <a:gd name="adj2" fmla="val 61075"/>
              <a:gd name="adj3" fmla="val 16667"/>
            </a:avLst>
          </a:prstGeom>
          <a:solidFill>
            <a:srgbClr val="FFFFFF"/>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solidFill>
                  <a:srgbClr val="000000"/>
                </a:solidFill>
              </a:rPr>
              <a:t>Nêu chất liệu được thể hiện ở mỗi sản phẩm mĩ thuật. </a:t>
            </a:r>
          </a:p>
        </p:txBody>
      </p:sp>
      <p:sp>
        <p:nvSpPr>
          <p:cNvPr id="2" name="Speech Bubble: Rectangle with Corners Rounded 1">
            <a:extLst>
              <a:ext uri="{FF2B5EF4-FFF2-40B4-BE49-F238E27FC236}">
                <a16:creationId xmlns:a16="http://schemas.microsoft.com/office/drawing/2014/main" id="{88648728-2707-7839-04C6-19BFF832474F}"/>
              </a:ext>
            </a:extLst>
          </p:cNvPr>
          <p:cNvSpPr/>
          <p:nvPr/>
        </p:nvSpPr>
        <p:spPr>
          <a:xfrm>
            <a:off x="6071017" y="1245670"/>
            <a:ext cx="2697640" cy="2946590"/>
          </a:xfrm>
          <a:prstGeom prst="wedgeRoundRectCallout">
            <a:avLst>
              <a:gd name="adj1" fmla="val -41110"/>
              <a:gd name="adj2" fmla="val 62500"/>
              <a:gd name="adj3" fmla="val 16667"/>
            </a:avLst>
          </a:prstGeom>
          <a:solidFill>
            <a:srgbClr val="FFFFFF"/>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solidFill>
                  <a:srgbClr val="000000"/>
                </a:solidFill>
              </a:rPr>
              <a:t>Em sẽ dùng hình ảnh và chất liệu gì để thể hiện sản phẩm mĩ thuật về chủ đề Những hoạt động yêu thích ở trường em? </a:t>
            </a:r>
          </a:p>
        </p:txBody>
      </p:sp>
      <p:sp>
        <p:nvSpPr>
          <p:cNvPr id="9" name="Rectangle: Rounded Corners 19">
            <a:extLst>
              <a:ext uri="{FF2B5EF4-FFF2-40B4-BE49-F238E27FC236}">
                <a16:creationId xmlns:a16="http://schemas.microsoft.com/office/drawing/2014/main" id="{7E059751-2E98-856F-6A1F-B5A75FCE51AB}"/>
              </a:ext>
            </a:extLst>
          </p:cNvPr>
          <p:cNvSpPr/>
          <p:nvPr/>
        </p:nvSpPr>
        <p:spPr>
          <a:xfrm>
            <a:off x="2540838" y="3103279"/>
            <a:ext cx="3120572" cy="522514"/>
          </a:xfrm>
          <a:prstGeom prst="roundRect">
            <a:avLst>
              <a:gd name="adj" fmla="val 50000"/>
            </a:avLst>
          </a:prstGeom>
          <a:solidFill>
            <a:srgbClr val="FFFFF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vi-VN" sz="2200" b="1" dirty="0">
                <a:solidFill>
                  <a:schemeClr val="accent6"/>
                </a:solidFill>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97095024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2" name="Title 1">
            <a:extLst>
              <a:ext uri="{FF2B5EF4-FFF2-40B4-BE49-F238E27FC236}">
                <a16:creationId xmlns:a16="http://schemas.microsoft.com/office/drawing/2014/main" id="{CD1696E1-F1A1-E716-A1FB-CDC1F6959560}"/>
              </a:ext>
            </a:extLst>
          </p:cNvPr>
          <p:cNvSpPr>
            <a:spLocks noGrp="1"/>
          </p:cNvSpPr>
          <p:nvPr>
            <p:ph type="title"/>
          </p:nvPr>
        </p:nvSpPr>
        <p:spPr>
          <a:xfrm>
            <a:off x="0" y="344774"/>
            <a:ext cx="9144000" cy="562800"/>
          </a:xfrm>
          <a:solidFill>
            <a:srgbClr val="FFFFFF"/>
          </a:solidFill>
        </p:spPr>
        <p:txBody>
          <a:bodyPr bIns="72000" anchor="ctr"/>
          <a:lstStyle/>
          <a:p>
            <a:r>
              <a:rPr lang="vi-VN" sz="2200" b="1" dirty="0">
                <a:solidFill>
                  <a:schemeClr val="accent3"/>
                </a:solidFill>
                <a:latin typeface="Arial" panose="020B0604020202020204" pitchFamily="34" charset="0"/>
                <a:cs typeface="Arial" panose="020B0604020202020204" pitchFamily="34" charset="0"/>
              </a:rPr>
              <a:t>Quan sát </a:t>
            </a:r>
            <a:r>
              <a:rPr lang="vi-VN" sz="22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hình ảnh </a:t>
            </a:r>
            <a:r>
              <a:rPr lang="vi-VN" sz="2200" b="1" dirty="0">
                <a:solidFill>
                  <a:schemeClr val="accent3"/>
                </a:solidFill>
                <a:latin typeface="Arial" panose="020B0604020202020204" pitchFamily="34" charset="0"/>
                <a:ea typeface="Calibri" panose="020F0502020204030204" pitchFamily="34" charset="0"/>
                <a:cs typeface="Arial" panose="020B0604020202020204" pitchFamily="34" charset="0"/>
              </a:rPr>
              <a:t>SGK tr.25</a:t>
            </a:r>
            <a:endParaRPr lang="vi-VN" sz="2200" b="1" dirty="0">
              <a:solidFill>
                <a:schemeClr val="accent3"/>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7692443-7FFE-342C-A9CC-B7F95AB50C07}"/>
              </a:ext>
            </a:extLst>
          </p:cNvPr>
          <p:cNvGrpSpPr/>
          <p:nvPr/>
        </p:nvGrpSpPr>
        <p:grpSpPr>
          <a:xfrm>
            <a:off x="425503" y="1189846"/>
            <a:ext cx="3948131" cy="3503065"/>
            <a:chOff x="161072" y="623447"/>
            <a:chExt cx="3335128" cy="2959165"/>
          </a:xfrm>
        </p:grpSpPr>
        <p:sp>
          <p:nvSpPr>
            <p:cNvPr id="5" name="TextBox 4">
              <a:extLst>
                <a:ext uri="{FF2B5EF4-FFF2-40B4-BE49-F238E27FC236}">
                  <a16:creationId xmlns:a16="http://schemas.microsoft.com/office/drawing/2014/main" id="{28D3A065-2947-D95B-5DAB-480A6D4D14C9}"/>
                </a:ext>
              </a:extLst>
            </p:cNvPr>
            <p:cNvSpPr txBox="1"/>
            <p:nvPr/>
          </p:nvSpPr>
          <p:spPr>
            <a:xfrm>
              <a:off x="161072" y="2896788"/>
              <a:ext cx="3335128" cy="685824"/>
            </a:xfrm>
            <a:prstGeom prst="rect">
              <a:avLst/>
            </a:prstGeom>
            <a:solidFill>
              <a:srgbClr val="FFFFFF"/>
            </a:solidFill>
          </p:spPr>
          <p:txBody>
            <a:bodyPr wrap="square" bIns="72000" anchor="ctr">
              <a:spAutoFit/>
            </a:bodyPr>
            <a:lstStyle/>
            <a:p>
              <a:pPr algn="ctr">
                <a:lnSpc>
                  <a:spcPct val="150000"/>
                </a:lnSpc>
              </a:pP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Đỗ Khang, </a:t>
              </a:r>
              <a:r>
                <a:rPr lang="vi-VN" sz="16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Thi đấu môn cầu lông trong ngày hội thể thao ở trường em</a:t>
              </a: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màu chì</a:t>
              </a:r>
              <a:endParaRPr lang="vi-VN" sz="16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6" name="Picture 2">
              <a:extLst>
                <a:ext uri="{FF2B5EF4-FFF2-40B4-BE49-F238E27FC236}">
                  <a16:creationId xmlns:a16="http://schemas.microsoft.com/office/drawing/2014/main" id="{1402AB1A-5A7D-880E-DDC2-E24CDA0CF425}"/>
                </a:ext>
              </a:extLst>
            </p:cNvPr>
            <p:cNvPicPr>
              <a:picLocks noChangeAspect="1" noChangeArrowheads="1"/>
            </p:cNvPicPr>
            <p:nvPr/>
          </p:nvPicPr>
          <p:blipFill>
            <a:blip r:embed="rId3"/>
            <a:srcRect t="3705" b="3705"/>
            <a:stretch/>
          </p:blipFill>
          <p:spPr bwMode="auto">
            <a:xfrm>
              <a:off x="161072" y="623447"/>
              <a:ext cx="3335128" cy="2258767"/>
            </a:xfrm>
            <a:prstGeom prst="roundRect">
              <a:avLst>
                <a:gd name="adj" fmla="val 8544"/>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DB7824C-1D3A-742D-935C-6AB60FDC4230}"/>
              </a:ext>
            </a:extLst>
          </p:cNvPr>
          <p:cNvGrpSpPr/>
          <p:nvPr/>
        </p:nvGrpSpPr>
        <p:grpSpPr>
          <a:xfrm>
            <a:off x="4770367" y="1189846"/>
            <a:ext cx="3948131" cy="3506814"/>
            <a:chOff x="161072" y="623447"/>
            <a:chExt cx="3335128" cy="2962331"/>
          </a:xfrm>
        </p:grpSpPr>
        <p:sp>
          <p:nvSpPr>
            <p:cNvPr id="10" name="TextBox 9">
              <a:extLst>
                <a:ext uri="{FF2B5EF4-FFF2-40B4-BE49-F238E27FC236}">
                  <a16:creationId xmlns:a16="http://schemas.microsoft.com/office/drawing/2014/main" id="{CD44B395-A430-B107-4926-84E629172227}"/>
                </a:ext>
              </a:extLst>
            </p:cNvPr>
            <p:cNvSpPr txBox="1"/>
            <p:nvPr/>
          </p:nvSpPr>
          <p:spPr>
            <a:xfrm>
              <a:off x="161072" y="2899954"/>
              <a:ext cx="3335128" cy="685824"/>
            </a:xfrm>
            <a:prstGeom prst="rect">
              <a:avLst/>
            </a:prstGeom>
            <a:solidFill>
              <a:srgbClr val="FFFFFF"/>
            </a:solidFill>
          </p:spPr>
          <p:txBody>
            <a:bodyPr wrap="square" bIns="72000" anchor="ctr">
              <a:spAutoFit/>
            </a:bodyPr>
            <a:lstStyle/>
            <a:p>
              <a:pPr algn="ctr">
                <a:lnSpc>
                  <a:spcPct val="150000"/>
                </a:lnSpc>
              </a:pP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Nguyễn Quỳnh Trâm, </a:t>
              </a:r>
              <a:r>
                <a:rPr lang="vi-VN" sz="16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Một ngày dã ngoại ở trang trại</a:t>
              </a: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màu nước</a:t>
              </a:r>
              <a:endParaRPr lang="vi-VN" sz="1600" i="1" dirty="0">
                <a:effectLst/>
                <a:latin typeface="Arial" panose="020B0604020202020204" pitchFamily="34" charset="0"/>
                <a:ea typeface="SimSun" panose="02010600030101010101" pitchFamily="2" charset="-122"/>
                <a:cs typeface="Arial" panose="020B0604020202020204" pitchFamily="34" charset="0"/>
              </a:endParaRPr>
            </a:p>
          </p:txBody>
        </p:sp>
        <p:pic>
          <p:nvPicPr>
            <p:cNvPr id="11" name="Picture 2">
              <a:extLst>
                <a:ext uri="{FF2B5EF4-FFF2-40B4-BE49-F238E27FC236}">
                  <a16:creationId xmlns:a16="http://schemas.microsoft.com/office/drawing/2014/main" id="{403523FC-E5A5-3B9C-1A34-21013843FA3D}"/>
                </a:ext>
              </a:extLst>
            </p:cNvPr>
            <p:cNvPicPr>
              <a:picLocks noChangeAspect="1" noChangeArrowheads="1"/>
            </p:cNvPicPr>
            <p:nvPr/>
          </p:nvPicPr>
          <p:blipFill>
            <a:blip r:embed="rId4"/>
            <a:srcRect t="3942" b="3942"/>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916553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0"/>
        <p:cNvGrpSpPr/>
        <p:nvPr/>
      </p:nvGrpSpPr>
      <p:grpSpPr>
        <a:xfrm>
          <a:off x="0" y="0"/>
          <a:ext cx="0" cy="0"/>
          <a:chOff x="0" y="0"/>
          <a:chExt cx="0" cy="0"/>
        </a:xfrm>
      </p:grpSpPr>
      <p:grpSp>
        <p:nvGrpSpPr>
          <p:cNvPr id="4230" name="Google Shape;4230;p56"/>
          <p:cNvGrpSpPr/>
          <p:nvPr/>
        </p:nvGrpSpPr>
        <p:grpSpPr>
          <a:xfrm rot="7151423">
            <a:off x="264421" y="1450910"/>
            <a:ext cx="386384" cy="258362"/>
            <a:chOff x="5609880" y="3647520"/>
            <a:chExt cx="455400" cy="304560"/>
          </a:xfrm>
        </p:grpSpPr>
        <p:sp>
          <p:nvSpPr>
            <p:cNvPr id="4231" name="Google Shape;4231;p56"/>
            <p:cNvSpPr/>
            <p:nvPr/>
          </p:nvSpPr>
          <p:spPr>
            <a:xfrm>
              <a:off x="5706360" y="3683160"/>
              <a:ext cx="358920" cy="268920"/>
            </a:xfrm>
            <a:custGeom>
              <a:avLst/>
              <a:gdLst/>
              <a:ahLst/>
              <a:cxnLst/>
              <a:rect l="l" t="t" r="r" b="b"/>
              <a:pathLst>
                <a:path w="997" h="747" extrusionOk="0">
                  <a:moveTo>
                    <a:pt x="0" y="32"/>
                  </a:moveTo>
                  <a:cubicBezTo>
                    <a:pt x="226" y="-35"/>
                    <a:pt x="480" y="6"/>
                    <a:pt x="671" y="143"/>
                  </a:cubicBezTo>
                  <a:cubicBezTo>
                    <a:pt x="863" y="279"/>
                    <a:pt x="986" y="506"/>
                    <a:pt x="997" y="741"/>
                  </a:cubicBezTo>
                  <a:cubicBezTo>
                    <a:pt x="779" y="768"/>
                    <a:pt x="550" y="705"/>
                    <a:pt x="369" y="582"/>
                  </a:cubicBezTo>
                  <a:cubicBezTo>
                    <a:pt x="189" y="459"/>
                    <a:pt x="55" y="244"/>
                    <a:pt x="0" y="3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pitchFamily="34" charset="0"/>
                <a:cs typeface="Arial" panose="020B0604020202020204" pitchFamily="34" charset="0"/>
                <a:sym typeface="Arial"/>
              </a:endParaRPr>
            </a:p>
          </p:txBody>
        </p:sp>
        <p:sp>
          <p:nvSpPr>
            <p:cNvPr id="4232" name="Google Shape;4232;p56"/>
            <p:cNvSpPr/>
            <p:nvPr/>
          </p:nvSpPr>
          <p:spPr>
            <a:xfrm>
              <a:off x="5609880" y="3647520"/>
              <a:ext cx="310680" cy="185760"/>
            </a:xfrm>
            <a:custGeom>
              <a:avLst/>
              <a:gdLst/>
              <a:ahLst/>
              <a:cxnLst/>
              <a:rect l="l" t="t" r="r" b="b"/>
              <a:pathLst>
                <a:path w="863" h="516" extrusionOk="0">
                  <a:moveTo>
                    <a:pt x="1" y="22"/>
                  </a:moveTo>
                  <a:cubicBezTo>
                    <a:pt x="1" y="20"/>
                    <a:pt x="1" y="18"/>
                    <a:pt x="2" y="17"/>
                  </a:cubicBezTo>
                  <a:cubicBezTo>
                    <a:pt x="7" y="3"/>
                    <a:pt x="21" y="-3"/>
                    <a:pt x="34" y="1"/>
                  </a:cubicBezTo>
                  <a:cubicBezTo>
                    <a:pt x="335" y="108"/>
                    <a:pt x="611" y="267"/>
                    <a:pt x="854" y="470"/>
                  </a:cubicBezTo>
                  <a:cubicBezTo>
                    <a:pt x="865" y="479"/>
                    <a:pt x="866" y="495"/>
                    <a:pt x="857" y="506"/>
                  </a:cubicBezTo>
                  <a:cubicBezTo>
                    <a:pt x="848" y="517"/>
                    <a:pt x="832" y="518"/>
                    <a:pt x="821" y="509"/>
                  </a:cubicBezTo>
                  <a:cubicBezTo>
                    <a:pt x="582" y="309"/>
                    <a:pt x="312" y="154"/>
                    <a:pt x="17" y="49"/>
                  </a:cubicBezTo>
                  <a:cubicBezTo>
                    <a:pt x="6" y="45"/>
                    <a:pt x="-1" y="34"/>
                    <a:pt x="1" y="2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panose="020B0604020202020204" pitchFamily="34" charset="0"/>
                <a:cs typeface="Arial" panose="020B0604020202020204" pitchFamily="34" charset="0"/>
                <a:sym typeface="Arial"/>
              </a:endParaRPr>
            </a:p>
          </p:txBody>
        </p:sp>
      </p:grpSp>
      <p:grpSp>
        <p:nvGrpSpPr>
          <p:cNvPr id="4233" name="Google Shape;4233;p56"/>
          <p:cNvGrpSpPr/>
          <p:nvPr/>
        </p:nvGrpSpPr>
        <p:grpSpPr>
          <a:xfrm rot="3402657" flipH="1">
            <a:off x="3384190" y="4513027"/>
            <a:ext cx="461985" cy="308922"/>
            <a:chOff x="5609880" y="3647520"/>
            <a:chExt cx="455400" cy="304560"/>
          </a:xfrm>
        </p:grpSpPr>
        <p:sp>
          <p:nvSpPr>
            <p:cNvPr id="4234" name="Google Shape;4234;p56"/>
            <p:cNvSpPr/>
            <p:nvPr/>
          </p:nvSpPr>
          <p:spPr>
            <a:xfrm>
              <a:off x="5706360" y="3683160"/>
              <a:ext cx="358920" cy="268920"/>
            </a:xfrm>
            <a:custGeom>
              <a:avLst/>
              <a:gdLst/>
              <a:ahLst/>
              <a:cxnLst/>
              <a:rect l="l" t="t" r="r" b="b"/>
              <a:pathLst>
                <a:path w="997" h="747" extrusionOk="0">
                  <a:moveTo>
                    <a:pt x="0" y="32"/>
                  </a:moveTo>
                  <a:cubicBezTo>
                    <a:pt x="226" y="-35"/>
                    <a:pt x="480" y="6"/>
                    <a:pt x="671" y="143"/>
                  </a:cubicBezTo>
                  <a:cubicBezTo>
                    <a:pt x="863" y="279"/>
                    <a:pt x="986" y="506"/>
                    <a:pt x="997" y="741"/>
                  </a:cubicBezTo>
                  <a:cubicBezTo>
                    <a:pt x="779" y="768"/>
                    <a:pt x="550" y="705"/>
                    <a:pt x="369" y="582"/>
                  </a:cubicBezTo>
                  <a:cubicBezTo>
                    <a:pt x="189" y="459"/>
                    <a:pt x="55" y="244"/>
                    <a:pt x="0" y="3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pitchFamily="34" charset="0"/>
                <a:cs typeface="Arial" panose="020B0604020202020204" pitchFamily="34" charset="0"/>
                <a:sym typeface="Arial"/>
              </a:endParaRPr>
            </a:p>
          </p:txBody>
        </p:sp>
        <p:sp>
          <p:nvSpPr>
            <p:cNvPr id="4235" name="Google Shape;4235;p56"/>
            <p:cNvSpPr/>
            <p:nvPr/>
          </p:nvSpPr>
          <p:spPr>
            <a:xfrm>
              <a:off x="5609880" y="3647520"/>
              <a:ext cx="310680" cy="185760"/>
            </a:xfrm>
            <a:custGeom>
              <a:avLst/>
              <a:gdLst/>
              <a:ahLst/>
              <a:cxnLst/>
              <a:rect l="l" t="t" r="r" b="b"/>
              <a:pathLst>
                <a:path w="863" h="516" extrusionOk="0">
                  <a:moveTo>
                    <a:pt x="1" y="22"/>
                  </a:moveTo>
                  <a:cubicBezTo>
                    <a:pt x="1" y="20"/>
                    <a:pt x="1" y="18"/>
                    <a:pt x="2" y="17"/>
                  </a:cubicBezTo>
                  <a:cubicBezTo>
                    <a:pt x="7" y="3"/>
                    <a:pt x="21" y="-3"/>
                    <a:pt x="34" y="1"/>
                  </a:cubicBezTo>
                  <a:cubicBezTo>
                    <a:pt x="335" y="108"/>
                    <a:pt x="611" y="267"/>
                    <a:pt x="854" y="470"/>
                  </a:cubicBezTo>
                  <a:cubicBezTo>
                    <a:pt x="865" y="479"/>
                    <a:pt x="866" y="495"/>
                    <a:pt x="857" y="506"/>
                  </a:cubicBezTo>
                  <a:cubicBezTo>
                    <a:pt x="848" y="517"/>
                    <a:pt x="832" y="518"/>
                    <a:pt x="821" y="509"/>
                  </a:cubicBezTo>
                  <a:cubicBezTo>
                    <a:pt x="582" y="309"/>
                    <a:pt x="312" y="154"/>
                    <a:pt x="17" y="49"/>
                  </a:cubicBezTo>
                  <a:cubicBezTo>
                    <a:pt x="6" y="45"/>
                    <a:pt x="-1" y="34"/>
                    <a:pt x="1" y="2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panose="020B0604020202020204" pitchFamily="34" charset="0"/>
                <a:cs typeface="Arial" panose="020B0604020202020204" pitchFamily="34" charset="0"/>
                <a:sym typeface="Arial"/>
              </a:endParaRPr>
            </a:p>
          </p:txBody>
        </p:sp>
      </p:grpSp>
      <p:sp>
        <p:nvSpPr>
          <p:cNvPr id="7" name="Rectangle: Rounded Corners 6">
            <a:extLst>
              <a:ext uri="{FF2B5EF4-FFF2-40B4-BE49-F238E27FC236}">
                <a16:creationId xmlns:a16="http://schemas.microsoft.com/office/drawing/2014/main" id="{D2FF6911-28A5-1622-FB2C-4B7C6203D0A6}"/>
              </a:ext>
            </a:extLst>
          </p:cNvPr>
          <p:cNvSpPr/>
          <p:nvPr/>
        </p:nvSpPr>
        <p:spPr>
          <a:xfrm>
            <a:off x="917737" y="1145323"/>
            <a:ext cx="5241700" cy="1715206"/>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dirty="0">
                <a:latin typeface="Arial" panose="020B0604020202020204" pitchFamily="34" charset="0"/>
                <a:cs typeface="Arial" panose="020B0604020202020204" pitchFamily="34" charset="0"/>
              </a:rPr>
              <a:t>Những hoạt động ở nhà trường: Thi đấu môn cầu lông trong ngày hội thể thao, dã ngoại ở trang trại, hội thi tài năng, giờ học mĩ thuật.</a:t>
            </a:r>
          </a:p>
        </p:txBody>
      </p:sp>
      <p:sp>
        <p:nvSpPr>
          <p:cNvPr id="3" name="Title 2">
            <a:extLst>
              <a:ext uri="{FF2B5EF4-FFF2-40B4-BE49-F238E27FC236}">
                <a16:creationId xmlns:a16="http://schemas.microsoft.com/office/drawing/2014/main" id="{A2EF374E-491A-6ABE-70D5-8AFCBCCCCAE0}"/>
              </a:ext>
            </a:extLst>
          </p:cNvPr>
          <p:cNvSpPr>
            <a:spLocks noGrp="1"/>
          </p:cNvSpPr>
          <p:nvPr>
            <p:ph type="title"/>
          </p:nvPr>
        </p:nvSpPr>
        <p:spPr>
          <a:xfrm>
            <a:off x="0" y="374937"/>
            <a:ext cx="9144000" cy="572700"/>
          </a:xfrm>
          <a:solidFill>
            <a:srgbClr val="FFFFFF"/>
          </a:solidFill>
        </p:spPr>
        <p:txBody>
          <a:bodyPr anchor="ctr"/>
          <a:lstStyle/>
          <a:p>
            <a:r>
              <a:rPr lang="vi-VN" sz="2200" b="1" dirty="0">
                <a:solidFill>
                  <a:schemeClr val="accent3"/>
                </a:solidFill>
                <a:latin typeface="Arial" panose="020B0604020202020204" pitchFamily="34" charset="0"/>
                <a:cs typeface="Arial" panose="020B0604020202020204" pitchFamily="34" charset="0"/>
              </a:rPr>
              <a:t>Nhận xét </a:t>
            </a:r>
            <a:r>
              <a:rPr lang="vi-VN" sz="22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hình ảnh </a:t>
            </a:r>
            <a:r>
              <a:rPr lang="vi-VN" sz="2200" b="1" dirty="0">
                <a:solidFill>
                  <a:schemeClr val="accent3"/>
                </a:solidFill>
                <a:latin typeface="Arial" panose="020B0604020202020204" pitchFamily="34" charset="0"/>
                <a:ea typeface="Calibri" panose="020F0502020204030204" pitchFamily="34" charset="0"/>
                <a:cs typeface="Arial" panose="020B0604020202020204" pitchFamily="34" charset="0"/>
              </a:rPr>
              <a:t>SGK tr.25</a:t>
            </a:r>
            <a:endParaRPr lang="vi-VN" sz="22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AA4D5C1C-C8E6-263D-1D6C-D02E729C64EE}"/>
              </a:ext>
            </a:extLst>
          </p:cNvPr>
          <p:cNvSpPr/>
          <p:nvPr/>
        </p:nvSpPr>
        <p:spPr>
          <a:xfrm>
            <a:off x="917737" y="3137121"/>
            <a:ext cx="3801784" cy="1636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dirty="0">
                <a:solidFill>
                  <a:srgbClr val="000000"/>
                </a:solidFill>
              </a:rPr>
              <a:t>Chất liệu được thể hiện ở mỗi sản phẩm mĩ thuật: màu chì, màu nước, nhiều chất liệu khác nhau. </a:t>
            </a:r>
          </a:p>
        </p:txBody>
      </p:sp>
      <p:sp>
        <p:nvSpPr>
          <p:cNvPr id="5" name="Rectangle: Rounded Corners 4">
            <a:extLst>
              <a:ext uri="{FF2B5EF4-FFF2-40B4-BE49-F238E27FC236}">
                <a16:creationId xmlns:a16="http://schemas.microsoft.com/office/drawing/2014/main" id="{5B8DE818-13ED-4715-E358-F27D94AD639E}"/>
              </a:ext>
            </a:extLst>
          </p:cNvPr>
          <p:cNvSpPr/>
          <p:nvPr/>
        </p:nvSpPr>
        <p:spPr>
          <a:xfrm>
            <a:off x="4943963" y="3137121"/>
            <a:ext cx="3801784" cy="1636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dirty="0"/>
              <a:t>Em có thể chọn một hoặc nhiều hình ảnh hoạt động và chất liệu để thể hiện ý tưởng của mình. </a:t>
            </a:r>
          </a:p>
        </p:txBody>
      </p:sp>
    </p:spTree>
    <p:extLst>
      <p:ext uri="{BB962C8B-B14F-4D97-AF65-F5344CB8AC3E}">
        <p14:creationId xmlns:p14="http://schemas.microsoft.com/office/powerpoint/2010/main" val="349071224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2" name="Title 1">
            <a:extLst>
              <a:ext uri="{FF2B5EF4-FFF2-40B4-BE49-F238E27FC236}">
                <a16:creationId xmlns:a16="http://schemas.microsoft.com/office/drawing/2014/main" id="{CD1696E1-F1A1-E716-A1FB-CDC1F6959560}"/>
              </a:ext>
            </a:extLst>
          </p:cNvPr>
          <p:cNvSpPr>
            <a:spLocks noGrp="1"/>
          </p:cNvSpPr>
          <p:nvPr>
            <p:ph type="title"/>
          </p:nvPr>
        </p:nvSpPr>
        <p:spPr>
          <a:xfrm>
            <a:off x="0" y="412670"/>
            <a:ext cx="9144000" cy="572700"/>
          </a:xfrm>
          <a:solidFill>
            <a:srgbClr val="FFFFFF"/>
          </a:solidFill>
        </p:spPr>
        <p:txBody>
          <a:bodyPr bIns="72000" anchor="ctr"/>
          <a:lstStyle/>
          <a:p>
            <a:r>
              <a:rPr lang="vi-VN" sz="2200" b="1" dirty="0">
                <a:solidFill>
                  <a:schemeClr val="accent2"/>
                </a:solidFill>
                <a:latin typeface="Arial" panose="020B0604020202020204" pitchFamily="34" charset="0"/>
                <a:cs typeface="Arial" panose="020B0604020202020204" pitchFamily="34" charset="0"/>
              </a:rPr>
              <a:t>Quan sát </a:t>
            </a:r>
            <a:r>
              <a:rPr lang="vi-VN" sz="22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một số SPMT thể hiện các hoạt động ở trường</a:t>
            </a:r>
            <a:endParaRPr lang="vi-VN" sz="2200" b="1" dirty="0">
              <a:solidFill>
                <a:schemeClr val="accent2"/>
              </a:solidFill>
              <a:latin typeface="Arial" panose="020B0604020202020204" pitchFamily="34" charset="0"/>
              <a:cs typeface="Arial" panose="020B0604020202020204" pitchFamily="34" charset="0"/>
            </a:endParaRPr>
          </a:p>
        </p:txBody>
      </p:sp>
      <p:sp>
        <p:nvSpPr>
          <p:cNvPr id="12" name="Subtitle 11">
            <a:extLst>
              <a:ext uri="{FF2B5EF4-FFF2-40B4-BE49-F238E27FC236}">
                <a16:creationId xmlns:a16="http://schemas.microsoft.com/office/drawing/2014/main" id="{071E0A18-243B-660B-1704-EB017333A792}"/>
              </a:ext>
            </a:extLst>
          </p:cNvPr>
          <p:cNvSpPr>
            <a:spLocks noGrp="1"/>
          </p:cNvSpPr>
          <p:nvPr>
            <p:ph type="subTitle" idx="1"/>
          </p:nvPr>
        </p:nvSpPr>
        <p:spPr/>
        <p:txBody>
          <a:bodyPr/>
          <a:lstStyle/>
          <a:p>
            <a:endParaRPr lang="vi-VN"/>
          </a:p>
        </p:txBody>
      </p:sp>
      <p:sp>
        <p:nvSpPr>
          <p:cNvPr id="14" name="Subtitle 13">
            <a:extLst>
              <a:ext uri="{FF2B5EF4-FFF2-40B4-BE49-F238E27FC236}">
                <a16:creationId xmlns:a16="http://schemas.microsoft.com/office/drawing/2014/main" id="{DFE7F49D-AD0F-E431-FE38-A8BFC78A69F1}"/>
              </a:ext>
            </a:extLst>
          </p:cNvPr>
          <p:cNvSpPr>
            <a:spLocks noGrp="1"/>
          </p:cNvSpPr>
          <p:nvPr>
            <p:ph type="subTitle" idx="2"/>
          </p:nvPr>
        </p:nvSpPr>
        <p:spPr/>
        <p:txBody>
          <a:bodyPr/>
          <a:lstStyle/>
          <a:p>
            <a:endParaRPr lang="vi-VN"/>
          </a:p>
        </p:txBody>
      </p:sp>
      <p:grpSp>
        <p:nvGrpSpPr>
          <p:cNvPr id="4" name="Group 3">
            <a:extLst>
              <a:ext uri="{FF2B5EF4-FFF2-40B4-BE49-F238E27FC236}">
                <a16:creationId xmlns:a16="http://schemas.microsoft.com/office/drawing/2014/main" id="{77692443-7FFE-342C-A9CC-B7F95AB50C07}"/>
              </a:ext>
            </a:extLst>
          </p:cNvPr>
          <p:cNvGrpSpPr/>
          <p:nvPr/>
        </p:nvGrpSpPr>
        <p:grpSpPr>
          <a:xfrm>
            <a:off x="425503" y="1189846"/>
            <a:ext cx="3948131" cy="3137153"/>
            <a:chOff x="161072" y="623447"/>
            <a:chExt cx="3335128" cy="2650065"/>
          </a:xfrm>
        </p:grpSpPr>
        <p:sp>
          <p:nvSpPr>
            <p:cNvPr id="5" name="TextBox 4">
              <a:extLst>
                <a:ext uri="{FF2B5EF4-FFF2-40B4-BE49-F238E27FC236}">
                  <a16:creationId xmlns:a16="http://schemas.microsoft.com/office/drawing/2014/main" id="{28D3A065-2947-D95B-5DAB-480A6D4D14C9}"/>
                </a:ext>
              </a:extLst>
            </p:cNvPr>
            <p:cNvSpPr txBox="1"/>
            <p:nvPr/>
          </p:nvSpPr>
          <p:spPr>
            <a:xfrm>
              <a:off x="161072" y="2969815"/>
              <a:ext cx="3335128" cy="303697"/>
            </a:xfrm>
            <a:prstGeom prst="rect">
              <a:avLst/>
            </a:prstGeom>
            <a:solidFill>
              <a:srgbClr val="FFFFFF"/>
            </a:solidFill>
          </p:spPr>
          <p:txBody>
            <a:bodyPr wrap="square" bIns="36000" anchor="ctr">
              <a:spAutoFit/>
            </a:bodyPr>
            <a:lstStyle/>
            <a:p>
              <a:pPr algn="ctr"/>
              <a:r>
                <a:rPr lang="vi-VN" sz="1800" dirty="0">
                  <a:latin typeface="Arial" panose="020B0604020202020204" pitchFamily="34" charset="0"/>
                  <a:ea typeface="SimSun" panose="02010600030101010101" pitchFamily="2" charset="-122"/>
                  <a:cs typeface="Arial" panose="020B0604020202020204" pitchFamily="34" charset="0"/>
                </a:rPr>
                <a:t>Học tổ - Nguyễn Phan Chánh</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6" name="Picture 2">
              <a:extLst>
                <a:ext uri="{FF2B5EF4-FFF2-40B4-BE49-F238E27FC236}">
                  <a16:creationId xmlns:a16="http://schemas.microsoft.com/office/drawing/2014/main" id="{1402AB1A-5A7D-880E-DDC2-E24CDA0CF425}"/>
                </a:ext>
              </a:extLst>
            </p:cNvPr>
            <p:cNvPicPr>
              <a:picLocks noChangeAspect="1" noChangeArrowheads="1"/>
            </p:cNvPicPr>
            <p:nvPr/>
          </p:nvPicPr>
          <p:blipFill>
            <a:blip r:embed="rId3"/>
            <a:srcRect l="534" r="534"/>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DB7824C-1D3A-742D-935C-6AB60FDC4230}"/>
              </a:ext>
            </a:extLst>
          </p:cNvPr>
          <p:cNvGrpSpPr/>
          <p:nvPr/>
        </p:nvGrpSpPr>
        <p:grpSpPr>
          <a:xfrm>
            <a:off x="4770367" y="1189846"/>
            <a:ext cx="3948131" cy="3137153"/>
            <a:chOff x="161072" y="623447"/>
            <a:chExt cx="3335128" cy="2650065"/>
          </a:xfrm>
        </p:grpSpPr>
        <p:sp>
          <p:nvSpPr>
            <p:cNvPr id="10" name="TextBox 9">
              <a:extLst>
                <a:ext uri="{FF2B5EF4-FFF2-40B4-BE49-F238E27FC236}">
                  <a16:creationId xmlns:a16="http://schemas.microsoft.com/office/drawing/2014/main" id="{CD44B395-A430-B107-4926-84E629172227}"/>
                </a:ext>
              </a:extLst>
            </p:cNvPr>
            <p:cNvSpPr txBox="1"/>
            <p:nvPr/>
          </p:nvSpPr>
          <p:spPr>
            <a:xfrm>
              <a:off x="161072" y="2969815"/>
              <a:ext cx="3335128" cy="303697"/>
            </a:xfrm>
            <a:prstGeom prst="rect">
              <a:avLst/>
            </a:prstGeom>
            <a:solidFill>
              <a:srgbClr val="FFFFFF"/>
            </a:solidFill>
          </p:spPr>
          <p:txBody>
            <a:bodyPr wrap="square" bIns="36000" anchor="ctr">
              <a:spAutoFit/>
            </a:bodyPr>
            <a:lstStyle/>
            <a:p>
              <a:pPr algn="ct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Cô và cháu – Nguyễn Phan Chánh</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1" name="Picture 2">
              <a:extLst>
                <a:ext uri="{FF2B5EF4-FFF2-40B4-BE49-F238E27FC236}">
                  <a16:creationId xmlns:a16="http://schemas.microsoft.com/office/drawing/2014/main" id="{403523FC-E5A5-3B9C-1A34-21013843FA3D}"/>
                </a:ext>
              </a:extLst>
            </p:cNvPr>
            <p:cNvPicPr>
              <a:picLocks noChangeAspect="1" noChangeArrowheads="1"/>
            </p:cNvPicPr>
            <p:nvPr/>
          </p:nvPicPr>
          <p:blipFill>
            <a:blip r:embed="rId4"/>
            <a:srcRect l="522" r="522"/>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610585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5" name="Title 4">
            <a:extLst>
              <a:ext uri="{FF2B5EF4-FFF2-40B4-BE49-F238E27FC236}">
                <a16:creationId xmlns:a16="http://schemas.microsoft.com/office/drawing/2014/main" id="{7E549625-96D7-79AF-D4C0-E66AEFFF53A3}"/>
              </a:ext>
            </a:extLst>
          </p:cNvPr>
          <p:cNvSpPr>
            <a:spLocks noGrp="1"/>
          </p:cNvSpPr>
          <p:nvPr>
            <p:ph type="title"/>
          </p:nvPr>
        </p:nvSpPr>
        <p:spPr>
          <a:xfrm>
            <a:off x="0" y="370115"/>
            <a:ext cx="9144000" cy="586796"/>
          </a:xfrm>
          <a:solidFill>
            <a:srgbClr val="FFFFFF"/>
          </a:solidFill>
        </p:spPr>
        <p:txBody>
          <a:bodyPr anchor="ctr"/>
          <a:lstStyle/>
          <a:p>
            <a:r>
              <a:rPr lang="vi-VN" sz="2400" b="1">
                <a:solidFill>
                  <a:schemeClr val="accent1"/>
                </a:solidFill>
                <a:latin typeface="Arial" panose="020B0604020202020204" pitchFamily="34" charset="0"/>
                <a:cs typeface="Arial" panose="020B0604020202020204" pitchFamily="34" charset="0"/>
              </a:rPr>
              <a:t>CÂU HỎI MỞ RỘNG</a:t>
            </a:r>
          </a:p>
        </p:txBody>
      </p:sp>
      <p:sp>
        <p:nvSpPr>
          <p:cNvPr id="7" name="Rectangle: Rounded Corners 6">
            <a:extLst>
              <a:ext uri="{FF2B5EF4-FFF2-40B4-BE49-F238E27FC236}">
                <a16:creationId xmlns:a16="http://schemas.microsoft.com/office/drawing/2014/main" id="{6A637B50-6C06-FB5F-11CE-DCD5D1530DB0}"/>
              </a:ext>
            </a:extLst>
          </p:cNvPr>
          <p:cNvSpPr/>
          <p:nvPr/>
        </p:nvSpPr>
        <p:spPr>
          <a:xfrm>
            <a:off x="638628" y="1324304"/>
            <a:ext cx="3063942" cy="1321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Hình thức, chất liệu thể hiện trong các SPMT là gì?</a:t>
            </a:r>
          </a:p>
        </p:txBody>
      </p:sp>
      <p:sp>
        <p:nvSpPr>
          <p:cNvPr id="8" name="Rectangle: Rounded Corners 7">
            <a:extLst>
              <a:ext uri="{FF2B5EF4-FFF2-40B4-BE49-F238E27FC236}">
                <a16:creationId xmlns:a16="http://schemas.microsoft.com/office/drawing/2014/main" id="{6B287C61-0B5B-550C-C48E-E171C9A60377}"/>
              </a:ext>
            </a:extLst>
          </p:cNvPr>
          <p:cNvSpPr/>
          <p:nvPr/>
        </p:nvSpPr>
        <p:spPr>
          <a:xfrm>
            <a:off x="638628" y="2841047"/>
            <a:ext cx="3063942" cy="1321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Cách chọn ý tưởng thể hiện nội dung SPMT.</a:t>
            </a:r>
          </a:p>
        </p:txBody>
      </p:sp>
      <p:sp>
        <p:nvSpPr>
          <p:cNvPr id="12" name="Rectangle: Rounded Corners 11">
            <a:extLst>
              <a:ext uri="{FF2B5EF4-FFF2-40B4-BE49-F238E27FC236}">
                <a16:creationId xmlns:a16="http://schemas.microsoft.com/office/drawing/2014/main" id="{990E0A77-1C82-FAA3-477A-9E5139DF650E}"/>
              </a:ext>
            </a:extLst>
          </p:cNvPr>
          <p:cNvSpPr/>
          <p:nvPr/>
        </p:nvSpPr>
        <p:spPr>
          <a:xfrm>
            <a:off x="4017364" y="1324304"/>
            <a:ext cx="4451723" cy="1321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Nhận xét về cách sắp xếp các hình ảnh chính -phụ, trước - sau trong các SPMT.</a:t>
            </a:r>
          </a:p>
        </p:txBody>
      </p:sp>
      <p:sp>
        <p:nvSpPr>
          <p:cNvPr id="13" name="Rectangle: Rounded Corners 12">
            <a:extLst>
              <a:ext uri="{FF2B5EF4-FFF2-40B4-BE49-F238E27FC236}">
                <a16:creationId xmlns:a16="http://schemas.microsoft.com/office/drawing/2014/main" id="{DA287F71-B7A6-44FF-CE77-6EECC17CB27F}"/>
              </a:ext>
            </a:extLst>
          </p:cNvPr>
          <p:cNvSpPr/>
          <p:nvPr/>
        </p:nvSpPr>
        <p:spPr>
          <a:xfrm>
            <a:off x="4017364" y="2841047"/>
            <a:ext cx="4451723" cy="1321300"/>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Màu sắc, sắc độ đậm – nhạt góp phần làm nổi bật nội dung, hoạt động muốn thể hiện trong SPMT như thế nào? </a:t>
            </a:r>
          </a:p>
        </p:txBody>
      </p:sp>
    </p:spTree>
    <p:extLst>
      <p:ext uri="{BB962C8B-B14F-4D97-AF65-F5344CB8AC3E}">
        <p14:creationId xmlns:p14="http://schemas.microsoft.com/office/powerpoint/2010/main" val="234555320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3"/>
        <p:cNvGrpSpPr/>
        <p:nvPr/>
      </p:nvGrpSpPr>
      <p:grpSpPr>
        <a:xfrm>
          <a:off x="0" y="0"/>
          <a:ext cx="0" cy="0"/>
          <a:chOff x="0" y="0"/>
          <a:chExt cx="0" cy="0"/>
        </a:xfrm>
      </p:grpSpPr>
      <p:sp>
        <p:nvSpPr>
          <p:cNvPr id="2" name="Title 2">
            <a:extLst>
              <a:ext uri="{FF2B5EF4-FFF2-40B4-BE49-F238E27FC236}">
                <a16:creationId xmlns:a16="http://schemas.microsoft.com/office/drawing/2014/main" id="{63E96402-8546-D5D7-AC9A-DEF4E1A9B9A1}"/>
              </a:ext>
            </a:extLst>
          </p:cNvPr>
          <p:cNvSpPr>
            <a:spLocks noGrp="1"/>
          </p:cNvSpPr>
          <p:nvPr>
            <p:ph type="title"/>
          </p:nvPr>
        </p:nvSpPr>
        <p:spPr>
          <a:xfrm>
            <a:off x="0" y="436669"/>
            <a:ext cx="9144000" cy="531087"/>
          </a:xfrm>
          <a:solidFill>
            <a:srgbClr val="FFFFFF"/>
          </a:solidFill>
        </p:spPr>
        <p:txBody>
          <a:bodyPr anchor="ctr"/>
          <a:lstStyle/>
          <a:p>
            <a:pPr algn="ctr"/>
            <a:r>
              <a:rPr lang="vi-VN" sz="2400" b="1" dirty="0">
                <a:solidFill>
                  <a:schemeClr val="accent1"/>
                </a:solidFill>
                <a:latin typeface="Arial" panose="020B0604020202020204" pitchFamily="34" charset="0"/>
                <a:cs typeface="Arial" panose="020B0604020202020204" pitchFamily="34" charset="0"/>
              </a:rPr>
              <a:t>EM CÓ BIẾT ?</a:t>
            </a:r>
          </a:p>
        </p:txBody>
      </p:sp>
      <p:sp>
        <p:nvSpPr>
          <p:cNvPr id="8" name="TextBox 7">
            <a:extLst>
              <a:ext uri="{FF2B5EF4-FFF2-40B4-BE49-F238E27FC236}">
                <a16:creationId xmlns:a16="http://schemas.microsoft.com/office/drawing/2014/main" id="{B7A36F60-E88E-1AD9-DC6E-45CA0F8EE030}"/>
              </a:ext>
            </a:extLst>
          </p:cNvPr>
          <p:cNvSpPr txBox="1"/>
          <p:nvPr/>
        </p:nvSpPr>
        <p:spPr>
          <a:xfrm>
            <a:off x="764846" y="1461305"/>
            <a:ext cx="7372807" cy="2569462"/>
          </a:xfrm>
          <a:prstGeom prst="roundRect">
            <a:avLst>
              <a:gd name="adj" fmla="val 12224"/>
            </a:avLst>
          </a:prstGeom>
          <a:solidFill>
            <a:srgbClr val="FFFFFF"/>
          </a:solidFill>
        </p:spPr>
        <p:style>
          <a:lnRef idx="0">
            <a:schemeClr val="accent6"/>
          </a:lnRef>
          <a:fillRef idx="3">
            <a:schemeClr val="accent6"/>
          </a:fillRef>
          <a:effectRef idx="3">
            <a:schemeClr val="accent6"/>
          </a:effectRef>
          <a:fontRef idx="minor">
            <a:schemeClr val="lt1"/>
          </a:fontRef>
        </p:style>
        <p:txBody>
          <a:bodyPr wrap="square" bIns="108000" rtlCol="0">
            <a:spAutoFit/>
          </a:bodyP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Sản phẩm mĩ thuật chủ đề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Những hoạt động yêu thích ở trường em </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có thể khai thác hình ảnh hoạt động trên lớp, vui chơi nơi sân trường, trồng cây xanh, các buổi dã ngoại,... và được thực hiện bằng các vật liệu như giấy màu, màu vẽ, giấy bìa, đất nặn....</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1"/>
        <p:cNvGrpSpPr/>
        <p:nvPr/>
      </p:nvGrpSpPr>
      <p:grpSpPr>
        <a:xfrm>
          <a:off x="0" y="0"/>
          <a:ext cx="0" cy="0"/>
          <a:chOff x="0" y="0"/>
          <a:chExt cx="0" cy="0"/>
        </a:xfrm>
      </p:grpSpPr>
      <p:grpSp>
        <p:nvGrpSpPr>
          <p:cNvPr id="2" name="Group 1">
            <a:extLst>
              <a:ext uri="{FF2B5EF4-FFF2-40B4-BE49-F238E27FC236}">
                <a16:creationId xmlns:a16="http://schemas.microsoft.com/office/drawing/2014/main" id="{EA873F30-2FDA-E549-DD25-834ABB031E11}"/>
              </a:ext>
            </a:extLst>
          </p:cNvPr>
          <p:cNvGrpSpPr/>
          <p:nvPr/>
        </p:nvGrpSpPr>
        <p:grpSpPr>
          <a:xfrm>
            <a:off x="2480507" y="2036572"/>
            <a:ext cx="4174090" cy="1211560"/>
            <a:chOff x="4777740" y="1478281"/>
            <a:chExt cx="3566160" cy="1035104"/>
          </a:xfrm>
        </p:grpSpPr>
        <p:grpSp>
          <p:nvGrpSpPr>
            <p:cNvPr id="3" name="Group 2">
              <a:extLst>
                <a:ext uri="{FF2B5EF4-FFF2-40B4-BE49-F238E27FC236}">
                  <a16:creationId xmlns:a16="http://schemas.microsoft.com/office/drawing/2014/main" id="{C7DE64AF-312A-00CE-E55B-6FA5BF9161C9}"/>
                </a:ext>
              </a:extLst>
            </p:cNvPr>
            <p:cNvGrpSpPr/>
            <p:nvPr/>
          </p:nvGrpSpPr>
          <p:grpSpPr>
            <a:xfrm>
              <a:off x="4777740" y="1478281"/>
              <a:ext cx="3566160" cy="1035104"/>
              <a:chOff x="1139190" y="1478281"/>
              <a:chExt cx="3288277" cy="1035104"/>
            </a:xfrm>
          </p:grpSpPr>
          <p:sp>
            <p:nvSpPr>
              <p:cNvPr id="5" name="Scroll: Horizontal 4">
                <a:extLst>
                  <a:ext uri="{FF2B5EF4-FFF2-40B4-BE49-F238E27FC236}">
                    <a16:creationId xmlns:a16="http://schemas.microsoft.com/office/drawing/2014/main" id="{51E8FE54-A210-BB5E-4C54-12E726E40268}"/>
                  </a:ext>
                </a:extLst>
              </p:cNvPr>
              <p:cNvSpPr/>
              <p:nvPr/>
            </p:nvSpPr>
            <p:spPr>
              <a:xfrm>
                <a:off x="1139190" y="1478281"/>
                <a:ext cx="3288277" cy="1035104"/>
              </a:xfrm>
              <a:prstGeom prst="horizontalScroll">
                <a:avLst>
                  <a:gd name="adj" fmla="val 7864"/>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schemeClr val="bg1">
                      <a:lumMod val="95000"/>
                      <a:lumOff val="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10171069-1218-AEC1-7A46-C90B3E7D2F0D}"/>
                  </a:ext>
                </a:extLst>
              </p:cNvPr>
              <p:cNvSpPr txBox="1">
                <a:spLocks/>
              </p:cNvSpPr>
              <p:nvPr/>
            </p:nvSpPr>
            <p:spPr>
              <a:xfrm>
                <a:off x="2268094" y="1709483"/>
                <a:ext cx="211060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9pPr>
              </a:lstStyle>
              <a:p>
                <a:r>
                  <a:rPr lang="vi-VN" sz="3600" dirty="0">
                    <a:solidFill>
                      <a:schemeClr val="bg2">
                        <a:lumMod val="50000"/>
                      </a:schemeClr>
                    </a:solidFill>
                    <a:latin typeface="Arial" panose="020B0604020202020204" pitchFamily="34" charset="0"/>
                    <a:cs typeface="Arial" panose="020B0604020202020204" pitchFamily="34" charset="0"/>
                  </a:rPr>
                  <a:t>THỂ HIỆN</a:t>
                </a:r>
              </a:p>
            </p:txBody>
          </p:sp>
        </p:grpSp>
        <p:pic>
          <p:nvPicPr>
            <p:cNvPr id="4" name="Picture 3">
              <a:extLst>
                <a:ext uri="{FF2B5EF4-FFF2-40B4-BE49-F238E27FC236}">
                  <a16:creationId xmlns:a16="http://schemas.microsoft.com/office/drawing/2014/main" id="{F7C38D1C-482B-6F7F-CB2A-0962D39A59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7" t="13608" r="12792" b="9281"/>
            <a:stretch/>
          </p:blipFill>
          <p:spPr bwMode="auto">
            <a:xfrm>
              <a:off x="5011047" y="1576010"/>
              <a:ext cx="938107" cy="87012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6" name="TextBox 5">
            <a:extLst>
              <a:ext uri="{FF2B5EF4-FFF2-40B4-BE49-F238E27FC236}">
                <a16:creationId xmlns:a16="http://schemas.microsoft.com/office/drawing/2014/main" id="{8551451B-8631-54B9-8E89-25FE15734D65}"/>
              </a:ext>
            </a:extLst>
          </p:cNvPr>
          <p:cNvSpPr txBox="1"/>
          <p:nvPr/>
        </p:nvSpPr>
        <p:spPr>
          <a:xfrm>
            <a:off x="3222171" y="438380"/>
            <a:ext cx="2699658" cy="553998"/>
          </a:xfrm>
          <a:prstGeom prst="rect">
            <a:avLst/>
          </a:prstGeom>
          <a:noFill/>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KHỞI ĐỘNG</a:t>
            </a:r>
            <a:endParaRPr lang="vi-VN" sz="3000" b="1" dirty="0">
              <a:solidFill>
                <a:schemeClr val="accent2"/>
              </a:solidFill>
              <a:effectLst/>
              <a:latin typeface="Arial" panose="020B0604020202020204" pitchFamily="34" charset="0"/>
              <a:ea typeface="SimSun" panose="02010600030101010101" pitchFamily="2" charset="-122"/>
              <a:cs typeface="Arial" panose="020B0604020202020204" pitchFamily="34" charset="0"/>
            </a:endParaRPr>
          </a:p>
        </p:txBody>
      </p:sp>
      <p:grpSp>
        <p:nvGrpSpPr>
          <p:cNvPr id="7" name="Group 6">
            <a:extLst>
              <a:ext uri="{FF2B5EF4-FFF2-40B4-BE49-F238E27FC236}">
                <a16:creationId xmlns:a16="http://schemas.microsoft.com/office/drawing/2014/main" id="{98409A55-1BE9-1C34-84CD-900462E8BE47}"/>
              </a:ext>
            </a:extLst>
          </p:cNvPr>
          <p:cNvGrpSpPr/>
          <p:nvPr/>
        </p:nvGrpSpPr>
        <p:grpSpPr>
          <a:xfrm>
            <a:off x="1762807" y="1184435"/>
            <a:ext cx="5675090" cy="553998"/>
            <a:chOff x="1649886" y="1183581"/>
            <a:chExt cx="4604800" cy="449517"/>
          </a:xfrm>
        </p:grpSpPr>
        <p:sp>
          <p:nvSpPr>
            <p:cNvPr id="11" name="Rectangle: Rounded Corners 10">
              <a:extLst>
                <a:ext uri="{FF2B5EF4-FFF2-40B4-BE49-F238E27FC236}">
                  <a16:creationId xmlns:a16="http://schemas.microsoft.com/office/drawing/2014/main" id="{532DF173-E016-BF46-5C82-7E452113B4CF}"/>
                </a:ext>
              </a:extLst>
            </p:cNvPr>
            <p:cNvSpPr/>
            <p:nvPr/>
          </p:nvSpPr>
          <p:spPr>
            <a:xfrm>
              <a:off x="1649886" y="1183581"/>
              <a:ext cx="4604800" cy="449517"/>
            </a:xfrm>
            <a:prstGeom prst="roundRect">
              <a:avLst>
                <a:gd name="adj" fmla="val 50000"/>
              </a:avLst>
            </a:prstGeom>
            <a:solidFill>
              <a:srgbClr val="FFFFFF"/>
            </a:solidFill>
            <a:ln>
              <a:solidFill>
                <a:schemeClr val="accent5"/>
              </a:solidFill>
            </a:ln>
          </p:spPr>
          <p:style>
            <a:lnRef idx="3">
              <a:schemeClr val="lt1"/>
            </a:lnRef>
            <a:fillRef idx="1">
              <a:schemeClr val="accent5"/>
            </a:fillRef>
            <a:effectRef idx="1">
              <a:schemeClr val="accent5"/>
            </a:effectRef>
            <a:fontRef idx="minor">
              <a:schemeClr val="lt1"/>
            </a:fontRef>
          </p:style>
          <p:txBody>
            <a:bodyPr bIns="72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vi-VN" sz="2000" b="1" dirty="0">
                <a:solidFill>
                  <a:schemeClr val="tx2">
                    <a:lumMod val="10000"/>
                  </a:schemeClr>
                </a:solidFill>
                <a:latin typeface="Arial" panose="020B0604020202020204" pitchFamily="34" charset="0"/>
                <a:cs typeface="Arial" panose="020B0604020202020204" pitchFamily="34" charset="0"/>
              </a:endParaRPr>
            </a:p>
          </p:txBody>
        </p:sp>
        <p:sp>
          <p:nvSpPr>
            <p:cNvPr id="10" name="TextBox 17">
              <a:extLst>
                <a:ext uri="{FF2B5EF4-FFF2-40B4-BE49-F238E27FC236}">
                  <a16:creationId xmlns:a16="http://schemas.microsoft.com/office/drawing/2014/main" id="{86913034-ABC1-02BB-9FA0-224AE806FA5D}"/>
                </a:ext>
              </a:extLst>
            </p:cNvPr>
            <p:cNvSpPr txBox="1"/>
            <p:nvPr/>
          </p:nvSpPr>
          <p:spPr>
            <a:xfrm>
              <a:off x="1844207" y="1244244"/>
              <a:ext cx="3621421" cy="328188"/>
            </a:xfrm>
            <a:prstGeom prst="rect">
              <a:avLst/>
            </a:prstGeom>
            <a:noFill/>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b="1" dirty="0">
                  <a:solidFill>
                    <a:schemeClr val="tx2">
                      <a:lumMod val="10000"/>
                    </a:schemeClr>
                  </a:solidFill>
                  <a:latin typeface="Arial" panose="020B0604020202020204" pitchFamily="34" charset="0"/>
                  <a:cs typeface="Arial" panose="020B0604020202020204" pitchFamily="34" charset="0"/>
                </a:rPr>
                <a:t>Nghe bài hát </a:t>
              </a:r>
              <a:r>
                <a:rPr lang="vi-VN" sz="2000" b="1" i="1" dirty="0">
                  <a:solidFill>
                    <a:schemeClr val="tx2">
                      <a:lumMod val="10000"/>
                    </a:schemeClr>
                  </a:solidFill>
                  <a:latin typeface="Arial" panose="020B0604020202020204" pitchFamily="34" charset="0"/>
                  <a:cs typeface="Arial" panose="020B0604020202020204" pitchFamily="34" charset="0"/>
                </a:rPr>
                <a:t>Mái trường mến yêu</a:t>
              </a:r>
            </a:p>
          </p:txBody>
        </p:sp>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1" name="Cloud 10">
            <a:extLst>
              <a:ext uri="{FF2B5EF4-FFF2-40B4-BE49-F238E27FC236}">
                <a16:creationId xmlns:a16="http://schemas.microsoft.com/office/drawing/2014/main" id="{C4A51585-BED4-8EA4-8A9C-61C0C324F4B3}"/>
              </a:ext>
            </a:extLst>
          </p:cNvPr>
          <p:cNvSpPr/>
          <p:nvPr/>
        </p:nvSpPr>
        <p:spPr>
          <a:xfrm>
            <a:off x="1538114" y="669800"/>
            <a:ext cx="4196411" cy="1832088"/>
          </a:xfrm>
          <a:prstGeom prst="cloud">
            <a:avLst/>
          </a:prstGeom>
          <a:solidFill>
            <a:srgbClr val="FFFFFF"/>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dirty="0">
                <a:solidFill>
                  <a:srgbClr val="000000"/>
                </a:solidFill>
              </a:rPr>
              <a:t>Em có cảm nhận gì về giai điệu, lời ca của bài hát?</a:t>
            </a:r>
          </a:p>
        </p:txBody>
      </p:sp>
      <p:sp>
        <p:nvSpPr>
          <p:cNvPr id="2" name="Cloud 1">
            <a:extLst>
              <a:ext uri="{FF2B5EF4-FFF2-40B4-BE49-F238E27FC236}">
                <a16:creationId xmlns:a16="http://schemas.microsoft.com/office/drawing/2014/main" id="{EDA3A194-2B8A-2248-3F6A-5C62C17FE7A9}"/>
              </a:ext>
            </a:extLst>
          </p:cNvPr>
          <p:cNvSpPr/>
          <p:nvPr/>
        </p:nvSpPr>
        <p:spPr>
          <a:xfrm>
            <a:off x="4752716" y="2788932"/>
            <a:ext cx="3831771" cy="1470687"/>
          </a:xfrm>
          <a:prstGeom prst="cloud">
            <a:avLst/>
          </a:prstGeom>
          <a:solidFill>
            <a:srgbClr val="FFFFFF"/>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000" dirty="0">
                <a:solidFill>
                  <a:srgbClr val="000000"/>
                </a:solidFill>
              </a:rPr>
              <a:t>Nội dung của bài hát thể hiện điều gì?</a:t>
            </a:r>
          </a:p>
        </p:txBody>
      </p:sp>
    </p:spTree>
    <p:extLst>
      <p:ext uri="{BB962C8B-B14F-4D97-AF65-F5344CB8AC3E}">
        <p14:creationId xmlns:p14="http://schemas.microsoft.com/office/powerpoint/2010/main" val="141688817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1"/>
        <p:cNvGrpSpPr/>
        <p:nvPr/>
      </p:nvGrpSpPr>
      <p:grpSpPr>
        <a:xfrm>
          <a:off x="0" y="0"/>
          <a:ext cx="0" cy="0"/>
          <a:chOff x="0" y="0"/>
          <a:chExt cx="0" cy="0"/>
        </a:xfrm>
      </p:grpSpPr>
      <p:grpSp>
        <p:nvGrpSpPr>
          <p:cNvPr id="3124" name="Google Shape;3124;p43"/>
          <p:cNvGrpSpPr/>
          <p:nvPr/>
        </p:nvGrpSpPr>
        <p:grpSpPr>
          <a:xfrm>
            <a:off x="1173905" y="859894"/>
            <a:ext cx="348335" cy="232958"/>
            <a:chOff x="5609880" y="3647520"/>
            <a:chExt cx="455400" cy="304560"/>
          </a:xfrm>
        </p:grpSpPr>
        <p:sp>
          <p:nvSpPr>
            <p:cNvPr id="3125" name="Google Shape;3125;p43"/>
            <p:cNvSpPr/>
            <p:nvPr/>
          </p:nvSpPr>
          <p:spPr>
            <a:xfrm>
              <a:off x="5706360" y="3683160"/>
              <a:ext cx="358920" cy="268920"/>
            </a:xfrm>
            <a:custGeom>
              <a:avLst/>
              <a:gdLst/>
              <a:ahLst/>
              <a:cxnLst/>
              <a:rect l="l" t="t" r="r" b="b"/>
              <a:pathLst>
                <a:path w="997" h="747" extrusionOk="0">
                  <a:moveTo>
                    <a:pt x="0" y="32"/>
                  </a:moveTo>
                  <a:cubicBezTo>
                    <a:pt x="226" y="-35"/>
                    <a:pt x="480" y="6"/>
                    <a:pt x="671" y="143"/>
                  </a:cubicBezTo>
                  <a:cubicBezTo>
                    <a:pt x="863" y="279"/>
                    <a:pt x="986" y="506"/>
                    <a:pt x="997" y="741"/>
                  </a:cubicBezTo>
                  <a:cubicBezTo>
                    <a:pt x="779" y="768"/>
                    <a:pt x="550" y="705"/>
                    <a:pt x="369" y="582"/>
                  </a:cubicBezTo>
                  <a:cubicBezTo>
                    <a:pt x="189" y="459"/>
                    <a:pt x="55" y="244"/>
                    <a:pt x="0" y="3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26" name="Google Shape;3126;p43"/>
            <p:cNvSpPr/>
            <p:nvPr/>
          </p:nvSpPr>
          <p:spPr>
            <a:xfrm>
              <a:off x="5609880" y="3647520"/>
              <a:ext cx="310680" cy="185760"/>
            </a:xfrm>
            <a:custGeom>
              <a:avLst/>
              <a:gdLst/>
              <a:ahLst/>
              <a:cxnLst/>
              <a:rect l="l" t="t" r="r" b="b"/>
              <a:pathLst>
                <a:path w="863" h="516" extrusionOk="0">
                  <a:moveTo>
                    <a:pt x="1" y="22"/>
                  </a:moveTo>
                  <a:cubicBezTo>
                    <a:pt x="1" y="20"/>
                    <a:pt x="1" y="18"/>
                    <a:pt x="2" y="17"/>
                  </a:cubicBezTo>
                  <a:cubicBezTo>
                    <a:pt x="7" y="3"/>
                    <a:pt x="21" y="-3"/>
                    <a:pt x="34" y="1"/>
                  </a:cubicBezTo>
                  <a:cubicBezTo>
                    <a:pt x="335" y="108"/>
                    <a:pt x="611" y="267"/>
                    <a:pt x="854" y="470"/>
                  </a:cubicBezTo>
                  <a:cubicBezTo>
                    <a:pt x="865" y="479"/>
                    <a:pt x="866" y="495"/>
                    <a:pt x="857" y="506"/>
                  </a:cubicBezTo>
                  <a:cubicBezTo>
                    <a:pt x="848" y="517"/>
                    <a:pt x="832" y="518"/>
                    <a:pt x="821" y="509"/>
                  </a:cubicBezTo>
                  <a:cubicBezTo>
                    <a:pt x="582" y="309"/>
                    <a:pt x="312" y="154"/>
                    <a:pt x="17" y="49"/>
                  </a:cubicBezTo>
                  <a:cubicBezTo>
                    <a:pt x="6" y="45"/>
                    <a:pt x="-1" y="34"/>
                    <a:pt x="1" y="2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6F3459D4-A3D2-090F-6987-FEED6F4070F1}"/>
              </a:ext>
            </a:extLst>
          </p:cNvPr>
          <p:cNvSpPr>
            <a:spLocks noGrp="1"/>
          </p:cNvSpPr>
          <p:nvPr>
            <p:ph type="title"/>
          </p:nvPr>
        </p:nvSpPr>
        <p:spPr>
          <a:xfrm>
            <a:off x="779721" y="544253"/>
            <a:ext cx="7397318" cy="3567993"/>
          </a:xfrm>
          <a:prstGeom prst="roundRect">
            <a:avLst>
              <a:gd name="adj" fmla="val 9350"/>
            </a:avLst>
          </a:prstGeom>
          <a:solidFill>
            <a:srgbClr val="FFFFFF"/>
          </a:solidFill>
          <a:effectLst>
            <a:outerShdw dist="63500" dir="5400000" algn="t" rotWithShape="0">
              <a:prstClr val="black">
                <a:alpha val="40000"/>
              </a:prstClr>
            </a:outerShdw>
          </a:effectLst>
        </p:spPr>
        <p:txBody>
          <a:bodyPr anchor="ctr"/>
          <a:lstStyle/>
          <a:p>
            <a:pPr>
              <a:lnSpc>
                <a:spcPct val="150000"/>
              </a:lnSpc>
            </a:pPr>
            <a:r>
              <a:rPr lang="vi-VN" sz="2800" b="1" dirty="0">
                <a:solidFill>
                  <a:srgbClr val="FF0000"/>
                </a:solidFill>
                <a:latin typeface="Arial" panose="020B0604020202020204" pitchFamily="34" charset="0"/>
                <a:cs typeface="Arial" panose="020B0604020202020204" pitchFamily="34" charset="0"/>
              </a:rPr>
              <a:t>CHỦ ĐỀ 4: </a:t>
            </a:r>
            <a:br>
              <a:rPr lang="vi-VN" sz="2800" b="1" dirty="0">
                <a:solidFill>
                  <a:srgbClr val="FF0000"/>
                </a:solidFill>
                <a:latin typeface="Arial" panose="020B0604020202020204" pitchFamily="34" charset="0"/>
                <a:cs typeface="Arial" panose="020B0604020202020204" pitchFamily="34" charset="0"/>
              </a:rPr>
            </a:br>
            <a:r>
              <a:rPr lang="vi-VN" sz="2800" b="1" dirty="0">
                <a:solidFill>
                  <a:srgbClr val="FF0000"/>
                </a:solidFill>
                <a:latin typeface="Arial" panose="020B0604020202020204" pitchFamily="34" charset="0"/>
                <a:cs typeface="Arial" panose="020B0604020202020204" pitchFamily="34" charset="0"/>
              </a:rPr>
              <a:t>NHỮNG HOẠT ĐỘNG YÊU THÍCH  </a:t>
            </a:r>
            <a:br>
              <a:rPr lang="vi-VN" sz="2800" b="1" dirty="0">
                <a:solidFill>
                  <a:srgbClr val="FF0000"/>
                </a:solidFill>
                <a:latin typeface="Arial" panose="020B0604020202020204" pitchFamily="34" charset="0"/>
                <a:cs typeface="Arial" panose="020B0604020202020204" pitchFamily="34" charset="0"/>
              </a:rPr>
            </a:br>
            <a:r>
              <a:rPr lang="vi-VN" sz="2800" b="1" dirty="0">
                <a:solidFill>
                  <a:srgbClr val="FF0000"/>
                </a:solidFill>
                <a:latin typeface="Arial" panose="020B0604020202020204" pitchFamily="34" charset="0"/>
                <a:cs typeface="Arial" panose="020B0604020202020204" pitchFamily="34" charset="0"/>
              </a:rPr>
              <a:t>Ở TRƯỜNG EM</a:t>
            </a:r>
            <a:endParaRPr lang="vi-VN" sz="2800" dirty="0">
              <a:solidFill>
                <a:srgbClr val="FF0000"/>
              </a:solidFill>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3"/>
        <p:cNvGrpSpPr/>
        <p:nvPr/>
      </p:nvGrpSpPr>
      <p:grpSpPr>
        <a:xfrm>
          <a:off x="0" y="0"/>
          <a:ext cx="0" cy="0"/>
          <a:chOff x="0" y="0"/>
          <a:chExt cx="0" cy="0"/>
        </a:xfrm>
      </p:grpSpPr>
      <p:grpSp>
        <p:nvGrpSpPr>
          <p:cNvPr id="3134" name="Google Shape;3134;p44"/>
          <p:cNvGrpSpPr/>
          <p:nvPr/>
        </p:nvGrpSpPr>
        <p:grpSpPr>
          <a:xfrm>
            <a:off x="663169" y="737568"/>
            <a:ext cx="7817662" cy="3668363"/>
            <a:chOff x="713224" y="841049"/>
            <a:chExt cx="7817662" cy="3668363"/>
          </a:xfrm>
        </p:grpSpPr>
        <p:sp>
          <p:nvSpPr>
            <p:cNvPr id="3135" name="Google Shape;3135;p44"/>
            <p:cNvSpPr/>
            <p:nvPr/>
          </p:nvSpPr>
          <p:spPr>
            <a:xfrm>
              <a:off x="713224" y="948584"/>
              <a:ext cx="7817662" cy="3560828"/>
            </a:xfrm>
            <a:custGeom>
              <a:avLst/>
              <a:gdLst/>
              <a:ahLst/>
              <a:cxnLst/>
              <a:rect l="l" t="t" r="r" b="b"/>
              <a:pathLst>
                <a:path w="26317" h="11987" extrusionOk="0">
                  <a:moveTo>
                    <a:pt x="25904" y="11987"/>
                  </a:moveTo>
                  <a:lnTo>
                    <a:pt x="12669" y="11492"/>
                  </a:lnTo>
                  <a:lnTo>
                    <a:pt x="0" y="10689"/>
                  </a:lnTo>
                  <a:lnTo>
                    <a:pt x="406" y="0"/>
                  </a:lnTo>
                  <a:lnTo>
                    <a:pt x="26317" y="969"/>
                  </a:lnTo>
                  <a:lnTo>
                    <a:pt x="25904" y="11987"/>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6" name="Google Shape;3136;p44"/>
            <p:cNvSpPr/>
            <p:nvPr/>
          </p:nvSpPr>
          <p:spPr>
            <a:xfrm>
              <a:off x="727483" y="3683007"/>
              <a:ext cx="2059500" cy="571836"/>
            </a:xfrm>
            <a:custGeom>
              <a:avLst/>
              <a:gdLst/>
              <a:ahLst/>
              <a:cxnLst/>
              <a:rect l="l" t="t" r="r" b="b"/>
              <a:pathLst>
                <a:path w="6933" h="1925" extrusionOk="0">
                  <a:moveTo>
                    <a:pt x="0" y="1505"/>
                  </a:moveTo>
                  <a:lnTo>
                    <a:pt x="6933" y="1925"/>
                  </a:lnTo>
                  <a:lnTo>
                    <a:pt x="614" y="0"/>
                  </a:lnTo>
                  <a:lnTo>
                    <a:pt x="0" y="150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37" name="Google Shape;3137;p44"/>
            <p:cNvSpPr/>
            <p:nvPr/>
          </p:nvSpPr>
          <p:spPr>
            <a:xfrm>
              <a:off x="3696271" y="841049"/>
              <a:ext cx="1855718" cy="453904"/>
            </a:xfrm>
            <a:custGeom>
              <a:avLst/>
              <a:gdLst/>
              <a:ahLst/>
              <a:cxnLst/>
              <a:rect l="l" t="t" r="r" b="b"/>
              <a:pathLst>
                <a:path w="6247" h="1528" extrusionOk="0">
                  <a:moveTo>
                    <a:pt x="8" y="0"/>
                  </a:moveTo>
                  <a:lnTo>
                    <a:pt x="0" y="1386"/>
                  </a:lnTo>
                  <a:lnTo>
                    <a:pt x="6247" y="1528"/>
                  </a:lnTo>
                  <a:lnTo>
                    <a:pt x="6245" y="201"/>
                  </a:lnTo>
                  <a:lnTo>
                    <a:pt x="8"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141" name="Google Shape;3141;p44"/>
          <p:cNvGrpSpPr/>
          <p:nvPr/>
        </p:nvGrpSpPr>
        <p:grpSpPr>
          <a:xfrm rot="1503412">
            <a:off x="370070" y="1281327"/>
            <a:ext cx="864749" cy="1086627"/>
            <a:chOff x="7560000" y="372600"/>
            <a:chExt cx="1189080" cy="1494360"/>
          </a:xfrm>
        </p:grpSpPr>
        <p:sp>
          <p:nvSpPr>
            <p:cNvPr id="3142" name="Google Shape;3142;p44"/>
            <p:cNvSpPr/>
            <p:nvPr/>
          </p:nvSpPr>
          <p:spPr>
            <a:xfrm>
              <a:off x="8139960" y="1602360"/>
              <a:ext cx="50760" cy="195120"/>
            </a:xfrm>
            <a:custGeom>
              <a:avLst/>
              <a:gdLst/>
              <a:ahLst/>
              <a:cxnLst/>
              <a:rect l="l" t="t" r="r" b="b"/>
              <a:pathLst>
                <a:path w="141" h="542" extrusionOk="0">
                  <a:moveTo>
                    <a:pt x="0" y="0"/>
                  </a:moveTo>
                  <a:lnTo>
                    <a:pt x="141" y="0"/>
                  </a:lnTo>
                  <a:lnTo>
                    <a:pt x="141" y="542"/>
                  </a:lnTo>
                  <a:lnTo>
                    <a:pt x="0" y="542"/>
                  </a:lnTo>
                  <a:lnTo>
                    <a:pt x="0"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3" name="Google Shape;3143;p44"/>
            <p:cNvSpPr/>
            <p:nvPr/>
          </p:nvSpPr>
          <p:spPr>
            <a:xfrm>
              <a:off x="8139960" y="1602360"/>
              <a:ext cx="50760" cy="32400"/>
            </a:xfrm>
            <a:custGeom>
              <a:avLst/>
              <a:gdLst/>
              <a:ahLst/>
              <a:cxnLst/>
              <a:rect l="l" t="t" r="r" b="b"/>
              <a:pathLst>
                <a:path w="141" h="90" extrusionOk="0">
                  <a:moveTo>
                    <a:pt x="0" y="0"/>
                  </a:moveTo>
                  <a:lnTo>
                    <a:pt x="0" y="90"/>
                  </a:lnTo>
                  <a:cubicBezTo>
                    <a:pt x="48" y="85"/>
                    <a:pt x="95" y="78"/>
                    <a:pt x="141" y="69"/>
                  </a:cubicBezTo>
                  <a:lnTo>
                    <a:pt x="141" y="0"/>
                  </a:lnTo>
                  <a:lnTo>
                    <a:pt x="0" y="0"/>
                  </a:lnTo>
                  <a:close/>
                </a:path>
              </a:pathLst>
            </a:custGeom>
            <a:solidFill>
              <a:srgbClr val="455668">
                <a:alpha val="29800"/>
              </a:srgbClr>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4" name="Google Shape;3144;p44"/>
            <p:cNvSpPr/>
            <p:nvPr/>
          </p:nvSpPr>
          <p:spPr>
            <a:xfrm>
              <a:off x="7647840" y="372600"/>
              <a:ext cx="820440" cy="1212840"/>
            </a:xfrm>
            <a:custGeom>
              <a:avLst/>
              <a:gdLst/>
              <a:ahLst/>
              <a:cxnLst/>
              <a:rect l="l" t="t" r="r" b="b"/>
              <a:pathLst>
                <a:path w="2279" h="3369" extrusionOk="0">
                  <a:moveTo>
                    <a:pt x="0" y="3292"/>
                  </a:moveTo>
                  <a:lnTo>
                    <a:pt x="2161" y="0"/>
                  </a:lnTo>
                  <a:lnTo>
                    <a:pt x="2279" y="77"/>
                  </a:lnTo>
                  <a:lnTo>
                    <a:pt x="118" y="3369"/>
                  </a:lnTo>
                  <a:lnTo>
                    <a:pt x="0" y="329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5" name="Google Shape;3145;p44"/>
            <p:cNvSpPr/>
            <p:nvPr/>
          </p:nvSpPr>
          <p:spPr>
            <a:xfrm>
              <a:off x="7560000" y="484920"/>
              <a:ext cx="1035000" cy="1020960"/>
            </a:xfrm>
            <a:custGeom>
              <a:avLst/>
              <a:gdLst/>
              <a:ahLst/>
              <a:cxnLst/>
              <a:rect l="l" t="t" r="r" b="b"/>
              <a:pathLst>
                <a:path w="2875" h="2836" extrusionOk="0">
                  <a:moveTo>
                    <a:pt x="2875" y="1418"/>
                  </a:moveTo>
                  <a:cubicBezTo>
                    <a:pt x="2843" y="3308"/>
                    <a:pt x="32" y="3308"/>
                    <a:pt x="0" y="1418"/>
                  </a:cubicBezTo>
                  <a:cubicBezTo>
                    <a:pt x="32" y="-472"/>
                    <a:pt x="2843" y="-472"/>
                    <a:pt x="2875" y="141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6" name="Google Shape;3146;p44"/>
            <p:cNvSpPr/>
            <p:nvPr/>
          </p:nvSpPr>
          <p:spPr>
            <a:xfrm>
              <a:off x="7899480" y="1441440"/>
              <a:ext cx="82440" cy="56160"/>
            </a:xfrm>
            <a:custGeom>
              <a:avLst/>
              <a:gdLst/>
              <a:ahLst/>
              <a:cxnLst/>
              <a:rect l="l" t="t" r="r" b="b"/>
              <a:pathLst>
                <a:path w="229" h="156" extrusionOk="0">
                  <a:moveTo>
                    <a:pt x="0" y="99"/>
                  </a:moveTo>
                  <a:cubicBezTo>
                    <a:pt x="74" y="123"/>
                    <a:pt x="150" y="143"/>
                    <a:pt x="228" y="156"/>
                  </a:cubicBezTo>
                  <a:cubicBezTo>
                    <a:pt x="231" y="120"/>
                    <a:pt x="227" y="69"/>
                    <a:pt x="221" y="16"/>
                  </a:cubicBezTo>
                  <a:cubicBezTo>
                    <a:pt x="215" y="-39"/>
                    <a:pt x="78" y="63"/>
                    <a:pt x="0" y="99"/>
                  </a:cubicBezTo>
                  <a:close/>
                </a:path>
              </a:pathLst>
            </a:custGeom>
            <a:solidFill>
              <a:schemeClr val="accent5"/>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7" name="Google Shape;3147;p44"/>
            <p:cNvSpPr/>
            <p:nvPr/>
          </p:nvSpPr>
          <p:spPr>
            <a:xfrm>
              <a:off x="7560000" y="958320"/>
              <a:ext cx="389160" cy="511920"/>
            </a:xfrm>
            <a:custGeom>
              <a:avLst/>
              <a:gdLst/>
              <a:ahLst/>
              <a:cxnLst/>
              <a:rect l="l" t="t" r="r" b="b"/>
              <a:pathLst>
                <a:path w="1081" h="1422" extrusionOk="0">
                  <a:moveTo>
                    <a:pt x="890" y="1422"/>
                  </a:moveTo>
                  <a:cubicBezTo>
                    <a:pt x="903" y="1354"/>
                    <a:pt x="1031" y="1231"/>
                    <a:pt x="1072" y="1128"/>
                  </a:cubicBezTo>
                  <a:cubicBezTo>
                    <a:pt x="1118" y="1016"/>
                    <a:pt x="981" y="925"/>
                    <a:pt x="898" y="875"/>
                  </a:cubicBezTo>
                  <a:cubicBezTo>
                    <a:pt x="814" y="825"/>
                    <a:pt x="773" y="737"/>
                    <a:pt x="702" y="675"/>
                  </a:cubicBezTo>
                  <a:cubicBezTo>
                    <a:pt x="631" y="613"/>
                    <a:pt x="623" y="538"/>
                    <a:pt x="615" y="455"/>
                  </a:cubicBezTo>
                  <a:cubicBezTo>
                    <a:pt x="606" y="371"/>
                    <a:pt x="369" y="364"/>
                    <a:pt x="348" y="268"/>
                  </a:cubicBezTo>
                  <a:cubicBezTo>
                    <a:pt x="334" y="22"/>
                    <a:pt x="165" y="-13"/>
                    <a:pt x="4" y="4"/>
                  </a:cubicBezTo>
                  <a:cubicBezTo>
                    <a:pt x="2" y="36"/>
                    <a:pt x="0" y="70"/>
                    <a:pt x="0" y="103"/>
                  </a:cubicBezTo>
                  <a:cubicBezTo>
                    <a:pt x="11" y="799"/>
                    <a:pt x="401" y="1239"/>
                    <a:pt x="890" y="142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8" name="Google Shape;3148;p44"/>
            <p:cNvSpPr/>
            <p:nvPr/>
          </p:nvSpPr>
          <p:spPr>
            <a:xfrm>
              <a:off x="7763760" y="485640"/>
              <a:ext cx="829440" cy="1020240"/>
            </a:xfrm>
            <a:custGeom>
              <a:avLst/>
              <a:gdLst/>
              <a:ahLst/>
              <a:cxnLst/>
              <a:rect l="l" t="t" r="r" b="b"/>
              <a:pathLst>
                <a:path w="2304" h="2834" extrusionOk="0">
                  <a:moveTo>
                    <a:pt x="2218" y="899"/>
                  </a:moveTo>
                  <a:cubicBezTo>
                    <a:pt x="2208" y="912"/>
                    <a:pt x="2194" y="925"/>
                    <a:pt x="2174" y="940"/>
                  </a:cubicBezTo>
                  <a:cubicBezTo>
                    <a:pt x="2153" y="953"/>
                    <a:pt x="2137" y="982"/>
                    <a:pt x="2120" y="953"/>
                  </a:cubicBezTo>
                  <a:cubicBezTo>
                    <a:pt x="2104" y="923"/>
                    <a:pt x="2082" y="865"/>
                    <a:pt x="2057" y="853"/>
                  </a:cubicBezTo>
                  <a:cubicBezTo>
                    <a:pt x="2032" y="840"/>
                    <a:pt x="1966" y="770"/>
                    <a:pt x="1920" y="778"/>
                  </a:cubicBezTo>
                  <a:cubicBezTo>
                    <a:pt x="1827" y="806"/>
                    <a:pt x="1800" y="950"/>
                    <a:pt x="1733" y="999"/>
                  </a:cubicBezTo>
                  <a:cubicBezTo>
                    <a:pt x="1712" y="1023"/>
                    <a:pt x="1593" y="1050"/>
                    <a:pt x="1564" y="1032"/>
                  </a:cubicBezTo>
                  <a:cubicBezTo>
                    <a:pt x="1542" y="1019"/>
                    <a:pt x="1487" y="932"/>
                    <a:pt x="1564" y="911"/>
                  </a:cubicBezTo>
                  <a:cubicBezTo>
                    <a:pt x="1641" y="890"/>
                    <a:pt x="1655" y="886"/>
                    <a:pt x="1650" y="832"/>
                  </a:cubicBezTo>
                  <a:cubicBezTo>
                    <a:pt x="1646" y="778"/>
                    <a:pt x="1645" y="765"/>
                    <a:pt x="1629" y="728"/>
                  </a:cubicBezTo>
                  <a:cubicBezTo>
                    <a:pt x="1612" y="690"/>
                    <a:pt x="1537" y="582"/>
                    <a:pt x="1564" y="566"/>
                  </a:cubicBezTo>
                  <a:cubicBezTo>
                    <a:pt x="1591" y="549"/>
                    <a:pt x="1716" y="491"/>
                    <a:pt x="1733" y="545"/>
                  </a:cubicBezTo>
                  <a:cubicBezTo>
                    <a:pt x="1750" y="599"/>
                    <a:pt x="1750" y="691"/>
                    <a:pt x="1766" y="699"/>
                  </a:cubicBezTo>
                  <a:cubicBezTo>
                    <a:pt x="1783" y="707"/>
                    <a:pt x="1841" y="674"/>
                    <a:pt x="1849" y="632"/>
                  </a:cubicBezTo>
                  <a:cubicBezTo>
                    <a:pt x="1874" y="499"/>
                    <a:pt x="1897" y="443"/>
                    <a:pt x="1918" y="418"/>
                  </a:cubicBezTo>
                  <a:cubicBezTo>
                    <a:pt x="1768" y="265"/>
                    <a:pt x="1585" y="154"/>
                    <a:pt x="1386" y="85"/>
                  </a:cubicBezTo>
                  <a:cubicBezTo>
                    <a:pt x="1369" y="123"/>
                    <a:pt x="1350" y="156"/>
                    <a:pt x="1326" y="183"/>
                  </a:cubicBezTo>
                  <a:cubicBezTo>
                    <a:pt x="1240" y="223"/>
                    <a:pt x="1091" y="269"/>
                    <a:pt x="1063" y="391"/>
                  </a:cubicBezTo>
                  <a:cubicBezTo>
                    <a:pt x="1050" y="433"/>
                    <a:pt x="1080" y="487"/>
                    <a:pt x="1045" y="499"/>
                  </a:cubicBezTo>
                  <a:cubicBezTo>
                    <a:pt x="1009" y="512"/>
                    <a:pt x="1025" y="574"/>
                    <a:pt x="1006" y="595"/>
                  </a:cubicBezTo>
                  <a:cubicBezTo>
                    <a:pt x="933" y="716"/>
                    <a:pt x="916" y="528"/>
                    <a:pt x="918" y="482"/>
                  </a:cubicBezTo>
                  <a:cubicBezTo>
                    <a:pt x="918" y="441"/>
                    <a:pt x="972" y="453"/>
                    <a:pt x="918" y="403"/>
                  </a:cubicBezTo>
                  <a:cubicBezTo>
                    <a:pt x="814" y="304"/>
                    <a:pt x="875" y="280"/>
                    <a:pt x="893" y="189"/>
                  </a:cubicBezTo>
                  <a:cubicBezTo>
                    <a:pt x="866" y="78"/>
                    <a:pt x="859" y="54"/>
                    <a:pt x="806" y="0"/>
                  </a:cubicBezTo>
                  <a:cubicBezTo>
                    <a:pt x="687" y="5"/>
                    <a:pt x="569" y="23"/>
                    <a:pt x="454" y="55"/>
                  </a:cubicBezTo>
                  <a:lnTo>
                    <a:pt x="452" y="58"/>
                  </a:lnTo>
                  <a:cubicBezTo>
                    <a:pt x="505" y="60"/>
                    <a:pt x="599" y="116"/>
                    <a:pt x="627" y="189"/>
                  </a:cubicBezTo>
                  <a:cubicBezTo>
                    <a:pt x="643" y="224"/>
                    <a:pt x="677" y="220"/>
                    <a:pt x="677" y="262"/>
                  </a:cubicBezTo>
                  <a:cubicBezTo>
                    <a:pt x="677" y="304"/>
                    <a:pt x="706" y="328"/>
                    <a:pt x="656" y="366"/>
                  </a:cubicBezTo>
                  <a:cubicBezTo>
                    <a:pt x="606" y="403"/>
                    <a:pt x="633" y="441"/>
                    <a:pt x="576" y="403"/>
                  </a:cubicBezTo>
                  <a:cubicBezTo>
                    <a:pt x="519" y="366"/>
                    <a:pt x="477" y="308"/>
                    <a:pt x="452" y="312"/>
                  </a:cubicBezTo>
                  <a:cubicBezTo>
                    <a:pt x="427" y="316"/>
                    <a:pt x="421" y="337"/>
                    <a:pt x="421" y="337"/>
                  </a:cubicBezTo>
                  <a:cubicBezTo>
                    <a:pt x="421" y="337"/>
                    <a:pt x="380" y="378"/>
                    <a:pt x="379" y="395"/>
                  </a:cubicBezTo>
                  <a:cubicBezTo>
                    <a:pt x="304" y="355"/>
                    <a:pt x="169" y="744"/>
                    <a:pt x="291" y="765"/>
                  </a:cubicBezTo>
                  <a:cubicBezTo>
                    <a:pt x="441" y="770"/>
                    <a:pt x="396" y="576"/>
                    <a:pt x="631" y="653"/>
                  </a:cubicBezTo>
                  <a:cubicBezTo>
                    <a:pt x="713" y="733"/>
                    <a:pt x="846" y="759"/>
                    <a:pt x="734" y="928"/>
                  </a:cubicBezTo>
                  <a:cubicBezTo>
                    <a:pt x="673" y="998"/>
                    <a:pt x="637" y="977"/>
                    <a:pt x="576" y="1098"/>
                  </a:cubicBezTo>
                  <a:cubicBezTo>
                    <a:pt x="515" y="1218"/>
                    <a:pt x="416" y="1352"/>
                    <a:pt x="361" y="1369"/>
                  </a:cubicBezTo>
                  <a:cubicBezTo>
                    <a:pt x="306" y="1386"/>
                    <a:pt x="283" y="1336"/>
                    <a:pt x="164" y="1369"/>
                  </a:cubicBezTo>
                  <a:cubicBezTo>
                    <a:pt x="45" y="1402"/>
                    <a:pt x="53" y="1344"/>
                    <a:pt x="15" y="1411"/>
                  </a:cubicBezTo>
                  <a:cubicBezTo>
                    <a:pt x="-22" y="1477"/>
                    <a:pt x="15" y="1610"/>
                    <a:pt x="94" y="1639"/>
                  </a:cubicBezTo>
                  <a:cubicBezTo>
                    <a:pt x="173" y="1669"/>
                    <a:pt x="232" y="1644"/>
                    <a:pt x="240" y="1702"/>
                  </a:cubicBezTo>
                  <a:cubicBezTo>
                    <a:pt x="278" y="1831"/>
                    <a:pt x="419" y="1701"/>
                    <a:pt x="469" y="1763"/>
                  </a:cubicBezTo>
                  <a:cubicBezTo>
                    <a:pt x="502" y="1802"/>
                    <a:pt x="714" y="1984"/>
                    <a:pt x="839" y="2017"/>
                  </a:cubicBezTo>
                  <a:cubicBezTo>
                    <a:pt x="964" y="2050"/>
                    <a:pt x="1079" y="2084"/>
                    <a:pt x="1096" y="2159"/>
                  </a:cubicBezTo>
                  <a:cubicBezTo>
                    <a:pt x="1113" y="2234"/>
                    <a:pt x="960" y="2433"/>
                    <a:pt x="906" y="2517"/>
                  </a:cubicBezTo>
                  <a:cubicBezTo>
                    <a:pt x="871" y="2571"/>
                    <a:pt x="794" y="2719"/>
                    <a:pt x="740" y="2828"/>
                  </a:cubicBezTo>
                  <a:cubicBezTo>
                    <a:pt x="1160" y="2862"/>
                    <a:pt x="1596" y="2730"/>
                    <a:pt x="1901" y="2431"/>
                  </a:cubicBezTo>
                  <a:cubicBezTo>
                    <a:pt x="1898" y="2420"/>
                    <a:pt x="1894" y="2405"/>
                    <a:pt x="1887" y="2383"/>
                  </a:cubicBezTo>
                  <a:cubicBezTo>
                    <a:pt x="1854" y="2279"/>
                    <a:pt x="1791" y="2275"/>
                    <a:pt x="1866" y="2167"/>
                  </a:cubicBezTo>
                  <a:cubicBezTo>
                    <a:pt x="1941" y="2059"/>
                    <a:pt x="1916" y="1851"/>
                    <a:pt x="1874" y="1847"/>
                  </a:cubicBezTo>
                  <a:cubicBezTo>
                    <a:pt x="1664" y="1818"/>
                    <a:pt x="1758" y="1974"/>
                    <a:pt x="1562" y="1871"/>
                  </a:cubicBezTo>
                  <a:cubicBezTo>
                    <a:pt x="1383" y="1785"/>
                    <a:pt x="1321" y="1847"/>
                    <a:pt x="1325" y="1739"/>
                  </a:cubicBezTo>
                  <a:cubicBezTo>
                    <a:pt x="1329" y="1631"/>
                    <a:pt x="1370" y="1573"/>
                    <a:pt x="1429" y="1519"/>
                  </a:cubicBezTo>
                  <a:cubicBezTo>
                    <a:pt x="1487" y="1464"/>
                    <a:pt x="1512" y="1477"/>
                    <a:pt x="1512" y="1377"/>
                  </a:cubicBezTo>
                  <a:cubicBezTo>
                    <a:pt x="1521" y="1200"/>
                    <a:pt x="1556" y="1244"/>
                    <a:pt x="1658" y="1181"/>
                  </a:cubicBezTo>
                  <a:cubicBezTo>
                    <a:pt x="1687" y="1165"/>
                    <a:pt x="1670" y="1140"/>
                    <a:pt x="1745" y="1169"/>
                  </a:cubicBezTo>
                  <a:cubicBezTo>
                    <a:pt x="1820" y="1198"/>
                    <a:pt x="1895" y="1098"/>
                    <a:pt x="1945" y="1165"/>
                  </a:cubicBezTo>
                  <a:cubicBezTo>
                    <a:pt x="1995" y="1231"/>
                    <a:pt x="2107" y="1290"/>
                    <a:pt x="2115" y="1331"/>
                  </a:cubicBezTo>
                  <a:cubicBezTo>
                    <a:pt x="2124" y="1373"/>
                    <a:pt x="2149" y="1468"/>
                    <a:pt x="2186" y="1464"/>
                  </a:cubicBezTo>
                  <a:cubicBezTo>
                    <a:pt x="2224" y="1460"/>
                    <a:pt x="2228" y="1302"/>
                    <a:pt x="2249" y="1302"/>
                  </a:cubicBezTo>
                  <a:cubicBezTo>
                    <a:pt x="2270" y="1310"/>
                    <a:pt x="2288" y="1317"/>
                    <a:pt x="2304" y="1322"/>
                  </a:cubicBezTo>
                  <a:cubicBezTo>
                    <a:pt x="2294" y="1167"/>
                    <a:pt x="2264" y="1027"/>
                    <a:pt x="2218" y="89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9" name="Google Shape;3149;p44"/>
            <p:cNvSpPr/>
            <p:nvPr/>
          </p:nvSpPr>
          <p:spPr>
            <a:xfrm>
              <a:off x="7639560" y="387000"/>
              <a:ext cx="1109520" cy="1271880"/>
            </a:xfrm>
            <a:custGeom>
              <a:avLst/>
              <a:gdLst/>
              <a:ahLst/>
              <a:cxnLst/>
              <a:rect l="l" t="t" r="r" b="b"/>
              <a:pathLst>
                <a:path w="3082" h="3533" extrusionOk="0">
                  <a:moveTo>
                    <a:pt x="1244" y="3533"/>
                  </a:moveTo>
                  <a:cubicBezTo>
                    <a:pt x="782" y="3533"/>
                    <a:pt x="340" y="3361"/>
                    <a:pt x="0" y="3049"/>
                  </a:cubicBezTo>
                  <a:lnTo>
                    <a:pt x="176" y="2857"/>
                  </a:lnTo>
                  <a:cubicBezTo>
                    <a:pt x="468" y="3125"/>
                    <a:pt x="847" y="3273"/>
                    <a:pt x="1244" y="3273"/>
                  </a:cubicBezTo>
                  <a:cubicBezTo>
                    <a:pt x="2113" y="3273"/>
                    <a:pt x="2821" y="2564"/>
                    <a:pt x="2821" y="1695"/>
                  </a:cubicBezTo>
                  <a:cubicBezTo>
                    <a:pt x="2821" y="1059"/>
                    <a:pt x="2443" y="488"/>
                    <a:pt x="1857" y="241"/>
                  </a:cubicBezTo>
                  <a:lnTo>
                    <a:pt x="1959" y="0"/>
                  </a:lnTo>
                  <a:cubicBezTo>
                    <a:pt x="2641" y="289"/>
                    <a:pt x="3082" y="954"/>
                    <a:pt x="3082" y="1695"/>
                  </a:cubicBezTo>
                  <a:cubicBezTo>
                    <a:pt x="3082" y="2708"/>
                    <a:pt x="2257" y="3533"/>
                    <a:pt x="1244" y="353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0" name="Google Shape;3150;p44"/>
            <p:cNvSpPr/>
            <p:nvPr/>
          </p:nvSpPr>
          <p:spPr>
            <a:xfrm>
              <a:off x="7936920" y="1674360"/>
              <a:ext cx="448200" cy="192600"/>
            </a:xfrm>
            <a:custGeom>
              <a:avLst/>
              <a:gdLst/>
              <a:ahLst/>
              <a:cxnLst/>
              <a:rect l="l" t="t" r="r" b="b"/>
              <a:pathLst>
                <a:path w="1245" h="535" extrusionOk="0">
                  <a:moveTo>
                    <a:pt x="1245" y="535"/>
                  </a:moveTo>
                  <a:cubicBezTo>
                    <a:pt x="1225" y="236"/>
                    <a:pt x="954" y="0"/>
                    <a:pt x="622" y="0"/>
                  </a:cubicBezTo>
                  <a:cubicBezTo>
                    <a:pt x="291" y="0"/>
                    <a:pt x="20" y="236"/>
                    <a:pt x="0" y="535"/>
                  </a:cubicBezTo>
                  <a:lnTo>
                    <a:pt x="1245" y="535"/>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1" name="Google Shape;3151;p44"/>
            <p:cNvSpPr/>
            <p:nvPr/>
          </p:nvSpPr>
          <p:spPr>
            <a:xfrm>
              <a:off x="7936920" y="1841040"/>
              <a:ext cx="448200" cy="25920"/>
            </a:xfrm>
            <a:custGeom>
              <a:avLst/>
              <a:gdLst/>
              <a:ahLst/>
              <a:cxnLst/>
              <a:rect l="l" t="t" r="r" b="b"/>
              <a:pathLst>
                <a:path w="1245" h="72" extrusionOk="0">
                  <a:moveTo>
                    <a:pt x="10" y="0"/>
                  </a:moveTo>
                  <a:cubicBezTo>
                    <a:pt x="5" y="24"/>
                    <a:pt x="1" y="48"/>
                    <a:pt x="0" y="72"/>
                  </a:cubicBezTo>
                  <a:lnTo>
                    <a:pt x="1245" y="72"/>
                  </a:lnTo>
                  <a:cubicBezTo>
                    <a:pt x="1244" y="48"/>
                    <a:pt x="1239" y="24"/>
                    <a:pt x="1234" y="0"/>
                  </a:cubicBezTo>
                  <a:lnTo>
                    <a:pt x="1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152" name="Google Shape;3152;p44"/>
          <p:cNvGrpSpPr/>
          <p:nvPr/>
        </p:nvGrpSpPr>
        <p:grpSpPr>
          <a:xfrm rot="-3873810">
            <a:off x="1458286" y="764816"/>
            <a:ext cx="473349" cy="469897"/>
            <a:chOff x="2353680" y="3735720"/>
            <a:chExt cx="542880" cy="538920"/>
          </a:xfrm>
        </p:grpSpPr>
        <p:sp>
          <p:nvSpPr>
            <p:cNvPr id="3153" name="Google Shape;3153;p44"/>
            <p:cNvSpPr/>
            <p:nvPr/>
          </p:nvSpPr>
          <p:spPr>
            <a:xfrm>
              <a:off x="2353680" y="3735720"/>
              <a:ext cx="542880" cy="538920"/>
            </a:xfrm>
            <a:custGeom>
              <a:avLst/>
              <a:gdLst/>
              <a:ahLst/>
              <a:cxnLst/>
              <a:rect l="l" t="t" r="r" b="b"/>
              <a:pathLst>
                <a:path w="1508" h="1497" extrusionOk="0">
                  <a:moveTo>
                    <a:pt x="1088" y="927"/>
                  </a:moveTo>
                  <a:cubicBezTo>
                    <a:pt x="1166" y="1415"/>
                    <a:pt x="711" y="1640"/>
                    <a:pt x="416" y="1401"/>
                  </a:cubicBezTo>
                  <a:cubicBezTo>
                    <a:pt x="121" y="1162"/>
                    <a:pt x="-73" y="518"/>
                    <a:pt x="27" y="194"/>
                  </a:cubicBezTo>
                  <a:cubicBezTo>
                    <a:pt x="431" y="-81"/>
                    <a:pt x="1097" y="-34"/>
                    <a:pt x="1311" y="147"/>
                  </a:cubicBezTo>
                  <a:cubicBezTo>
                    <a:pt x="1525" y="327"/>
                    <a:pt x="1695" y="754"/>
                    <a:pt x="1088" y="92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4" name="Google Shape;3154;p44"/>
            <p:cNvSpPr/>
            <p:nvPr/>
          </p:nvSpPr>
          <p:spPr>
            <a:xfrm>
              <a:off x="2373840" y="3749040"/>
              <a:ext cx="511560" cy="479880"/>
            </a:xfrm>
            <a:custGeom>
              <a:avLst/>
              <a:gdLst/>
              <a:ahLst/>
              <a:cxnLst/>
              <a:rect l="l" t="t" r="r" b="b"/>
              <a:pathLst>
                <a:path w="1421" h="1333" extrusionOk="0">
                  <a:moveTo>
                    <a:pt x="1251" y="195"/>
                  </a:moveTo>
                  <a:cubicBezTo>
                    <a:pt x="1100" y="380"/>
                    <a:pt x="1017" y="621"/>
                    <a:pt x="1022" y="859"/>
                  </a:cubicBezTo>
                  <a:cubicBezTo>
                    <a:pt x="971" y="810"/>
                    <a:pt x="919" y="762"/>
                    <a:pt x="866" y="716"/>
                  </a:cubicBezTo>
                  <a:cubicBezTo>
                    <a:pt x="812" y="491"/>
                    <a:pt x="834" y="251"/>
                    <a:pt x="927" y="38"/>
                  </a:cubicBezTo>
                  <a:cubicBezTo>
                    <a:pt x="931" y="30"/>
                    <a:pt x="927" y="21"/>
                    <a:pt x="919" y="18"/>
                  </a:cubicBezTo>
                  <a:cubicBezTo>
                    <a:pt x="911" y="14"/>
                    <a:pt x="902" y="18"/>
                    <a:pt x="899" y="26"/>
                  </a:cubicBezTo>
                  <a:cubicBezTo>
                    <a:pt x="808" y="232"/>
                    <a:pt x="783" y="464"/>
                    <a:pt x="827" y="684"/>
                  </a:cubicBezTo>
                  <a:cubicBezTo>
                    <a:pt x="761" y="628"/>
                    <a:pt x="694" y="575"/>
                    <a:pt x="625" y="524"/>
                  </a:cubicBezTo>
                  <a:cubicBezTo>
                    <a:pt x="560" y="366"/>
                    <a:pt x="553" y="183"/>
                    <a:pt x="605" y="20"/>
                  </a:cubicBezTo>
                  <a:cubicBezTo>
                    <a:pt x="608" y="12"/>
                    <a:pt x="603" y="3"/>
                    <a:pt x="595" y="1"/>
                  </a:cubicBezTo>
                  <a:cubicBezTo>
                    <a:pt x="586" y="-2"/>
                    <a:pt x="578" y="3"/>
                    <a:pt x="576" y="11"/>
                  </a:cubicBezTo>
                  <a:cubicBezTo>
                    <a:pt x="526" y="165"/>
                    <a:pt x="528" y="337"/>
                    <a:pt x="579" y="491"/>
                  </a:cubicBezTo>
                  <a:cubicBezTo>
                    <a:pt x="513" y="444"/>
                    <a:pt x="446" y="399"/>
                    <a:pt x="377" y="357"/>
                  </a:cubicBezTo>
                  <a:cubicBezTo>
                    <a:pt x="329" y="261"/>
                    <a:pt x="306" y="154"/>
                    <a:pt x="311" y="47"/>
                  </a:cubicBezTo>
                  <a:cubicBezTo>
                    <a:pt x="311" y="38"/>
                    <a:pt x="305" y="31"/>
                    <a:pt x="296" y="31"/>
                  </a:cubicBezTo>
                  <a:cubicBezTo>
                    <a:pt x="288" y="30"/>
                    <a:pt x="280" y="37"/>
                    <a:pt x="280" y="46"/>
                  </a:cubicBezTo>
                  <a:cubicBezTo>
                    <a:pt x="276" y="142"/>
                    <a:pt x="293" y="239"/>
                    <a:pt x="330" y="328"/>
                  </a:cubicBezTo>
                  <a:cubicBezTo>
                    <a:pt x="230" y="268"/>
                    <a:pt x="127" y="213"/>
                    <a:pt x="22" y="162"/>
                  </a:cubicBezTo>
                  <a:cubicBezTo>
                    <a:pt x="15" y="159"/>
                    <a:pt x="5" y="162"/>
                    <a:pt x="2" y="170"/>
                  </a:cubicBezTo>
                  <a:cubicBezTo>
                    <a:pt x="-2" y="177"/>
                    <a:pt x="1" y="187"/>
                    <a:pt x="9" y="190"/>
                  </a:cubicBezTo>
                  <a:cubicBezTo>
                    <a:pt x="116" y="242"/>
                    <a:pt x="221" y="298"/>
                    <a:pt x="323" y="360"/>
                  </a:cubicBezTo>
                  <a:cubicBezTo>
                    <a:pt x="213" y="386"/>
                    <a:pt x="106" y="438"/>
                    <a:pt x="11" y="511"/>
                  </a:cubicBezTo>
                  <a:cubicBezTo>
                    <a:pt x="5" y="516"/>
                    <a:pt x="3" y="526"/>
                    <a:pt x="8" y="533"/>
                  </a:cubicBezTo>
                  <a:cubicBezTo>
                    <a:pt x="14" y="539"/>
                    <a:pt x="24" y="541"/>
                    <a:pt x="30" y="535"/>
                  </a:cubicBezTo>
                  <a:cubicBezTo>
                    <a:pt x="130" y="458"/>
                    <a:pt x="244" y="406"/>
                    <a:pt x="361" y="383"/>
                  </a:cubicBezTo>
                  <a:cubicBezTo>
                    <a:pt x="435" y="430"/>
                    <a:pt x="508" y="478"/>
                    <a:pt x="579" y="529"/>
                  </a:cubicBezTo>
                  <a:cubicBezTo>
                    <a:pt x="387" y="559"/>
                    <a:pt x="204" y="649"/>
                    <a:pt x="62" y="784"/>
                  </a:cubicBezTo>
                  <a:cubicBezTo>
                    <a:pt x="56" y="790"/>
                    <a:pt x="56" y="799"/>
                    <a:pt x="62" y="806"/>
                  </a:cubicBezTo>
                  <a:cubicBezTo>
                    <a:pt x="67" y="812"/>
                    <a:pt x="77" y="812"/>
                    <a:pt x="83" y="806"/>
                  </a:cubicBezTo>
                  <a:cubicBezTo>
                    <a:pt x="229" y="668"/>
                    <a:pt x="417" y="579"/>
                    <a:pt x="615" y="555"/>
                  </a:cubicBezTo>
                  <a:cubicBezTo>
                    <a:pt x="685" y="607"/>
                    <a:pt x="752" y="661"/>
                    <a:pt x="819" y="716"/>
                  </a:cubicBezTo>
                  <a:cubicBezTo>
                    <a:pt x="583" y="762"/>
                    <a:pt x="361" y="879"/>
                    <a:pt x="190" y="1048"/>
                  </a:cubicBezTo>
                  <a:cubicBezTo>
                    <a:pt x="184" y="1054"/>
                    <a:pt x="184" y="1064"/>
                    <a:pt x="190" y="1070"/>
                  </a:cubicBezTo>
                  <a:cubicBezTo>
                    <a:pt x="196" y="1076"/>
                    <a:pt x="206" y="1077"/>
                    <a:pt x="212" y="1070"/>
                  </a:cubicBezTo>
                  <a:cubicBezTo>
                    <a:pt x="384" y="900"/>
                    <a:pt x="611" y="783"/>
                    <a:pt x="849" y="743"/>
                  </a:cubicBezTo>
                  <a:cubicBezTo>
                    <a:pt x="904" y="791"/>
                    <a:pt x="958" y="840"/>
                    <a:pt x="1011" y="892"/>
                  </a:cubicBezTo>
                  <a:cubicBezTo>
                    <a:pt x="804" y="974"/>
                    <a:pt x="622" y="1105"/>
                    <a:pt x="482" y="1270"/>
                  </a:cubicBezTo>
                  <a:cubicBezTo>
                    <a:pt x="476" y="1277"/>
                    <a:pt x="477" y="1287"/>
                    <a:pt x="484" y="1292"/>
                  </a:cubicBezTo>
                  <a:cubicBezTo>
                    <a:pt x="490" y="1298"/>
                    <a:pt x="500" y="1297"/>
                    <a:pt x="506" y="1291"/>
                  </a:cubicBezTo>
                  <a:cubicBezTo>
                    <a:pt x="645" y="1126"/>
                    <a:pt x="827" y="996"/>
                    <a:pt x="1035" y="916"/>
                  </a:cubicBezTo>
                  <a:cubicBezTo>
                    <a:pt x="1164" y="1044"/>
                    <a:pt x="1284" y="1181"/>
                    <a:pt x="1393" y="1327"/>
                  </a:cubicBezTo>
                  <a:cubicBezTo>
                    <a:pt x="1398" y="1334"/>
                    <a:pt x="1408" y="1335"/>
                    <a:pt x="1415" y="1330"/>
                  </a:cubicBezTo>
                  <a:cubicBezTo>
                    <a:pt x="1415" y="1330"/>
                    <a:pt x="1416" y="1329"/>
                    <a:pt x="1417" y="1328"/>
                  </a:cubicBezTo>
                  <a:cubicBezTo>
                    <a:pt x="1422" y="1323"/>
                    <a:pt x="1422" y="1315"/>
                    <a:pt x="1418" y="1309"/>
                  </a:cubicBezTo>
                  <a:cubicBezTo>
                    <a:pt x="1307" y="1160"/>
                    <a:pt x="1185" y="1021"/>
                    <a:pt x="1054" y="890"/>
                  </a:cubicBezTo>
                  <a:cubicBezTo>
                    <a:pt x="1041" y="649"/>
                    <a:pt x="1122" y="402"/>
                    <a:pt x="1275" y="214"/>
                  </a:cubicBezTo>
                  <a:cubicBezTo>
                    <a:pt x="1281" y="208"/>
                    <a:pt x="1280" y="198"/>
                    <a:pt x="1273" y="192"/>
                  </a:cubicBezTo>
                  <a:cubicBezTo>
                    <a:pt x="1266" y="187"/>
                    <a:pt x="1257" y="188"/>
                    <a:pt x="1251" y="19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155" name="Google Shape;3155;p44"/>
          <p:cNvGrpSpPr/>
          <p:nvPr/>
        </p:nvGrpSpPr>
        <p:grpSpPr>
          <a:xfrm>
            <a:off x="5635012" y="4252623"/>
            <a:ext cx="615644" cy="578556"/>
            <a:chOff x="5635012" y="4311848"/>
            <a:chExt cx="615644" cy="578556"/>
          </a:xfrm>
        </p:grpSpPr>
        <p:sp>
          <p:nvSpPr>
            <p:cNvPr id="3156" name="Google Shape;3156;p44"/>
            <p:cNvSpPr/>
            <p:nvPr/>
          </p:nvSpPr>
          <p:spPr>
            <a:xfrm rot="-157881">
              <a:off x="5645597" y="4325244"/>
              <a:ext cx="594475" cy="474755"/>
            </a:xfrm>
            <a:custGeom>
              <a:avLst/>
              <a:gdLst/>
              <a:ahLst/>
              <a:cxnLst/>
              <a:rect l="l" t="t" r="r" b="b"/>
              <a:pathLst>
                <a:path w="1306" h="1043" extrusionOk="0">
                  <a:moveTo>
                    <a:pt x="1306" y="192"/>
                  </a:moveTo>
                  <a:cubicBezTo>
                    <a:pt x="1173" y="284"/>
                    <a:pt x="1067" y="416"/>
                    <a:pt x="1006" y="565"/>
                  </a:cubicBezTo>
                  <a:cubicBezTo>
                    <a:pt x="946" y="715"/>
                    <a:pt x="929" y="883"/>
                    <a:pt x="960" y="1043"/>
                  </a:cubicBezTo>
                  <a:cubicBezTo>
                    <a:pt x="825" y="949"/>
                    <a:pt x="662" y="900"/>
                    <a:pt x="498" y="887"/>
                  </a:cubicBezTo>
                  <a:cubicBezTo>
                    <a:pt x="334" y="873"/>
                    <a:pt x="170" y="892"/>
                    <a:pt x="8" y="920"/>
                  </a:cubicBezTo>
                  <a:cubicBezTo>
                    <a:pt x="-17" y="743"/>
                    <a:pt x="16" y="549"/>
                    <a:pt x="104" y="393"/>
                  </a:cubicBezTo>
                  <a:cubicBezTo>
                    <a:pt x="215" y="408"/>
                    <a:pt x="324" y="444"/>
                    <a:pt x="423" y="499"/>
                  </a:cubicBezTo>
                  <a:cubicBezTo>
                    <a:pt x="364" y="406"/>
                    <a:pt x="290" y="323"/>
                    <a:pt x="204" y="255"/>
                  </a:cubicBezTo>
                  <a:cubicBezTo>
                    <a:pt x="336" y="114"/>
                    <a:pt x="521" y="22"/>
                    <a:pt x="714" y="4"/>
                  </a:cubicBezTo>
                  <a:cubicBezTo>
                    <a:pt x="828" y="-7"/>
                    <a:pt x="945" y="8"/>
                    <a:pt x="1053" y="46"/>
                  </a:cubicBezTo>
                  <a:cubicBezTo>
                    <a:pt x="1032" y="115"/>
                    <a:pt x="1021" y="186"/>
                    <a:pt x="1023" y="259"/>
                  </a:cubicBezTo>
                  <a:cubicBezTo>
                    <a:pt x="1050" y="194"/>
                    <a:pt x="1086" y="132"/>
                    <a:pt x="1130" y="77"/>
                  </a:cubicBezTo>
                  <a:cubicBezTo>
                    <a:pt x="1193" y="107"/>
                    <a:pt x="1253" y="145"/>
                    <a:pt x="1306" y="19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7" name="Google Shape;3157;p44"/>
            <p:cNvSpPr/>
            <p:nvPr/>
          </p:nvSpPr>
          <p:spPr>
            <a:xfrm rot="-157881">
              <a:off x="5775038" y="4428087"/>
              <a:ext cx="440166" cy="452451"/>
            </a:xfrm>
            <a:custGeom>
              <a:avLst/>
              <a:gdLst/>
              <a:ahLst/>
              <a:cxnLst/>
              <a:rect l="l" t="t" r="r" b="b"/>
              <a:pathLst>
                <a:path w="967" h="994" extrusionOk="0">
                  <a:moveTo>
                    <a:pt x="11" y="459"/>
                  </a:moveTo>
                  <a:cubicBezTo>
                    <a:pt x="261" y="509"/>
                    <a:pt x="447" y="628"/>
                    <a:pt x="668" y="805"/>
                  </a:cubicBezTo>
                  <a:cubicBezTo>
                    <a:pt x="754" y="886"/>
                    <a:pt x="849" y="949"/>
                    <a:pt x="949" y="992"/>
                  </a:cubicBezTo>
                  <a:cubicBezTo>
                    <a:pt x="953" y="994"/>
                    <a:pt x="957" y="994"/>
                    <a:pt x="960" y="992"/>
                  </a:cubicBezTo>
                  <a:cubicBezTo>
                    <a:pt x="963" y="991"/>
                    <a:pt x="965" y="989"/>
                    <a:pt x="966" y="986"/>
                  </a:cubicBezTo>
                  <a:cubicBezTo>
                    <a:pt x="969" y="979"/>
                    <a:pt x="966" y="971"/>
                    <a:pt x="959" y="969"/>
                  </a:cubicBezTo>
                  <a:cubicBezTo>
                    <a:pt x="862" y="927"/>
                    <a:pt x="771" y="865"/>
                    <a:pt x="687" y="787"/>
                  </a:cubicBezTo>
                  <a:cubicBezTo>
                    <a:pt x="560" y="573"/>
                    <a:pt x="525" y="314"/>
                    <a:pt x="590" y="56"/>
                  </a:cubicBezTo>
                  <a:cubicBezTo>
                    <a:pt x="592" y="49"/>
                    <a:pt x="588" y="42"/>
                    <a:pt x="581" y="41"/>
                  </a:cubicBezTo>
                  <a:cubicBezTo>
                    <a:pt x="574" y="39"/>
                    <a:pt x="567" y="43"/>
                    <a:pt x="565" y="50"/>
                  </a:cubicBezTo>
                  <a:cubicBezTo>
                    <a:pt x="506" y="284"/>
                    <a:pt x="527" y="520"/>
                    <a:pt x="624" y="724"/>
                  </a:cubicBezTo>
                  <a:cubicBezTo>
                    <a:pt x="581" y="677"/>
                    <a:pt x="541" y="626"/>
                    <a:pt x="504" y="570"/>
                  </a:cubicBezTo>
                  <a:cubicBezTo>
                    <a:pt x="405" y="423"/>
                    <a:pt x="325" y="245"/>
                    <a:pt x="253" y="10"/>
                  </a:cubicBezTo>
                  <a:cubicBezTo>
                    <a:pt x="250" y="3"/>
                    <a:pt x="243" y="-1"/>
                    <a:pt x="236" y="1"/>
                  </a:cubicBezTo>
                  <a:cubicBezTo>
                    <a:pt x="230" y="3"/>
                    <a:pt x="226" y="11"/>
                    <a:pt x="228" y="18"/>
                  </a:cubicBezTo>
                  <a:cubicBezTo>
                    <a:pt x="301" y="255"/>
                    <a:pt x="383" y="435"/>
                    <a:pt x="482" y="585"/>
                  </a:cubicBezTo>
                  <a:cubicBezTo>
                    <a:pt x="507" y="622"/>
                    <a:pt x="533" y="657"/>
                    <a:pt x="560" y="690"/>
                  </a:cubicBezTo>
                  <a:cubicBezTo>
                    <a:pt x="387" y="562"/>
                    <a:pt x="223" y="475"/>
                    <a:pt x="16" y="433"/>
                  </a:cubicBezTo>
                  <a:cubicBezTo>
                    <a:pt x="9" y="432"/>
                    <a:pt x="2" y="436"/>
                    <a:pt x="1" y="443"/>
                  </a:cubicBezTo>
                  <a:cubicBezTo>
                    <a:pt x="-1" y="450"/>
                    <a:pt x="4" y="457"/>
                    <a:pt x="11" y="45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158" name="Google Shape;3158;p44"/>
          <p:cNvGrpSpPr/>
          <p:nvPr/>
        </p:nvGrpSpPr>
        <p:grpSpPr>
          <a:xfrm rot="-366820">
            <a:off x="6890402" y="3932696"/>
            <a:ext cx="1448622" cy="883069"/>
            <a:chOff x="1892880" y="2076120"/>
            <a:chExt cx="1448640" cy="883080"/>
          </a:xfrm>
        </p:grpSpPr>
        <p:sp>
          <p:nvSpPr>
            <p:cNvPr id="3159" name="Google Shape;3159;p44"/>
            <p:cNvSpPr/>
            <p:nvPr/>
          </p:nvSpPr>
          <p:spPr>
            <a:xfrm>
              <a:off x="2123640" y="2315880"/>
              <a:ext cx="1122480" cy="280440"/>
            </a:xfrm>
            <a:custGeom>
              <a:avLst/>
              <a:gdLst/>
              <a:ahLst/>
              <a:cxnLst/>
              <a:rect l="l" t="t" r="r" b="b"/>
              <a:pathLst>
                <a:path w="3118" h="779" extrusionOk="0">
                  <a:moveTo>
                    <a:pt x="3118" y="0"/>
                  </a:moveTo>
                  <a:lnTo>
                    <a:pt x="3118" y="779"/>
                  </a:lnTo>
                  <a:lnTo>
                    <a:pt x="390" y="779"/>
                  </a:lnTo>
                  <a:cubicBezTo>
                    <a:pt x="174" y="779"/>
                    <a:pt x="0" y="604"/>
                    <a:pt x="0" y="389"/>
                  </a:cubicBezTo>
                  <a:cubicBezTo>
                    <a:pt x="0" y="282"/>
                    <a:pt x="43" y="184"/>
                    <a:pt x="114" y="114"/>
                  </a:cubicBezTo>
                  <a:cubicBezTo>
                    <a:pt x="184" y="43"/>
                    <a:pt x="282" y="0"/>
                    <a:pt x="390" y="0"/>
                  </a:cubicBezTo>
                  <a:lnTo>
                    <a:pt x="3118"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0" name="Google Shape;3160;p44"/>
            <p:cNvSpPr/>
            <p:nvPr/>
          </p:nvSpPr>
          <p:spPr>
            <a:xfrm>
              <a:off x="2792880" y="2336400"/>
              <a:ext cx="453240" cy="243720"/>
            </a:xfrm>
            <a:custGeom>
              <a:avLst/>
              <a:gdLst/>
              <a:ahLst/>
              <a:cxnLst/>
              <a:rect l="l" t="t" r="r" b="b"/>
              <a:pathLst>
                <a:path w="1259" h="677" extrusionOk="0">
                  <a:moveTo>
                    <a:pt x="1259" y="1"/>
                  </a:moveTo>
                  <a:lnTo>
                    <a:pt x="1259" y="677"/>
                  </a:lnTo>
                  <a:lnTo>
                    <a:pt x="339" y="677"/>
                  </a:lnTo>
                  <a:cubicBezTo>
                    <a:pt x="316" y="677"/>
                    <a:pt x="293" y="675"/>
                    <a:pt x="271" y="670"/>
                  </a:cubicBezTo>
                  <a:cubicBezTo>
                    <a:pt x="263" y="669"/>
                    <a:pt x="256" y="667"/>
                    <a:pt x="248" y="665"/>
                  </a:cubicBezTo>
                  <a:cubicBezTo>
                    <a:pt x="209" y="654"/>
                    <a:pt x="172" y="636"/>
                    <a:pt x="140" y="612"/>
                  </a:cubicBezTo>
                  <a:cubicBezTo>
                    <a:pt x="138" y="610"/>
                    <a:pt x="135" y="608"/>
                    <a:pt x="133" y="606"/>
                  </a:cubicBezTo>
                  <a:cubicBezTo>
                    <a:pt x="113" y="591"/>
                    <a:pt x="95" y="574"/>
                    <a:pt x="79" y="554"/>
                  </a:cubicBezTo>
                  <a:cubicBezTo>
                    <a:pt x="77" y="553"/>
                    <a:pt x="75" y="551"/>
                    <a:pt x="74" y="549"/>
                  </a:cubicBezTo>
                  <a:cubicBezTo>
                    <a:pt x="61" y="533"/>
                    <a:pt x="50" y="515"/>
                    <a:pt x="40" y="496"/>
                  </a:cubicBezTo>
                  <a:cubicBezTo>
                    <a:pt x="39" y="495"/>
                    <a:pt x="38" y="494"/>
                    <a:pt x="37" y="492"/>
                  </a:cubicBezTo>
                  <a:cubicBezTo>
                    <a:pt x="28" y="475"/>
                    <a:pt x="21" y="457"/>
                    <a:pt x="16" y="439"/>
                  </a:cubicBezTo>
                  <a:cubicBezTo>
                    <a:pt x="15" y="438"/>
                    <a:pt x="14" y="436"/>
                    <a:pt x="14" y="434"/>
                  </a:cubicBezTo>
                  <a:cubicBezTo>
                    <a:pt x="9" y="417"/>
                    <a:pt x="5" y="399"/>
                    <a:pt x="3" y="382"/>
                  </a:cubicBezTo>
                  <a:cubicBezTo>
                    <a:pt x="3" y="380"/>
                    <a:pt x="3" y="378"/>
                    <a:pt x="3" y="376"/>
                  </a:cubicBezTo>
                  <a:cubicBezTo>
                    <a:pt x="1" y="364"/>
                    <a:pt x="0" y="352"/>
                    <a:pt x="0" y="339"/>
                  </a:cubicBezTo>
                  <a:cubicBezTo>
                    <a:pt x="0" y="334"/>
                    <a:pt x="1" y="329"/>
                    <a:pt x="1" y="324"/>
                  </a:cubicBezTo>
                  <a:cubicBezTo>
                    <a:pt x="1" y="322"/>
                    <a:pt x="1" y="320"/>
                    <a:pt x="1" y="318"/>
                  </a:cubicBezTo>
                  <a:cubicBezTo>
                    <a:pt x="2" y="300"/>
                    <a:pt x="5" y="283"/>
                    <a:pt x="9" y="265"/>
                  </a:cubicBezTo>
                  <a:cubicBezTo>
                    <a:pt x="9" y="263"/>
                    <a:pt x="9" y="262"/>
                    <a:pt x="10" y="260"/>
                  </a:cubicBezTo>
                  <a:cubicBezTo>
                    <a:pt x="14" y="242"/>
                    <a:pt x="20" y="224"/>
                    <a:pt x="27" y="208"/>
                  </a:cubicBezTo>
                  <a:cubicBezTo>
                    <a:pt x="28" y="206"/>
                    <a:pt x="28" y="204"/>
                    <a:pt x="29" y="202"/>
                  </a:cubicBezTo>
                  <a:cubicBezTo>
                    <a:pt x="37" y="184"/>
                    <a:pt x="47" y="166"/>
                    <a:pt x="58" y="150"/>
                  </a:cubicBezTo>
                  <a:cubicBezTo>
                    <a:pt x="59" y="148"/>
                    <a:pt x="61" y="146"/>
                    <a:pt x="62" y="144"/>
                  </a:cubicBezTo>
                  <a:cubicBezTo>
                    <a:pt x="73" y="128"/>
                    <a:pt x="86" y="113"/>
                    <a:pt x="99" y="99"/>
                  </a:cubicBezTo>
                  <a:cubicBezTo>
                    <a:pt x="102" y="97"/>
                    <a:pt x="105" y="94"/>
                    <a:pt x="107" y="92"/>
                  </a:cubicBezTo>
                  <a:cubicBezTo>
                    <a:pt x="109" y="90"/>
                    <a:pt x="111" y="88"/>
                    <a:pt x="114" y="86"/>
                  </a:cubicBezTo>
                  <a:cubicBezTo>
                    <a:pt x="137" y="65"/>
                    <a:pt x="163" y="48"/>
                    <a:pt x="192" y="34"/>
                  </a:cubicBezTo>
                  <a:cubicBezTo>
                    <a:pt x="196" y="32"/>
                    <a:pt x="200" y="30"/>
                    <a:pt x="204" y="28"/>
                  </a:cubicBezTo>
                  <a:cubicBezTo>
                    <a:pt x="246" y="10"/>
                    <a:pt x="291" y="0"/>
                    <a:pt x="339" y="0"/>
                  </a:cubicBezTo>
                  <a:lnTo>
                    <a:pt x="1259" y="1"/>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1" name="Google Shape;3161;p44"/>
            <p:cNvSpPr/>
            <p:nvPr/>
          </p:nvSpPr>
          <p:spPr>
            <a:xfrm>
              <a:off x="2862000" y="2346480"/>
              <a:ext cx="384120" cy="2160"/>
            </a:xfrm>
            <a:custGeom>
              <a:avLst/>
              <a:gdLst/>
              <a:ahLst/>
              <a:cxnLst/>
              <a:rect l="l" t="t" r="r" b="b"/>
              <a:pathLst>
                <a:path w="1067" h="6" extrusionOk="0">
                  <a:moveTo>
                    <a:pt x="1067" y="0"/>
                  </a:moveTo>
                  <a:lnTo>
                    <a:pt x="1067" y="6"/>
                  </a:lnTo>
                  <a:lnTo>
                    <a:pt x="0" y="6"/>
                  </a:lnTo>
                  <a:cubicBezTo>
                    <a:pt x="4" y="4"/>
                    <a:pt x="8" y="2"/>
                    <a:pt x="12" y="0"/>
                  </a:cubicBezTo>
                  <a:lnTo>
                    <a:pt x="1067"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2" name="Google Shape;3162;p44"/>
            <p:cNvSpPr/>
            <p:nvPr/>
          </p:nvSpPr>
          <p:spPr>
            <a:xfrm>
              <a:off x="2831760" y="2367720"/>
              <a:ext cx="414360" cy="1800"/>
            </a:xfrm>
            <a:custGeom>
              <a:avLst/>
              <a:gdLst/>
              <a:ahLst/>
              <a:cxnLst/>
              <a:rect l="l" t="t" r="r" b="b"/>
              <a:pathLst>
                <a:path w="1151" h="5" extrusionOk="0">
                  <a:moveTo>
                    <a:pt x="1151" y="0"/>
                  </a:moveTo>
                  <a:lnTo>
                    <a:pt x="1151" y="5"/>
                  </a:lnTo>
                  <a:lnTo>
                    <a:pt x="0" y="5"/>
                  </a:lnTo>
                  <a:cubicBezTo>
                    <a:pt x="2" y="3"/>
                    <a:pt x="4" y="1"/>
                    <a:pt x="6" y="0"/>
                  </a:cubicBezTo>
                  <a:lnTo>
                    <a:pt x="1151"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3" name="Google Shape;3163;p44"/>
            <p:cNvSpPr/>
            <p:nvPr/>
          </p:nvSpPr>
          <p:spPr>
            <a:xfrm>
              <a:off x="2831760" y="2367720"/>
              <a:ext cx="414360" cy="1800"/>
            </a:xfrm>
            <a:custGeom>
              <a:avLst/>
              <a:gdLst/>
              <a:ahLst/>
              <a:cxnLst/>
              <a:rect l="l" t="t" r="r" b="b"/>
              <a:pathLst>
                <a:path w="1151" h="5" extrusionOk="0">
                  <a:moveTo>
                    <a:pt x="1151" y="0"/>
                  </a:moveTo>
                  <a:lnTo>
                    <a:pt x="1151" y="5"/>
                  </a:lnTo>
                  <a:lnTo>
                    <a:pt x="0" y="5"/>
                  </a:lnTo>
                  <a:cubicBezTo>
                    <a:pt x="2" y="3"/>
                    <a:pt x="4" y="1"/>
                    <a:pt x="6" y="0"/>
                  </a:cubicBezTo>
                  <a:lnTo>
                    <a:pt x="1151"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4" name="Google Shape;3164;p44"/>
            <p:cNvSpPr/>
            <p:nvPr/>
          </p:nvSpPr>
          <p:spPr>
            <a:xfrm>
              <a:off x="2813760" y="2388240"/>
              <a:ext cx="432360" cy="2160"/>
            </a:xfrm>
            <a:custGeom>
              <a:avLst/>
              <a:gdLst/>
              <a:ahLst/>
              <a:cxnLst/>
              <a:rect l="l" t="t" r="r" b="b"/>
              <a:pathLst>
                <a:path w="1201" h="6" extrusionOk="0">
                  <a:moveTo>
                    <a:pt x="1201" y="0"/>
                  </a:moveTo>
                  <a:lnTo>
                    <a:pt x="1201" y="6"/>
                  </a:lnTo>
                  <a:lnTo>
                    <a:pt x="0" y="6"/>
                  </a:lnTo>
                  <a:cubicBezTo>
                    <a:pt x="1" y="4"/>
                    <a:pt x="3" y="2"/>
                    <a:pt x="4" y="0"/>
                  </a:cubicBezTo>
                  <a:lnTo>
                    <a:pt x="1201"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5" name="Google Shape;3165;p44"/>
            <p:cNvSpPr/>
            <p:nvPr/>
          </p:nvSpPr>
          <p:spPr>
            <a:xfrm>
              <a:off x="2813760" y="2388240"/>
              <a:ext cx="432360" cy="2160"/>
            </a:xfrm>
            <a:custGeom>
              <a:avLst/>
              <a:gdLst/>
              <a:ahLst/>
              <a:cxnLst/>
              <a:rect l="l" t="t" r="r" b="b"/>
              <a:pathLst>
                <a:path w="1201" h="6" extrusionOk="0">
                  <a:moveTo>
                    <a:pt x="1201" y="0"/>
                  </a:moveTo>
                  <a:lnTo>
                    <a:pt x="1201" y="6"/>
                  </a:lnTo>
                  <a:lnTo>
                    <a:pt x="0" y="6"/>
                  </a:lnTo>
                  <a:cubicBezTo>
                    <a:pt x="1" y="4"/>
                    <a:pt x="3" y="2"/>
                    <a:pt x="4" y="0"/>
                  </a:cubicBezTo>
                  <a:lnTo>
                    <a:pt x="1201"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6" name="Google Shape;3166;p44"/>
            <p:cNvSpPr/>
            <p:nvPr/>
          </p:nvSpPr>
          <p:spPr>
            <a:xfrm>
              <a:off x="2802600" y="2409120"/>
              <a:ext cx="443520" cy="2160"/>
            </a:xfrm>
            <a:custGeom>
              <a:avLst/>
              <a:gdLst/>
              <a:ahLst/>
              <a:cxnLst/>
              <a:rect l="l" t="t" r="r" b="b"/>
              <a:pathLst>
                <a:path w="1232" h="6" extrusionOk="0">
                  <a:moveTo>
                    <a:pt x="1232" y="0"/>
                  </a:moveTo>
                  <a:lnTo>
                    <a:pt x="1232" y="6"/>
                  </a:lnTo>
                  <a:lnTo>
                    <a:pt x="0" y="6"/>
                  </a:lnTo>
                  <a:cubicBezTo>
                    <a:pt x="1" y="4"/>
                    <a:pt x="2" y="2"/>
                    <a:pt x="2" y="0"/>
                  </a:cubicBezTo>
                  <a:lnTo>
                    <a:pt x="1232"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7" name="Google Shape;3167;p44"/>
            <p:cNvSpPr/>
            <p:nvPr/>
          </p:nvSpPr>
          <p:spPr>
            <a:xfrm>
              <a:off x="2802600" y="2409120"/>
              <a:ext cx="443520" cy="2160"/>
            </a:xfrm>
            <a:custGeom>
              <a:avLst/>
              <a:gdLst/>
              <a:ahLst/>
              <a:cxnLst/>
              <a:rect l="l" t="t" r="r" b="b"/>
              <a:pathLst>
                <a:path w="1232" h="6" extrusionOk="0">
                  <a:moveTo>
                    <a:pt x="1232" y="0"/>
                  </a:moveTo>
                  <a:lnTo>
                    <a:pt x="1232" y="6"/>
                  </a:lnTo>
                  <a:lnTo>
                    <a:pt x="0" y="6"/>
                  </a:lnTo>
                  <a:cubicBezTo>
                    <a:pt x="1" y="4"/>
                    <a:pt x="2" y="2"/>
                    <a:pt x="2" y="0"/>
                  </a:cubicBezTo>
                  <a:lnTo>
                    <a:pt x="1232"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8" name="Google Shape;3168;p44"/>
            <p:cNvSpPr/>
            <p:nvPr/>
          </p:nvSpPr>
          <p:spPr>
            <a:xfrm>
              <a:off x="2796120" y="2430000"/>
              <a:ext cx="450000" cy="2160"/>
            </a:xfrm>
            <a:custGeom>
              <a:avLst/>
              <a:gdLst/>
              <a:ahLst/>
              <a:cxnLst/>
              <a:rect l="l" t="t" r="r" b="b"/>
              <a:pathLst>
                <a:path w="1250" h="6" extrusionOk="0">
                  <a:moveTo>
                    <a:pt x="1250" y="0"/>
                  </a:moveTo>
                  <a:lnTo>
                    <a:pt x="1250" y="6"/>
                  </a:lnTo>
                  <a:lnTo>
                    <a:pt x="0" y="6"/>
                  </a:lnTo>
                  <a:cubicBezTo>
                    <a:pt x="0" y="4"/>
                    <a:pt x="0" y="2"/>
                    <a:pt x="1" y="0"/>
                  </a:cubicBezTo>
                  <a:lnTo>
                    <a:pt x="1250"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9" name="Google Shape;3169;p44"/>
            <p:cNvSpPr/>
            <p:nvPr/>
          </p:nvSpPr>
          <p:spPr>
            <a:xfrm>
              <a:off x="2796120" y="2430000"/>
              <a:ext cx="450000" cy="2160"/>
            </a:xfrm>
            <a:custGeom>
              <a:avLst/>
              <a:gdLst/>
              <a:ahLst/>
              <a:cxnLst/>
              <a:rect l="l" t="t" r="r" b="b"/>
              <a:pathLst>
                <a:path w="1250" h="6" extrusionOk="0">
                  <a:moveTo>
                    <a:pt x="1250" y="0"/>
                  </a:moveTo>
                  <a:lnTo>
                    <a:pt x="1250" y="6"/>
                  </a:lnTo>
                  <a:lnTo>
                    <a:pt x="0" y="6"/>
                  </a:lnTo>
                  <a:cubicBezTo>
                    <a:pt x="0" y="4"/>
                    <a:pt x="0" y="2"/>
                    <a:pt x="1" y="0"/>
                  </a:cubicBezTo>
                  <a:lnTo>
                    <a:pt x="125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0" name="Google Shape;3170;p44"/>
            <p:cNvSpPr/>
            <p:nvPr/>
          </p:nvSpPr>
          <p:spPr>
            <a:xfrm>
              <a:off x="2793240" y="2450880"/>
              <a:ext cx="452880" cy="2160"/>
            </a:xfrm>
            <a:custGeom>
              <a:avLst/>
              <a:gdLst/>
              <a:ahLst/>
              <a:cxnLst/>
              <a:rect l="l" t="t" r="r" b="b"/>
              <a:pathLst>
                <a:path w="1258" h="6" extrusionOk="0">
                  <a:moveTo>
                    <a:pt x="1258" y="0"/>
                  </a:moveTo>
                  <a:lnTo>
                    <a:pt x="1258" y="6"/>
                  </a:lnTo>
                  <a:lnTo>
                    <a:pt x="0" y="6"/>
                  </a:lnTo>
                  <a:cubicBezTo>
                    <a:pt x="0" y="4"/>
                    <a:pt x="0" y="2"/>
                    <a:pt x="0" y="0"/>
                  </a:cubicBezTo>
                  <a:lnTo>
                    <a:pt x="1258"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1" name="Google Shape;3171;p44"/>
            <p:cNvSpPr/>
            <p:nvPr/>
          </p:nvSpPr>
          <p:spPr>
            <a:xfrm>
              <a:off x="2793960" y="2471760"/>
              <a:ext cx="452160" cy="2160"/>
            </a:xfrm>
            <a:custGeom>
              <a:avLst/>
              <a:gdLst/>
              <a:ahLst/>
              <a:cxnLst/>
              <a:rect l="l" t="t" r="r" b="b"/>
              <a:pathLst>
                <a:path w="1256" h="6" extrusionOk="0">
                  <a:moveTo>
                    <a:pt x="1256" y="0"/>
                  </a:moveTo>
                  <a:lnTo>
                    <a:pt x="1256" y="6"/>
                  </a:lnTo>
                  <a:lnTo>
                    <a:pt x="0" y="6"/>
                  </a:lnTo>
                  <a:cubicBezTo>
                    <a:pt x="0" y="4"/>
                    <a:pt x="0" y="2"/>
                    <a:pt x="0" y="0"/>
                  </a:cubicBezTo>
                  <a:lnTo>
                    <a:pt x="1256"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2" name="Google Shape;3172;p44"/>
            <p:cNvSpPr/>
            <p:nvPr/>
          </p:nvSpPr>
          <p:spPr>
            <a:xfrm>
              <a:off x="2793960" y="2471760"/>
              <a:ext cx="452160" cy="2160"/>
            </a:xfrm>
            <a:custGeom>
              <a:avLst/>
              <a:gdLst/>
              <a:ahLst/>
              <a:cxnLst/>
              <a:rect l="l" t="t" r="r" b="b"/>
              <a:pathLst>
                <a:path w="1256" h="6" extrusionOk="0">
                  <a:moveTo>
                    <a:pt x="1256" y="0"/>
                  </a:moveTo>
                  <a:lnTo>
                    <a:pt x="1256" y="6"/>
                  </a:lnTo>
                  <a:lnTo>
                    <a:pt x="0" y="6"/>
                  </a:lnTo>
                  <a:cubicBezTo>
                    <a:pt x="0" y="4"/>
                    <a:pt x="0" y="2"/>
                    <a:pt x="0" y="0"/>
                  </a:cubicBezTo>
                  <a:lnTo>
                    <a:pt x="1256"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3" name="Google Shape;3173;p44"/>
            <p:cNvSpPr/>
            <p:nvPr/>
          </p:nvSpPr>
          <p:spPr>
            <a:xfrm>
              <a:off x="2797920" y="2492640"/>
              <a:ext cx="448200" cy="2160"/>
            </a:xfrm>
            <a:custGeom>
              <a:avLst/>
              <a:gdLst/>
              <a:ahLst/>
              <a:cxnLst/>
              <a:rect l="l" t="t" r="r" b="b"/>
              <a:pathLst>
                <a:path w="1245" h="6" extrusionOk="0">
                  <a:moveTo>
                    <a:pt x="1245" y="0"/>
                  </a:moveTo>
                  <a:lnTo>
                    <a:pt x="1245" y="6"/>
                  </a:lnTo>
                  <a:lnTo>
                    <a:pt x="2" y="6"/>
                  </a:lnTo>
                  <a:cubicBezTo>
                    <a:pt x="1" y="4"/>
                    <a:pt x="0" y="2"/>
                    <a:pt x="0" y="0"/>
                  </a:cubicBezTo>
                  <a:lnTo>
                    <a:pt x="1245"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4" name="Google Shape;3174;p44"/>
            <p:cNvSpPr/>
            <p:nvPr/>
          </p:nvSpPr>
          <p:spPr>
            <a:xfrm>
              <a:off x="2806200" y="2513520"/>
              <a:ext cx="439920" cy="1800"/>
            </a:xfrm>
            <a:custGeom>
              <a:avLst/>
              <a:gdLst/>
              <a:ahLst/>
              <a:cxnLst/>
              <a:rect l="l" t="t" r="r" b="b"/>
              <a:pathLst>
                <a:path w="1222" h="5" extrusionOk="0">
                  <a:moveTo>
                    <a:pt x="1222" y="0"/>
                  </a:moveTo>
                  <a:lnTo>
                    <a:pt x="1222" y="5"/>
                  </a:lnTo>
                  <a:lnTo>
                    <a:pt x="3" y="5"/>
                  </a:lnTo>
                  <a:cubicBezTo>
                    <a:pt x="2" y="3"/>
                    <a:pt x="1" y="2"/>
                    <a:pt x="0" y="0"/>
                  </a:cubicBezTo>
                  <a:lnTo>
                    <a:pt x="1222"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5" name="Google Shape;3175;p44"/>
            <p:cNvSpPr/>
            <p:nvPr/>
          </p:nvSpPr>
          <p:spPr>
            <a:xfrm>
              <a:off x="2819520" y="2534040"/>
              <a:ext cx="426600" cy="1800"/>
            </a:xfrm>
            <a:custGeom>
              <a:avLst/>
              <a:gdLst/>
              <a:ahLst/>
              <a:cxnLst/>
              <a:rect l="l" t="t" r="r" b="b"/>
              <a:pathLst>
                <a:path w="1185" h="5" extrusionOk="0">
                  <a:moveTo>
                    <a:pt x="1185" y="0"/>
                  </a:moveTo>
                  <a:lnTo>
                    <a:pt x="1185" y="5"/>
                  </a:lnTo>
                  <a:lnTo>
                    <a:pt x="5" y="5"/>
                  </a:lnTo>
                  <a:cubicBezTo>
                    <a:pt x="3" y="4"/>
                    <a:pt x="1" y="2"/>
                    <a:pt x="0" y="0"/>
                  </a:cubicBezTo>
                  <a:lnTo>
                    <a:pt x="1185"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6" name="Google Shape;3176;p44"/>
            <p:cNvSpPr/>
            <p:nvPr/>
          </p:nvSpPr>
          <p:spPr>
            <a:xfrm>
              <a:off x="2840760" y="2554920"/>
              <a:ext cx="405360" cy="1800"/>
            </a:xfrm>
            <a:custGeom>
              <a:avLst/>
              <a:gdLst/>
              <a:ahLst/>
              <a:cxnLst/>
              <a:rect l="l" t="t" r="r" b="b"/>
              <a:pathLst>
                <a:path w="1126" h="5" extrusionOk="0">
                  <a:moveTo>
                    <a:pt x="1126" y="0"/>
                  </a:moveTo>
                  <a:lnTo>
                    <a:pt x="1126" y="5"/>
                  </a:lnTo>
                  <a:lnTo>
                    <a:pt x="7" y="5"/>
                  </a:lnTo>
                  <a:cubicBezTo>
                    <a:pt x="5" y="4"/>
                    <a:pt x="2" y="2"/>
                    <a:pt x="0" y="0"/>
                  </a:cubicBezTo>
                  <a:lnTo>
                    <a:pt x="1126"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7" name="Google Shape;3177;p44"/>
            <p:cNvSpPr/>
            <p:nvPr/>
          </p:nvSpPr>
          <p:spPr>
            <a:xfrm>
              <a:off x="2882160" y="2575800"/>
              <a:ext cx="363960" cy="1800"/>
            </a:xfrm>
            <a:custGeom>
              <a:avLst/>
              <a:gdLst/>
              <a:ahLst/>
              <a:cxnLst/>
              <a:rect l="l" t="t" r="r" b="b"/>
              <a:pathLst>
                <a:path w="1011" h="5" extrusionOk="0">
                  <a:moveTo>
                    <a:pt x="1011" y="0"/>
                  </a:moveTo>
                  <a:lnTo>
                    <a:pt x="1011" y="5"/>
                  </a:lnTo>
                  <a:lnTo>
                    <a:pt x="23" y="5"/>
                  </a:lnTo>
                  <a:cubicBezTo>
                    <a:pt x="15" y="4"/>
                    <a:pt x="8" y="2"/>
                    <a:pt x="0" y="0"/>
                  </a:cubicBezTo>
                  <a:lnTo>
                    <a:pt x="1011"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8" name="Google Shape;3178;p44"/>
            <p:cNvSpPr/>
            <p:nvPr/>
          </p:nvSpPr>
          <p:spPr>
            <a:xfrm>
              <a:off x="2236680" y="2315880"/>
              <a:ext cx="95760" cy="280440"/>
            </a:xfrm>
            <a:custGeom>
              <a:avLst/>
              <a:gdLst/>
              <a:ahLst/>
              <a:cxnLst/>
              <a:rect l="l" t="t" r="r" b="b"/>
              <a:pathLst>
                <a:path w="266" h="779" extrusionOk="0">
                  <a:moveTo>
                    <a:pt x="153" y="105"/>
                  </a:moveTo>
                  <a:cubicBezTo>
                    <a:pt x="65" y="221"/>
                    <a:pt x="30" y="387"/>
                    <a:pt x="61" y="550"/>
                  </a:cubicBezTo>
                  <a:cubicBezTo>
                    <a:pt x="77" y="634"/>
                    <a:pt x="111" y="713"/>
                    <a:pt x="156" y="779"/>
                  </a:cubicBezTo>
                  <a:lnTo>
                    <a:pt x="97" y="779"/>
                  </a:lnTo>
                  <a:cubicBezTo>
                    <a:pt x="57" y="714"/>
                    <a:pt x="27" y="638"/>
                    <a:pt x="12" y="558"/>
                  </a:cubicBezTo>
                  <a:cubicBezTo>
                    <a:pt x="-21" y="380"/>
                    <a:pt x="15" y="204"/>
                    <a:pt x="113" y="75"/>
                  </a:cubicBezTo>
                  <a:cubicBezTo>
                    <a:pt x="134" y="47"/>
                    <a:pt x="158" y="22"/>
                    <a:pt x="184" y="0"/>
                  </a:cubicBezTo>
                  <a:lnTo>
                    <a:pt x="266" y="0"/>
                  </a:lnTo>
                  <a:cubicBezTo>
                    <a:pt x="223" y="28"/>
                    <a:pt x="184" y="64"/>
                    <a:pt x="153" y="10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9" name="Google Shape;3179;p44"/>
            <p:cNvSpPr/>
            <p:nvPr/>
          </p:nvSpPr>
          <p:spPr>
            <a:xfrm>
              <a:off x="2652120" y="2315880"/>
              <a:ext cx="95400" cy="280440"/>
            </a:xfrm>
            <a:custGeom>
              <a:avLst/>
              <a:gdLst/>
              <a:ahLst/>
              <a:cxnLst/>
              <a:rect l="l" t="t" r="r" b="b"/>
              <a:pathLst>
                <a:path w="265" h="779" extrusionOk="0">
                  <a:moveTo>
                    <a:pt x="152" y="105"/>
                  </a:moveTo>
                  <a:cubicBezTo>
                    <a:pt x="64" y="221"/>
                    <a:pt x="30" y="387"/>
                    <a:pt x="60" y="550"/>
                  </a:cubicBezTo>
                  <a:cubicBezTo>
                    <a:pt x="77" y="634"/>
                    <a:pt x="110" y="713"/>
                    <a:pt x="156" y="779"/>
                  </a:cubicBezTo>
                  <a:lnTo>
                    <a:pt x="96" y="779"/>
                  </a:lnTo>
                  <a:cubicBezTo>
                    <a:pt x="56" y="714"/>
                    <a:pt x="27" y="638"/>
                    <a:pt x="12" y="558"/>
                  </a:cubicBezTo>
                  <a:cubicBezTo>
                    <a:pt x="-21" y="380"/>
                    <a:pt x="15" y="204"/>
                    <a:pt x="113" y="75"/>
                  </a:cubicBezTo>
                  <a:cubicBezTo>
                    <a:pt x="133" y="47"/>
                    <a:pt x="157" y="22"/>
                    <a:pt x="183" y="0"/>
                  </a:cubicBezTo>
                  <a:lnTo>
                    <a:pt x="265" y="0"/>
                  </a:lnTo>
                  <a:cubicBezTo>
                    <a:pt x="222" y="28"/>
                    <a:pt x="184" y="64"/>
                    <a:pt x="152" y="10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0" name="Google Shape;3180;p44"/>
            <p:cNvSpPr/>
            <p:nvPr/>
          </p:nvSpPr>
          <p:spPr>
            <a:xfrm>
              <a:off x="1892880" y="2596680"/>
              <a:ext cx="1448640" cy="362520"/>
            </a:xfrm>
            <a:custGeom>
              <a:avLst/>
              <a:gdLst/>
              <a:ahLst/>
              <a:cxnLst/>
              <a:rect l="l" t="t" r="r" b="b"/>
              <a:pathLst>
                <a:path w="4024" h="1007" extrusionOk="0">
                  <a:moveTo>
                    <a:pt x="4024" y="0"/>
                  </a:moveTo>
                  <a:lnTo>
                    <a:pt x="4024" y="1007"/>
                  </a:lnTo>
                  <a:lnTo>
                    <a:pt x="503" y="1007"/>
                  </a:lnTo>
                  <a:cubicBezTo>
                    <a:pt x="225" y="1007"/>
                    <a:pt x="0" y="781"/>
                    <a:pt x="0" y="503"/>
                  </a:cubicBezTo>
                  <a:cubicBezTo>
                    <a:pt x="0" y="364"/>
                    <a:pt x="56" y="239"/>
                    <a:pt x="147" y="148"/>
                  </a:cubicBezTo>
                  <a:cubicBezTo>
                    <a:pt x="238" y="57"/>
                    <a:pt x="364" y="0"/>
                    <a:pt x="503" y="0"/>
                  </a:cubicBezTo>
                  <a:lnTo>
                    <a:pt x="4024"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1" name="Google Shape;3181;p44"/>
            <p:cNvSpPr/>
            <p:nvPr/>
          </p:nvSpPr>
          <p:spPr>
            <a:xfrm>
              <a:off x="2756880" y="2623680"/>
              <a:ext cx="584640" cy="315000"/>
            </a:xfrm>
            <a:custGeom>
              <a:avLst/>
              <a:gdLst/>
              <a:ahLst/>
              <a:cxnLst/>
              <a:rect l="l" t="t" r="r" b="b"/>
              <a:pathLst>
                <a:path w="1624" h="875" extrusionOk="0">
                  <a:moveTo>
                    <a:pt x="1624" y="0"/>
                  </a:moveTo>
                  <a:lnTo>
                    <a:pt x="1624" y="875"/>
                  </a:lnTo>
                  <a:lnTo>
                    <a:pt x="437" y="875"/>
                  </a:lnTo>
                  <a:cubicBezTo>
                    <a:pt x="407" y="875"/>
                    <a:pt x="377" y="872"/>
                    <a:pt x="349" y="866"/>
                  </a:cubicBezTo>
                  <a:cubicBezTo>
                    <a:pt x="339" y="864"/>
                    <a:pt x="329" y="861"/>
                    <a:pt x="319" y="858"/>
                  </a:cubicBezTo>
                  <a:cubicBezTo>
                    <a:pt x="268" y="844"/>
                    <a:pt x="221" y="821"/>
                    <a:pt x="180" y="791"/>
                  </a:cubicBezTo>
                  <a:cubicBezTo>
                    <a:pt x="177" y="789"/>
                    <a:pt x="173" y="786"/>
                    <a:pt x="170" y="784"/>
                  </a:cubicBezTo>
                  <a:cubicBezTo>
                    <a:pt x="144" y="764"/>
                    <a:pt x="121" y="741"/>
                    <a:pt x="100" y="716"/>
                  </a:cubicBezTo>
                  <a:cubicBezTo>
                    <a:pt x="98" y="714"/>
                    <a:pt x="96" y="712"/>
                    <a:pt x="94" y="709"/>
                  </a:cubicBezTo>
                  <a:cubicBezTo>
                    <a:pt x="78" y="688"/>
                    <a:pt x="63" y="666"/>
                    <a:pt x="50" y="642"/>
                  </a:cubicBezTo>
                  <a:cubicBezTo>
                    <a:pt x="49" y="639"/>
                    <a:pt x="48" y="637"/>
                    <a:pt x="47" y="634"/>
                  </a:cubicBezTo>
                  <a:cubicBezTo>
                    <a:pt x="36" y="613"/>
                    <a:pt x="26" y="590"/>
                    <a:pt x="19" y="567"/>
                  </a:cubicBezTo>
                  <a:cubicBezTo>
                    <a:pt x="19" y="564"/>
                    <a:pt x="18" y="562"/>
                    <a:pt x="17" y="559"/>
                  </a:cubicBezTo>
                  <a:cubicBezTo>
                    <a:pt x="11" y="538"/>
                    <a:pt x="6" y="515"/>
                    <a:pt x="3" y="492"/>
                  </a:cubicBezTo>
                  <a:cubicBezTo>
                    <a:pt x="3" y="490"/>
                    <a:pt x="3" y="487"/>
                    <a:pt x="3" y="485"/>
                  </a:cubicBezTo>
                  <a:cubicBezTo>
                    <a:pt x="1" y="469"/>
                    <a:pt x="0" y="454"/>
                    <a:pt x="0" y="437"/>
                  </a:cubicBezTo>
                  <a:cubicBezTo>
                    <a:pt x="0" y="431"/>
                    <a:pt x="0" y="424"/>
                    <a:pt x="0" y="417"/>
                  </a:cubicBezTo>
                  <a:cubicBezTo>
                    <a:pt x="0" y="415"/>
                    <a:pt x="0" y="413"/>
                    <a:pt x="1" y="410"/>
                  </a:cubicBezTo>
                  <a:cubicBezTo>
                    <a:pt x="2" y="387"/>
                    <a:pt x="5" y="364"/>
                    <a:pt x="10" y="343"/>
                  </a:cubicBezTo>
                  <a:cubicBezTo>
                    <a:pt x="11" y="340"/>
                    <a:pt x="11" y="338"/>
                    <a:pt x="12" y="335"/>
                  </a:cubicBezTo>
                  <a:cubicBezTo>
                    <a:pt x="17" y="312"/>
                    <a:pt x="25" y="290"/>
                    <a:pt x="34" y="268"/>
                  </a:cubicBezTo>
                  <a:cubicBezTo>
                    <a:pt x="35" y="266"/>
                    <a:pt x="36" y="263"/>
                    <a:pt x="37" y="261"/>
                  </a:cubicBezTo>
                  <a:cubicBezTo>
                    <a:pt x="47" y="237"/>
                    <a:pt x="60" y="214"/>
                    <a:pt x="74" y="193"/>
                  </a:cubicBezTo>
                  <a:cubicBezTo>
                    <a:pt x="76" y="191"/>
                    <a:pt x="78" y="188"/>
                    <a:pt x="79" y="186"/>
                  </a:cubicBezTo>
                  <a:cubicBezTo>
                    <a:pt x="94" y="166"/>
                    <a:pt x="110" y="146"/>
                    <a:pt x="128" y="128"/>
                  </a:cubicBezTo>
                  <a:cubicBezTo>
                    <a:pt x="131" y="125"/>
                    <a:pt x="135" y="122"/>
                    <a:pt x="138" y="119"/>
                  </a:cubicBezTo>
                  <a:cubicBezTo>
                    <a:pt x="141" y="116"/>
                    <a:pt x="143" y="114"/>
                    <a:pt x="146" y="111"/>
                  </a:cubicBezTo>
                  <a:cubicBezTo>
                    <a:pt x="176" y="85"/>
                    <a:pt x="210" y="62"/>
                    <a:pt x="247" y="44"/>
                  </a:cubicBezTo>
                  <a:cubicBezTo>
                    <a:pt x="252" y="41"/>
                    <a:pt x="257" y="39"/>
                    <a:pt x="263" y="37"/>
                  </a:cubicBezTo>
                  <a:cubicBezTo>
                    <a:pt x="316" y="13"/>
                    <a:pt x="375" y="0"/>
                    <a:pt x="437" y="0"/>
                  </a:cubicBezTo>
                  <a:lnTo>
                    <a:pt x="1624"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2" name="Google Shape;3182;p44"/>
            <p:cNvSpPr/>
            <p:nvPr/>
          </p:nvSpPr>
          <p:spPr>
            <a:xfrm>
              <a:off x="2845800" y="2636640"/>
              <a:ext cx="495720" cy="2880"/>
            </a:xfrm>
            <a:custGeom>
              <a:avLst/>
              <a:gdLst/>
              <a:ahLst/>
              <a:cxnLst/>
              <a:rect l="l" t="t" r="r" b="b"/>
              <a:pathLst>
                <a:path w="1377" h="8" extrusionOk="0">
                  <a:moveTo>
                    <a:pt x="1377" y="0"/>
                  </a:moveTo>
                  <a:lnTo>
                    <a:pt x="1377" y="8"/>
                  </a:lnTo>
                  <a:lnTo>
                    <a:pt x="0" y="8"/>
                  </a:lnTo>
                  <a:cubicBezTo>
                    <a:pt x="5" y="5"/>
                    <a:pt x="10" y="3"/>
                    <a:pt x="16" y="0"/>
                  </a:cubicBezTo>
                  <a:lnTo>
                    <a:pt x="1377"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3" name="Google Shape;3183;p44"/>
            <p:cNvSpPr/>
            <p:nvPr/>
          </p:nvSpPr>
          <p:spPr>
            <a:xfrm>
              <a:off x="2806560" y="2663640"/>
              <a:ext cx="534960" cy="2880"/>
            </a:xfrm>
            <a:custGeom>
              <a:avLst/>
              <a:gdLst/>
              <a:ahLst/>
              <a:cxnLst/>
              <a:rect l="l" t="t" r="r" b="b"/>
              <a:pathLst>
                <a:path w="1486" h="8" extrusionOk="0">
                  <a:moveTo>
                    <a:pt x="1486" y="0"/>
                  </a:moveTo>
                  <a:lnTo>
                    <a:pt x="1486" y="8"/>
                  </a:lnTo>
                  <a:lnTo>
                    <a:pt x="0" y="8"/>
                  </a:lnTo>
                  <a:cubicBezTo>
                    <a:pt x="2" y="5"/>
                    <a:pt x="5" y="3"/>
                    <a:pt x="8" y="0"/>
                  </a:cubicBezTo>
                  <a:lnTo>
                    <a:pt x="1486"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4" name="Google Shape;3184;p44"/>
            <p:cNvSpPr/>
            <p:nvPr/>
          </p:nvSpPr>
          <p:spPr>
            <a:xfrm>
              <a:off x="2806560" y="2663640"/>
              <a:ext cx="534960" cy="2880"/>
            </a:xfrm>
            <a:custGeom>
              <a:avLst/>
              <a:gdLst/>
              <a:ahLst/>
              <a:cxnLst/>
              <a:rect l="l" t="t" r="r" b="b"/>
              <a:pathLst>
                <a:path w="1486" h="8" extrusionOk="0">
                  <a:moveTo>
                    <a:pt x="1486" y="0"/>
                  </a:moveTo>
                  <a:lnTo>
                    <a:pt x="1486" y="8"/>
                  </a:lnTo>
                  <a:lnTo>
                    <a:pt x="0" y="8"/>
                  </a:lnTo>
                  <a:cubicBezTo>
                    <a:pt x="2" y="5"/>
                    <a:pt x="5" y="3"/>
                    <a:pt x="8" y="0"/>
                  </a:cubicBezTo>
                  <a:lnTo>
                    <a:pt x="1486"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5" name="Google Shape;3185;p44"/>
            <p:cNvSpPr/>
            <p:nvPr/>
          </p:nvSpPr>
          <p:spPr>
            <a:xfrm>
              <a:off x="2783520" y="2690640"/>
              <a:ext cx="558000" cy="2520"/>
            </a:xfrm>
            <a:custGeom>
              <a:avLst/>
              <a:gdLst/>
              <a:ahLst/>
              <a:cxnLst/>
              <a:rect l="l" t="t" r="r" b="b"/>
              <a:pathLst>
                <a:path w="1550" h="7" extrusionOk="0">
                  <a:moveTo>
                    <a:pt x="1550" y="0"/>
                  </a:moveTo>
                  <a:lnTo>
                    <a:pt x="1550" y="7"/>
                  </a:lnTo>
                  <a:lnTo>
                    <a:pt x="0" y="7"/>
                  </a:lnTo>
                  <a:cubicBezTo>
                    <a:pt x="2" y="5"/>
                    <a:pt x="4" y="2"/>
                    <a:pt x="5" y="0"/>
                  </a:cubicBezTo>
                  <a:lnTo>
                    <a:pt x="1550"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6" name="Google Shape;3186;p44"/>
            <p:cNvSpPr/>
            <p:nvPr/>
          </p:nvSpPr>
          <p:spPr>
            <a:xfrm>
              <a:off x="2783520" y="2690640"/>
              <a:ext cx="558000" cy="2520"/>
            </a:xfrm>
            <a:custGeom>
              <a:avLst/>
              <a:gdLst/>
              <a:ahLst/>
              <a:cxnLst/>
              <a:rect l="l" t="t" r="r" b="b"/>
              <a:pathLst>
                <a:path w="1550" h="7" extrusionOk="0">
                  <a:moveTo>
                    <a:pt x="1550" y="0"/>
                  </a:moveTo>
                  <a:lnTo>
                    <a:pt x="1550" y="7"/>
                  </a:lnTo>
                  <a:lnTo>
                    <a:pt x="0" y="7"/>
                  </a:lnTo>
                  <a:cubicBezTo>
                    <a:pt x="2" y="5"/>
                    <a:pt x="4" y="2"/>
                    <a:pt x="5" y="0"/>
                  </a:cubicBezTo>
                  <a:lnTo>
                    <a:pt x="155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7" name="Google Shape;3187;p44"/>
            <p:cNvSpPr/>
            <p:nvPr/>
          </p:nvSpPr>
          <p:spPr>
            <a:xfrm>
              <a:off x="2769120" y="2717640"/>
              <a:ext cx="572400" cy="2520"/>
            </a:xfrm>
            <a:custGeom>
              <a:avLst/>
              <a:gdLst/>
              <a:ahLst/>
              <a:cxnLst/>
              <a:rect l="l" t="t" r="r" b="b"/>
              <a:pathLst>
                <a:path w="1590" h="7" extrusionOk="0">
                  <a:moveTo>
                    <a:pt x="1590" y="0"/>
                  </a:moveTo>
                  <a:lnTo>
                    <a:pt x="1590" y="7"/>
                  </a:lnTo>
                  <a:lnTo>
                    <a:pt x="0" y="7"/>
                  </a:lnTo>
                  <a:cubicBezTo>
                    <a:pt x="1" y="4"/>
                    <a:pt x="2" y="2"/>
                    <a:pt x="3" y="0"/>
                  </a:cubicBezTo>
                  <a:lnTo>
                    <a:pt x="1590"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8" name="Google Shape;3188;p44"/>
            <p:cNvSpPr/>
            <p:nvPr/>
          </p:nvSpPr>
          <p:spPr>
            <a:xfrm>
              <a:off x="2769120" y="2717640"/>
              <a:ext cx="572400" cy="2520"/>
            </a:xfrm>
            <a:custGeom>
              <a:avLst/>
              <a:gdLst/>
              <a:ahLst/>
              <a:cxnLst/>
              <a:rect l="l" t="t" r="r" b="b"/>
              <a:pathLst>
                <a:path w="1590" h="7" extrusionOk="0">
                  <a:moveTo>
                    <a:pt x="1590" y="0"/>
                  </a:moveTo>
                  <a:lnTo>
                    <a:pt x="1590" y="7"/>
                  </a:lnTo>
                  <a:lnTo>
                    <a:pt x="0" y="7"/>
                  </a:lnTo>
                  <a:cubicBezTo>
                    <a:pt x="1" y="4"/>
                    <a:pt x="2" y="2"/>
                    <a:pt x="3" y="0"/>
                  </a:cubicBezTo>
                  <a:lnTo>
                    <a:pt x="159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9" name="Google Shape;3189;p44"/>
            <p:cNvSpPr/>
            <p:nvPr/>
          </p:nvSpPr>
          <p:spPr>
            <a:xfrm>
              <a:off x="2760480" y="2744280"/>
              <a:ext cx="581040" cy="2520"/>
            </a:xfrm>
            <a:custGeom>
              <a:avLst/>
              <a:gdLst/>
              <a:ahLst/>
              <a:cxnLst/>
              <a:rect l="l" t="t" r="r" b="b"/>
              <a:pathLst>
                <a:path w="1614" h="7" extrusionOk="0">
                  <a:moveTo>
                    <a:pt x="1614" y="0"/>
                  </a:moveTo>
                  <a:lnTo>
                    <a:pt x="1614" y="7"/>
                  </a:lnTo>
                  <a:lnTo>
                    <a:pt x="0" y="7"/>
                  </a:lnTo>
                  <a:cubicBezTo>
                    <a:pt x="1" y="5"/>
                    <a:pt x="1" y="2"/>
                    <a:pt x="2" y="0"/>
                  </a:cubicBezTo>
                  <a:lnTo>
                    <a:pt x="1614"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0" name="Google Shape;3190;p44"/>
            <p:cNvSpPr/>
            <p:nvPr/>
          </p:nvSpPr>
          <p:spPr>
            <a:xfrm>
              <a:off x="2760480" y="2744280"/>
              <a:ext cx="581040" cy="2520"/>
            </a:xfrm>
            <a:custGeom>
              <a:avLst/>
              <a:gdLst/>
              <a:ahLst/>
              <a:cxnLst/>
              <a:rect l="l" t="t" r="r" b="b"/>
              <a:pathLst>
                <a:path w="1614" h="7" extrusionOk="0">
                  <a:moveTo>
                    <a:pt x="1614" y="0"/>
                  </a:moveTo>
                  <a:lnTo>
                    <a:pt x="1614" y="7"/>
                  </a:lnTo>
                  <a:lnTo>
                    <a:pt x="0" y="7"/>
                  </a:lnTo>
                  <a:cubicBezTo>
                    <a:pt x="1" y="5"/>
                    <a:pt x="1" y="2"/>
                    <a:pt x="2" y="0"/>
                  </a:cubicBezTo>
                  <a:lnTo>
                    <a:pt x="1614"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1" name="Google Shape;3191;p44"/>
            <p:cNvSpPr/>
            <p:nvPr/>
          </p:nvSpPr>
          <p:spPr>
            <a:xfrm>
              <a:off x="2756880" y="2771280"/>
              <a:ext cx="584640" cy="2520"/>
            </a:xfrm>
            <a:custGeom>
              <a:avLst/>
              <a:gdLst/>
              <a:ahLst/>
              <a:cxnLst/>
              <a:rect l="l" t="t" r="r" b="b"/>
              <a:pathLst>
                <a:path w="1624" h="7" extrusionOk="0">
                  <a:moveTo>
                    <a:pt x="1624" y="0"/>
                  </a:moveTo>
                  <a:lnTo>
                    <a:pt x="1624" y="7"/>
                  </a:lnTo>
                  <a:lnTo>
                    <a:pt x="0" y="7"/>
                  </a:lnTo>
                  <a:cubicBezTo>
                    <a:pt x="0" y="5"/>
                    <a:pt x="0" y="2"/>
                    <a:pt x="1" y="0"/>
                  </a:cubicBezTo>
                  <a:lnTo>
                    <a:pt x="1624"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2" name="Google Shape;3192;p44"/>
            <p:cNvSpPr/>
            <p:nvPr/>
          </p:nvSpPr>
          <p:spPr>
            <a:xfrm>
              <a:off x="2757600" y="2798280"/>
              <a:ext cx="583920" cy="2520"/>
            </a:xfrm>
            <a:custGeom>
              <a:avLst/>
              <a:gdLst/>
              <a:ahLst/>
              <a:cxnLst/>
              <a:rect l="l" t="t" r="r" b="b"/>
              <a:pathLst>
                <a:path w="1622" h="7" extrusionOk="0">
                  <a:moveTo>
                    <a:pt x="1622" y="0"/>
                  </a:moveTo>
                  <a:lnTo>
                    <a:pt x="1622" y="7"/>
                  </a:lnTo>
                  <a:lnTo>
                    <a:pt x="1" y="7"/>
                  </a:lnTo>
                  <a:cubicBezTo>
                    <a:pt x="1" y="5"/>
                    <a:pt x="1" y="2"/>
                    <a:pt x="0" y="0"/>
                  </a:cubicBezTo>
                  <a:lnTo>
                    <a:pt x="1622"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3" name="Google Shape;3193;p44"/>
            <p:cNvSpPr/>
            <p:nvPr/>
          </p:nvSpPr>
          <p:spPr>
            <a:xfrm>
              <a:off x="2757600" y="2798280"/>
              <a:ext cx="583920" cy="2520"/>
            </a:xfrm>
            <a:custGeom>
              <a:avLst/>
              <a:gdLst/>
              <a:ahLst/>
              <a:cxnLst/>
              <a:rect l="l" t="t" r="r" b="b"/>
              <a:pathLst>
                <a:path w="1622" h="7" extrusionOk="0">
                  <a:moveTo>
                    <a:pt x="1622" y="0"/>
                  </a:moveTo>
                  <a:lnTo>
                    <a:pt x="1622" y="7"/>
                  </a:lnTo>
                  <a:lnTo>
                    <a:pt x="1" y="7"/>
                  </a:lnTo>
                  <a:cubicBezTo>
                    <a:pt x="1" y="5"/>
                    <a:pt x="1" y="2"/>
                    <a:pt x="0" y="0"/>
                  </a:cubicBezTo>
                  <a:lnTo>
                    <a:pt x="1622"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4" name="Google Shape;3194;p44"/>
            <p:cNvSpPr/>
            <p:nvPr/>
          </p:nvSpPr>
          <p:spPr>
            <a:xfrm>
              <a:off x="2763000" y="2824920"/>
              <a:ext cx="578520" cy="2880"/>
            </a:xfrm>
            <a:custGeom>
              <a:avLst/>
              <a:gdLst/>
              <a:ahLst/>
              <a:cxnLst/>
              <a:rect l="l" t="t" r="r" b="b"/>
              <a:pathLst>
                <a:path w="1607" h="8" extrusionOk="0">
                  <a:moveTo>
                    <a:pt x="1607" y="0"/>
                  </a:moveTo>
                  <a:lnTo>
                    <a:pt x="1607" y="8"/>
                  </a:lnTo>
                  <a:lnTo>
                    <a:pt x="2" y="8"/>
                  </a:lnTo>
                  <a:cubicBezTo>
                    <a:pt x="1" y="5"/>
                    <a:pt x="1" y="3"/>
                    <a:pt x="0" y="0"/>
                  </a:cubicBezTo>
                  <a:lnTo>
                    <a:pt x="1607"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5" name="Google Shape;3195;p44"/>
            <p:cNvSpPr/>
            <p:nvPr/>
          </p:nvSpPr>
          <p:spPr>
            <a:xfrm>
              <a:off x="2773440" y="2851920"/>
              <a:ext cx="568080" cy="2520"/>
            </a:xfrm>
            <a:custGeom>
              <a:avLst/>
              <a:gdLst/>
              <a:ahLst/>
              <a:cxnLst/>
              <a:rect l="l" t="t" r="r" b="b"/>
              <a:pathLst>
                <a:path w="1578" h="7" extrusionOk="0">
                  <a:moveTo>
                    <a:pt x="1578" y="0"/>
                  </a:moveTo>
                  <a:lnTo>
                    <a:pt x="1578" y="7"/>
                  </a:lnTo>
                  <a:lnTo>
                    <a:pt x="4" y="7"/>
                  </a:lnTo>
                  <a:cubicBezTo>
                    <a:pt x="3" y="5"/>
                    <a:pt x="2" y="3"/>
                    <a:pt x="0" y="0"/>
                  </a:cubicBezTo>
                  <a:lnTo>
                    <a:pt x="1578"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6" name="Google Shape;3196;p44"/>
            <p:cNvSpPr/>
            <p:nvPr/>
          </p:nvSpPr>
          <p:spPr>
            <a:xfrm>
              <a:off x="2790720" y="2878920"/>
              <a:ext cx="550800" cy="2520"/>
            </a:xfrm>
            <a:custGeom>
              <a:avLst/>
              <a:gdLst/>
              <a:ahLst/>
              <a:cxnLst/>
              <a:rect l="l" t="t" r="r" b="b"/>
              <a:pathLst>
                <a:path w="1530" h="7" extrusionOk="0">
                  <a:moveTo>
                    <a:pt x="1530" y="0"/>
                  </a:moveTo>
                  <a:lnTo>
                    <a:pt x="1530" y="7"/>
                  </a:lnTo>
                  <a:lnTo>
                    <a:pt x="6" y="7"/>
                  </a:lnTo>
                  <a:cubicBezTo>
                    <a:pt x="4" y="5"/>
                    <a:pt x="2" y="2"/>
                    <a:pt x="0" y="0"/>
                  </a:cubicBezTo>
                  <a:lnTo>
                    <a:pt x="153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7" name="Google Shape;3197;p44"/>
            <p:cNvSpPr/>
            <p:nvPr/>
          </p:nvSpPr>
          <p:spPr>
            <a:xfrm>
              <a:off x="2818080" y="2905560"/>
              <a:ext cx="523440" cy="2880"/>
            </a:xfrm>
            <a:custGeom>
              <a:avLst/>
              <a:gdLst/>
              <a:ahLst/>
              <a:cxnLst/>
              <a:rect l="l" t="t" r="r" b="b"/>
              <a:pathLst>
                <a:path w="1454" h="8" extrusionOk="0">
                  <a:moveTo>
                    <a:pt x="1454" y="0"/>
                  </a:moveTo>
                  <a:lnTo>
                    <a:pt x="1454" y="8"/>
                  </a:lnTo>
                  <a:lnTo>
                    <a:pt x="10" y="8"/>
                  </a:lnTo>
                  <a:cubicBezTo>
                    <a:pt x="6" y="5"/>
                    <a:pt x="3" y="3"/>
                    <a:pt x="0" y="0"/>
                  </a:cubicBezTo>
                  <a:lnTo>
                    <a:pt x="1454"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8" name="Google Shape;3198;p44"/>
            <p:cNvSpPr/>
            <p:nvPr/>
          </p:nvSpPr>
          <p:spPr>
            <a:xfrm>
              <a:off x="2871720" y="2932560"/>
              <a:ext cx="469800" cy="2880"/>
            </a:xfrm>
            <a:custGeom>
              <a:avLst/>
              <a:gdLst/>
              <a:ahLst/>
              <a:cxnLst/>
              <a:rect l="l" t="t" r="r" b="b"/>
              <a:pathLst>
                <a:path w="1305" h="8" extrusionOk="0">
                  <a:moveTo>
                    <a:pt x="1305" y="0"/>
                  </a:moveTo>
                  <a:lnTo>
                    <a:pt x="1305" y="8"/>
                  </a:lnTo>
                  <a:lnTo>
                    <a:pt x="30" y="8"/>
                  </a:lnTo>
                  <a:cubicBezTo>
                    <a:pt x="20" y="6"/>
                    <a:pt x="10" y="3"/>
                    <a:pt x="0" y="0"/>
                  </a:cubicBezTo>
                  <a:lnTo>
                    <a:pt x="1305"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9" name="Google Shape;3199;p44"/>
            <p:cNvSpPr/>
            <p:nvPr/>
          </p:nvSpPr>
          <p:spPr>
            <a:xfrm>
              <a:off x="2038680" y="2596680"/>
              <a:ext cx="123480" cy="362520"/>
            </a:xfrm>
            <a:custGeom>
              <a:avLst/>
              <a:gdLst/>
              <a:ahLst/>
              <a:cxnLst/>
              <a:rect l="l" t="t" r="r" b="b"/>
              <a:pathLst>
                <a:path w="343" h="1007" extrusionOk="0">
                  <a:moveTo>
                    <a:pt x="197" y="136"/>
                  </a:moveTo>
                  <a:cubicBezTo>
                    <a:pt x="84" y="286"/>
                    <a:pt x="40" y="500"/>
                    <a:pt x="79" y="710"/>
                  </a:cubicBezTo>
                  <a:cubicBezTo>
                    <a:pt x="100" y="821"/>
                    <a:pt x="143" y="923"/>
                    <a:pt x="202" y="1007"/>
                  </a:cubicBezTo>
                  <a:lnTo>
                    <a:pt x="125" y="1007"/>
                  </a:lnTo>
                  <a:cubicBezTo>
                    <a:pt x="74" y="923"/>
                    <a:pt x="36" y="826"/>
                    <a:pt x="16" y="722"/>
                  </a:cubicBezTo>
                  <a:cubicBezTo>
                    <a:pt x="-28" y="491"/>
                    <a:pt x="20" y="264"/>
                    <a:pt x="146" y="98"/>
                  </a:cubicBezTo>
                  <a:cubicBezTo>
                    <a:pt x="173" y="62"/>
                    <a:pt x="204" y="30"/>
                    <a:pt x="237" y="0"/>
                  </a:cubicBezTo>
                  <a:lnTo>
                    <a:pt x="343" y="0"/>
                  </a:lnTo>
                  <a:cubicBezTo>
                    <a:pt x="287" y="37"/>
                    <a:pt x="238" y="83"/>
                    <a:pt x="197" y="13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0" name="Google Shape;3200;p44"/>
            <p:cNvSpPr/>
            <p:nvPr/>
          </p:nvSpPr>
          <p:spPr>
            <a:xfrm>
              <a:off x="2574720" y="2596680"/>
              <a:ext cx="123480" cy="362520"/>
            </a:xfrm>
            <a:custGeom>
              <a:avLst/>
              <a:gdLst/>
              <a:ahLst/>
              <a:cxnLst/>
              <a:rect l="l" t="t" r="r" b="b"/>
              <a:pathLst>
                <a:path w="343" h="1007" extrusionOk="0">
                  <a:moveTo>
                    <a:pt x="198" y="136"/>
                  </a:moveTo>
                  <a:cubicBezTo>
                    <a:pt x="84" y="286"/>
                    <a:pt x="40" y="500"/>
                    <a:pt x="79" y="710"/>
                  </a:cubicBezTo>
                  <a:cubicBezTo>
                    <a:pt x="100" y="821"/>
                    <a:pt x="143" y="923"/>
                    <a:pt x="202" y="1007"/>
                  </a:cubicBezTo>
                  <a:lnTo>
                    <a:pt x="126" y="1007"/>
                  </a:lnTo>
                  <a:cubicBezTo>
                    <a:pt x="74" y="923"/>
                    <a:pt x="36" y="826"/>
                    <a:pt x="16" y="722"/>
                  </a:cubicBezTo>
                  <a:cubicBezTo>
                    <a:pt x="-27" y="491"/>
                    <a:pt x="20" y="264"/>
                    <a:pt x="147" y="98"/>
                  </a:cubicBezTo>
                  <a:cubicBezTo>
                    <a:pt x="174" y="62"/>
                    <a:pt x="204" y="30"/>
                    <a:pt x="237" y="0"/>
                  </a:cubicBezTo>
                  <a:lnTo>
                    <a:pt x="343" y="0"/>
                  </a:lnTo>
                  <a:cubicBezTo>
                    <a:pt x="287" y="37"/>
                    <a:pt x="237" y="83"/>
                    <a:pt x="198" y="13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1" name="Google Shape;3201;p44"/>
            <p:cNvSpPr/>
            <p:nvPr/>
          </p:nvSpPr>
          <p:spPr>
            <a:xfrm>
              <a:off x="2921400" y="2744280"/>
              <a:ext cx="107640" cy="150480"/>
            </a:xfrm>
            <a:custGeom>
              <a:avLst/>
              <a:gdLst/>
              <a:ahLst/>
              <a:cxnLst/>
              <a:rect l="l" t="t" r="r" b="b"/>
              <a:pathLst>
                <a:path w="299" h="418" extrusionOk="0">
                  <a:moveTo>
                    <a:pt x="0" y="0"/>
                  </a:moveTo>
                  <a:lnTo>
                    <a:pt x="0" y="414"/>
                  </a:lnTo>
                  <a:lnTo>
                    <a:pt x="147" y="274"/>
                  </a:lnTo>
                  <a:lnTo>
                    <a:pt x="299" y="418"/>
                  </a:lnTo>
                  <a:lnTo>
                    <a:pt x="299" y="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2" name="Google Shape;3202;p44"/>
            <p:cNvSpPr/>
            <p:nvPr/>
          </p:nvSpPr>
          <p:spPr>
            <a:xfrm>
              <a:off x="2134800" y="2076120"/>
              <a:ext cx="964800" cy="241200"/>
            </a:xfrm>
            <a:custGeom>
              <a:avLst/>
              <a:gdLst/>
              <a:ahLst/>
              <a:cxnLst/>
              <a:rect l="l" t="t" r="r" b="b"/>
              <a:pathLst>
                <a:path w="2680" h="670" extrusionOk="0">
                  <a:moveTo>
                    <a:pt x="2680" y="0"/>
                  </a:moveTo>
                  <a:lnTo>
                    <a:pt x="2680" y="670"/>
                  </a:lnTo>
                  <a:lnTo>
                    <a:pt x="335" y="670"/>
                  </a:lnTo>
                  <a:cubicBezTo>
                    <a:pt x="150" y="670"/>
                    <a:pt x="0" y="520"/>
                    <a:pt x="0" y="335"/>
                  </a:cubicBezTo>
                  <a:cubicBezTo>
                    <a:pt x="0" y="242"/>
                    <a:pt x="37" y="158"/>
                    <a:pt x="98" y="98"/>
                  </a:cubicBezTo>
                  <a:cubicBezTo>
                    <a:pt x="158" y="37"/>
                    <a:pt x="242" y="0"/>
                    <a:pt x="335" y="0"/>
                  </a:cubicBezTo>
                  <a:lnTo>
                    <a:pt x="268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3" name="Google Shape;3203;p44"/>
            <p:cNvSpPr/>
            <p:nvPr/>
          </p:nvSpPr>
          <p:spPr>
            <a:xfrm>
              <a:off x="2710080" y="2094120"/>
              <a:ext cx="389520" cy="209520"/>
            </a:xfrm>
            <a:custGeom>
              <a:avLst/>
              <a:gdLst/>
              <a:ahLst/>
              <a:cxnLst/>
              <a:rect l="l" t="t" r="r" b="b"/>
              <a:pathLst>
                <a:path w="1082" h="582" extrusionOk="0">
                  <a:moveTo>
                    <a:pt x="1082" y="0"/>
                  </a:moveTo>
                  <a:lnTo>
                    <a:pt x="1082" y="582"/>
                  </a:lnTo>
                  <a:lnTo>
                    <a:pt x="291" y="582"/>
                  </a:lnTo>
                  <a:cubicBezTo>
                    <a:pt x="271" y="582"/>
                    <a:pt x="251" y="580"/>
                    <a:pt x="232" y="576"/>
                  </a:cubicBezTo>
                  <a:cubicBezTo>
                    <a:pt x="226" y="575"/>
                    <a:pt x="219" y="573"/>
                    <a:pt x="213" y="571"/>
                  </a:cubicBezTo>
                  <a:cubicBezTo>
                    <a:pt x="179" y="562"/>
                    <a:pt x="148" y="546"/>
                    <a:pt x="120" y="526"/>
                  </a:cubicBezTo>
                  <a:cubicBezTo>
                    <a:pt x="118" y="525"/>
                    <a:pt x="116" y="523"/>
                    <a:pt x="113" y="521"/>
                  </a:cubicBezTo>
                  <a:cubicBezTo>
                    <a:pt x="96" y="508"/>
                    <a:pt x="81" y="493"/>
                    <a:pt x="67" y="477"/>
                  </a:cubicBezTo>
                  <a:cubicBezTo>
                    <a:pt x="65" y="475"/>
                    <a:pt x="64" y="474"/>
                    <a:pt x="63" y="472"/>
                  </a:cubicBezTo>
                  <a:cubicBezTo>
                    <a:pt x="52" y="458"/>
                    <a:pt x="42" y="443"/>
                    <a:pt x="34" y="427"/>
                  </a:cubicBezTo>
                  <a:cubicBezTo>
                    <a:pt x="33" y="425"/>
                    <a:pt x="32" y="424"/>
                    <a:pt x="31" y="422"/>
                  </a:cubicBezTo>
                  <a:cubicBezTo>
                    <a:pt x="24" y="408"/>
                    <a:pt x="18" y="393"/>
                    <a:pt x="13" y="377"/>
                  </a:cubicBezTo>
                  <a:cubicBezTo>
                    <a:pt x="12" y="376"/>
                    <a:pt x="12" y="374"/>
                    <a:pt x="12" y="372"/>
                  </a:cubicBezTo>
                  <a:cubicBezTo>
                    <a:pt x="7" y="358"/>
                    <a:pt x="4" y="343"/>
                    <a:pt x="2" y="327"/>
                  </a:cubicBezTo>
                  <a:cubicBezTo>
                    <a:pt x="2" y="326"/>
                    <a:pt x="2" y="324"/>
                    <a:pt x="2" y="323"/>
                  </a:cubicBezTo>
                  <a:cubicBezTo>
                    <a:pt x="1" y="312"/>
                    <a:pt x="0" y="302"/>
                    <a:pt x="0" y="291"/>
                  </a:cubicBezTo>
                  <a:cubicBezTo>
                    <a:pt x="0" y="287"/>
                    <a:pt x="0" y="282"/>
                    <a:pt x="1" y="278"/>
                  </a:cubicBezTo>
                  <a:cubicBezTo>
                    <a:pt x="1" y="276"/>
                    <a:pt x="1" y="274"/>
                    <a:pt x="1" y="273"/>
                  </a:cubicBezTo>
                  <a:cubicBezTo>
                    <a:pt x="2" y="258"/>
                    <a:pt x="4" y="243"/>
                    <a:pt x="7" y="228"/>
                  </a:cubicBezTo>
                  <a:cubicBezTo>
                    <a:pt x="7" y="226"/>
                    <a:pt x="8" y="225"/>
                    <a:pt x="8" y="223"/>
                  </a:cubicBezTo>
                  <a:cubicBezTo>
                    <a:pt x="12" y="208"/>
                    <a:pt x="17" y="193"/>
                    <a:pt x="23" y="178"/>
                  </a:cubicBezTo>
                  <a:cubicBezTo>
                    <a:pt x="23" y="177"/>
                    <a:pt x="24" y="175"/>
                    <a:pt x="25" y="174"/>
                  </a:cubicBezTo>
                  <a:cubicBezTo>
                    <a:pt x="32" y="158"/>
                    <a:pt x="40" y="143"/>
                    <a:pt x="50" y="129"/>
                  </a:cubicBezTo>
                  <a:cubicBezTo>
                    <a:pt x="51" y="127"/>
                    <a:pt x="52" y="125"/>
                    <a:pt x="53" y="124"/>
                  </a:cubicBezTo>
                  <a:cubicBezTo>
                    <a:pt x="63" y="110"/>
                    <a:pt x="74" y="97"/>
                    <a:pt x="85" y="86"/>
                  </a:cubicBezTo>
                  <a:cubicBezTo>
                    <a:pt x="88" y="83"/>
                    <a:pt x="90" y="81"/>
                    <a:pt x="92" y="79"/>
                  </a:cubicBezTo>
                  <a:cubicBezTo>
                    <a:pt x="94" y="77"/>
                    <a:pt x="96" y="76"/>
                    <a:pt x="97" y="74"/>
                  </a:cubicBezTo>
                  <a:cubicBezTo>
                    <a:pt x="118" y="56"/>
                    <a:pt x="140" y="41"/>
                    <a:pt x="165" y="29"/>
                  </a:cubicBezTo>
                  <a:cubicBezTo>
                    <a:pt x="168" y="28"/>
                    <a:pt x="172" y="26"/>
                    <a:pt x="175" y="25"/>
                  </a:cubicBezTo>
                  <a:cubicBezTo>
                    <a:pt x="211" y="9"/>
                    <a:pt x="250" y="1"/>
                    <a:pt x="291" y="1"/>
                  </a:cubicBezTo>
                  <a:lnTo>
                    <a:pt x="1082"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4" name="Google Shape;3204;p44"/>
            <p:cNvSpPr/>
            <p:nvPr/>
          </p:nvSpPr>
          <p:spPr>
            <a:xfrm>
              <a:off x="2769480" y="2102400"/>
              <a:ext cx="330120" cy="1800"/>
            </a:xfrm>
            <a:custGeom>
              <a:avLst/>
              <a:gdLst/>
              <a:ahLst/>
              <a:cxnLst/>
              <a:rect l="l" t="t" r="r" b="b"/>
              <a:pathLst>
                <a:path w="917" h="5" extrusionOk="0">
                  <a:moveTo>
                    <a:pt x="917" y="0"/>
                  </a:moveTo>
                  <a:lnTo>
                    <a:pt x="917" y="5"/>
                  </a:lnTo>
                  <a:lnTo>
                    <a:pt x="0" y="5"/>
                  </a:lnTo>
                  <a:cubicBezTo>
                    <a:pt x="3" y="4"/>
                    <a:pt x="7" y="2"/>
                    <a:pt x="10" y="0"/>
                  </a:cubicBezTo>
                  <a:lnTo>
                    <a:pt x="917"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5" name="Google Shape;3205;p44"/>
            <p:cNvSpPr/>
            <p:nvPr/>
          </p:nvSpPr>
          <p:spPr>
            <a:xfrm>
              <a:off x="2743200" y="2120400"/>
              <a:ext cx="356400" cy="1800"/>
            </a:xfrm>
            <a:custGeom>
              <a:avLst/>
              <a:gdLst/>
              <a:ahLst/>
              <a:cxnLst/>
              <a:rect l="l" t="t" r="r" b="b"/>
              <a:pathLst>
                <a:path w="990" h="5" extrusionOk="0">
                  <a:moveTo>
                    <a:pt x="990" y="0"/>
                  </a:moveTo>
                  <a:lnTo>
                    <a:pt x="990" y="5"/>
                  </a:lnTo>
                  <a:lnTo>
                    <a:pt x="0" y="5"/>
                  </a:lnTo>
                  <a:cubicBezTo>
                    <a:pt x="2" y="3"/>
                    <a:pt x="4" y="2"/>
                    <a:pt x="5" y="0"/>
                  </a:cubicBezTo>
                  <a:lnTo>
                    <a:pt x="990"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6" name="Google Shape;3206;p44"/>
            <p:cNvSpPr/>
            <p:nvPr/>
          </p:nvSpPr>
          <p:spPr>
            <a:xfrm>
              <a:off x="2743200" y="2120400"/>
              <a:ext cx="356400" cy="1800"/>
            </a:xfrm>
            <a:custGeom>
              <a:avLst/>
              <a:gdLst/>
              <a:ahLst/>
              <a:cxnLst/>
              <a:rect l="l" t="t" r="r" b="b"/>
              <a:pathLst>
                <a:path w="990" h="5" extrusionOk="0">
                  <a:moveTo>
                    <a:pt x="990" y="0"/>
                  </a:moveTo>
                  <a:lnTo>
                    <a:pt x="990" y="5"/>
                  </a:lnTo>
                  <a:lnTo>
                    <a:pt x="0" y="5"/>
                  </a:lnTo>
                  <a:cubicBezTo>
                    <a:pt x="2" y="3"/>
                    <a:pt x="4" y="2"/>
                    <a:pt x="5" y="0"/>
                  </a:cubicBezTo>
                  <a:lnTo>
                    <a:pt x="99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7" name="Google Shape;3207;p44"/>
            <p:cNvSpPr/>
            <p:nvPr/>
          </p:nvSpPr>
          <p:spPr>
            <a:xfrm>
              <a:off x="2728080" y="2138400"/>
              <a:ext cx="371520" cy="1800"/>
            </a:xfrm>
            <a:custGeom>
              <a:avLst/>
              <a:gdLst/>
              <a:ahLst/>
              <a:cxnLst/>
              <a:rect l="l" t="t" r="r" b="b"/>
              <a:pathLst>
                <a:path w="1032" h="5" extrusionOk="0">
                  <a:moveTo>
                    <a:pt x="1032" y="0"/>
                  </a:moveTo>
                  <a:lnTo>
                    <a:pt x="1032" y="5"/>
                  </a:lnTo>
                  <a:lnTo>
                    <a:pt x="0" y="5"/>
                  </a:lnTo>
                  <a:cubicBezTo>
                    <a:pt x="1" y="3"/>
                    <a:pt x="2" y="2"/>
                    <a:pt x="3" y="0"/>
                  </a:cubicBezTo>
                  <a:lnTo>
                    <a:pt x="1032"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8" name="Google Shape;3208;p44"/>
            <p:cNvSpPr/>
            <p:nvPr/>
          </p:nvSpPr>
          <p:spPr>
            <a:xfrm>
              <a:off x="2728080" y="2138400"/>
              <a:ext cx="371520" cy="1800"/>
            </a:xfrm>
            <a:custGeom>
              <a:avLst/>
              <a:gdLst/>
              <a:ahLst/>
              <a:cxnLst/>
              <a:rect l="l" t="t" r="r" b="b"/>
              <a:pathLst>
                <a:path w="1032" h="5" extrusionOk="0">
                  <a:moveTo>
                    <a:pt x="1032" y="0"/>
                  </a:moveTo>
                  <a:lnTo>
                    <a:pt x="1032" y="5"/>
                  </a:lnTo>
                  <a:lnTo>
                    <a:pt x="0" y="5"/>
                  </a:lnTo>
                  <a:cubicBezTo>
                    <a:pt x="1" y="3"/>
                    <a:pt x="2" y="2"/>
                    <a:pt x="3" y="0"/>
                  </a:cubicBezTo>
                  <a:lnTo>
                    <a:pt x="1032"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09" name="Google Shape;3209;p44"/>
            <p:cNvSpPr/>
            <p:nvPr/>
          </p:nvSpPr>
          <p:spPr>
            <a:xfrm>
              <a:off x="2718360" y="2156400"/>
              <a:ext cx="381240" cy="1800"/>
            </a:xfrm>
            <a:custGeom>
              <a:avLst/>
              <a:gdLst/>
              <a:ahLst/>
              <a:cxnLst/>
              <a:rect l="l" t="t" r="r" b="b"/>
              <a:pathLst>
                <a:path w="1059" h="5" extrusionOk="0">
                  <a:moveTo>
                    <a:pt x="1059" y="0"/>
                  </a:moveTo>
                  <a:lnTo>
                    <a:pt x="1059" y="5"/>
                  </a:lnTo>
                  <a:lnTo>
                    <a:pt x="0" y="5"/>
                  </a:lnTo>
                  <a:cubicBezTo>
                    <a:pt x="0" y="3"/>
                    <a:pt x="1" y="1"/>
                    <a:pt x="2" y="0"/>
                  </a:cubicBezTo>
                  <a:lnTo>
                    <a:pt x="1059"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0" name="Google Shape;3210;p44"/>
            <p:cNvSpPr/>
            <p:nvPr/>
          </p:nvSpPr>
          <p:spPr>
            <a:xfrm>
              <a:off x="2718360" y="2156400"/>
              <a:ext cx="381240" cy="1800"/>
            </a:xfrm>
            <a:custGeom>
              <a:avLst/>
              <a:gdLst/>
              <a:ahLst/>
              <a:cxnLst/>
              <a:rect l="l" t="t" r="r" b="b"/>
              <a:pathLst>
                <a:path w="1059" h="5" extrusionOk="0">
                  <a:moveTo>
                    <a:pt x="1059" y="0"/>
                  </a:moveTo>
                  <a:lnTo>
                    <a:pt x="1059" y="5"/>
                  </a:lnTo>
                  <a:lnTo>
                    <a:pt x="0" y="5"/>
                  </a:lnTo>
                  <a:cubicBezTo>
                    <a:pt x="0" y="3"/>
                    <a:pt x="1" y="1"/>
                    <a:pt x="2" y="0"/>
                  </a:cubicBezTo>
                  <a:lnTo>
                    <a:pt x="1059"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1" name="Google Shape;3211;p44"/>
            <p:cNvSpPr/>
            <p:nvPr/>
          </p:nvSpPr>
          <p:spPr>
            <a:xfrm>
              <a:off x="2712600" y="2174400"/>
              <a:ext cx="387000" cy="1440"/>
            </a:xfrm>
            <a:custGeom>
              <a:avLst/>
              <a:gdLst/>
              <a:ahLst/>
              <a:cxnLst/>
              <a:rect l="l" t="t" r="r" b="b"/>
              <a:pathLst>
                <a:path w="1075" h="4" extrusionOk="0">
                  <a:moveTo>
                    <a:pt x="1075" y="0"/>
                  </a:moveTo>
                  <a:lnTo>
                    <a:pt x="1075" y="4"/>
                  </a:lnTo>
                  <a:lnTo>
                    <a:pt x="0" y="4"/>
                  </a:lnTo>
                  <a:cubicBezTo>
                    <a:pt x="0" y="3"/>
                    <a:pt x="1" y="1"/>
                    <a:pt x="1" y="0"/>
                  </a:cubicBezTo>
                  <a:lnTo>
                    <a:pt x="1075"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2" name="Google Shape;3212;p44"/>
            <p:cNvSpPr/>
            <p:nvPr/>
          </p:nvSpPr>
          <p:spPr>
            <a:xfrm>
              <a:off x="2712600" y="2174400"/>
              <a:ext cx="387000" cy="1440"/>
            </a:xfrm>
            <a:custGeom>
              <a:avLst/>
              <a:gdLst/>
              <a:ahLst/>
              <a:cxnLst/>
              <a:rect l="l" t="t" r="r" b="b"/>
              <a:pathLst>
                <a:path w="1075" h="4" extrusionOk="0">
                  <a:moveTo>
                    <a:pt x="1075" y="0"/>
                  </a:moveTo>
                  <a:lnTo>
                    <a:pt x="1075" y="4"/>
                  </a:lnTo>
                  <a:lnTo>
                    <a:pt x="0" y="4"/>
                  </a:lnTo>
                  <a:cubicBezTo>
                    <a:pt x="0" y="3"/>
                    <a:pt x="1" y="1"/>
                    <a:pt x="1" y="0"/>
                  </a:cubicBezTo>
                  <a:lnTo>
                    <a:pt x="1075"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3" name="Google Shape;3213;p44"/>
            <p:cNvSpPr/>
            <p:nvPr/>
          </p:nvSpPr>
          <p:spPr>
            <a:xfrm>
              <a:off x="2710440" y="2192040"/>
              <a:ext cx="389160" cy="1800"/>
            </a:xfrm>
            <a:custGeom>
              <a:avLst/>
              <a:gdLst/>
              <a:ahLst/>
              <a:cxnLst/>
              <a:rect l="l" t="t" r="r" b="b"/>
              <a:pathLst>
                <a:path w="1081" h="5" extrusionOk="0">
                  <a:moveTo>
                    <a:pt x="1081" y="0"/>
                  </a:moveTo>
                  <a:lnTo>
                    <a:pt x="1081" y="5"/>
                  </a:lnTo>
                  <a:lnTo>
                    <a:pt x="0" y="5"/>
                  </a:lnTo>
                  <a:cubicBezTo>
                    <a:pt x="0" y="4"/>
                    <a:pt x="0" y="2"/>
                    <a:pt x="0" y="0"/>
                  </a:cubicBezTo>
                  <a:lnTo>
                    <a:pt x="1081"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4" name="Google Shape;3214;p44"/>
            <p:cNvSpPr/>
            <p:nvPr/>
          </p:nvSpPr>
          <p:spPr>
            <a:xfrm>
              <a:off x="2710800" y="2210040"/>
              <a:ext cx="388800" cy="1800"/>
            </a:xfrm>
            <a:custGeom>
              <a:avLst/>
              <a:gdLst/>
              <a:ahLst/>
              <a:cxnLst/>
              <a:rect l="l" t="t" r="r" b="b"/>
              <a:pathLst>
                <a:path w="1080" h="5" extrusionOk="0">
                  <a:moveTo>
                    <a:pt x="1080" y="0"/>
                  </a:moveTo>
                  <a:lnTo>
                    <a:pt x="1080" y="5"/>
                  </a:lnTo>
                  <a:lnTo>
                    <a:pt x="0" y="5"/>
                  </a:lnTo>
                  <a:cubicBezTo>
                    <a:pt x="0" y="3"/>
                    <a:pt x="0" y="2"/>
                    <a:pt x="0" y="0"/>
                  </a:cubicBezTo>
                  <a:lnTo>
                    <a:pt x="1080" y="0"/>
                  </a:lnTo>
                  <a:close/>
                </a:path>
              </a:pathLst>
            </a:custGeom>
            <a:solidFill>
              <a:srgbClr val="F8E6D9"/>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5" name="Google Shape;3215;p44"/>
            <p:cNvSpPr/>
            <p:nvPr/>
          </p:nvSpPr>
          <p:spPr>
            <a:xfrm>
              <a:off x="2710800" y="2210040"/>
              <a:ext cx="388800" cy="1800"/>
            </a:xfrm>
            <a:custGeom>
              <a:avLst/>
              <a:gdLst/>
              <a:ahLst/>
              <a:cxnLst/>
              <a:rect l="l" t="t" r="r" b="b"/>
              <a:pathLst>
                <a:path w="1080" h="5" extrusionOk="0">
                  <a:moveTo>
                    <a:pt x="1080" y="0"/>
                  </a:moveTo>
                  <a:lnTo>
                    <a:pt x="1080" y="5"/>
                  </a:lnTo>
                  <a:lnTo>
                    <a:pt x="0" y="5"/>
                  </a:lnTo>
                  <a:cubicBezTo>
                    <a:pt x="0" y="3"/>
                    <a:pt x="0" y="2"/>
                    <a:pt x="0" y="0"/>
                  </a:cubicBezTo>
                  <a:lnTo>
                    <a:pt x="108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6" name="Google Shape;3216;p44"/>
            <p:cNvSpPr/>
            <p:nvPr/>
          </p:nvSpPr>
          <p:spPr>
            <a:xfrm>
              <a:off x="2714400" y="2228040"/>
              <a:ext cx="385200" cy="1800"/>
            </a:xfrm>
            <a:custGeom>
              <a:avLst/>
              <a:gdLst/>
              <a:ahLst/>
              <a:cxnLst/>
              <a:rect l="l" t="t" r="r" b="b"/>
              <a:pathLst>
                <a:path w="1070" h="5" extrusionOk="0">
                  <a:moveTo>
                    <a:pt x="1070" y="0"/>
                  </a:moveTo>
                  <a:lnTo>
                    <a:pt x="1070" y="5"/>
                  </a:lnTo>
                  <a:lnTo>
                    <a:pt x="1" y="5"/>
                  </a:lnTo>
                  <a:cubicBezTo>
                    <a:pt x="0" y="3"/>
                    <a:pt x="0" y="2"/>
                    <a:pt x="0" y="0"/>
                  </a:cubicBezTo>
                  <a:lnTo>
                    <a:pt x="1070"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7" name="Google Shape;3217;p44"/>
            <p:cNvSpPr/>
            <p:nvPr/>
          </p:nvSpPr>
          <p:spPr>
            <a:xfrm>
              <a:off x="2721240" y="2246040"/>
              <a:ext cx="378360" cy="1800"/>
            </a:xfrm>
            <a:custGeom>
              <a:avLst/>
              <a:gdLst/>
              <a:ahLst/>
              <a:cxnLst/>
              <a:rect l="l" t="t" r="r" b="b"/>
              <a:pathLst>
                <a:path w="1051" h="5" extrusionOk="0">
                  <a:moveTo>
                    <a:pt x="1051" y="0"/>
                  </a:moveTo>
                  <a:lnTo>
                    <a:pt x="1051" y="5"/>
                  </a:lnTo>
                  <a:lnTo>
                    <a:pt x="3" y="5"/>
                  </a:lnTo>
                  <a:cubicBezTo>
                    <a:pt x="2" y="3"/>
                    <a:pt x="1" y="2"/>
                    <a:pt x="0" y="0"/>
                  </a:cubicBezTo>
                  <a:lnTo>
                    <a:pt x="1051"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8" name="Google Shape;3218;p44"/>
            <p:cNvSpPr/>
            <p:nvPr/>
          </p:nvSpPr>
          <p:spPr>
            <a:xfrm>
              <a:off x="2732760" y="2264040"/>
              <a:ext cx="366840" cy="1440"/>
            </a:xfrm>
            <a:custGeom>
              <a:avLst/>
              <a:gdLst/>
              <a:ahLst/>
              <a:cxnLst/>
              <a:rect l="l" t="t" r="r" b="b"/>
              <a:pathLst>
                <a:path w="1019" h="4" extrusionOk="0">
                  <a:moveTo>
                    <a:pt x="1019" y="0"/>
                  </a:moveTo>
                  <a:lnTo>
                    <a:pt x="1019" y="4"/>
                  </a:lnTo>
                  <a:lnTo>
                    <a:pt x="4" y="4"/>
                  </a:lnTo>
                  <a:cubicBezTo>
                    <a:pt x="2" y="3"/>
                    <a:pt x="1" y="1"/>
                    <a:pt x="0" y="0"/>
                  </a:cubicBezTo>
                  <a:lnTo>
                    <a:pt x="1019"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19" name="Google Shape;3219;p44"/>
            <p:cNvSpPr/>
            <p:nvPr/>
          </p:nvSpPr>
          <p:spPr>
            <a:xfrm>
              <a:off x="2751120" y="2281680"/>
              <a:ext cx="348480" cy="1800"/>
            </a:xfrm>
            <a:custGeom>
              <a:avLst/>
              <a:gdLst/>
              <a:ahLst/>
              <a:cxnLst/>
              <a:rect l="l" t="t" r="r" b="b"/>
              <a:pathLst>
                <a:path w="968" h="5" extrusionOk="0">
                  <a:moveTo>
                    <a:pt x="968" y="0"/>
                  </a:moveTo>
                  <a:lnTo>
                    <a:pt x="968" y="5"/>
                  </a:lnTo>
                  <a:lnTo>
                    <a:pt x="6" y="5"/>
                  </a:lnTo>
                  <a:cubicBezTo>
                    <a:pt x="4" y="3"/>
                    <a:pt x="2" y="2"/>
                    <a:pt x="0" y="0"/>
                  </a:cubicBezTo>
                  <a:lnTo>
                    <a:pt x="968"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0" name="Google Shape;3220;p44"/>
            <p:cNvSpPr/>
            <p:nvPr/>
          </p:nvSpPr>
          <p:spPr>
            <a:xfrm>
              <a:off x="2786760" y="2299680"/>
              <a:ext cx="312840" cy="1800"/>
            </a:xfrm>
            <a:custGeom>
              <a:avLst/>
              <a:gdLst/>
              <a:ahLst/>
              <a:cxnLst/>
              <a:rect l="l" t="t" r="r" b="b"/>
              <a:pathLst>
                <a:path w="869" h="5" extrusionOk="0">
                  <a:moveTo>
                    <a:pt x="869" y="0"/>
                  </a:moveTo>
                  <a:lnTo>
                    <a:pt x="869" y="5"/>
                  </a:lnTo>
                  <a:lnTo>
                    <a:pt x="20" y="5"/>
                  </a:lnTo>
                  <a:cubicBezTo>
                    <a:pt x="13" y="4"/>
                    <a:pt x="7" y="2"/>
                    <a:pt x="0" y="0"/>
                  </a:cubicBezTo>
                  <a:lnTo>
                    <a:pt x="869" y="0"/>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1" name="Google Shape;3221;p44"/>
            <p:cNvSpPr/>
            <p:nvPr/>
          </p:nvSpPr>
          <p:spPr>
            <a:xfrm>
              <a:off x="2231640" y="2076120"/>
              <a:ext cx="82440" cy="241200"/>
            </a:xfrm>
            <a:custGeom>
              <a:avLst/>
              <a:gdLst/>
              <a:ahLst/>
              <a:cxnLst/>
              <a:rect l="l" t="t" r="r" b="b"/>
              <a:pathLst>
                <a:path w="229" h="670" extrusionOk="0">
                  <a:moveTo>
                    <a:pt x="132" y="90"/>
                  </a:moveTo>
                  <a:cubicBezTo>
                    <a:pt x="56" y="190"/>
                    <a:pt x="27" y="333"/>
                    <a:pt x="53" y="472"/>
                  </a:cubicBezTo>
                  <a:cubicBezTo>
                    <a:pt x="67" y="546"/>
                    <a:pt x="96" y="614"/>
                    <a:pt x="135" y="670"/>
                  </a:cubicBezTo>
                  <a:lnTo>
                    <a:pt x="84" y="670"/>
                  </a:lnTo>
                  <a:cubicBezTo>
                    <a:pt x="50" y="614"/>
                    <a:pt x="24" y="550"/>
                    <a:pt x="11" y="480"/>
                  </a:cubicBezTo>
                  <a:cubicBezTo>
                    <a:pt x="-18" y="327"/>
                    <a:pt x="14" y="175"/>
                    <a:pt x="98" y="64"/>
                  </a:cubicBezTo>
                  <a:cubicBezTo>
                    <a:pt x="116" y="41"/>
                    <a:pt x="136" y="19"/>
                    <a:pt x="159" y="0"/>
                  </a:cubicBezTo>
                  <a:lnTo>
                    <a:pt x="229" y="0"/>
                  </a:lnTo>
                  <a:cubicBezTo>
                    <a:pt x="192" y="24"/>
                    <a:pt x="159" y="55"/>
                    <a:pt x="132" y="9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2" name="Google Shape;3222;p44"/>
            <p:cNvSpPr/>
            <p:nvPr/>
          </p:nvSpPr>
          <p:spPr>
            <a:xfrm>
              <a:off x="2588760" y="2076120"/>
              <a:ext cx="82080" cy="241200"/>
            </a:xfrm>
            <a:custGeom>
              <a:avLst/>
              <a:gdLst/>
              <a:ahLst/>
              <a:cxnLst/>
              <a:rect l="l" t="t" r="r" b="b"/>
              <a:pathLst>
                <a:path w="228" h="670" extrusionOk="0">
                  <a:moveTo>
                    <a:pt x="132" y="90"/>
                  </a:moveTo>
                  <a:cubicBezTo>
                    <a:pt x="57" y="190"/>
                    <a:pt x="27" y="333"/>
                    <a:pt x="53" y="472"/>
                  </a:cubicBezTo>
                  <a:cubicBezTo>
                    <a:pt x="67" y="546"/>
                    <a:pt x="96" y="614"/>
                    <a:pt x="135" y="670"/>
                  </a:cubicBezTo>
                  <a:lnTo>
                    <a:pt x="84" y="670"/>
                  </a:lnTo>
                  <a:cubicBezTo>
                    <a:pt x="50" y="614"/>
                    <a:pt x="24" y="550"/>
                    <a:pt x="11" y="480"/>
                  </a:cubicBezTo>
                  <a:cubicBezTo>
                    <a:pt x="-17" y="327"/>
                    <a:pt x="14" y="175"/>
                    <a:pt x="98" y="64"/>
                  </a:cubicBezTo>
                  <a:cubicBezTo>
                    <a:pt x="116" y="41"/>
                    <a:pt x="137" y="19"/>
                    <a:pt x="159" y="0"/>
                  </a:cubicBezTo>
                  <a:lnTo>
                    <a:pt x="228" y="0"/>
                  </a:lnTo>
                  <a:cubicBezTo>
                    <a:pt x="191" y="24"/>
                    <a:pt x="159" y="55"/>
                    <a:pt x="132" y="9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223" name="Google Shape;3223;p44"/>
          <p:cNvGrpSpPr/>
          <p:nvPr/>
        </p:nvGrpSpPr>
        <p:grpSpPr>
          <a:xfrm rot="-1332803">
            <a:off x="8153988" y="1877392"/>
            <a:ext cx="627651" cy="911754"/>
            <a:chOff x="2621880" y="330840"/>
            <a:chExt cx="843840" cy="1225800"/>
          </a:xfrm>
        </p:grpSpPr>
        <p:sp>
          <p:nvSpPr>
            <p:cNvPr id="3224" name="Google Shape;3224;p44"/>
            <p:cNvSpPr/>
            <p:nvPr/>
          </p:nvSpPr>
          <p:spPr>
            <a:xfrm>
              <a:off x="2621880" y="654480"/>
              <a:ext cx="843120" cy="902160"/>
            </a:xfrm>
            <a:custGeom>
              <a:avLst/>
              <a:gdLst/>
              <a:ahLst/>
              <a:cxnLst/>
              <a:rect l="l" t="t" r="r" b="b"/>
              <a:pathLst>
                <a:path w="2342" h="2506" extrusionOk="0">
                  <a:moveTo>
                    <a:pt x="1705" y="2418"/>
                  </a:moveTo>
                  <a:cubicBezTo>
                    <a:pt x="1149" y="2623"/>
                    <a:pt x="464" y="2407"/>
                    <a:pt x="464" y="2407"/>
                  </a:cubicBezTo>
                  <a:lnTo>
                    <a:pt x="14" y="295"/>
                  </a:lnTo>
                  <a:lnTo>
                    <a:pt x="0" y="226"/>
                  </a:lnTo>
                  <a:cubicBezTo>
                    <a:pt x="1387" y="-244"/>
                    <a:pt x="2342" y="167"/>
                    <a:pt x="2342" y="167"/>
                  </a:cubicBezTo>
                  <a:lnTo>
                    <a:pt x="1713" y="2389"/>
                  </a:lnTo>
                  <a:lnTo>
                    <a:pt x="1705" y="2418"/>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5" name="Google Shape;3225;p44"/>
            <p:cNvSpPr/>
            <p:nvPr/>
          </p:nvSpPr>
          <p:spPr>
            <a:xfrm>
              <a:off x="2634480" y="666720"/>
              <a:ext cx="817200" cy="134280"/>
            </a:xfrm>
            <a:custGeom>
              <a:avLst/>
              <a:gdLst/>
              <a:ahLst/>
              <a:cxnLst/>
              <a:rect l="l" t="t" r="r" b="b"/>
              <a:pathLst>
                <a:path w="2270" h="373" extrusionOk="0">
                  <a:moveTo>
                    <a:pt x="0" y="213"/>
                  </a:moveTo>
                  <a:cubicBezTo>
                    <a:pt x="0" y="213"/>
                    <a:pt x="392" y="15"/>
                    <a:pt x="1182" y="1"/>
                  </a:cubicBezTo>
                  <a:cubicBezTo>
                    <a:pt x="1929" y="-12"/>
                    <a:pt x="2270" y="155"/>
                    <a:pt x="2270" y="155"/>
                  </a:cubicBezTo>
                  <a:cubicBezTo>
                    <a:pt x="2270" y="155"/>
                    <a:pt x="905" y="605"/>
                    <a:pt x="0" y="213"/>
                  </a:cubicBezTo>
                  <a:close/>
                </a:path>
              </a:pathLst>
            </a:custGeom>
            <a:solidFill>
              <a:srgbClr val="68182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26" name="Google Shape;3226;p44"/>
            <p:cNvSpPr/>
            <p:nvPr/>
          </p:nvSpPr>
          <p:spPr>
            <a:xfrm>
              <a:off x="2637000" y="667080"/>
              <a:ext cx="817200" cy="133920"/>
            </a:xfrm>
            <a:custGeom>
              <a:avLst/>
              <a:gdLst/>
              <a:ahLst/>
              <a:cxnLst/>
              <a:rect l="l" t="t" r="r" b="b"/>
              <a:pathLst>
                <a:path w="2270" h="372" extrusionOk="0">
                  <a:moveTo>
                    <a:pt x="2270" y="154"/>
                  </a:moveTo>
                  <a:cubicBezTo>
                    <a:pt x="2270" y="154"/>
                    <a:pt x="2171" y="187"/>
                    <a:pt x="2009" y="226"/>
                  </a:cubicBezTo>
                  <a:cubicBezTo>
                    <a:pt x="1974" y="235"/>
                    <a:pt x="1936" y="244"/>
                    <a:pt x="1895" y="254"/>
                  </a:cubicBezTo>
                  <a:cubicBezTo>
                    <a:pt x="1892" y="254"/>
                    <a:pt x="1888" y="255"/>
                    <a:pt x="1885" y="256"/>
                  </a:cubicBezTo>
                  <a:cubicBezTo>
                    <a:pt x="1837" y="266"/>
                    <a:pt x="1787" y="277"/>
                    <a:pt x="1734" y="287"/>
                  </a:cubicBezTo>
                  <a:cubicBezTo>
                    <a:pt x="1731" y="288"/>
                    <a:pt x="1727" y="288"/>
                    <a:pt x="1724" y="289"/>
                  </a:cubicBezTo>
                  <a:cubicBezTo>
                    <a:pt x="1679" y="297"/>
                    <a:pt x="1633" y="306"/>
                    <a:pt x="1585" y="313"/>
                  </a:cubicBezTo>
                  <a:cubicBezTo>
                    <a:pt x="1581" y="314"/>
                    <a:pt x="1578" y="314"/>
                    <a:pt x="1575" y="315"/>
                  </a:cubicBezTo>
                  <a:cubicBezTo>
                    <a:pt x="1540" y="320"/>
                    <a:pt x="1504" y="326"/>
                    <a:pt x="1467" y="331"/>
                  </a:cubicBezTo>
                  <a:cubicBezTo>
                    <a:pt x="1428" y="336"/>
                    <a:pt x="1387" y="342"/>
                    <a:pt x="1345" y="346"/>
                  </a:cubicBezTo>
                  <a:cubicBezTo>
                    <a:pt x="1306" y="351"/>
                    <a:pt x="1265" y="354"/>
                    <a:pt x="1225" y="358"/>
                  </a:cubicBezTo>
                  <a:cubicBezTo>
                    <a:pt x="1222" y="358"/>
                    <a:pt x="1220" y="359"/>
                    <a:pt x="1217" y="359"/>
                  </a:cubicBezTo>
                  <a:cubicBezTo>
                    <a:pt x="1135" y="365"/>
                    <a:pt x="1052" y="370"/>
                    <a:pt x="967" y="371"/>
                  </a:cubicBezTo>
                  <a:cubicBezTo>
                    <a:pt x="965" y="371"/>
                    <a:pt x="962" y="372"/>
                    <a:pt x="960" y="371"/>
                  </a:cubicBezTo>
                  <a:cubicBezTo>
                    <a:pt x="929" y="372"/>
                    <a:pt x="899" y="372"/>
                    <a:pt x="868" y="372"/>
                  </a:cubicBezTo>
                  <a:cubicBezTo>
                    <a:pt x="816" y="372"/>
                    <a:pt x="763" y="370"/>
                    <a:pt x="710" y="367"/>
                  </a:cubicBezTo>
                  <a:cubicBezTo>
                    <a:pt x="674" y="364"/>
                    <a:pt x="637" y="361"/>
                    <a:pt x="601" y="358"/>
                  </a:cubicBezTo>
                  <a:cubicBezTo>
                    <a:pt x="597" y="358"/>
                    <a:pt x="594" y="357"/>
                    <a:pt x="590" y="357"/>
                  </a:cubicBezTo>
                  <a:cubicBezTo>
                    <a:pt x="544" y="352"/>
                    <a:pt x="498" y="346"/>
                    <a:pt x="452" y="339"/>
                  </a:cubicBezTo>
                  <a:cubicBezTo>
                    <a:pt x="449" y="338"/>
                    <a:pt x="445" y="338"/>
                    <a:pt x="442" y="337"/>
                  </a:cubicBezTo>
                  <a:cubicBezTo>
                    <a:pt x="395" y="330"/>
                    <a:pt x="348" y="321"/>
                    <a:pt x="303" y="310"/>
                  </a:cubicBezTo>
                  <a:cubicBezTo>
                    <a:pt x="299" y="309"/>
                    <a:pt x="296" y="308"/>
                    <a:pt x="292" y="307"/>
                  </a:cubicBezTo>
                  <a:cubicBezTo>
                    <a:pt x="256" y="299"/>
                    <a:pt x="221" y="290"/>
                    <a:pt x="186" y="279"/>
                  </a:cubicBezTo>
                  <a:cubicBezTo>
                    <a:pt x="122" y="260"/>
                    <a:pt x="60" y="238"/>
                    <a:pt x="0" y="212"/>
                  </a:cubicBezTo>
                  <a:cubicBezTo>
                    <a:pt x="0" y="212"/>
                    <a:pt x="49" y="187"/>
                    <a:pt x="149" y="154"/>
                  </a:cubicBezTo>
                  <a:cubicBezTo>
                    <a:pt x="175" y="145"/>
                    <a:pt x="204" y="136"/>
                    <a:pt x="237" y="127"/>
                  </a:cubicBezTo>
                  <a:cubicBezTo>
                    <a:pt x="240" y="126"/>
                    <a:pt x="243" y="125"/>
                    <a:pt x="246" y="124"/>
                  </a:cubicBezTo>
                  <a:cubicBezTo>
                    <a:pt x="281" y="115"/>
                    <a:pt x="319" y="105"/>
                    <a:pt x="361" y="95"/>
                  </a:cubicBezTo>
                  <a:cubicBezTo>
                    <a:pt x="364" y="94"/>
                    <a:pt x="367" y="94"/>
                    <a:pt x="370" y="93"/>
                  </a:cubicBezTo>
                  <a:cubicBezTo>
                    <a:pt x="407" y="84"/>
                    <a:pt x="447" y="76"/>
                    <a:pt x="490" y="68"/>
                  </a:cubicBezTo>
                  <a:cubicBezTo>
                    <a:pt x="494" y="67"/>
                    <a:pt x="497" y="66"/>
                    <a:pt x="500" y="66"/>
                  </a:cubicBezTo>
                  <a:cubicBezTo>
                    <a:pt x="534" y="60"/>
                    <a:pt x="569" y="54"/>
                    <a:pt x="606" y="48"/>
                  </a:cubicBezTo>
                  <a:cubicBezTo>
                    <a:pt x="675" y="37"/>
                    <a:pt x="751" y="28"/>
                    <a:pt x="833" y="20"/>
                  </a:cubicBezTo>
                  <a:cubicBezTo>
                    <a:pt x="865" y="17"/>
                    <a:pt x="897" y="14"/>
                    <a:pt x="931" y="12"/>
                  </a:cubicBezTo>
                  <a:cubicBezTo>
                    <a:pt x="933" y="12"/>
                    <a:pt x="936" y="11"/>
                    <a:pt x="938" y="11"/>
                  </a:cubicBezTo>
                  <a:cubicBezTo>
                    <a:pt x="1015" y="6"/>
                    <a:pt x="1097" y="2"/>
                    <a:pt x="1182" y="0"/>
                  </a:cubicBezTo>
                  <a:cubicBezTo>
                    <a:pt x="1183" y="0"/>
                    <a:pt x="1183" y="0"/>
                    <a:pt x="1184" y="0"/>
                  </a:cubicBezTo>
                  <a:cubicBezTo>
                    <a:pt x="1187" y="0"/>
                    <a:pt x="1189" y="0"/>
                    <a:pt x="1192" y="0"/>
                  </a:cubicBezTo>
                  <a:cubicBezTo>
                    <a:pt x="1234" y="0"/>
                    <a:pt x="1275" y="0"/>
                    <a:pt x="1315" y="0"/>
                  </a:cubicBezTo>
                  <a:cubicBezTo>
                    <a:pt x="1403" y="1"/>
                    <a:pt x="1485" y="4"/>
                    <a:pt x="1561" y="10"/>
                  </a:cubicBezTo>
                  <a:cubicBezTo>
                    <a:pt x="1594" y="12"/>
                    <a:pt x="1625" y="15"/>
                    <a:pt x="1656" y="18"/>
                  </a:cubicBezTo>
                  <a:cubicBezTo>
                    <a:pt x="1659" y="18"/>
                    <a:pt x="1662" y="18"/>
                    <a:pt x="1665" y="19"/>
                  </a:cubicBezTo>
                  <a:cubicBezTo>
                    <a:pt x="1711" y="23"/>
                    <a:pt x="1755" y="29"/>
                    <a:pt x="1796" y="34"/>
                  </a:cubicBezTo>
                  <a:cubicBezTo>
                    <a:pt x="1799" y="35"/>
                    <a:pt x="1802" y="35"/>
                    <a:pt x="1805" y="36"/>
                  </a:cubicBezTo>
                  <a:cubicBezTo>
                    <a:pt x="1857" y="43"/>
                    <a:pt x="1903" y="51"/>
                    <a:pt x="1946" y="60"/>
                  </a:cubicBezTo>
                  <a:cubicBezTo>
                    <a:pt x="1949" y="60"/>
                    <a:pt x="1952" y="61"/>
                    <a:pt x="1955" y="62"/>
                  </a:cubicBezTo>
                  <a:cubicBezTo>
                    <a:pt x="1992" y="69"/>
                    <a:pt x="2026" y="77"/>
                    <a:pt x="2056" y="84"/>
                  </a:cubicBezTo>
                  <a:cubicBezTo>
                    <a:pt x="2201" y="120"/>
                    <a:pt x="2270" y="154"/>
                    <a:pt x="2270" y="1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27" name="Google Shape;3227;p44"/>
            <p:cNvSpPr/>
            <p:nvPr/>
          </p:nvSpPr>
          <p:spPr>
            <a:xfrm>
              <a:off x="3165480" y="361800"/>
              <a:ext cx="300240" cy="424440"/>
            </a:xfrm>
            <a:custGeom>
              <a:avLst/>
              <a:gdLst/>
              <a:ahLst/>
              <a:cxnLst/>
              <a:rect l="l" t="t" r="r" b="b"/>
              <a:pathLst>
                <a:path w="834" h="1179" extrusionOk="0">
                  <a:moveTo>
                    <a:pt x="107" y="1163"/>
                  </a:moveTo>
                  <a:cubicBezTo>
                    <a:pt x="72" y="1169"/>
                    <a:pt x="36" y="1174"/>
                    <a:pt x="0" y="1179"/>
                  </a:cubicBezTo>
                  <a:lnTo>
                    <a:pt x="93" y="858"/>
                  </a:lnTo>
                  <a:lnTo>
                    <a:pt x="328" y="44"/>
                  </a:lnTo>
                  <a:cubicBezTo>
                    <a:pt x="329" y="44"/>
                    <a:pt x="330" y="44"/>
                    <a:pt x="330" y="43"/>
                  </a:cubicBezTo>
                  <a:cubicBezTo>
                    <a:pt x="389" y="17"/>
                    <a:pt x="442" y="4"/>
                    <a:pt x="490" y="1"/>
                  </a:cubicBezTo>
                  <a:cubicBezTo>
                    <a:pt x="584" y="-5"/>
                    <a:pt x="659" y="25"/>
                    <a:pt x="714" y="62"/>
                  </a:cubicBezTo>
                  <a:cubicBezTo>
                    <a:pt x="773" y="101"/>
                    <a:pt x="810" y="148"/>
                    <a:pt x="826" y="170"/>
                  </a:cubicBezTo>
                  <a:cubicBezTo>
                    <a:pt x="831" y="178"/>
                    <a:pt x="834" y="183"/>
                    <a:pt x="834" y="183"/>
                  </a:cubicBezTo>
                  <a:lnTo>
                    <a:pt x="588" y="932"/>
                  </a:lnTo>
                  <a:lnTo>
                    <a:pt x="542" y="1074"/>
                  </a:lnTo>
                  <a:cubicBezTo>
                    <a:pt x="506" y="1083"/>
                    <a:pt x="468" y="1092"/>
                    <a:pt x="427" y="1102"/>
                  </a:cubicBezTo>
                  <a:cubicBezTo>
                    <a:pt x="424" y="1102"/>
                    <a:pt x="420" y="1103"/>
                    <a:pt x="417" y="1104"/>
                  </a:cubicBezTo>
                  <a:cubicBezTo>
                    <a:pt x="370" y="1114"/>
                    <a:pt x="320" y="1125"/>
                    <a:pt x="266" y="1135"/>
                  </a:cubicBezTo>
                  <a:cubicBezTo>
                    <a:pt x="263" y="1136"/>
                    <a:pt x="259" y="1136"/>
                    <a:pt x="256" y="1137"/>
                  </a:cubicBezTo>
                  <a:cubicBezTo>
                    <a:pt x="211" y="1145"/>
                    <a:pt x="165" y="1154"/>
                    <a:pt x="117" y="1161"/>
                  </a:cubicBezTo>
                  <a:cubicBezTo>
                    <a:pt x="114" y="1162"/>
                    <a:pt x="110" y="1162"/>
                    <a:pt x="107" y="116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8" name="Google Shape;3228;p44"/>
            <p:cNvSpPr/>
            <p:nvPr/>
          </p:nvSpPr>
          <p:spPr>
            <a:xfrm>
              <a:off x="3165480" y="377280"/>
              <a:ext cx="300240" cy="408960"/>
            </a:xfrm>
            <a:custGeom>
              <a:avLst/>
              <a:gdLst/>
              <a:ahLst/>
              <a:cxnLst/>
              <a:rect l="l" t="t" r="r" b="b"/>
              <a:pathLst>
                <a:path w="834" h="1136" extrusionOk="0">
                  <a:moveTo>
                    <a:pt x="542" y="1032"/>
                  </a:moveTo>
                  <a:cubicBezTo>
                    <a:pt x="506" y="1040"/>
                    <a:pt x="468" y="1049"/>
                    <a:pt x="427" y="1059"/>
                  </a:cubicBezTo>
                  <a:cubicBezTo>
                    <a:pt x="424" y="1060"/>
                    <a:pt x="420" y="1060"/>
                    <a:pt x="417" y="1061"/>
                  </a:cubicBezTo>
                  <a:cubicBezTo>
                    <a:pt x="370" y="1071"/>
                    <a:pt x="320" y="1082"/>
                    <a:pt x="266" y="1092"/>
                  </a:cubicBezTo>
                  <a:cubicBezTo>
                    <a:pt x="263" y="1093"/>
                    <a:pt x="259" y="1093"/>
                    <a:pt x="256" y="1094"/>
                  </a:cubicBezTo>
                  <a:cubicBezTo>
                    <a:pt x="211" y="1103"/>
                    <a:pt x="165" y="1111"/>
                    <a:pt x="117" y="1118"/>
                  </a:cubicBezTo>
                  <a:cubicBezTo>
                    <a:pt x="114" y="1119"/>
                    <a:pt x="110" y="1119"/>
                    <a:pt x="107" y="1120"/>
                  </a:cubicBezTo>
                  <a:cubicBezTo>
                    <a:pt x="72" y="1126"/>
                    <a:pt x="36" y="1131"/>
                    <a:pt x="0" y="1136"/>
                  </a:cubicBezTo>
                  <a:lnTo>
                    <a:pt x="93" y="815"/>
                  </a:lnTo>
                  <a:lnTo>
                    <a:pt x="328" y="1"/>
                  </a:lnTo>
                  <a:cubicBezTo>
                    <a:pt x="329" y="1"/>
                    <a:pt x="330" y="1"/>
                    <a:pt x="330" y="0"/>
                  </a:cubicBezTo>
                  <a:cubicBezTo>
                    <a:pt x="341" y="8"/>
                    <a:pt x="353" y="15"/>
                    <a:pt x="363" y="21"/>
                  </a:cubicBezTo>
                  <a:cubicBezTo>
                    <a:pt x="376" y="28"/>
                    <a:pt x="389" y="35"/>
                    <a:pt x="401" y="41"/>
                  </a:cubicBezTo>
                  <a:cubicBezTo>
                    <a:pt x="404" y="42"/>
                    <a:pt x="407" y="44"/>
                    <a:pt x="410" y="45"/>
                  </a:cubicBezTo>
                  <a:cubicBezTo>
                    <a:pt x="451" y="66"/>
                    <a:pt x="494" y="83"/>
                    <a:pt x="538" y="96"/>
                  </a:cubicBezTo>
                  <a:cubicBezTo>
                    <a:pt x="541" y="97"/>
                    <a:pt x="544" y="98"/>
                    <a:pt x="547" y="99"/>
                  </a:cubicBezTo>
                  <a:cubicBezTo>
                    <a:pt x="600" y="114"/>
                    <a:pt x="654" y="123"/>
                    <a:pt x="709" y="127"/>
                  </a:cubicBezTo>
                  <a:cubicBezTo>
                    <a:pt x="713" y="127"/>
                    <a:pt x="716" y="128"/>
                    <a:pt x="719" y="128"/>
                  </a:cubicBezTo>
                  <a:cubicBezTo>
                    <a:pt x="754" y="130"/>
                    <a:pt x="790" y="130"/>
                    <a:pt x="826" y="127"/>
                  </a:cubicBezTo>
                  <a:cubicBezTo>
                    <a:pt x="831" y="135"/>
                    <a:pt x="834" y="140"/>
                    <a:pt x="834" y="140"/>
                  </a:cubicBezTo>
                  <a:lnTo>
                    <a:pt x="588" y="889"/>
                  </a:lnTo>
                  <a:lnTo>
                    <a:pt x="542" y="103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9" name="Google Shape;3229;p44"/>
            <p:cNvSpPr/>
            <p:nvPr/>
          </p:nvSpPr>
          <p:spPr>
            <a:xfrm>
              <a:off x="3315600" y="423000"/>
              <a:ext cx="108720" cy="336240"/>
            </a:xfrm>
            <a:custGeom>
              <a:avLst/>
              <a:gdLst/>
              <a:ahLst/>
              <a:cxnLst/>
              <a:rect l="l" t="t" r="r" b="b"/>
              <a:pathLst>
                <a:path w="302" h="934" extrusionOk="0">
                  <a:moveTo>
                    <a:pt x="10" y="932"/>
                  </a:moveTo>
                  <a:cubicBezTo>
                    <a:pt x="7" y="932"/>
                    <a:pt x="3" y="933"/>
                    <a:pt x="0" y="934"/>
                  </a:cubicBezTo>
                  <a:lnTo>
                    <a:pt x="61" y="738"/>
                  </a:lnTo>
                  <a:lnTo>
                    <a:pt x="292" y="0"/>
                  </a:lnTo>
                  <a:cubicBezTo>
                    <a:pt x="295" y="0"/>
                    <a:pt x="299" y="1"/>
                    <a:pt x="302" y="1"/>
                  </a:cubicBezTo>
                  <a:lnTo>
                    <a:pt x="70" y="740"/>
                  </a:lnTo>
                  <a:lnTo>
                    <a:pt x="10" y="93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0" name="Google Shape;3230;p44"/>
            <p:cNvSpPr/>
            <p:nvPr/>
          </p:nvSpPr>
          <p:spPr>
            <a:xfrm>
              <a:off x="3257640" y="411840"/>
              <a:ext cx="104760" cy="359280"/>
            </a:xfrm>
            <a:custGeom>
              <a:avLst/>
              <a:gdLst/>
              <a:ahLst/>
              <a:cxnLst/>
              <a:rect l="l" t="t" r="r" b="b"/>
              <a:pathLst>
                <a:path w="291" h="998" extrusionOk="0">
                  <a:moveTo>
                    <a:pt x="10" y="996"/>
                  </a:moveTo>
                  <a:cubicBezTo>
                    <a:pt x="7" y="997"/>
                    <a:pt x="3" y="997"/>
                    <a:pt x="0" y="998"/>
                  </a:cubicBezTo>
                  <a:lnTo>
                    <a:pt x="72" y="744"/>
                  </a:lnTo>
                  <a:lnTo>
                    <a:pt x="282" y="0"/>
                  </a:lnTo>
                  <a:cubicBezTo>
                    <a:pt x="285" y="1"/>
                    <a:pt x="288" y="2"/>
                    <a:pt x="291" y="3"/>
                  </a:cubicBezTo>
                  <a:lnTo>
                    <a:pt x="81" y="745"/>
                  </a:lnTo>
                  <a:lnTo>
                    <a:pt x="10" y="99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1" name="Google Shape;3231;p44"/>
            <p:cNvSpPr/>
            <p:nvPr/>
          </p:nvSpPr>
          <p:spPr>
            <a:xfrm>
              <a:off x="3204000" y="392040"/>
              <a:ext cx="109080" cy="388440"/>
            </a:xfrm>
            <a:custGeom>
              <a:avLst/>
              <a:gdLst/>
              <a:ahLst/>
              <a:cxnLst/>
              <a:rect l="l" t="t" r="r" b="b"/>
              <a:pathLst>
                <a:path w="303" h="1079" extrusionOk="0">
                  <a:moveTo>
                    <a:pt x="90" y="783"/>
                  </a:moveTo>
                  <a:lnTo>
                    <a:pt x="10" y="1077"/>
                  </a:lnTo>
                  <a:cubicBezTo>
                    <a:pt x="7" y="1078"/>
                    <a:pt x="3" y="1078"/>
                    <a:pt x="0" y="1079"/>
                  </a:cubicBezTo>
                  <a:lnTo>
                    <a:pt x="81" y="782"/>
                  </a:lnTo>
                  <a:lnTo>
                    <a:pt x="294" y="0"/>
                  </a:lnTo>
                  <a:cubicBezTo>
                    <a:pt x="297" y="2"/>
                    <a:pt x="300" y="3"/>
                    <a:pt x="303" y="4"/>
                  </a:cubicBezTo>
                  <a:lnTo>
                    <a:pt x="90" y="78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2" name="Google Shape;3232;p44"/>
            <p:cNvSpPr/>
            <p:nvPr/>
          </p:nvSpPr>
          <p:spPr>
            <a:xfrm>
              <a:off x="3341880" y="361800"/>
              <a:ext cx="81000" cy="33480"/>
            </a:xfrm>
            <a:custGeom>
              <a:avLst/>
              <a:gdLst/>
              <a:ahLst/>
              <a:cxnLst/>
              <a:rect l="l" t="t" r="r" b="b"/>
              <a:pathLst>
                <a:path w="225" h="93" extrusionOk="0">
                  <a:moveTo>
                    <a:pt x="0" y="1"/>
                  </a:moveTo>
                  <a:cubicBezTo>
                    <a:pt x="94" y="-5"/>
                    <a:pt x="169" y="25"/>
                    <a:pt x="225" y="62"/>
                  </a:cubicBezTo>
                  <a:cubicBezTo>
                    <a:pt x="184" y="125"/>
                    <a:pt x="77" y="77"/>
                    <a:pt x="38" y="52"/>
                  </a:cubicBezTo>
                  <a:cubicBezTo>
                    <a:pt x="21" y="42"/>
                    <a:pt x="3" y="25"/>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3" name="Google Shape;3233;p44"/>
            <p:cNvSpPr/>
            <p:nvPr/>
          </p:nvSpPr>
          <p:spPr>
            <a:xfrm>
              <a:off x="2657880" y="407880"/>
              <a:ext cx="234720" cy="391320"/>
            </a:xfrm>
            <a:custGeom>
              <a:avLst/>
              <a:gdLst/>
              <a:ahLst/>
              <a:cxnLst/>
              <a:rect l="l" t="t" r="r" b="b"/>
              <a:pathLst>
                <a:path w="652" h="1087" extrusionOk="0">
                  <a:moveTo>
                    <a:pt x="548" y="768"/>
                  </a:moveTo>
                  <a:lnTo>
                    <a:pt x="652" y="1087"/>
                  </a:lnTo>
                  <a:cubicBezTo>
                    <a:pt x="616" y="1085"/>
                    <a:pt x="579" y="1082"/>
                    <a:pt x="543" y="1078"/>
                  </a:cubicBezTo>
                  <a:cubicBezTo>
                    <a:pt x="540" y="1078"/>
                    <a:pt x="536" y="1078"/>
                    <a:pt x="533" y="1077"/>
                  </a:cubicBezTo>
                  <a:cubicBezTo>
                    <a:pt x="486" y="1073"/>
                    <a:pt x="440" y="1067"/>
                    <a:pt x="395" y="1059"/>
                  </a:cubicBezTo>
                  <a:cubicBezTo>
                    <a:pt x="391" y="1059"/>
                    <a:pt x="388" y="1058"/>
                    <a:pt x="384" y="1058"/>
                  </a:cubicBezTo>
                  <a:cubicBezTo>
                    <a:pt x="337" y="1050"/>
                    <a:pt x="291" y="1041"/>
                    <a:pt x="245" y="1030"/>
                  </a:cubicBezTo>
                  <a:cubicBezTo>
                    <a:pt x="242" y="1030"/>
                    <a:pt x="238" y="1029"/>
                    <a:pt x="234" y="1028"/>
                  </a:cubicBezTo>
                  <a:cubicBezTo>
                    <a:pt x="199" y="1019"/>
                    <a:pt x="163" y="1010"/>
                    <a:pt x="128" y="999"/>
                  </a:cubicBezTo>
                  <a:lnTo>
                    <a:pt x="92" y="874"/>
                  </a:lnTo>
                  <a:lnTo>
                    <a:pt x="0" y="559"/>
                  </a:lnTo>
                  <a:lnTo>
                    <a:pt x="2" y="547"/>
                  </a:lnTo>
                  <a:lnTo>
                    <a:pt x="44" y="194"/>
                  </a:lnTo>
                  <a:lnTo>
                    <a:pt x="68" y="0"/>
                  </a:lnTo>
                  <a:lnTo>
                    <a:pt x="214" y="157"/>
                  </a:lnTo>
                  <a:lnTo>
                    <a:pt x="420" y="379"/>
                  </a:lnTo>
                  <a:lnTo>
                    <a:pt x="421" y="382"/>
                  </a:lnTo>
                  <a:lnTo>
                    <a:pt x="548" y="76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4" name="Google Shape;3234;p44"/>
            <p:cNvSpPr/>
            <p:nvPr/>
          </p:nvSpPr>
          <p:spPr>
            <a:xfrm>
              <a:off x="2657880" y="545400"/>
              <a:ext cx="234720" cy="253800"/>
            </a:xfrm>
            <a:custGeom>
              <a:avLst/>
              <a:gdLst/>
              <a:ahLst/>
              <a:cxnLst/>
              <a:rect l="l" t="t" r="r" b="b"/>
              <a:pathLst>
                <a:path w="652" h="705" extrusionOk="0">
                  <a:moveTo>
                    <a:pt x="548" y="386"/>
                  </a:moveTo>
                  <a:lnTo>
                    <a:pt x="652" y="705"/>
                  </a:lnTo>
                  <a:cubicBezTo>
                    <a:pt x="616" y="703"/>
                    <a:pt x="579" y="700"/>
                    <a:pt x="543" y="696"/>
                  </a:cubicBezTo>
                  <a:cubicBezTo>
                    <a:pt x="540" y="696"/>
                    <a:pt x="536" y="696"/>
                    <a:pt x="533" y="695"/>
                  </a:cubicBezTo>
                  <a:cubicBezTo>
                    <a:pt x="486" y="691"/>
                    <a:pt x="440" y="685"/>
                    <a:pt x="395" y="677"/>
                  </a:cubicBezTo>
                  <a:cubicBezTo>
                    <a:pt x="391" y="677"/>
                    <a:pt x="388" y="676"/>
                    <a:pt x="384" y="676"/>
                  </a:cubicBezTo>
                  <a:cubicBezTo>
                    <a:pt x="337" y="668"/>
                    <a:pt x="291" y="659"/>
                    <a:pt x="245" y="648"/>
                  </a:cubicBezTo>
                  <a:cubicBezTo>
                    <a:pt x="242" y="648"/>
                    <a:pt x="238" y="647"/>
                    <a:pt x="234" y="646"/>
                  </a:cubicBezTo>
                  <a:cubicBezTo>
                    <a:pt x="199" y="637"/>
                    <a:pt x="163" y="628"/>
                    <a:pt x="128" y="617"/>
                  </a:cubicBezTo>
                  <a:lnTo>
                    <a:pt x="92" y="492"/>
                  </a:lnTo>
                  <a:lnTo>
                    <a:pt x="0" y="177"/>
                  </a:lnTo>
                  <a:lnTo>
                    <a:pt x="2" y="165"/>
                  </a:lnTo>
                  <a:cubicBezTo>
                    <a:pt x="31" y="171"/>
                    <a:pt x="61" y="172"/>
                    <a:pt x="90" y="171"/>
                  </a:cubicBezTo>
                  <a:cubicBezTo>
                    <a:pt x="93" y="171"/>
                    <a:pt x="96" y="171"/>
                    <a:pt x="99" y="170"/>
                  </a:cubicBezTo>
                  <a:cubicBezTo>
                    <a:pt x="136" y="168"/>
                    <a:pt x="172" y="159"/>
                    <a:pt x="206" y="147"/>
                  </a:cubicBezTo>
                  <a:cubicBezTo>
                    <a:pt x="209" y="146"/>
                    <a:pt x="212" y="144"/>
                    <a:pt x="215" y="143"/>
                  </a:cubicBezTo>
                  <a:cubicBezTo>
                    <a:pt x="227" y="139"/>
                    <a:pt x="238" y="134"/>
                    <a:pt x="249" y="129"/>
                  </a:cubicBezTo>
                  <a:cubicBezTo>
                    <a:pt x="274" y="116"/>
                    <a:pt x="298" y="101"/>
                    <a:pt x="321" y="85"/>
                  </a:cubicBezTo>
                  <a:lnTo>
                    <a:pt x="322" y="85"/>
                  </a:lnTo>
                  <a:cubicBezTo>
                    <a:pt x="324" y="83"/>
                    <a:pt x="327" y="81"/>
                    <a:pt x="330" y="79"/>
                  </a:cubicBezTo>
                  <a:cubicBezTo>
                    <a:pt x="362" y="55"/>
                    <a:pt x="392" y="28"/>
                    <a:pt x="421" y="0"/>
                  </a:cubicBezTo>
                  <a:lnTo>
                    <a:pt x="548"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5" name="Google Shape;3235;p44"/>
            <p:cNvSpPr/>
            <p:nvPr/>
          </p:nvSpPr>
          <p:spPr>
            <a:xfrm>
              <a:off x="2690280" y="606600"/>
              <a:ext cx="55800" cy="172080"/>
            </a:xfrm>
            <a:custGeom>
              <a:avLst/>
              <a:gdLst/>
              <a:ahLst/>
              <a:cxnLst/>
              <a:rect l="l" t="t" r="r" b="b"/>
              <a:pathLst>
                <a:path w="155" h="478" extrusionOk="0">
                  <a:moveTo>
                    <a:pt x="155" y="478"/>
                  </a:moveTo>
                  <a:cubicBezTo>
                    <a:pt x="152" y="478"/>
                    <a:pt x="148" y="477"/>
                    <a:pt x="144" y="476"/>
                  </a:cubicBezTo>
                  <a:lnTo>
                    <a:pt x="89" y="295"/>
                  </a:lnTo>
                  <a:lnTo>
                    <a:pt x="0" y="1"/>
                  </a:lnTo>
                  <a:cubicBezTo>
                    <a:pt x="3" y="1"/>
                    <a:pt x="6" y="1"/>
                    <a:pt x="9" y="0"/>
                  </a:cubicBezTo>
                  <a:lnTo>
                    <a:pt x="98" y="293"/>
                  </a:lnTo>
                  <a:lnTo>
                    <a:pt x="155" y="47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6" name="Google Shape;3236;p44"/>
            <p:cNvSpPr/>
            <p:nvPr/>
          </p:nvSpPr>
          <p:spPr>
            <a:xfrm>
              <a:off x="2732040" y="596880"/>
              <a:ext cx="68040" cy="192240"/>
            </a:xfrm>
            <a:custGeom>
              <a:avLst/>
              <a:gdLst/>
              <a:ahLst/>
              <a:cxnLst/>
              <a:rect l="l" t="t" r="r" b="b"/>
              <a:pathLst>
                <a:path w="189" h="534" extrusionOk="0">
                  <a:moveTo>
                    <a:pt x="189" y="534"/>
                  </a:moveTo>
                  <a:cubicBezTo>
                    <a:pt x="185" y="533"/>
                    <a:pt x="182" y="533"/>
                    <a:pt x="178" y="532"/>
                  </a:cubicBezTo>
                  <a:lnTo>
                    <a:pt x="97" y="290"/>
                  </a:lnTo>
                  <a:lnTo>
                    <a:pt x="0" y="3"/>
                  </a:lnTo>
                  <a:cubicBezTo>
                    <a:pt x="3" y="2"/>
                    <a:pt x="6" y="1"/>
                    <a:pt x="9" y="0"/>
                  </a:cubicBezTo>
                  <a:lnTo>
                    <a:pt x="106" y="288"/>
                  </a:lnTo>
                  <a:lnTo>
                    <a:pt x="189" y="53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7" name="Google Shape;3237;p44"/>
            <p:cNvSpPr/>
            <p:nvPr/>
          </p:nvSpPr>
          <p:spPr>
            <a:xfrm>
              <a:off x="2773440" y="573840"/>
              <a:ext cx="79920" cy="222120"/>
            </a:xfrm>
            <a:custGeom>
              <a:avLst/>
              <a:gdLst/>
              <a:ahLst/>
              <a:cxnLst/>
              <a:rect l="l" t="t" r="r" b="b"/>
              <a:pathLst>
                <a:path w="222" h="617" extrusionOk="0">
                  <a:moveTo>
                    <a:pt x="222" y="617"/>
                  </a:moveTo>
                  <a:cubicBezTo>
                    <a:pt x="219" y="617"/>
                    <a:pt x="215" y="617"/>
                    <a:pt x="212" y="616"/>
                  </a:cubicBezTo>
                  <a:lnTo>
                    <a:pt x="111" y="327"/>
                  </a:lnTo>
                  <a:lnTo>
                    <a:pt x="0" y="5"/>
                  </a:lnTo>
                  <a:lnTo>
                    <a:pt x="0" y="5"/>
                  </a:lnTo>
                  <a:cubicBezTo>
                    <a:pt x="3" y="3"/>
                    <a:pt x="6" y="2"/>
                    <a:pt x="8" y="0"/>
                  </a:cubicBezTo>
                  <a:lnTo>
                    <a:pt x="121" y="325"/>
                  </a:lnTo>
                  <a:lnTo>
                    <a:pt x="222" y="61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8" name="Google Shape;3238;p44"/>
            <p:cNvSpPr/>
            <p:nvPr/>
          </p:nvSpPr>
          <p:spPr>
            <a:xfrm>
              <a:off x="2673720" y="407880"/>
              <a:ext cx="61200" cy="78480"/>
            </a:xfrm>
            <a:custGeom>
              <a:avLst/>
              <a:gdLst/>
              <a:ahLst/>
              <a:cxnLst/>
              <a:rect l="l" t="t" r="r" b="b"/>
              <a:pathLst>
                <a:path w="170" h="218" extrusionOk="0">
                  <a:moveTo>
                    <a:pt x="170" y="157"/>
                  </a:moveTo>
                  <a:cubicBezTo>
                    <a:pt x="159" y="223"/>
                    <a:pt x="53" y="235"/>
                    <a:pt x="0" y="194"/>
                  </a:cubicBezTo>
                  <a:lnTo>
                    <a:pt x="24" y="0"/>
                  </a:lnTo>
                  <a:lnTo>
                    <a:pt x="170" y="157"/>
                  </a:lnTo>
                  <a:close/>
                </a:path>
              </a:pathLst>
            </a:custGeom>
            <a:solidFill>
              <a:schemeClr val="dk1"/>
            </a:solidFill>
            <a:ln>
              <a:noFill/>
            </a:ln>
          </p:spPr>
          <p:txBody>
            <a:bodyPr spcFirstLastPara="1" wrap="square" lIns="90000" tIns="33475" rIns="90000" bIns="33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9" name="Google Shape;3239;p44"/>
            <p:cNvSpPr/>
            <p:nvPr/>
          </p:nvSpPr>
          <p:spPr>
            <a:xfrm>
              <a:off x="2908440" y="330840"/>
              <a:ext cx="178560" cy="85320"/>
            </a:xfrm>
            <a:custGeom>
              <a:avLst/>
              <a:gdLst/>
              <a:ahLst/>
              <a:cxnLst/>
              <a:rect l="l" t="t" r="r" b="b"/>
              <a:pathLst>
                <a:path w="496" h="237" extrusionOk="0">
                  <a:moveTo>
                    <a:pt x="8" y="237"/>
                  </a:moveTo>
                  <a:cubicBezTo>
                    <a:pt x="8" y="237"/>
                    <a:pt x="-59" y="36"/>
                    <a:pt x="216" y="4"/>
                  </a:cubicBezTo>
                  <a:cubicBezTo>
                    <a:pt x="518" y="-32"/>
                    <a:pt x="495" y="179"/>
                    <a:pt x="495" y="179"/>
                  </a:cubicBezTo>
                  <a:lnTo>
                    <a:pt x="8" y="237"/>
                  </a:lnTo>
                  <a:close/>
                </a:path>
              </a:pathLst>
            </a:custGeom>
            <a:solidFill>
              <a:schemeClr val="lt2"/>
            </a:solidFill>
            <a:ln>
              <a:noFill/>
            </a:ln>
          </p:spPr>
          <p:txBody>
            <a:bodyPr spcFirstLastPara="1" wrap="square" lIns="90000" tIns="40300" rIns="90000" bIns="40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0" name="Google Shape;3240;p44"/>
            <p:cNvSpPr/>
            <p:nvPr/>
          </p:nvSpPr>
          <p:spPr>
            <a:xfrm>
              <a:off x="2911320" y="395640"/>
              <a:ext cx="209880" cy="405360"/>
            </a:xfrm>
            <a:custGeom>
              <a:avLst/>
              <a:gdLst/>
              <a:ahLst/>
              <a:cxnLst/>
              <a:rect l="l" t="t" r="r" b="b"/>
              <a:pathLst>
                <a:path w="583" h="1126" extrusionOk="0">
                  <a:moveTo>
                    <a:pt x="455" y="1113"/>
                  </a:moveTo>
                  <a:cubicBezTo>
                    <a:pt x="373" y="1120"/>
                    <a:pt x="291" y="1124"/>
                    <a:pt x="206" y="1126"/>
                  </a:cubicBezTo>
                  <a:cubicBezTo>
                    <a:pt x="203" y="1126"/>
                    <a:pt x="200" y="1126"/>
                    <a:pt x="198" y="1126"/>
                  </a:cubicBezTo>
                  <a:cubicBezTo>
                    <a:pt x="167" y="1126"/>
                    <a:pt x="137" y="1126"/>
                    <a:pt x="106" y="1126"/>
                  </a:cubicBezTo>
                  <a:lnTo>
                    <a:pt x="71" y="774"/>
                  </a:lnTo>
                  <a:lnTo>
                    <a:pt x="22" y="280"/>
                  </a:lnTo>
                  <a:lnTo>
                    <a:pt x="14" y="196"/>
                  </a:lnTo>
                  <a:lnTo>
                    <a:pt x="13" y="187"/>
                  </a:lnTo>
                  <a:lnTo>
                    <a:pt x="13" y="185"/>
                  </a:lnTo>
                  <a:lnTo>
                    <a:pt x="7" y="133"/>
                  </a:lnTo>
                  <a:lnTo>
                    <a:pt x="7" y="132"/>
                  </a:lnTo>
                  <a:lnTo>
                    <a:pt x="0" y="57"/>
                  </a:lnTo>
                  <a:lnTo>
                    <a:pt x="487" y="0"/>
                  </a:lnTo>
                  <a:lnTo>
                    <a:pt x="494" y="75"/>
                  </a:lnTo>
                  <a:lnTo>
                    <a:pt x="494" y="83"/>
                  </a:lnTo>
                  <a:lnTo>
                    <a:pt x="498" y="130"/>
                  </a:lnTo>
                  <a:lnTo>
                    <a:pt x="499" y="139"/>
                  </a:lnTo>
                  <a:lnTo>
                    <a:pt x="506" y="224"/>
                  </a:lnTo>
                  <a:lnTo>
                    <a:pt x="553" y="754"/>
                  </a:lnTo>
                  <a:lnTo>
                    <a:pt x="583" y="1100"/>
                  </a:lnTo>
                  <a:cubicBezTo>
                    <a:pt x="544" y="1105"/>
                    <a:pt x="503" y="1109"/>
                    <a:pt x="463" y="1112"/>
                  </a:cubicBezTo>
                  <a:cubicBezTo>
                    <a:pt x="460" y="1112"/>
                    <a:pt x="458" y="1113"/>
                    <a:pt x="455" y="1113"/>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1" name="Google Shape;3241;p44"/>
            <p:cNvSpPr/>
            <p:nvPr/>
          </p:nvSpPr>
          <p:spPr>
            <a:xfrm>
              <a:off x="2956680" y="482760"/>
              <a:ext cx="28800" cy="318240"/>
            </a:xfrm>
            <a:custGeom>
              <a:avLst/>
              <a:gdLst/>
              <a:ahLst/>
              <a:cxnLst/>
              <a:rect l="l" t="t" r="r" b="b"/>
              <a:pathLst>
                <a:path w="80" h="884" extrusionOk="0">
                  <a:moveTo>
                    <a:pt x="50" y="523"/>
                  </a:moveTo>
                  <a:lnTo>
                    <a:pt x="80" y="884"/>
                  </a:lnTo>
                  <a:cubicBezTo>
                    <a:pt x="77" y="884"/>
                    <a:pt x="74" y="884"/>
                    <a:pt x="72" y="884"/>
                  </a:cubicBezTo>
                  <a:lnTo>
                    <a:pt x="43" y="524"/>
                  </a:lnTo>
                  <a:lnTo>
                    <a:pt x="2" y="26"/>
                  </a:lnTo>
                  <a:lnTo>
                    <a:pt x="0" y="5"/>
                  </a:lnTo>
                  <a:cubicBezTo>
                    <a:pt x="0" y="3"/>
                    <a:pt x="2" y="1"/>
                    <a:pt x="4" y="0"/>
                  </a:cubicBezTo>
                  <a:cubicBezTo>
                    <a:pt x="6" y="0"/>
                    <a:pt x="8" y="2"/>
                    <a:pt x="8" y="4"/>
                  </a:cubicBezTo>
                  <a:lnTo>
                    <a:pt x="10" y="25"/>
                  </a:lnTo>
                  <a:lnTo>
                    <a:pt x="50" y="52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42" name="Google Shape;3242;p44"/>
            <p:cNvSpPr/>
            <p:nvPr/>
          </p:nvSpPr>
          <p:spPr>
            <a:xfrm>
              <a:off x="3045240" y="474120"/>
              <a:ext cx="32760" cy="322200"/>
            </a:xfrm>
            <a:custGeom>
              <a:avLst/>
              <a:gdLst/>
              <a:ahLst/>
              <a:cxnLst/>
              <a:rect l="l" t="t" r="r" b="b"/>
              <a:pathLst>
                <a:path w="91" h="895" extrusionOk="0">
                  <a:moveTo>
                    <a:pt x="58" y="536"/>
                  </a:moveTo>
                  <a:lnTo>
                    <a:pt x="91" y="894"/>
                  </a:lnTo>
                  <a:cubicBezTo>
                    <a:pt x="88" y="894"/>
                    <a:pt x="86" y="895"/>
                    <a:pt x="83" y="895"/>
                  </a:cubicBezTo>
                  <a:lnTo>
                    <a:pt x="50" y="536"/>
                  </a:lnTo>
                  <a:lnTo>
                    <a:pt x="2" y="21"/>
                  </a:lnTo>
                  <a:lnTo>
                    <a:pt x="0" y="4"/>
                  </a:lnTo>
                  <a:cubicBezTo>
                    <a:pt x="0" y="2"/>
                    <a:pt x="2" y="0"/>
                    <a:pt x="4" y="0"/>
                  </a:cubicBezTo>
                  <a:cubicBezTo>
                    <a:pt x="6" y="0"/>
                    <a:pt x="8" y="1"/>
                    <a:pt x="8" y="3"/>
                  </a:cubicBezTo>
                  <a:lnTo>
                    <a:pt x="10" y="20"/>
                  </a:lnTo>
                  <a:lnTo>
                    <a:pt x="58" y="53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43" name="Google Shape;3243;p44"/>
            <p:cNvSpPr/>
            <p:nvPr/>
          </p:nvSpPr>
          <p:spPr>
            <a:xfrm>
              <a:off x="2911320" y="395640"/>
              <a:ext cx="182160" cy="100800"/>
            </a:xfrm>
            <a:custGeom>
              <a:avLst/>
              <a:gdLst/>
              <a:ahLst/>
              <a:cxnLst/>
              <a:rect l="l" t="t" r="r" b="b"/>
              <a:pathLst>
                <a:path w="506" h="280" extrusionOk="0">
                  <a:moveTo>
                    <a:pt x="487" y="0"/>
                  </a:moveTo>
                  <a:lnTo>
                    <a:pt x="493" y="75"/>
                  </a:lnTo>
                  <a:lnTo>
                    <a:pt x="494" y="83"/>
                  </a:lnTo>
                  <a:lnTo>
                    <a:pt x="498" y="130"/>
                  </a:lnTo>
                  <a:lnTo>
                    <a:pt x="499" y="139"/>
                  </a:lnTo>
                  <a:lnTo>
                    <a:pt x="506" y="224"/>
                  </a:lnTo>
                  <a:lnTo>
                    <a:pt x="22" y="280"/>
                  </a:lnTo>
                  <a:lnTo>
                    <a:pt x="14" y="196"/>
                  </a:lnTo>
                  <a:lnTo>
                    <a:pt x="13" y="187"/>
                  </a:lnTo>
                  <a:lnTo>
                    <a:pt x="8" y="140"/>
                  </a:lnTo>
                  <a:lnTo>
                    <a:pt x="7" y="132"/>
                  </a:lnTo>
                  <a:lnTo>
                    <a:pt x="0" y="57"/>
                  </a:lnTo>
                  <a:lnTo>
                    <a:pt x="487"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4" name="Google Shape;3244;p44"/>
            <p:cNvSpPr/>
            <p:nvPr/>
          </p:nvSpPr>
          <p:spPr>
            <a:xfrm>
              <a:off x="2913840" y="422640"/>
              <a:ext cx="175320" cy="23400"/>
            </a:xfrm>
            <a:custGeom>
              <a:avLst/>
              <a:gdLst/>
              <a:ahLst/>
              <a:cxnLst/>
              <a:rect l="l" t="t" r="r" b="b"/>
              <a:pathLst>
                <a:path w="487" h="65" extrusionOk="0">
                  <a:moveTo>
                    <a:pt x="486" y="0"/>
                  </a:moveTo>
                  <a:lnTo>
                    <a:pt x="487" y="8"/>
                  </a:lnTo>
                  <a:lnTo>
                    <a:pt x="1" y="65"/>
                  </a:lnTo>
                  <a:lnTo>
                    <a:pt x="0" y="57"/>
                  </a:lnTo>
                  <a:lnTo>
                    <a:pt x="486"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45" name="Google Shape;3245;p44"/>
            <p:cNvSpPr/>
            <p:nvPr/>
          </p:nvSpPr>
          <p:spPr>
            <a:xfrm>
              <a:off x="2916000" y="442440"/>
              <a:ext cx="174960" cy="23760"/>
            </a:xfrm>
            <a:custGeom>
              <a:avLst/>
              <a:gdLst/>
              <a:ahLst/>
              <a:cxnLst/>
              <a:rect l="l" t="t" r="r" b="b"/>
              <a:pathLst>
                <a:path w="486" h="66" extrusionOk="0">
                  <a:moveTo>
                    <a:pt x="485" y="0"/>
                  </a:moveTo>
                  <a:lnTo>
                    <a:pt x="486" y="9"/>
                  </a:lnTo>
                  <a:lnTo>
                    <a:pt x="1" y="66"/>
                  </a:lnTo>
                  <a:lnTo>
                    <a:pt x="0" y="57"/>
                  </a:lnTo>
                  <a:lnTo>
                    <a:pt x="485"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AA599D2C-FFB9-6873-7356-2D18C52A5C25}"/>
              </a:ext>
            </a:extLst>
          </p:cNvPr>
          <p:cNvGrpSpPr/>
          <p:nvPr/>
        </p:nvGrpSpPr>
        <p:grpSpPr>
          <a:xfrm>
            <a:off x="2447542" y="1914392"/>
            <a:ext cx="4600362" cy="1249514"/>
            <a:chOff x="1139190" y="1435763"/>
            <a:chExt cx="3802689" cy="1120140"/>
          </a:xfrm>
        </p:grpSpPr>
        <p:sp>
          <p:nvSpPr>
            <p:cNvPr id="3" name="Scroll: Horizontal 2">
              <a:extLst>
                <a:ext uri="{FF2B5EF4-FFF2-40B4-BE49-F238E27FC236}">
                  <a16:creationId xmlns:a16="http://schemas.microsoft.com/office/drawing/2014/main" id="{F80568FC-6561-3EE4-31E6-54E2DBDCDCBB}"/>
                </a:ext>
              </a:extLst>
            </p:cNvPr>
            <p:cNvSpPr/>
            <p:nvPr/>
          </p:nvSpPr>
          <p:spPr>
            <a:xfrm>
              <a:off x="1139190" y="1435763"/>
              <a:ext cx="3802689" cy="1120140"/>
            </a:xfrm>
            <a:prstGeom prst="horizontalScroll">
              <a:avLst>
                <a:gd name="adj" fmla="val 7864"/>
              </a:avLst>
            </a:prstGeom>
            <a:solidFill>
              <a:srgbClr val="FFFF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vi-VN"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79DAAF-5D0F-94CF-0646-AFF1D6FB9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609" y="1562963"/>
              <a:ext cx="863100" cy="8657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16C29D12-A26F-9B23-82C3-0A027B68ED7D}"/>
                </a:ext>
              </a:extLst>
            </p:cNvPr>
            <p:cNvSpPr txBox="1">
              <a:spLocks/>
            </p:cNvSpPr>
            <p:nvPr/>
          </p:nvSpPr>
          <p:spPr>
            <a:xfrm>
              <a:off x="2410400" y="1709483"/>
              <a:ext cx="2324075"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chemeClr val="dk1"/>
                </a:buClr>
                <a:buSzPts val="2900"/>
                <a:buFont typeface="Libre Baskerville"/>
                <a:buNone/>
                <a:defRPr sz="2900" b="1" i="0" u="none" strike="noStrike" cap="none">
                  <a:solidFill>
                    <a:schemeClr val="dk1"/>
                  </a:solidFill>
                  <a:latin typeface="Libre Baskerville"/>
                  <a:ea typeface="Libre Baskerville"/>
                  <a:cs typeface="Libre Baskerville"/>
                  <a:sym typeface="Libre Baskerville"/>
                </a:defRPr>
              </a:lvl9pPr>
            </a:lstStyle>
            <a:p>
              <a:r>
                <a:rPr lang="vi-VN" sz="3600" dirty="0">
                  <a:solidFill>
                    <a:schemeClr val="bg2">
                      <a:lumMod val="50000"/>
                    </a:schemeClr>
                  </a:solidFill>
                  <a:latin typeface="Arial" panose="020B0604020202020204" pitchFamily="34" charset="0"/>
                  <a:cs typeface="Arial" panose="020B0604020202020204" pitchFamily="34" charset="0"/>
                </a:rPr>
                <a:t>QUAN SÁT</a:t>
              </a:r>
            </a:p>
          </p:txBody>
        </p:sp>
      </p:grpSp>
      <p:pic>
        <p:nvPicPr>
          <p:cNvPr id="6" name="Google Shape;195;p2">
            <a:extLst>
              <a:ext uri="{FF2B5EF4-FFF2-40B4-BE49-F238E27FC236}">
                <a16:creationId xmlns:a16="http://schemas.microsoft.com/office/drawing/2014/main" id="{CB3B9D46-9AA6-2028-C768-9AE3EDE38191}"/>
              </a:ext>
            </a:extLst>
          </p:cNvPr>
          <p:cNvPicPr preferRelativeResize="0"/>
          <p:nvPr/>
        </p:nvPicPr>
        <p:blipFill rotWithShape="1">
          <a:blip r:embed="rId4">
            <a:alphaModFix/>
          </a:blip>
          <a:srcRect/>
          <a:stretch/>
        </p:blipFill>
        <p:spPr>
          <a:xfrm>
            <a:off x="7824309" y="69887"/>
            <a:ext cx="1326761" cy="353312"/>
          </a:xfrm>
          <a:prstGeom prst="rect">
            <a:avLst/>
          </a:prstGeom>
          <a:noFill/>
          <a:ln>
            <a:noFill/>
          </a:ln>
        </p:spPr>
      </p:pic>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FF6911-28A5-1622-FB2C-4B7C6203D0A6}"/>
              </a:ext>
            </a:extLst>
          </p:cNvPr>
          <p:cNvSpPr/>
          <p:nvPr/>
        </p:nvSpPr>
        <p:spPr>
          <a:xfrm>
            <a:off x="864989" y="1251285"/>
            <a:ext cx="3293354" cy="1220904"/>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Có những hoạt động nào trong các hình ảnh dưới đây?</a:t>
            </a:r>
          </a:p>
        </p:txBody>
      </p:sp>
      <p:sp>
        <p:nvSpPr>
          <p:cNvPr id="3" name="Title 2">
            <a:extLst>
              <a:ext uri="{FF2B5EF4-FFF2-40B4-BE49-F238E27FC236}">
                <a16:creationId xmlns:a16="http://schemas.microsoft.com/office/drawing/2014/main" id="{A2EF374E-491A-6ABE-70D5-8AFCBCCCCAE0}"/>
              </a:ext>
            </a:extLst>
          </p:cNvPr>
          <p:cNvSpPr>
            <a:spLocks noGrp="1"/>
          </p:cNvSpPr>
          <p:nvPr>
            <p:ph type="title"/>
          </p:nvPr>
        </p:nvSpPr>
        <p:spPr>
          <a:xfrm>
            <a:off x="-2" y="315959"/>
            <a:ext cx="9144002" cy="572700"/>
          </a:xfrm>
          <a:solidFill>
            <a:srgbClr val="FFFFFF"/>
          </a:solidFill>
        </p:spPr>
        <p:txBody>
          <a:bodyPr anchor="ctr"/>
          <a:lstStyle/>
          <a:p>
            <a:pPr>
              <a:lnSpc>
                <a:spcPct val="114000"/>
              </a:lnSpc>
            </a:pPr>
            <a:r>
              <a:rPr lang="vi-VN"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Tìm hiểu những hoạt động ở trường qua hình ảnh</a:t>
            </a:r>
            <a:endParaRPr lang="vi-VN" sz="2400" dirty="0">
              <a:solidFill>
                <a:schemeClr val="accent1"/>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2" name="Rectangle: Rounded Corners 11">
            <a:extLst>
              <a:ext uri="{FF2B5EF4-FFF2-40B4-BE49-F238E27FC236}">
                <a16:creationId xmlns:a16="http://schemas.microsoft.com/office/drawing/2014/main" id="{D415F4CD-B271-CBDF-EAED-6B8831C0C784}"/>
              </a:ext>
            </a:extLst>
          </p:cNvPr>
          <p:cNvSpPr/>
          <p:nvPr/>
        </p:nvSpPr>
        <p:spPr>
          <a:xfrm>
            <a:off x="4434114" y="1251285"/>
            <a:ext cx="4046331" cy="1220904"/>
          </a:xfrm>
          <a:prstGeom prst="roundRect">
            <a:avLst>
              <a:gd name="adj" fmla="val 10866"/>
            </a:avLst>
          </a:prstGeom>
          <a:solidFill>
            <a:srgbClr val="FFFFFF"/>
          </a:solidFill>
          <a:ln/>
        </p:spPr>
        <p:style>
          <a:lnRef idx="2">
            <a:schemeClr val="accent2"/>
          </a:lnRef>
          <a:fillRef idx="1">
            <a:schemeClr val="lt1"/>
          </a:fillRef>
          <a:effectRef idx="0">
            <a:schemeClr val="accent2"/>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Em hãy mô tả về một hoạt động diễn ra ở trường học mà em yêu thích. </a:t>
            </a:r>
          </a:p>
        </p:txBody>
      </p:sp>
      <p:sp>
        <p:nvSpPr>
          <p:cNvPr id="2" name="Rectangle 1"/>
          <p:cNvSpPr/>
          <p:nvPr/>
        </p:nvSpPr>
        <p:spPr>
          <a:xfrm>
            <a:off x="3551320" y="3030600"/>
            <a:ext cx="2339117" cy="307777"/>
          </a:xfrm>
          <a:prstGeom prst="rect">
            <a:avLst/>
          </a:prstGeom>
        </p:spPr>
        <p:txBody>
          <a:bodyPr wrap="square">
            <a:spAutoFit/>
          </a:bodyPr>
          <a:lstStyle/>
          <a:p>
            <a:pPr algn="ctr"/>
            <a:r>
              <a:rPr lang="vi-VN" b="1">
                <a:solidFill>
                  <a:schemeClr val="accent6"/>
                </a:solidFill>
                <a:latin typeface="Arial" panose="020B0604020202020204" pitchFamily="34" charset="0"/>
                <a:cs typeface="Arial" panose="020B0604020202020204" pitchFamily="34" charset="0"/>
              </a:rPr>
              <a:t>THẢO LUẬN NHÓM</a:t>
            </a:r>
            <a:endParaRPr lang="vi-VN" b="1" dirty="0">
              <a:solidFill>
                <a:schemeClr val="accent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13" name="Title 2">
            <a:extLst>
              <a:ext uri="{FF2B5EF4-FFF2-40B4-BE49-F238E27FC236}">
                <a16:creationId xmlns:a16="http://schemas.microsoft.com/office/drawing/2014/main" id="{F9D786A5-465A-A781-A898-859B948A29C4}"/>
              </a:ext>
            </a:extLst>
          </p:cNvPr>
          <p:cNvSpPr>
            <a:spLocks noGrp="1"/>
          </p:cNvSpPr>
          <p:nvPr>
            <p:ph type="title"/>
          </p:nvPr>
        </p:nvSpPr>
        <p:spPr>
          <a:xfrm>
            <a:off x="-6900" y="329548"/>
            <a:ext cx="9150900" cy="572700"/>
          </a:xfrm>
          <a:solidFill>
            <a:srgbClr val="FFFFFF"/>
          </a:solidFill>
        </p:spPr>
        <p:txBody>
          <a:bodyPr anchor="ctr"/>
          <a:lstStyle/>
          <a:p>
            <a:r>
              <a:rPr lang="vi-VN" sz="2200" b="1" dirty="0">
                <a:solidFill>
                  <a:schemeClr val="accent3"/>
                </a:solidFill>
                <a:latin typeface="Arial" panose="020B0604020202020204" pitchFamily="34" charset="0"/>
                <a:cs typeface="Arial" panose="020B0604020202020204" pitchFamily="34" charset="0"/>
              </a:rPr>
              <a:t>Quan sát tranh SGK tr.24</a:t>
            </a:r>
          </a:p>
        </p:txBody>
      </p:sp>
      <p:grpSp>
        <p:nvGrpSpPr>
          <p:cNvPr id="2" name="Group 1">
            <a:extLst>
              <a:ext uri="{FF2B5EF4-FFF2-40B4-BE49-F238E27FC236}">
                <a16:creationId xmlns:a16="http://schemas.microsoft.com/office/drawing/2014/main" id="{35339934-AAA2-75DB-EA1F-4ACFE058ACDE}"/>
              </a:ext>
            </a:extLst>
          </p:cNvPr>
          <p:cNvGrpSpPr/>
          <p:nvPr/>
        </p:nvGrpSpPr>
        <p:grpSpPr>
          <a:xfrm>
            <a:off x="978765" y="1420604"/>
            <a:ext cx="3335128" cy="3106998"/>
            <a:chOff x="161072" y="623447"/>
            <a:chExt cx="3335128" cy="3106998"/>
          </a:xfrm>
        </p:grpSpPr>
        <p:sp>
          <p:nvSpPr>
            <p:cNvPr id="3" name="TextBox 2">
              <a:extLst>
                <a:ext uri="{FF2B5EF4-FFF2-40B4-BE49-F238E27FC236}">
                  <a16:creationId xmlns:a16="http://schemas.microsoft.com/office/drawing/2014/main" id="{00212BA3-7A08-B003-683E-D880F353D437}"/>
                </a:ext>
              </a:extLst>
            </p:cNvPr>
            <p:cNvSpPr txBox="1"/>
            <p:nvPr/>
          </p:nvSpPr>
          <p:spPr>
            <a:xfrm>
              <a:off x="161072" y="2882214"/>
              <a:ext cx="3335128" cy="848231"/>
            </a:xfrm>
            <a:prstGeom prst="rect">
              <a:avLst/>
            </a:prstGeom>
            <a:solidFill>
              <a:srgbClr val="FFFFFF"/>
            </a:solidFill>
          </p:spPr>
          <p:txBody>
            <a:bodyPr wrap="square" bIns="108000" anchor="ctr">
              <a:spAutoFit/>
            </a:bodyPr>
            <a:lstStyle/>
            <a:p>
              <a:pPr algn="ctr">
                <a:lnSpc>
                  <a:spcPct val="150000"/>
                </a:lnSpc>
              </a:pP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Trò chơi bịt mắt, gõ chiêng </a:t>
              </a:r>
            </a:p>
            <a:p>
              <a:pPr algn="ctr">
                <a:lnSpc>
                  <a:spcPct val="150000"/>
                </a:lnSpc>
              </a:pP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ở buổi dã ngoại</a:t>
              </a:r>
              <a:endParaRPr lang="vi-VN" sz="16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4" name="Picture 2">
              <a:extLst>
                <a:ext uri="{FF2B5EF4-FFF2-40B4-BE49-F238E27FC236}">
                  <a16:creationId xmlns:a16="http://schemas.microsoft.com/office/drawing/2014/main" id="{91403CBD-D3D8-A69B-8CCB-EAEF64F0EBC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215" t="1575" r="215"/>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1274BDEE-FE8A-DDF2-14D3-228905964015}"/>
              </a:ext>
            </a:extLst>
          </p:cNvPr>
          <p:cNvGrpSpPr/>
          <p:nvPr/>
        </p:nvGrpSpPr>
        <p:grpSpPr>
          <a:xfrm>
            <a:off x="4830108" y="1420604"/>
            <a:ext cx="3335128" cy="2737667"/>
            <a:chOff x="161072" y="623447"/>
            <a:chExt cx="3335128" cy="2737667"/>
          </a:xfrm>
        </p:grpSpPr>
        <p:sp>
          <p:nvSpPr>
            <p:cNvPr id="6" name="TextBox 5">
              <a:extLst>
                <a:ext uri="{FF2B5EF4-FFF2-40B4-BE49-F238E27FC236}">
                  <a16:creationId xmlns:a16="http://schemas.microsoft.com/office/drawing/2014/main" id="{36F638C4-B55B-D135-2A24-40F51DC077AC}"/>
                </a:ext>
              </a:extLst>
            </p:cNvPr>
            <p:cNvSpPr txBox="1"/>
            <p:nvPr/>
          </p:nvSpPr>
          <p:spPr>
            <a:xfrm>
              <a:off x="161072" y="2882214"/>
              <a:ext cx="3335128" cy="478900"/>
            </a:xfrm>
            <a:prstGeom prst="rect">
              <a:avLst/>
            </a:prstGeom>
            <a:solidFill>
              <a:srgbClr val="FFFFFF"/>
            </a:solidFill>
          </p:spPr>
          <p:txBody>
            <a:bodyPr wrap="square" bIns="108000" anchor="ctr">
              <a:spAutoFit/>
            </a:bodyPr>
            <a:lstStyle/>
            <a:p>
              <a:pPr algn="ctr">
                <a:lnSpc>
                  <a:spcPct val="150000"/>
                </a:lnSpc>
              </a:pPr>
              <a:r>
                <a:rPr lang="vi-VN"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 chuyển thăng bằng</a:t>
              </a:r>
              <a:endParaRPr lang="vi-VN" sz="16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7" name="Picture 2">
              <a:extLst>
                <a:ext uri="{FF2B5EF4-FFF2-40B4-BE49-F238E27FC236}">
                  <a16:creationId xmlns:a16="http://schemas.microsoft.com/office/drawing/2014/main" id="{1748AE3C-B24E-95C5-B20E-A28E874AF5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rcRect l="639" r="639"/>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13" name="Title 2">
            <a:extLst>
              <a:ext uri="{FF2B5EF4-FFF2-40B4-BE49-F238E27FC236}">
                <a16:creationId xmlns:a16="http://schemas.microsoft.com/office/drawing/2014/main" id="{F9D786A5-465A-A781-A898-859B948A29C4}"/>
              </a:ext>
            </a:extLst>
          </p:cNvPr>
          <p:cNvSpPr>
            <a:spLocks noGrp="1"/>
          </p:cNvSpPr>
          <p:nvPr>
            <p:ph type="title"/>
          </p:nvPr>
        </p:nvSpPr>
        <p:spPr>
          <a:xfrm>
            <a:off x="0" y="225479"/>
            <a:ext cx="9144000" cy="572700"/>
          </a:xfrm>
          <a:solidFill>
            <a:srgbClr val="FFFFFF"/>
          </a:solidFill>
        </p:spPr>
        <p:txBody>
          <a:bodyPr anchor="ctr"/>
          <a:lstStyle/>
          <a:p>
            <a:r>
              <a:rPr lang="vi-VN" sz="2200" b="1" dirty="0">
                <a:solidFill>
                  <a:schemeClr val="accent5">
                    <a:lumMod val="75000"/>
                  </a:schemeClr>
                </a:solidFill>
                <a:latin typeface="Arial" panose="020B0604020202020204" pitchFamily="34" charset="0"/>
                <a:cs typeface="Arial" panose="020B0604020202020204" pitchFamily="34" charset="0"/>
              </a:rPr>
              <a:t>Nhận xét hình ảnh SGK </a:t>
            </a:r>
            <a:r>
              <a:rPr lang="vi-VN" sz="2200" b="1">
                <a:solidFill>
                  <a:schemeClr val="accent5">
                    <a:lumMod val="75000"/>
                  </a:schemeClr>
                </a:solidFill>
                <a:latin typeface="Arial" panose="020B0604020202020204" pitchFamily="34" charset="0"/>
                <a:cs typeface="Arial" panose="020B0604020202020204" pitchFamily="34" charset="0"/>
              </a:rPr>
              <a:t>tr.21</a:t>
            </a:r>
            <a:endParaRPr lang="vi-VN" sz="2200" b="1" dirty="0">
              <a:solidFill>
                <a:schemeClr val="accent5">
                  <a:lumMod val="75000"/>
                </a:schemeClr>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A67BF13-6009-B3EF-460C-F5BB14A6F7A6}"/>
              </a:ext>
            </a:extLst>
          </p:cNvPr>
          <p:cNvSpPr/>
          <p:nvPr/>
        </p:nvSpPr>
        <p:spPr>
          <a:xfrm>
            <a:off x="738314" y="1133070"/>
            <a:ext cx="4711800" cy="1936824"/>
          </a:xfrm>
          <a:prstGeom prst="roundRect">
            <a:avLst>
              <a:gd name="adj" fmla="val 8328"/>
            </a:avLst>
          </a:prstGeom>
          <a:solidFill>
            <a:srgbClr val="FFFFFF"/>
          </a:solidFill>
          <a:ln/>
        </p:spPr>
        <p:style>
          <a:lnRef idx="2">
            <a:schemeClr val="accent5"/>
          </a:lnRef>
          <a:fillRef idx="1">
            <a:schemeClr val="lt1"/>
          </a:fillRef>
          <a:effectRef idx="0">
            <a:schemeClr val="accent5"/>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Các hoạt động có trong ảnh: trò chơi bịt mắt gõ chiêng, di chuyển thăng bằng, kéo co trong ngày hội thể thao, văn nghệ chào mừng ngày Nhà giáo Việt Nam.</a:t>
            </a:r>
          </a:p>
        </p:txBody>
      </p:sp>
      <p:sp>
        <p:nvSpPr>
          <p:cNvPr id="4" name="Rectangle: Rounded Corners 3">
            <a:extLst>
              <a:ext uri="{FF2B5EF4-FFF2-40B4-BE49-F238E27FC236}">
                <a16:creationId xmlns:a16="http://schemas.microsoft.com/office/drawing/2014/main" id="{5EBC9E28-C4FF-046D-9AA3-398896C434FF}"/>
              </a:ext>
            </a:extLst>
          </p:cNvPr>
          <p:cNvSpPr/>
          <p:nvPr/>
        </p:nvSpPr>
        <p:spPr>
          <a:xfrm>
            <a:off x="738314" y="3404786"/>
            <a:ext cx="4711800" cy="1101107"/>
          </a:xfrm>
          <a:prstGeom prst="roundRect">
            <a:avLst>
              <a:gd name="adj" fmla="val 13589"/>
            </a:avLst>
          </a:prstGeom>
          <a:solidFill>
            <a:srgbClr val="FFFFFF"/>
          </a:solidFill>
          <a:ln/>
        </p:spPr>
        <p:style>
          <a:lnRef idx="2">
            <a:schemeClr val="accent5"/>
          </a:lnRef>
          <a:fillRef idx="1">
            <a:schemeClr val="lt1"/>
          </a:fillRef>
          <a:effectRef idx="0">
            <a:schemeClr val="accent5"/>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Mô tả hoạt động bao gồm: các bước chuẩn bị, cách chơi, tổng kết trò chơi. </a:t>
            </a:r>
          </a:p>
        </p:txBody>
      </p:sp>
    </p:spTree>
    <p:extLst>
      <p:ext uri="{BB962C8B-B14F-4D97-AF65-F5344CB8AC3E}">
        <p14:creationId xmlns:p14="http://schemas.microsoft.com/office/powerpoint/2010/main" val="161888912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2" name="Title 1">
            <a:extLst>
              <a:ext uri="{FF2B5EF4-FFF2-40B4-BE49-F238E27FC236}">
                <a16:creationId xmlns:a16="http://schemas.microsoft.com/office/drawing/2014/main" id="{CD1696E1-F1A1-E716-A1FB-CDC1F6959560}"/>
              </a:ext>
            </a:extLst>
          </p:cNvPr>
          <p:cNvSpPr>
            <a:spLocks noGrp="1"/>
          </p:cNvSpPr>
          <p:nvPr>
            <p:ph type="title"/>
          </p:nvPr>
        </p:nvSpPr>
        <p:spPr>
          <a:xfrm>
            <a:off x="0" y="344774"/>
            <a:ext cx="9144000" cy="562800"/>
          </a:xfrm>
          <a:solidFill>
            <a:srgbClr val="FFFFFF"/>
          </a:solidFill>
        </p:spPr>
        <p:txBody>
          <a:bodyPr bIns="72000" anchor="ctr"/>
          <a:lstStyle/>
          <a:p>
            <a:r>
              <a:rPr lang="vi-VN" sz="2200" b="1" dirty="0">
                <a:solidFill>
                  <a:schemeClr val="accent3"/>
                </a:solidFill>
                <a:latin typeface="Arial" panose="020B0604020202020204" pitchFamily="34" charset="0"/>
                <a:cs typeface="Arial" panose="020B0604020202020204" pitchFamily="34" charset="0"/>
              </a:rPr>
              <a:t>Quan sát </a:t>
            </a:r>
            <a:r>
              <a:rPr lang="vi-VN" sz="22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hình ảnh về các hoạt động diễn ra ở trường học</a:t>
            </a:r>
            <a:endParaRPr lang="vi-VN" sz="2200" b="1" dirty="0">
              <a:solidFill>
                <a:schemeClr val="accent3"/>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7692443-7FFE-342C-A9CC-B7F95AB50C07}"/>
              </a:ext>
            </a:extLst>
          </p:cNvPr>
          <p:cNvGrpSpPr/>
          <p:nvPr/>
        </p:nvGrpSpPr>
        <p:grpSpPr>
          <a:xfrm>
            <a:off x="425503" y="1189846"/>
            <a:ext cx="3948131" cy="3137153"/>
            <a:chOff x="161072" y="623447"/>
            <a:chExt cx="3335128" cy="2650065"/>
          </a:xfrm>
        </p:grpSpPr>
        <p:sp>
          <p:nvSpPr>
            <p:cNvPr id="5" name="TextBox 4">
              <a:extLst>
                <a:ext uri="{FF2B5EF4-FFF2-40B4-BE49-F238E27FC236}">
                  <a16:creationId xmlns:a16="http://schemas.microsoft.com/office/drawing/2014/main" id="{28D3A065-2947-D95B-5DAB-480A6D4D14C9}"/>
                </a:ext>
              </a:extLst>
            </p:cNvPr>
            <p:cNvSpPr txBox="1"/>
            <p:nvPr/>
          </p:nvSpPr>
          <p:spPr>
            <a:xfrm>
              <a:off x="161072" y="2969815"/>
              <a:ext cx="3335128" cy="303697"/>
            </a:xfrm>
            <a:prstGeom prst="rect">
              <a:avLst/>
            </a:prstGeom>
            <a:solidFill>
              <a:srgbClr val="FFFFFF"/>
            </a:solidFill>
          </p:spPr>
          <p:txBody>
            <a:bodyPr wrap="square" bIns="36000" anchor="ctr">
              <a:spAutoFit/>
            </a:bodyPr>
            <a:lstStyle/>
            <a:p>
              <a:pPr algn="ct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Sinh hoạt chung</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6" name="Picture 2">
              <a:extLst>
                <a:ext uri="{FF2B5EF4-FFF2-40B4-BE49-F238E27FC236}">
                  <a16:creationId xmlns:a16="http://schemas.microsoft.com/office/drawing/2014/main" id="{1402AB1A-5A7D-880E-DDC2-E24CDA0CF425}"/>
                </a:ext>
              </a:extLst>
            </p:cNvPr>
            <p:cNvPicPr>
              <a:picLocks noChangeAspect="1" noChangeArrowheads="1"/>
            </p:cNvPicPr>
            <p:nvPr/>
          </p:nvPicPr>
          <p:blipFill>
            <a:blip r:embed="rId3"/>
            <a:srcRect l="8473" r="8473"/>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DB7824C-1D3A-742D-935C-6AB60FDC4230}"/>
              </a:ext>
            </a:extLst>
          </p:cNvPr>
          <p:cNvGrpSpPr/>
          <p:nvPr/>
        </p:nvGrpSpPr>
        <p:grpSpPr>
          <a:xfrm>
            <a:off x="4770367" y="1189846"/>
            <a:ext cx="3948131" cy="3137153"/>
            <a:chOff x="161072" y="623447"/>
            <a:chExt cx="3335128" cy="2650065"/>
          </a:xfrm>
        </p:grpSpPr>
        <p:sp>
          <p:nvSpPr>
            <p:cNvPr id="10" name="TextBox 9">
              <a:extLst>
                <a:ext uri="{FF2B5EF4-FFF2-40B4-BE49-F238E27FC236}">
                  <a16:creationId xmlns:a16="http://schemas.microsoft.com/office/drawing/2014/main" id="{CD44B395-A430-B107-4926-84E629172227}"/>
                </a:ext>
              </a:extLst>
            </p:cNvPr>
            <p:cNvSpPr txBox="1"/>
            <p:nvPr/>
          </p:nvSpPr>
          <p:spPr>
            <a:xfrm>
              <a:off x="161072" y="2969815"/>
              <a:ext cx="3335128" cy="303697"/>
            </a:xfrm>
            <a:prstGeom prst="rect">
              <a:avLst/>
            </a:prstGeom>
            <a:solidFill>
              <a:srgbClr val="FFFFFF"/>
            </a:solidFill>
          </p:spPr>
          <p:txBody>
            <a:bodyPr wrap="square" bIns="36000" anchor="ctr">
              <a:spAutoFit/>
            </a:bodyPr>
            <a:lstStyle/>
            <a:p>
              <a:pPr algn="ct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Sinh hoạt lớp</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1" name="Picture 2">
              <a:extLst>
                <a:ext uri="{FF2B5EF4-FFF2-40B4-BE49-F238E27FC236}">
                  <a16:creationId xmlns:a16="http://schemas.microsoft.com/office/drawing/2014/main" id="{403523FC-E5A5-3B9C-1A34-21013843FA3D}"/>
                </a:ext>
              </a:extLst>
            </p:cNvPr>
            <p:cNvPicPr>
              <a:picLocks noChangeAspect="1" noChangeArrowheads="1"/>
            </p:cNvPicPr>
            <p:nvPr/>
          </p:nvPicPr>
          <p:blipFill>
            <a:blip r:embed="rId4"/>
            <a:srcRect l="4868" r="4868"/>
            <a:stretch/>
          </p:blipFill>
          <p:spPr bwMode="auto">
            <a:xfrm>
              <a:off x="161072" y="623447"/>
              <a:ext cx="3335128" cy="2258767"/>
            </a:xfrm>
            <a:prstGeom prst="roundRect">
              <a:avLst>
                <a:gd name="adj" fmla="val 9358"/>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901751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633</Words>
  <Application>Microsoft Office PowerPoint</Application>
  <PresentationFormat>On-screen Show (16:9)</PresentationFormat>
  <Paragraphs>54</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Libre Baskerville</vt:lpstr>
      <vt:lpstr>Calibri Light</vt:lpstr>
      <vt:lpstr>DM Sans</vt:lpstr>
      <vt:lpstr>Times New Roman</vt:lpstr>
      <vt:lpstr>Rammetto One</vt:lpstr>
      <vt:lpstr>Calibri</vt:lpstr>
      <vt:lpstr>Nunito Light</vt:lpstr>
      <vt:lpstr>Arial</vt:lpstr>
      <vt:lpstr>SimSun</vt:lpstr>
      <vt:lpstr>Office Theme</vt:lpstr>
      <vt:lpstr>PowerPoint Presentation</vt:lpstr>
      <vt:lpstr>PowerPoint Presentation</vt:lpstr>
      <vt:lpstr>PowerPoint Presentation</vt:lpstr>
      <vt:lpstr>CHỦ ĐỀ 4:  NHỮNG HOẠT ĐỘNG YÊU THÍCH   Ở TRƯỜNG EM</vt:lpstr>
      <vt:lpstr>PowerPoint Presentation</vt:lpstr>
      <vt:lpstr>1. Tìm hiểu những hoạt động ở trường qua hình ảnh</vt:lpstr>
      <vt:lpstr>Quan sát tranh SGK tr.24</vt:lpstr>
      <vt:lpstr>Nhận xét hình ảnh SGK tr.21</vt:lpstr>
      <vt:lpstr>Quan sát hình ảnh về các hoạt động diễn ra ở trường học</vt:lpstr>
      <vt:lpstr>CÂU HỎI MỞ RỘNG</vt:lpstr>
      <vt:lpstr>2. Tìm hiểu các hoạt động ở trường học qua SPMT</vt:lpstr>
      <vt:lpstr>Quan sát hình ảnh SGK tr.25</vt:lpstr>
      <vt:lpstr>Nhận xét hình ảnh SGK tr.25</vt:lpstr>
      <vt:lpstr>Quan sát một số SPMT thể hiện các hoạt động ở trường</vt:lpstr>
      <vt:lpstr>CÂU HỎI MỞ RỘNG</vt:lpstr>
      <vt:lpstr>EM CÓ BIẾT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Bích Liên</dc:creator>
  <cp:lastModifiedBy>MAIHUNG</cp:lastModifiedBy>
  <cp:revision>91</cp:revision>
  <dcterms:modified xsi:type="dcterms:W3CDTF">2026-01-09T09:36:55Z</dcterms:modified>
</cp:coreProperties>
</file>