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4"/>
  </p:notesMasterIdLst>
  <p:sldIdLst>
    <p:sldId id="376" r:id="rId2"/>
    <p:sldId id="260" r:id="rId3"/>
    <p:sldId id="261" r:id="rId4"/>
    <p:sldId id="257" r:id="rId5"/>
    <p:sldId id="262" r:id="rId6"/>
    <p:sldId id="263" r:id="rId7"/>
    <p:sldId id="264" r:id="rId8"/>
    <p:sldId id="265" r:id="rId9"/>
    <p:sldId id="302" r:id="rId10"/>
    <p:sldId id="295" r:id="rId11"/>
    <p:sldId id="297" r:id="rId12"/>
    <p:sldId id="299" r:id="rId13"/>
    <p:sldId id="272" r:id="rId14"/>
    <p:sldId id="273" r:id="rId15"/>
    <p:sldId id="322" r:id="rId16"/>
    <p:sldId id="274" r:id="rId17"/>
    <p:sldId id="275" r:id="rId18"/>
    <p:sldId id="276" r:id="rId19"/>
    <p:sldId id="324" r:id="rId20"/>
    <p:sldId id="277" r:id="rId21"/>
    <p:sldId id="323"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5" d="100"/>
          <a:sy n="75" d="100"/>
        </p:scale>
        <p:origin x="62"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B86444-605F-46CF-AB7D-7CC0BBBC1764}" type="datetimeFigureOut">
              <a:rPr lang="en-US" smtClean="0"/>
              <a:t>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17936-ABCA-4C05-BC99-E3DFA57ACF16}" type="slidenum">
              <a:rPr lang="en-US" smtClean="0"/>
              <a:t>‹#›</a:t>
            </a:fld>
            <a:endParaRPr lang="en-US"/>
          </a:p>
        </p:txBody>
      </p:sp>
    </p:spTree>
    <p:extLst>
      <p:ext uri="{BB962C8B-B14F-4D97-AF65-F5344CB8AC3E}">
        <p14:creationId xmlns:p14="http://schemas.microsoft.com/office/powerpoint/2010/main" val="7913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a:t>
            </a:r>
            <a:r>
              <a:rPr lang="en-US" dirty="0" err="1"/>
              <a:t>tài</a:t>
            </a:r>
            <a:r>
              <a:rPr lang="en-US" dirty="0"/>
              <a:t> </a:t>
            </a:r>
            <a:r>
              <a:rPr lang="en-US" dirty="0" err="1"/>
              <a:t>khoản</a:t>
            </a:r>
            <a:r>
              <a:rPr lang="en-US" dirty="0"/>
              <a:t>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A6C04440-225C-4D8C-8E73-A8A14351DDFD}" type="slidenum">
              <a:rPr lang="en-US" smtClean="0"/>
              <a:t>2</a:t>
            </a:fld>
            <a:endParaRPr lang="en-US"/>
          </a:p>
        </p:txBody>
      </p:sp>
    </p:spTree>
    <p:extLst>
      <p:ext uri="{BB962C8B-B14F-4D97-AF65-F5344CB8AC3E}">
        <p14:creationId xmlns:p14="http://schemas.microsoft.com/office/powerpoint/2010/main" val="3747459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a:t>
            </a:r>
            <a:r>
              <a:rPr lang="en-US" dirty="0" err="1"/>
              <a:t>tài</a:t>
            </a:r>
            <a:r>
              <a:rPr lang="en-US" dirty="0"/>
              <a:t> </a:t>
            </a:r>
            <a:r>
              <a:rPr lang="en-US" dirty="0" err="1"/>
              <a:t>khoản</a:t>
            </a:r>
            <a:r>
              <a:rPr lang="en-US" dirty="0"/>
              <a:t>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A6C04440-225C-4D8C-8E73-A8A14351DDFD}" type="slidenum">
              <a:rPr lang="en-US" smtClean="0"/>
              <a:t>22</a:t>
            </a:fld>
            <a:endParaRPr lang="en-US"/>
          </a:p>
        </p:txBody>
      </p:sp>
    </p:spTree>
    <p:extLst>
      <p:ext uri="{BB962C8B-B14F-4D97-AF65-F5344CB8AC3E}">
        <p14:creationId xmlns:p14="http://schemas.microsoft.com/office/powerpoint/2010/main" val="722370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C04440-225C-4D8C-8E73-A8A14351DDFD}" type="slidenum">
              <a:rPr lang="en-US" smtClean="0"/>
              <a:t>4</a:t>
            </a:fld>
            <a:endParaRPr lang="en-US"/>
          </a:p>
        </p:txBody>
      </p:sp>
    </p:spTree>
    <p:extLst>
      <p:ext uri="{BB962C8B-B14F-4D97-AF65-F5344CB8AC3E}">
        <p14:creationId xmlns:p14="http://schemas.microsoft.com/office/powerpoint/2010/main" val="3814386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a:t>
            </a:r>
            <a:r>
              <a:rPr lang="en-US" dirty="0" err="1"/>
              <a:t>tài</a:t>
            </a:r>
            <a:r>
              <a:rPr lang="en-US" dirty="0"/>
              <a:t> </a:t>
            </a:r>
            <a:r>
              <a:rPr lang="en-US" dirty="0" err="1"/>
              <a:t>khoản</a:t>
            </a:r>
            <a:r>
              <a:rPr lang="en-US" dirty="0"/>
              <a:t>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A6C04440-225C-4D8C-8E73-A8A14351DDFD}" type="slidenum">
              <a:rPr lang="en-US" smtClean="0"/>
              <a:t>6</a:t>
            </a:fld>
            <a:endParaRPr lang="en-US"/>
          </a:p>
        </p:txBody>
      </p:sp>
    </p:spTree>
    <p:extLst>
      <p:ext uri="{BB962C8B-B14F-4D97-AF65-F5344CB8AC3E}">
        <p14:creationId xmlns:p14="http://schemas.microsoft.com/office/powerpoint/2010/main" val="64863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a:t>
            </a:r>
            <a:r>
              <a:rPr lang="en-US" dirty="0" err="1"/>
              <a:t>tài</a:t>
            </a:r>
            <a:r>
              <a:rPr lang="en-US" dirty="0"/>
              <a:t> </a:t>
            </a:r>
            <a:r>
              <a:rPr lang="en-US" dirty="0" err="1"/>
              <a:t>khoản</a:t>
            </a:r>
            <a:r>
              <a:rPr lang="en-US" dirty="0"/>
              <a:t>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A6C04440-225C-4D8C-8E73-A8A14351DDFD}" type="slidenum">
              <a:rPr lang="en-US" smtClean="0"/>
              <a:t>13</a:t>
            </a:fld>
            <a:endParaRPr lang="en-US"/>
          </a:p>
        </p:txBody>
      </p:sp>
    </p:spTree>
    <p:extLst>
      <p:ext uri="{BB962C8B-B14F-4D97-AF65-F5344CB8AC3E}">
        <p14:creationId xmlns:p14="http://schemas.microsoft.com/office/powerpoint/2010/main" val="2500116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a:t>
            </a:r>
            <a:r>
              <a:rPr lang="en-US" dirty="0" err="1"/>
              <a:t>tài</a:t>
            </a:r>
            <a:r>
              <a:rPr lang="en-US" dirty="0"/>
              <a:t> </a:t>
            </a:r>
            <a:r>
              <a:rPr lang="en-US" dirty="0" err="1"/>
              <a:t>khoản</a:t>
            </a:r>
            <a:r>
              <a:rPr lang="en-US" dirty="0"/>
              <a:t>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A6C04440-225C-4D8C-8E73-A8A14351DDFD}" type="slidenum">
              <a:rPr lang="en-US" smtClean="0"/>
              <a:t>14</a:t>
            </a:fld>
            <a:endParaRPr lang="en-US"/>
          </a:p>
        </p:txBody>
      </p:sp>
    </p:spTree>
    <p:extLst>
      <p:ext uri="{BB962C8B-B14F-4D97-AF65-F5344CB8AC3E}">
        <p14:creationId xmlns:p14="http://schemas.microsoft.com/office/powerpoint/2010/main" val="3871105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a:t>
            </a:r>
            <a:r>
              <a:rPr lang="en-US" dirty="0" err="1"/>
              <a:t>tài</a:t>
            </a:r>
            <a:r>
              <a:rPr lang="en-US" dirty="0"/>
              <a:t> </a:t>
            </a:r>
            <a:r>
              <a:rPr lang="en-US" dirty="0" err="1"/>
              <a:t>khoản</a:t>
            </a:r>
            <a:r>
              <a:rPr lang="en-US" dirty="0"/>
              <a:t>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A6C04440-225C-4D8C-8E73-A8A14351DDFD}" type="slidenum">
              <a:rPr lang="en-US" smtClean="0"/>
              <a:t>15</a:t>
            </a:fld>
            <a:endParaRPr lang="en-US"/>
          </a:p>
        </p:txBody>
      </p:sp>
    </p:spTree>
    <p:extLst>
      <p:ext uri="{BB962C8B-B14F-4D97-AF65-F5344CB8AC3E}">
        <p14:creationId xmlns:p14="http://schemas.microsoft.com/office/powerpoint/2010/main" val="3096744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B857ED-86F1-4828-A151-C3FAAFD45B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622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B857ED-86F1-4828-A151-C3FAAFD45B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2062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B857ED-86F1-4828-A151-C3FAAFD45B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8819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211DD8-21CE-4F76-BD7B-730FC33473CB}" type="datetimeFigureOut">
              <a:rPr lang="en-US" smtClean="0"/>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8BD55-9C12-498E-83BE-D53826AD3542}" type="slidenum">
              <a:rPr lang="en-US" smtClean="0"/>
              <a:t>‹#›</a:t>
            </a:fld>
            <a:endParaRPr lang="en-US"/>
          </a:p>
        </p:txBody>
      </p:sp>
    </p:spTree>
    <p:extLst>
      <p:ext uri="{BB962C8B-B14F-4D97-AF65-F5344CB8AC3E}">
        <p14:creationId xmlns:p14="http://schemas.microsoft.com/office/powerpoint/2010/main" val="3249987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211DD8-21CE-4F76-BD7B-730FC33473CB}" type="datetimeFigureOut">
              <a:rPr lang="en-US" smtClean="0"/>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8BD55-9C12-498E-83BE-D53826AD3542}" type="slidenum">
              <a:rPr lang="en-US" smtClean="0"/>
              <a:t>‹#›</a:t>
            </a:fld>
            <a:endParaRPr lang="en-US"/>
          </a:p>
        </p:txBody>
      </p:sp>
    </p:spTree>
    <p:extLst>
      <p:ext uri="{BB962C8B-B14F-4D97-AF65-F5344CB8AC3E}">
        <p14:creationId xmlns:p14="http://schemas.microsoft.com/office/powerpoint/2010/main" val="781136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211DD8-21CE-4F76-BD7B-730FC33473CB}" type="datetimeFigureOut">
              <a:rPr lang="en-US" smtClean="0"/>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8BD55-9C12-498E-83BE-D53826AD3542}" type="slidenum">
              <a:rPr lang="en-US" smtClean="0"/>
              <a:t>‹#›</a:t>
            </a:fld>
            <a:endParaRPr lang="en-US"/>
          </a:p>
        </p:txBody>
      </p:sp>
    </p:spTree>
    <p:extLst>
      <p:ext uri="{BB962C8B-B14F-4D97-AF65-F5344CB8AC3E}">
        <p14:creationId xmlns:p14="http://schemas.microsoft.com/office/powerpoint/2010/main" val="3546563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60"/>
        <p:cNvGrpSpPr/>
        <p:nvPr/>
      </p:nvGrpSpPr>
      <p:grpSpPr>
        <a:xfrm>
          <a:off x="0" y="0"/>
          <a:ext cx="0" cy="0"/>
          <a:chOff x="0" y="0"/>
          <a:chExt cx="0" cy="0"/>
        </a:xfrm>
      </p:grpSpPr>
      <p:sp>
        <p:nvSpPr>
          <p:cNvPr id="214" name="Google Shape;214;p4"/>
          <p:cNvSpPr txBox="1">
            <a:spLocks noGrp="1"/>
          </p:cNvSpPr>
          <p:nvPr>
            <p:ph type="title"/>
          </p:nvPr>
        </p:nvSpPr>
        <p:spPr>
          <a:xfrm>
            <a:off x="960000" y="460293"/>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
        <p:nvSpPr>
          <p:cNvPr id="215" name="Google Shape;215;p4"/>
          <p:cNvSpPr txBox="1">
            <a:spLocks noGrp="1"/>
          </p:cNvSpPr>
          <p:nvPr>
            <p:ph type="body" idx="1"/>
          </p:nvPr>
        </p:nvSpPr>
        <p:spPr>
          <a:xfrm>
            <a:off x="960000" y="1390733"/>
            <a:ext cx="10272000" cy="47540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Clr>
                <a:srgbClr val="F9A819"/>
              </a:buClr>
              <a:buSzPts val="1800"/>
              <a:buFont typeface="Darker Grotesque SemiBold"/>
              <a:buChar char="●"/>
              <a:defRPr sz="1467">
                <a:solidFill>
                  <a:srgbClr val="434343"/>
                </a:solidFill>
              </a:defRPr>
            </a:lvl1pPr>
            <a:lvl2pPr marL="1219170" lvl="1" indent="-423323" rtl="0">
              <a:lnSpc>
                <a:spcPct val="115000"/>
              </a:lnSpc>
              <a:spcBef>
                <a:spcPts val="0"/>
              </a:spcBef>
              <a:spcAft>
                <a:spcPts val="0"/>
              </a:spcAft>
              <a:buClr>
                <a:schemeClr val="lt1"/>
              </a:buClr>
              <a:buSzPts val="1400"/>
              <a:buFont typeface="Darker Grotesque SemiBold"/>
              <a:buChar char="○"/>
              <a:defRPr>
                <a:solidFill>
                  <a:srgbClr val="434343"/>
                </a:solidFill>
              </a:defRPr>
            </a:lvl2pPr>
            <a:lvl3pPr marL="1828754" lvl="2" indent="-423323" rtl="0">
              <a:lnSpc>
                <a:spcPct val="115000"/>
              </a:lnSpc>
              <a:spcBef>
                <a:spcPts val="0"/>
              </a:spcBef>
              <a:spcAft>
                <a:spcPts val="0"/>
              </a:spcAft>
              <a:buClr>
                <a:schemeClr val="lt1"/>
              </a:buClr>
              <a:buSzPts val="1400"/>
              <a:buFont typeface="Darker Grotesque SemiBold"/>
              <a:buChar char="■"/>
              <a:defRPr>
                <a:solidFill>
                  <a:srgbClr val="434343"/>
                </a:solidFill>
              </a:defRPr>
            </a:lvl3pPr>
            <a:lvl4pPr marL="2438339" lvl="3" indent="-423323" rtl="0">
              <a:lnSpc>
                <a:spcPct val="115000"/>
              </a:lnSpc>
              <a:spcBef>
                <a:spcPts val="0"/>
              </a:spcBef>
              <a:spcAft>
                <a:spcPts val="0"/>
              </a:spcAft>
              <a:buClr>
                <a:schemeClr val="lt1"/>
              </a:buClr>
              <a:buSzPts val="1400"/>
              <a:buFont typeface="Darker Grotesque SemiBold"/>
              <a:buChar char="●"/>
              <a:defRPr>
                <a:solidFill>
                  <a:srgbClr val="434343"/>
                </a:solidFill>
              </a:defRPr>
            </a:lvl4pPr>
            <a:lvl5pPr marL="3047924" lvl="4" indent="-423323" rtl="0">
              <a:lnSpc>
                <a:spcPct val="115000"/>
              </a:lnSpc>
              <a:spcBef>
                <a:spcPts val="0"/>
              </a:spcBef>
              <a:spcAft>
                <a:spcPts val="0"/>
              </a:spcAft>
              <a:buClr>
                <a:schemeClr val="lt1"/>
              </a:buClr>
              <a:buSzPts val="1400"/>
              <a:buFont typeface="Darker Grotesque SemiBold"/>
              <a:buChar char="○"/>
              <a:defRPr>
                <a:solidFill>
                  <a:srgbClr val="434343"/>
                </a:solidFill>
              </a:defRPr>
            </a:lvl5pPr>
            <a:lvl6pPr marL="3657509" lvl="5" indent="-423323" rtl="0">
              <a:lnSpc>
                <a:spcPct val="115000"/>
              </a:lnSpc>
              <a:spcBef>
                <a:spcPts val="0"/>
              </a:spcBef>
              <a:spcAft>
                <a:spcPts val="0"/>
              </a:spcAft>
              <a:buClr>
                <a:schemeClr val="lt1"/>
              </a:buClr>
              <a:buSzPts val="1400"/>
              <a:buFont typeface="Darker Grotesque SemiBold"/>
              <a:buChar char="■"/>
              <a:defRPr>
                <a:solidFill>
                  <a:srgbClr val="434343"/>
                </a:solidFill>
              </a:defRPr>
            </a:lvl6pPr>
            <a:lvl7pPr marL="4267093" lvl="6" indent="-423323" rtl="0">
              <a:lnSpc>
                <a:spcPct val="115000"/>
              </a:lnSpc>
              <a:spcBef>
                <a:spcPts val="0"/>
              </a:spcBef>
              <a:spcAft>
                <a:spcPts val="0"/>
              </a:spcAft>
              <a:buClr>
                <a:schemeClr val="lt1"/>
              </a:buClr>
              <a:buSzPts val="1400"/>
              <a:buFont typeface="Darker Grotesque SemiBold"/>
              <a:buChar char="●"/>
              <a:defRPr>
                <a:solidFill>
                  <a:srgbClr val="434343"/>
                </a:solidFill>
              </a:defRPr>
            </a:lvl7pPr>
            <a:lvl8pPr marL="4876678" lvl="7" indent="-423323" rtl="0">
              <a:lnSpc>
                <a:spcPct val="115000"/>
              </a:lnSpc>
              <a:spcBef>
                <a:spcPts val="0"/>
              </a:spcBef>
              <a:spcAft>
                <a:spcPts val="0"/>
              </a:spcAft>
              <a:buClr>
                <a:schemeClr val="lt1"/>
              </a:buClr>
              <a:buSzPts val="1400"/>
              <a:buFont typeface="Darker Grotesque SemiBold"/>
              <a:buChar char="○"/>
              <a:defRPr>
                <a:solidFill>
                  <a:srgbClr val="434343"/>
                </a:solidFill>
              </a:defRPr>
            </a:lvl8pPr>
            <a:lvl9pPr marL="5486263" lvl="8" indent="-423323" rtl="0">
              <a:lnSpc>
                <a:spcPct val="115000"/>
              </a:lnSpc>
              <a:spcBef>
                <a:spcPts val="0"/>
              </a:spcBef>
              <a:spcAft>
                <a:spcPts val="0"/>
              </a:spcAft>
              <a:buClr>
                <a:schemeClr val="lt1"/>
              </a:buClr>
              <a:buSzPts val="1400"/>
              <a:buFont typeface="Darker Grotesque SemiBold"/>
              <a:buChar char="■"/>
              <a:defRPr>
                <a:solidFill>
                  <a:srgbClr val="434343"/>
                </a:solidFill>
              </a:defRPr>
            </a:lvl9pPr>
          </a:lstStyle>
          <a:p>
            <a:endParaRPr/>
          </a:p>
        </p:txBody>
      </p:sp>
    </p:spTree>
    <p:extLst>
      <p:ext uri="{BB962C8B-B14F-4D97-AF65-F5344CB8AC3E}">
        <p14:creationId xmlns:p14="http://schemas.microsoft.com/office/powerpoint/2010/main" val="1095959869"/>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343AA3-7287-2807-8DA4-F74098975B75}"/>
              </a:ext>
            </a:extLst>
          </p:cNvPr>
          <p:cNvPicPr>
            <a:picLocks noChangeAspect="1"/>
          </p:cNvPicPr>
          <p:nvPr userDrawn="1"/>
        </p:nvPicPr>
        <p:blipFill>
          <a:blip r:embed="rId2"/>
          <a:stretch>
            <a:fillRect/>
          </a:stretch>
        </p:blipFill>
        <p:spPr>
          <a:xfrm>
            <a:off x="-123826" y="-158419"/>
            <a:ext cx="12392025" cy="7178343"/>
          </a:xfrm>
          <a:prstGeom prst="rect">
            <a:avLst/>
          </a:prstGeom>
        </p:spPr>
      </p:pic>
    </p:spTree>
    <p:extLst>
      <p:ext uri="{BB962C8B-B14F-4D97-AF65-F5344CB8AC3E}">
        <p14:creationId xmlns:p14="http://schemas.microsoft.com/office/powerpoint/2010/main" val="1144747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343AA3-7287-2807-8DA4-F74098975B75}"/>
              </a:ext>
            </a:extLst>
          </p:cNvPr>
          <p:cNvPicPr>
            <a:picLocks noChangeAspect="1"/>
          </p:cNvPicPr>
          <p:nvPr userDrawn="1"/>
        </p:nvPicPr>
        <p:blipFill>
          <a:blip r:embed="rId2"/>
          <a:stretch>
            <a:fillRect/>
          </a:stretch>
        </p:blipFill>
        <p:spPr>
          <a:xfrm>
            <a:off x="-123826" y="-158419"/>
            <a:ext cx="12392025" cy="7178343"/>
          </a:xfrm>
          <a:prstGeom prst="rect">
            <a:avLst/>
          </a:prstGeom>
        </p:spPr>
      </p:pic>
    </p:spTree>
    <p:extLst>
      <p:ext uri="{BB962C8B-B14F-4D97-AF65-F5344CB8AC3E}">
        <p14:creationId xmlns:p14="http://schemas.microsoft.com/office/powerpoint/2010/main" val="512903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343AA3-7287-2807-8DA4-F74098975B75}"/>
              </a:ext>
            </a:extLst>
          </p:cNvPr>
          <p:cNvPicPr>
            <a:picLocks noChangeAspect="1"/>
          </p:cNvPicPr>
          <p:nvPr userDrawn="1"/>
        </p:nvPicPr>
        <p:blipFill>
          <a:blip r:embed="rId2"/>
          <a:stretch>
            <a:fillRect/>
          </a:stretch>
        </p:blipFill>
        <p:spPr>
          <a:xfrm>
            <a:off x="-123826" y="-158419"/>
            <a:ext cx="12392025" cy="7178343"/>
          </a:xfrm>
          <a:prstGeom prst="rect">
            <a:avLst/>
          </a:prstGeom>
        </p:spPr>
      </p:pic>
    </p:spTree>
    <p:extLst>
      <p:ext uri="{BB962C8B-B14F-4D97-AF65-F5344CB8AC3E}">
        <p14:creationId xmlns:p14="http://schemas.microsoft.com/office/powerpoint/2010/main" val="1754987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343AA3-7287-2807-8DA4-F74098975B75}"/>
              </a:ext>
            </a:extLst>
          </p:cNvPr>
          <p:cNvPicPr>
            <a:picLocks noChangeAspect="1"/>
          </p:cNvPicPr>
          <p:nvPr userDrawn="1"/>
        </p:nvPicPr>
        <p:blipFill>
          <a:blip r:embed="rId2"/>
          <a:stretch>
            <a:fillRect/>
          </a:stretch>
        </p:blipFill>
        <p:spPr>
          <a:xfrm>
            <a:off x="-123826" y="-158419"/>
            <a:ext cx="12392025" cy="7178343"/>
          </a:xfrm>
          <a:prstGeom prst="rect">
            <a:avLst/>
          </a:prstGeom>
        </p:spPr>
      </p:pic>
    </p:spTree>
    <p:extLst>
      <p:ext uri="{BB962C8B-B14F-4D97-AF65-F5344CB8AC3E}">
        <p14:creationId xmlns:p14="http://schemas.microsoft.com/office/powerpoint/2010/main" val="4244871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343AA3-7287-2807-8DA4-F74098975B75}"/>
              </a:ext>
            </a:extLst>
          </p:cNvPr>
          <p:cNvPicPr>
            <a:picLocks noChangeAspect="1"/>
          </p:cNvPicPr>
          <p:nvPr userDrawn="1"/>
        </p:nvPicPr>
        <p:blipFill>
          <a:blip r:embed="rId2"/>
          <a:stretch>
            <a:fillRect/>
          </a:stretch>
        </p:blipFill>
        <p:spPr>
          <a:xfrm>
            <a:off x="-123826" y="-158419"/>
            <a:ext cx="12392025" cy="7178343"/>
          </a:xfrm>
          <a:prstGeom prst="rect">
            <a:avLst/>
          </a:prstGeom>
        </p:spPr>
      </p:pic>
    </p:spTree>
    <p:extLst>
      <p:ext uri="{BB962C8B-B14F-4D97-AF65-F5344CB8AC3E}">
        <p14:creationId xmlns:p14="http://schemas.microsoft.com/office/powerpoint/2010/main" val="647737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343AA3-7287-2807-8DA4-F74098975B75}"/>
              </a:ext>
            </a:extLst>
          </p:cNvPr>
          <p:cNvPicPr>
            <a:picLocks noChangeAspect="1"/>
          </p:cNvPicPr>
          <p:nvPr userDrawn="1"/>
        </p:nvPicPr>
        <p:blipFill>
          <a:blip r:embed="rId2"/>
          <a:stretch>
            <a:fillRect/>
          </a:stretch>
        </p:blipFill>
        <p:spPr>
          <a:xfrm>
            <a:off x="-123826" y="-158419"/>
            <a:ext cx="12392025" cy="7178343"/>
          </a:xfrm>
          <a:prstGeom prst="rect">
            <a:avLst/>
          </a:prstGeom>
        </p:spPr>
      </p:pic>
    </p:spTree>
    <p:extLst>
      <p:ext uri="{BB962C8B-B14F-4D97-AF65-F5344CB8AC3E}">
        <p14:creationId xmlns:p14="http://schemas.microsoft.com/office/powerpoint/2010/main" val="3384654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343AA3-7287-2807-8DA4-F74098975B75}"/>
              </a:ext>
            </a:extLst>
          </p:cNvPr>
          <p:cNvPicPr>
            <a:picLocks noChangeAspect="1"/>
          </p:cNvPicPr>
          <p:nvPr userDrawn="1"/>
        </p:nvPicPr>
        <p:blipFill>
          <a:blip r:embed="rId2"/>
          <a:stretch>
            <a:fillRect/>
          </a:stretch>
        </p:blipFill>
        <p:spPr>
          <a:xfrm>
            <a:off x="-123826" y="-158419"/>
            <a:ext cx="12392025" cy="7178343"/>
          </a:xfrm>
          <a:prstGeom prst="rect">
            <a:avLst/>
          </a:prstGeom>
        </p:spPr>
      </p:pic>
    </p:spTree>
    <p:extLst>
      <p:ext uri="{BB962C8B-B14F-4D97-AF65-F5344CB8AC3E}">
        <p14:creationId xmlns:p14="http://schemas.microsoft.com/office/powerpoint/2010/main" val="368538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211DD8-21CE-4F76-BD7B-730FC33473CB}" type="datetimeFigureOut">
              <a:rPr lang="en-US" smtClean="0"/>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8BD55-9C12-498E-83BE-D53826AD3542}" type="slidenum">
              <a:rPr lang="en-US" smtClean="0"/>
              <a:t>‹#›</a:t>
            </a:fld>
            <a:endParaRPr lang="en-US"/>
          </a:p>
        </p:txBody>
      </p:sp>
    </p:spTree>
    <p:extLst>
      <p:ext uri="{BB962C8B-B14F-4D97-AF65-F5344CB8AC3E}">
        <p14:creationId xmlns:p14="http://schemas.microsoft.com/office/powerpoint/2010/main" val="1319150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343AA3-7287-2807-8DA4-F74098975B75}"/>
              </a:ext>
            </a:extLst>
          </p:cNvPr>
          <p:cNvPicPr>
            <a:picLocks noChangeAspect="1"/>
          </p:cNvPicPr>
          <p:nvPr userDrawn="1"/>
        </p:nvPicPr>
        <p:blipFill>
          <a:blip r:embed="rId2"/>
          <a:stretch>
            <a:fillRect/>
          </a:stretch>
        </p:blipFill>
        <p:spPr>
          <a:xfrm>
            <a:off x="-123826" y="-158419"/>
            <a:ext cx="12392025" cy="7178343"/>
          </a:xfrm>
          <a:prstGeom prst="rect">
            <a:avLst/>
          </a:prstGeom>
        </p:spPr>
      </p:pic>
    </p:spTree>
    <p:extLst>
      <p:ext uri="{BB962C8B-B14F-4D97-AF65-F5344CB8AC3E}">
        <p14:creationId xmlns:p14="http://schemas.microsoft.com/office/powerpoint/2010/main" val="3450682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343AA3-7287-2807-8DA4-F74098975B75}"/>
              </a:ext>
            </a:extLst>
          </p:cNvPr>
          <p:cNvPicPr>
            <a:picLocks noChangeAspect="1"/>
          </p:cNvPicPr>
          <p:nvPr userDrawn="1"/>
        </p:nvPicPr>
        <p:blipFill>
          <a:blip r:embed="rId2"/>
          <a:stretch>
            <a:fillRect/>
          </a:stretch>
        </p:blipFill>
        <p:spPr>
          <a:xfrm>
            <a:off x="-123826" y="-158419"/>
            <a:ext cx="12392025" cy="7178343"/>
          </a:xfrm>
          <a:prstGeom prst="rect">
            <a:avLst/>
          </a:prstGeom>
        </p:spPr>
      </p:pic>
    </p:spTree>
    <p:extLst>
      <p:ext uri="{BB962C8B-B14F-4D97-AF65-F5344CB8AC3E}">
        <p14:creationId xmlns:p14="http://schemas.microsoft.com/office/powerpoint/2010/main" val="415224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343AA3-7287-2807-8DA4-F74098975B75}"/>
              </a:ext>
            </a:extLst>
          </p:cNvPr>
          <p:cNvPicPr>
            <a:picLocks noChangeAspect="1"/>
          </p:cNvPicPr>
          <p:nvPr userDrawn="1"/>
        </p:nvPicPr>
        <p:blipFill>
          <a:blip r:embed="rId2"/>
          <a:stretch>
            <a:fillRect/>
          </a:stretch>
        </p:blipFill>
        <p:spPr>
          <a:xfrm>
            <a:off x="-123826" y="-158419"/>
            <a:ext cx="12392025" cy="7178343"/>
          </a:xfrm>
          <a:prstGeom prst="rect">
            <a:avLst/>
          </a:prstGeom>
        </p:spPr>
      </p:pic>
    </p:spTree>
    <p:extLst>
      <p:ext uri="{BB962C8B-B14F-4D97-AF65-F5344CB8AC3E}">
        <p14:creationId xmlns:p14="http://schemas.microsoft.com/office/powerpoint/2010/main" val="4126845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343AA3-7287-2807-8DA4-F74098975B75}"/>
              </a:ext>
            </a:extLst>
          </p:cNvPr>
          <p:cNvPicPr>
            <a:picLocks noChangeAspect="1"/>
          </p:cNvPicPr>
          <p:nvPr userDrawn="1"/>
        </p:nvPicPr>
        <p:blipFill>
          <a:blip r:embed="rId2"/>
          <a:stretch>
            <a:fillRect/>
          </a:stretch>
        </p:blipFill>
        <p:spPr>
          <a:xfrm>
            <a:off x="-123826" y="-158419"/>
            <a:ext cx="12392025" cy="7178343"/>
          </a:xfrm>
          <a:prstGeom prst="rect">
            <a:avLst/>
          </a:prstGeom>
        </p:spPr>
      </p:pic>
    </p:spTree>
    <p:extLst>
      <p:ext uri="{BB962C8B-B14F-4D97-AF65-F5344CB8AC3E}">
        <p14:creationId xmlns:p14="http://schemas.microsoft.com/office/powerpoint/2010/main" val="3167368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343AA3-7287-2807-8DA4-F74098975B75}"/>
              </a:ext>
            </a:extLst>
          </p:cNvPr>
          <p:cNvPicPr>
            <a:picLocks noChangeAspect="1"/>
          </p:cNvPicPr>
          <p:nvPr userDrawn="1"/>
        </p:nvPicPr>
        <p:blipFill>
          <a:blip r:embed="rId2"/>
          <a:stretch>
            <a:fillRect/>
          </a:stretch>
        </p:blipFill>
        <p:spPr>
          <a:xfrm>
            <a:off x="-123826" y="-158419"/>
            <a:ext cx="12392025" cy="7178343"/>
          </a:xfrm>
          <a:prstGeom prst="rect">
            <a:avLst/>
          </a:prstGeom>
        </p:spPr>
      </p:pic>
    </p:spTree>
    <p:extLst>
      <p:ext uri="{BB962C8B-B14F-4D97-AF65-F5344CB8AC3E}">
        <p14:creationId xmlns:p14="http://schemas.microsoft.com/office/powerpoint/2010/main" val="2615417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343AA3-7287-2807-8DA4-F74098975B75}"/>
              </a:ext>
            </a:extLst>
          </p:cNvPr>
          <p:cNvPicPr>
            <a:picLocks noChangeAspect="1"/>
          </p:cNvPicPr>
          <p:nvPr userDrawn="1"/>
        </p:nvPicPr>
        <p:blipFill>
          <a:blip r:embed="rId2"/>
          <a:stretch>
            <a:fillRect/>
          </a:stretch>
        </p:blipFill>
        <p:spPr>
          <a:xfrm>
            <a:off x="-123826" y="-158419"/>
            <a:ext cx="12392025" cy="7178343"/>
          </a:xfrm>
          <a:prstGeom prst="rect">
            <a:avLst/>
          </a:prstGeom>
        </p:spPr>
      </p:pic>
    </p:spTree>
    <p:extLst>
      <p:ext uri="{BB962C8B-B14F-4D97-AF65-F5344CB8AC3E}">
        <p14:creationId xmlns:p14="http://schemas.microsoft.com/office/powerpoint/2010/main" val="3565683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6211DD8-21CE-4F76-BD7B-730FC33473CB}" type="datetimeFigureOut">
              <a:rPr lang="en-US" smtClean="0"/>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8BD55-9C12-498E-83BE-D53826AD3542}" type="slidenum">
              <a:rPr lang="en-US" smtClean="0"/>
              <a:t>‹#›</a:t>
            </a:fld>
            <a:endParaRPr lang="en-US"/>
          </a:p>
        </p:txBody>
      </p:sp>
    </p:spTree>
    <p:extLst>
      <p:ext uri="{BB962C8B-B14F-4D97-AF65-F5344CB8AC3E}">
        <p14:creationId xmlns:p14="http://schemas.microsoft.com/office/powerpoint/2010/main" val="1932855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211DD8-21CE-4F76-BD7B-730FC33473CB}" type="datetimeFigureOut">
              <a:rPr lang="en-US" smtClean="0"/>
              <a:t>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8BD55-9C12-498E-83BE-D53826AD3542}" type="slidenum">
              <a:rPr lang="en-US" smtClean="0"/>
              <a:t>‹#›</a:t>
            </a:fld>
            <a:endParaRPr lang="en-US"/>
          </a:p>
        </p:txBody>
      </p:sp>
    </p:spTree>
    <p:extLst>
      <p:ext uri="{BB962C8B-B14F-4D97-AF65-F5344CB8AC3E}">
        <p14:creationId xmlns:p14="http://schemas.microsoft.com/office/powerpoint/2010/main" val="4044499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211DD8-21CE-4F76-BD7B-730FC33473CB}" type="datetimeFigureOut">
              <a:rPr lang="en-US" smtClean="0"/>
              <a:t>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78BD55-9C12-498E-83BE-D53826AD3542}" type="slidenum">
              <a:rPr lang="en-US" smtClean="0"/>
              <a:t>‹#›</a:t>
            </a:fld>
            <a:endParaRPr lang="en-US"/>
          </a:p>
        </p:txBody>
      </p:sp>
    </p:spTree>
    <p:extLst>
      <p:ext uri="{BB962C8B-B14F-4D97-AF65-F5344CB8AC3E}">
        <p14:creationId xmlns:p14="http://schemas.microsoft.com/office/powerpoint/2010/main" val="3429345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211DD8-21CE-4F76-BD7B-730FC33473CB}" type="datetimeFigureOut">
              <a:rPr lang="en-US" smtClean="0"/>
              <a:t>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78BD55-9C12-498E-83BE-D53826AD3542}" type="slidenum">
              <a:rPr lang="en-US" smtClean="0"/>
              <a:t>‹#›</a:t>
            </a:fld>
            <a:endParaRPr lang="en-US"/>
          </a:p>
        </p:txBody>
      </p:sp>
    </p:spTree>
    <p:extLst>
      <p:ext uri="{BB962C8B-B14F-4D97-AF65-F5344CB8AC3E}">
        <p14:creationId xmlns:p14="http://schemas.microsoft.com/office/powerpoint/2010/main" val="2872801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11DD8-21CE-4F76-BD7B-730FC33473CB}" type="datetimeFigureOut">
              <a:rPr lang="en-US" smtClean="0"/>
              <a:t>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78BD55-9C12-498E-83BE-D53826AD3542}" type="slidenum">
              <a:rPr lang="en-US" smtClean="0"/>
              <a:t>‹#›</a:t>
            </a:fld>
            <a:endParaRPr lang="en-US"/>
          </a:p>
        </p:txBody>
      </p:sp>
    </p:spTree>
    <p:extLst>
      <p:ext uri="{BB962C8B-B14F-4D97-AF65-F5344CB8AC3E}">
        <p14:creationId xmlns:p14="http://schemas.microsoft.com/office/powerpoint/2010/main" val="3093933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211DD8-21CE-4F76-BD7B-730FC33473CB}" type="datetimeFigureOut">
              <a:rPr lang="en-US" smtClean="0"/>
              <a:t>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8BD55-9C12-498E-83BE-D53826AD3542}" type="slidenum">
              <a:rPr lang="en-US" smtClean="0"/>
              <a:t>‹#›</a:t>
            </a:fld>
            <a:endParaRPr lang="en-US"/>
          </a:p>
        </p:txBody>
      </p:sp>
    </p:spTree>
    <p:extLst>
      <p:ext uri="{BB962C8B-B14F-4D97-AF65-F5344CB8AC3E}">
        <p14:creationId xmlns:p14="http://schemas.microsoft.com/office/powerpoint/2010/main" val="3340809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211DD8-21CE-4F76-BD7B-730FC33473CB}" type="datetimeFigureOut">
              <a:rPr lang="en-US" smtClean="0"/>
              <a:t>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8BD55-9C12-498E-83BE-D53826AD3542}" type="slidenum">
              <a:rPr lang="en-US" smtClean="0"/>
              <a:t>‹#›</a:t>
            </a:fld>
            <a:endParaRPr lang="en-US"/>
          </a:p>
        </p:txBody>
      </p:sp>
    </p:spTree>
    <p:extLst>
      <p:ext uri="{BB962C8B-B14F-4D97-AF65-F5344CB8AC3E}">
        <p14:creationId xmlns:p14="http://schemas.microsoft.com/office/powerpoint/2010/main" val="409153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11DD8-21CE-4F76-BD7B-730FC33473CB}" type="datetimeFigureOut">
              <a:rPr lang="en-US" smtClean="0"/>
              <a:t>1/9/2026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8BD55-9C12-498E-83BE-D53826AD3542}" type="slidenum">
              <a:rPr lang="en-US" smtClean="0"/>
              <a:t>‹#›</a:t>
            </a:fld>
            <a:endParaRPr lang="en-US"/>
          </a:p>
        </p:txBody>
      </p:sp>
    </p:spTree>
    <p:extLst>
      <p:ext uri="{BB962C8B-B14F-4D97-AF65-F5344CB8AC3E}">
        <p14:creationId xmlns:p14="http://schemas.microsoft.com/office/powerpoint/2010/main" val="40114116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5" r:id="rId18"/>
    <p:sldLayoutId id="2147483707" r:id="rId19"/>
    <p:sldLayoutId id="2147483708" r:id="rId20"/>
    <p:sldLayoutId id="2147483709" r:id="rId21"/>
    <p:sldLayoutId id="2147483711" r:id="rId22"/>
    <p:sldLayoutId id="2147483712" r:id="rId23"/>
    <p:sldLayoutId id="2147483713" r:id="rId24"/>
    <p:sldLayoutId id="2147483716"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2617F-BC6A-6EB9-9D42-ABC2C7E6058F}"/>
              </a:ext>
            </a:extLst>
          </p:cNvPr>
          <p:cNvSpPr>
            <a:spLocks noGrp="1"/>
          </p:cNvSpPr>
          <p:nvPr>
            <p:ph type="title"/>
          </p:nvPr>
        </p:nvSpPr>
        <p:spPr>
          <a:xfrm>
            <a:off x="1048491" y="774588"/>
            <a:ext cx="10272000" cy="763600"/>
          </a:xfrm>
        </p:spPr>
        <p:txBody>
          <a:bodyPr/>
          <a:lstStyle/>
          <a:p>
            <a:r>
              <a:rPr lang="en-US" sz="6000" dirty="0" err="1">
                <a:latin typeface="Times New Roman" panose="02020603050405020304" pitchFamily="18" charset="0"/>
                <a:cs typeface="Times New Roman" panose="02020603050405020304" pitchFamily="18" charset="0"/>
              </a:rPr>
              <a:t>Trường</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Tiểu</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học</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Hòa</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Nghĩa</a:t>
            </a:r>
            <a:r>
              <a:rPr lang="en-US" sz="6000" dirty="0">
                <a:latin typeface="Times New Roman" panose="02020603050405020304" pitchFamily="18" charset="0"/>
                <a:cs typeface="Times New Roman" panose="02020603050405020304" pitchFamily="18" charset="0"/>
              </a:rPr>
              <a:t/>
            </a:r>
            <a:br>
              <a:rPr lang="en-US" sz="6000" dirty="0">
                <a:latin typeface="Times New Roman" panose="02020603050405020304" pitchFamily="18" charset="0"/>
                <a:cs typeface="Times New Roman" panose="02020603050405020304" pitchFamily="18" charset="0"/>
              </a:rPr>
            </a:br>
            <a:r>
              <a:rPr lang="en-US" sz="6000" dirty="0" err="1">
                <a:latin typeface="Times New Roman" panose="02020603050405020304" pitchFamily="18" charset="0"/>
                <a:cs typeface="Times New Roman" panose="02020603050405020304" pitchFamily="18" charset="0"/>
              </a:rPr>
              <a:t>Giáo</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viên</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Trần</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Thị</a:t>
            </a:r>
            <a:r>
              <a:rPr lang="en-US" sz="6000" dirty="0">
                <a:latin typeface="Times New Roman" panose="02020603050405020304" pitchFamily="18" charset="0"/>
                <a:cs typeface="Times New Roman" panose="02020603050405020304" pitchFamily="18" charset="0"/>
              </a:rPr>
              <a:t> Hoan</a:t>
            </a:r>
            <a:endParaRPr lang="en-US" dirty="0"/>
          </a:p>
        </p:txBody>
      </p:sp>
      <p:sp>
        <p:nvSpPr>
          <p:cNvPr id="3" name="Text Placeholder 2">
            <a:extLst>
              <a:ext uri="{FF2B5EF4-FFF2-40B4-BE49-F238E27FC236}">
                <a16:creationId xmlns:a16="http://schemas.microsoft.com/office/drawing/2014/main" id="{FFE34B23-FAB8-EA99-0578-EF3C2D3C4BAF}"/>
              </a:ext>
            </a:extLst>
          </p:cNvPr>
          <p:cNvSpPr>
            <a:spLocks noGrp="1"/>
          </p:cNvSpPr>
          <p:nvPr>
            <p:ph type="body" idx="1"/>
          </p:nvPr>
        </p:nvSpPr>
        <p:spPr/>
        <p:txBody>
          <a:bodyPr/>
          <a:lstStyle/>
          <a:p>
            <a:pPr algn="ctr"/>
            <a:endParaRPr lang="en-US" sz="4000" dirty="0">
              <a:latin typeface="Times New Roman" panose="02020603050405020304" pitchFamily="18" charset="0"/>
              <a:cs typeface="Times New Roman" panose="02020603050405020304" pitchFamily="18" charset="0"/>
            </a:endParaRPr>
          </a:p>
          <a:p>
            <a:pPr algn="ctr"/>
            <a:r>
              <a:rPr lang="en-US" sz="4000" dirty="0" err="1">
                <a:latin typeface="Times New Roman" panose="02020603050405020304" pitchFamily="18" charset="0"/>
                <a:cs typeface="Times New Roman" panose="02020603050405020304" pitchFamily="18" charset="0"/>
              </a:rPr>
              <a:t>Lịch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địa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lý</a:t>
            </a:r>
            <a:endParaRPr lang="en-US" sz="4000" dirty="0">
              <a:latin typeface="Times New Roman" panose="02020603050405020304" pitchFamily="18" charset="0"/>
              <a:cs typeface="Times New Roman" panose="02020603050405020304" pitchFamily="18" charset="0"/>
            </a:endParaRPr>
          </a:p>
          <a:p>
            <a:pPr algn="ct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7: </a:t>
            </a:r>
            <a:r>
              <a:rPr lang="en-US" sz="4000" dirty="0" err="1">
                <a:latin typeface="Times New Roman" panose="02020603050405020304" pitchFamily="18" charset="0"/>
                <a:cs typeface="Times New Roman" panose="02020603050405020304" pitchFamily="18" charset="0"/>
              </a:rPr>
              <a:t>Đền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lễ</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giỗ</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Tổ</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Vương</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3978691"/>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10D9CA-8FA9-4199-9905-2657D25BE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18" y="124398"/>
            <a:ext cx="11594564" cy="6224043"/>
          </a:xfrm>
          <a:prstGeom prst="rect">
            <a:avLst/>
          </a:prstGeom>
        </p:spPr>
      </p:pic>
      <p:sp>
        <p:nvSpPr>
          <p:cNvPr id="3" name="TextBox 2">
            <a:extLst>
              <a:ext uri="{FF2B5EF4-FFF2-40B4-BE49-F238E27FC236}">
                <a16:creationId xmlns:a16="http://schemas.microsoft.com/office/drawing/2014/main" id="{425F5EC2-1D4B-437F-B4A6-760411D9DBE2}"/>
              </a:ext>
            </a:extLst>
          </p:cNvPr>
          <p:cNvSpPr txBox="1"/>
          <p:nvPr/>
        </p:nvSpPr>
        <p:spPr>
          <a:xfrm>
            <a:off x="4621864" y="6211669"/>
            <a:ext cx="3684677" cy="646331"/>
          </a:xfrm>
          <a:prstGeom prst="rect">
            <a:avLst/>
          </a:prstGeom>
          <a:noFill/>
        </p:spPr>
        <p:txBody>
          <a:bodyPr wrap="square" rtlCol="0">
            <a:spAutoFit/>
          </a:bodyPr>
          <a:lstStyle/>
          <a:p>
            <a:r>
              <a:rPr lang="en-US" sz="3600" b="1" dirty="0" err="1">
                <a:solidFill>
                  <a:srgbClr val="0000CC"/>
                </a:solidFill>
              </a:rPr>
              <a:t>Đền</a:t>
            </a:r>
            <a:r>
              <a:rPr lang="en-US" sz="3600" b="1" dirty="0">
                <a:solidFill>
                  <a:srgbClr val="0000CC"/>
                </a:solidFill>
              </a:rPr>
              <a:t> </a:t>
            </a:r>
            <a:r>
              <a:rPr lang="en-US" sz="3600" b="1" dirty="0" err="1">
                <a:solidFill>
                  <a:srgbClr val="0000CC"/>
                </a:solidFill>
              </a:rPr>
              <a:t>Thượng</a:t>
            </a:r>
            <a:endParaRPr lang="en-US" sz="3600" b="1" dirty="0">
              <a:solidFill>
                <a:srgbClr val="0000CC"/>
              </a:solidFill>
            </a:endParaRPr>
          </a:p>
        </p:txBody>
      </p:sp>
    </p:spTree>
    <p:extLst>
      <p:ext uri="{BB962C8B-B14F-4D97-AF65-F5344CB8AC3E}">
        <p14:creationId xmlns:p14="http://schemas.microsoft.com/office/powerpoint/2010/main" val="8186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fltVal val="0"/>
                                          </p:val>
                                        </p:tav>
                                        <p:tav tm="100000">
                                          <p:val>
                                            <p:strVal val="#ppt_w"/>
                                          </p:val>
                                        </p:tav>
                                      </p:tavLst>
                                    </p:anim>
                                    <p:anim calcmode="lin" valueType="num">
                                      <p:cBhvr>
                                        <p:cTn id="11" dur="1000" fill="hold"/>
                                        <p:tgtEl>
                                          <p:spTgt spid="3"/>
                                        </p:tgtEl>
                                        <p:attrNameLst>
                                          <p:attrName>ppt_h</p:attrName>
                                        </p:attrNameLst>
                                      </p:cBhvr>
                                      <p:tavLst>
                                        <p:tav tm="0">
                                          <p:val>
                                            <p:fltVal val="0"/>
                                          </p:val>
                                        </p:tav>
                                        <p:tav tm="100000">
                                          <p:val>
                                            <p:strVal val="#ppt_h"/>
                                          </p:val>
                                        </p:tav>
                                      </p:tavLst>
                                    </p:anim>
                                    <p:anim calcmode="lin" valueType="num">
                                      <p:cBhvr>
                                        <p:cTn id="12" dur="1000" fill="hold"/>
                                        <p:tgtEl>
                                          <p:spTgt spid="3"/>
                                        </p:tgtEl>
                                        <p:attrNameLst>
                                          <p:attrName>style.rotation</p:attrName>
                                        </p:attrNameLst>
                                      </p:cBhvr>
                                      <p:tavLst>
                                        <p:tav tm="0">
                                          <p:val>
                                            <p:fltVal val="90"/>
                                          </p:val>
                                        </p:tav>
                                        <p:tav tm="100000">
                                          <p:val>
                                            <p:fltVal val="0"/>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722ADF-AB79-4CF3-A8AB-344C11158C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0" y="92765"/>
            <a:ext cx="5704764" cy="6041673"/>
          </a:xfrm>
          <a:prstGeom prst="rect">
            <a:avLst/>
          </a:prstGeom>
        </p:spPr>
      </p:pic>
      <p:sp>
        <p:nvSpPr>
          <p:cNvPr id="3" name="TextBox 2">
            <a:extLst>
              <a:ext uri="{FF2B5EF4-FFF2-40B4-BE49-F238E27FC236}">
                <a16:creationId xmlns:a16="http://schemas.microsoft.com/office/drawing/2014/main" id="{5F248E1B-304E-4A0D-932D-A93AFC2CFE99}"/>
              </a:ext>
            </a:extLst>
          </p:cNvPr>
          <p:cNvSpPr txBox="1"/>
          <p:nvPr/>
        </p:nvSpPr>
        <p:spPr>
          <a:xfrm>
            <a:off x="0" y="6134438"/>
            <a:ext cx="6252830" cy="646331"/>
          </a:xfrm>
          <a:prstGeom prst="rect">
            <a:avLst/>
          </a:prstGeom>
          <a:noFill/>
        </p:spPr>
        <p:txBody>
          <a:bodyPr wrap="square" rtlCol="0">
            <a:spAutoFit/>
          </a:bodyPr>
          <a:lstStyle/>
          <a:p>
            <a:r>
              <a:rPr lang="en-US" sz="3600" b="1">
                <a:solidFill>
                  <a:srgbClr val="0000CC"/>
                </a:solidFill>
              </a:rPr>
              <a:t>Đền </a:t>
            </a:r>
            <a:r>
              <a:rPr lang="en-US" sz="3600" b="1" dirty="0" err="1">
                <a:solidFill>
                  <a:srgbClr val="0000CC"/>
                </a:solidFill>
              </a:rPr>
              <a:t>thờ</a:t>
            </a:r>
            <a:r>
              <a:rPr lang="en-US" sz="3600" b="1" dirty="0">
                <a:solidFill>
                  <a:srgbClr val="0000CC"/>
                </a:solidFill>
              </a:rPr>
              <a:t> </a:t>
            </a:r>
            <a:r>
              <a:rPr lang="en-US" sz="3600" b="1" dirty="0" err="1">
                <a:solidFill>
                  <a:srgbClr val="0000CC"/>
                </a:solidFill>
              </a:rPr>
              <a:t>Quốc</a:t>
            </a:r>
            <a:r>
              <a:rPr lang="en-US" sz="3600" b="1" dirty="0">
                <a:solidFill>
                  <a:srgbClr val="0000CC"/>
                </a:solidFill>
              </a:rPr>
              <a:t> </a:t>
            </a:r>
            <a:r>
              <a:rPr lang="en-US" sz="3600" b="1" dirty="0" err="1">
                <a:solidFill>
                  <a:srgbClr val="0000CC"/>
                </a:solidFill>
              </a:rPr>
              <a:t>Tổ</a:t>
            </a:r>
            <a:r>
              <a:rPr lang="en-US" sz="3600" b="1" dirty="0">
                <a:solidFill>
                  <a:srgbClr val="0000CC"/>
                </a:solidFill>
              </a:rPr>
              <a:t> </a:t>
            </a:r>
            <a:r>
              <a:rPr lang="en-US" sz="3600" b="1" dirty="0" err="1">
                <a:solidFill>
                  <a:srgbClr val="0000CC"/>
                </a:solidFill>
              </a:rPr>
              <a:t>Lạc</a:t>
            </a:r>
            <a:r>
              <a:rPr lang="en-US" sz="3600" b="1" dirty="0">
                <a:solidFill>
                  <a:srgbClr val="0000CC"/>
                </a:solidFill>
              </a:rPr>
              <a:t> Long </a:t>
            </a:r>
            <a:r>
              <a:rPr lang="en-US" sz="3600" b="1" dirty="0" err="1">
                <a:solidFill>
                  <a:srgbClr val="0000CC"/>
                </a:solidFill>
              </a:rPr>
              <a:t>Quân</a:t>
            </a:r>
            <a:endParaRPr lang="en-US" sz="3600" b="1" dirty="0">
              <a:solidFill>
                <a:srgbClr val="0000CC"/>
              </a:solidFill>
            </a:endParaRPr>
          </a:p>
        </p:txBody>
      </p:sp>
      <p:pic>
        <p:nvPicPr>
          <p:cNvPr id="4" name="Picture 3">
            <a:extLst>
              <a:ext uri="{FF2B5EF4-FFF2-40B4-BE49-F238E27FC236}">
                <a16:creationId xmlns:a16="http://schemas.microsoft.com/office/drawing/2014/main" id="{93E00CCF-4CB1-407F-8EE7-B2CEE1B2A9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8661" y="259307"/>
            <a:ext cx="5991369" cy="5875131"/>
          </a:xfrm>
          <a:prstGeom prst="rect">
            <a:avLst/>
          </a:prstGeom>
        </p:spPr>
      </p:pic>
      <p:sp>
        <p:nvSpPr>
          <p:cNvPr id="5" name="TextBox 4">
            <a:extLst>
              <a:ext uri="{FF2B5EF4-FFF2-40B4-BE49-F238E27FC236}">
                <a16:creationId xmlns:a16="http://schemas.microsoft.com/office/drawing/2014/main" id="{73F88E7A-616C-4300-A59B-EFD4BCE02F0B}"/>
              </a:ext>
            </a:extLst>
          </p:cNvPr>
          <p:cNvSpPr txBox="1"/>
          <p:nvPr/>
        </p:nvSpPr>
        <p:spPr>
          <a:xfrm>
            <a:off x="6733498" y="6172876"/>
            <a:ext cx="5118484" cy="646331"/>
          </a:xfrm>
          <a:prstGeom prst="rect">
            <a:avLst/>
          </a:prstGeom>
          <a:noFill/>
        </p:spPr>
        <p:txBody>
          <a:bodyPr wrap="square" rtlCol="0">
            <a:spAutoFit/>
          </a:bodyPr>
          <a:lstStyle/>
          <a:p>
            <a:pPr algn="ctr"/>
            <a:r>
              <a:rPr lang="vi-VN" sz="3600" b="1" dirty="0">
                <a:solidFill>
                  <a:srgbClr val="0000CC"/>
                </a:solidFill>
              </a:rPr>
              <a:t>Đền Tổ Mẫu Âu Cơ</a:t>
            </a:r>
            <a:endParaRPr lang="en-US" sz="3600" b="1" dirty="0">
              <a:solidFill>
                <a:srgbClr val="0000CC"/>
              </a:solidFill>
            </a:endParaRPr>
          </a:p>
        </p:txBody>
      </p:sp>
    </p:spTree>
    <p:extLst>
      <p:ext uri="{BB962C8B-B14F-4D97-AF65-F5344CB8AC3E}">
        <p14:creationId xmlns:p14="http://schemas.microsoft.com/office/powerpoint/2010/main" val="152933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3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1000" fill="hold"/>
                                        <p:tgtEl>
                                          <p:spTgt spid="5"/>
                                        </p:tgtEl>
                                        <p:attrNameLst>
                                          <p:attrName>ppt_w</p:attrName>
                                        </p:attrNameLst>
                                      </p:cBhvr>
                                      <p:tavLst>
                                        <p:tav tm="0">
                                          <p:val>
                                            <p:fltVal val="0"/>
                                          </p:val>
                                        </p:tav>
                                        <p:tav tm="100000">
                                          <p:val>
                                            <p:strVal val="#ppt_w"/>
                                          </p:val>
                                        </p:tav>
                                      </p:tavLst>
                                    </p:anim>
                                    <p:anim calcmode="lin" valueType="num">
                                      <p:cBhvr>
                                        <p:cTn id="35" dur="1000" fill="hold"/>
                                        <p:tgtEl>
                                          <p:spTgt spid="5"/>
                                        </p:tgtEl>
                                        <p:attrNameLst>
                                          <p:attrName>ppt_h</p:attrName>
                                        </p:attrNameLst>
                                      </p:cBhvr>
                                      <p:tavLst>
                                        <p:tav tm="0">
                                          <p:val>
                                            <p:fltVal val="0"/>
                                          </p:val>
                                        </p:tav>
                                        <p:tav tm="100000">
                                          <p:val>
                                            <p:strVal val="#ppt_h"/>
                                          </p:val>
                                        </p:tav>
                                      </p:tavLst>
                                    </p:anim>
                                    <p:anim calcmode="lin" valueType="num">
                                      <p:cBhvr>
                                        <p:cTn id="36" dur="1000" fill="hold"/>
                                        <p:tgtEl>
                                          <p:spTgt spid="5"/>
                                        </p:tgtEl>
                                        <p:attrNameLst>
                                          <p:attrName>style.rotation</p:attrName>
                                        </p:attrNameLst>
                                      </p:cBhvr>
                                      <p:tavLst>
                                        <p:tav tm="0">
                                          <p:val>
                                            <p:fltVal val="90"/>
                                          </p:val>
                                        </p:tav>
                                        <p:tav tm="100000">
                                          <p:val>
                                            <p:fltVal val="0"/>
                                          </p:val>
                                        </p:tav>
                                      </p:tavLst>
                                    </p:anim>
                                    <p:animEffect transition="in" filter="fade">
                                      <p:cBhvr>
                                        <p:cTn id="3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B75773-D4B7-4ACE-A7BD-07F9F9304E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501" y="218364"/>
            <a:ext cx="5595583" cy="6215565"/>
          </a:xfrm>
          <a:prstGeom prst="rect">
            <a:avLst/>
          </a:prstGeom>
        </p:spPr>
      </p:pic>
      <p:sp>
        <p:nvSpPr>
          <p:cNvPr id="3" name="TextBox 2">
            <a:extLst>
              <a:ext uri="{FF2B5EF4-FFF2-40B4-BE49-F238E27FC236}">
                <a16:creationId xmlns:a16="http://schemas.microsoft.com/office/drawing/2014/main" id="{2CE13FA7-F966-45A9-A6C1-87B504987046}"/>
              </a:ext>
            </a:extLst>
          </p:cNvPr>
          <p:cNvSpPr txBox="1"/>
          <p:nvPr/>
        </p:nvSpPr>
        <p:spPr>
          <a:xfrm>
            <a:off x="600501" y="6322799"/>
            <a:ext cx="5118484" cy="584775"/>
          </a:xfrm>
          <a:prstGeom prst="rect">
            <a:avLst/>
          </a:prstGeom>
          <a:noFill/>
        </p:spPr>
        <p:txBody>
          <a:bodyPr wrap="square" rtlCol="0">
            <a:spAutoFit/>
          </a:bodyPr>
          <a:lstStyle/>
          <a:p>
            <a:pPr algn="ctr"/>
            <a:r>
              <a:rPr lang="en-US" sz="3200" b="1" dirty="0" err="1">
                <a:solidFill>
                  <a:srgbClr val="0000CC"/>
                </a:solidFill>
              </a:rPr>
              <a:t>Đền</a:t>
            </a:r>
            <a:r>
              <a:rPr lang="en-US" sz="3200" b="1" dirty="0">
                <a:solidFill>
                  <a:srgbClr val="0000CC"/>
                </a:solidFill>
              </a:rPr>
              <a:t> </a:t>
            </a:r>
            <a:r>
              <a:rPr lang="en-US" sz="3200" b="1" dirty="0" err="1">
                <a:solidFill>
                  <a:srgbClr val="0000CC"/>
                </a:solidFill>
              </a:rPr>
              <a:t>Giếng</a:t>
            </a:r>
            <a:endParaRPr lang="en-US" sz="3200" b="1" dirty="0">
              <a:solidFill>
                <a:srgbClr val="0000CC"/>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8912" y="218364"/>
            <a:ext cx="5722963" cy="5993304"/>
          </a:xfrm>
          <a:prstGeom prst="rect">
            <a:avLst/>
          </a:prstGeom>
        </p:spPr>
      </p:pic>
      <p:sp>
        <p:nvSpPr>
          <p:cNvPr id="5" name="TextBox 4">
            <a:extLst>
              <a:ext uri="{FF2B5EF4-FFF2-40B4-BE49-F238E27FC236}">
                <a16:creationId xmlns:a16="http://schemas.microsoft.com/office/drawing/2014/main" id="{2CE13FA7-F966-45A9-A6C1-87B504987046}"/>
              </a:ext>
            </a:extLst>
          </p:cNvPr>
          <p:cNvSpPr txBox="1"/>
          <p:nvPr/>
        </p:nvSpPr>
        <p:spPr>
          <a:xfrm>
            <a:off x="6007289" y="6211668"/>
            <a:ext cx="5118484" cy="584775"/>
          </a:xfrm>
          <a:prstGeom prst="rect">
            <a:avLst/>
          </a:prstGeom>
          <a:noFill/>
        </p:spPr>
        <p:txBody>
          <a:bodyPr wrap="square" rtlCol="0">
            <a:spAutoFit/>
          </a:bodyPr>
          <a:lstStyle/>
          <a:p>
            <a:pPr algn="ctr"/>
            <a:r>
              <a:rPr lang="en-US" sz="3200" b="1" dirty="0" err="1">
                <a:solidFill>
                  <a:srgbClr val="0000CC"/>
                </a:solidFill>
              </a:rPr>
              <a:t>Lăng</a:t>
            </a:r>
            <a:r>
              <a:rPr lang="en-US" sz="3200" b="1" dirty="0">
                <a:solidFill>
                  <a:srgbClr val="0000CC"/>
                </a:solidFill>
              </a:rPr>
              <a:t> </a:t>
            </a:r>
            <a:r>
              <a:rPr lang="en-US" sz="3200" b="1" dirty="0" err="1">
                <a:solidFill>
                  <a:srgbClr val="0000CC"/>
                </a:solidFill>
              </a:rPr>
              <a:t>các</a:t>
            </a:r>
            <a:r>
              <a:rPr lang="en-US" sz="3200" b="1" dirty="0">
                <a:solidFill>
                  <a:srgbClr val="0000CC"/>
                </a:solidFill>
              </a:rPr>
              <a:t> </a:t>
            </a:r>
            <a:r>
              <a:rPr lang="en-US" sz="3200" b="1" dirty="0" err="1">
                <a:solidFill>
                  <a:srgbClr val="0000CC"/>
                </a:solidFill>
              </a:rPr>
              <a:t>vua</a:t>
            </a:r>
            <a:r>
              <a:rPr lang="en-US" sz="3200" b="1" dirty="0">
                <a:solidFill>
                  <a:srgbClr val="0000CC"/>
                </a:solidFill>
              </a:rPr>
              <a:t> </a:t>
            </a:r>
            <a:r>
              <a:rPr lang="en-US" sz="3200" b="1" dirty="0" err="1">
                <a:solidFill>
                  <a:srgbClr val="0000CC"/>
                </a:solidFill>
              </a:rPr>
              <a:t>Hùng</a:t>
            </a:r>
            <a:endParaRPr lang="en-US" sz="3200" b="1" dirty="0">
              <a:solidFill>
                <a:srgbClr val="0000CC"/>
              </a:solidFill>
            </a:endParaRPr>
          </a:p>
        </p:txBody>
      </p:sp>
    </p:spTree>
    <p:extLst>
      <p:ext uri="{BB962C8B-B14F-4D97-AF65-F5344CB8AC3E}">
        <p14:creationId xmlns:p14="http://schemas.microsoft.com/office/powerpoint/2010/main" val="243656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53" presetClass="entr" presetSubtype="16"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3">
            <a:extLst>
              <a:ext uri="{FF2B5EF4-FFF2-40B4-BE49-F238E27FC236}">
                <a16:creationId xmlns:a16="http://schemas.microsoft.com/office/drawing/2014/main" id="{27300D58-AD90-0526-37A2-5C38912DFB3E}"/>
              </a:ext>
            </a:extLst>
          </p:cNvPr>
          <p:cNvSpPr txBox="1">
            <a:spLocks noChangeArrowheads="1"/>
          </p:cNvSpPr>
          <p:nvPr/>
        </p:nvSpPr>
        <p:spPr bwMode="auto">
          <a:xfrm>
            <a:off x="1608260" y="957069"/>
            <a:ext cx="7259515" cy="1609480"/>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lvl="0" algn="ctr">
              <a:lnSpc>
                <a:spcPct val="130000"/>
              </a:lnSpc>
              <a:spcBef>
                <a:spcPct val="50000"/>
              </a:spcBef>
              <a:defRPr/>
            </a:pPr>
            <a:r>
              <a:rPr lang="vi-VN" sz="4000" b="1" dirty="0">
                <a:solidFill>
                  <a:prstClr val="black"/>
                </a:solidFill>
                <a:latin typeface="Cambria" panose="02040503050406030204" pitchFamily="18" charset="0"/>
                <a:ea typeface="Cambria" panose="02040503050406030204" pitchFamily="18" charset="0"/>
                <a:cs typeface="Arial" panose="020B0604020202020204" pitchFamily="34" charset="0"/>
              </a:rPr>
              <a:t>Hoạt động 2: Tìm hiểu về lễ giỗ Tổ Hùng Vương</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46350935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D62910-26FB-4F37-9618-FB8A5F3BE34E}"/>
              </a:ext>
            </a:extLst>
          </p:cNvPr>
          <p:cNvGrpSpPr/>
          <p:nvPr/>
        </p:nvGrpSpPr>
        <p:grpSpPr>
          <a:xfrm>
            <a:off x="1289586" y="1"/>
            <a:ext cx="10559514" cy="1266825"/>
            <a:chOff x="232311" y="1641116"/>
            <a:chExt cx="4750209" cy="973740"/>
          </a:xfrm>
        </p:grpSpPr>
        <p:pic>
          <p:nvPicPr>
            <p:cNvPr id="18" name="9Slide.vn 1">
              <a:extLst>
                <a:ext uri="{FF2B5EF4-FFF2-40B4-BE49-F238E27FC236}">
                  <a16:creationId xmlns:a16="http://schemas.microsoft.com/office/drawing/2014/main" id="{868D2FD6-C311-465E-8EF0-7229ADB57FFA}"/>
                </a:ext>
              </a:extLst>
            </p:cNvPr>
            <p:cNvPicPr>
              <a:picLocks noChangeAspect="1"/>
            </p:cNvPicPr>
            <p:nvPr/>
          </p:nvPicPr>
          <p:blipFill>
            <a:blip r:embed="rId3"/>
            <a:stretch>
              <a:fillRect/>
            </a:stretch>
          </p:blipFill>
          <p:spPr>
            <a:xfrm>
              <a:off x="232311" y="1745410"/>
              <a:ext cx="4750209" cy="869446"/>
            </a:xfrm>
            <a:prstGeom prst="rect">
              <a:avLst/>
            </a:prstGeom>
          </p:spPr>
        </p:pic>
        <p:sp>
          <p:nvSpPr>
            <p:cNvPr id="3" name="TextBox 2">
              <a:extLst>
                <a:ext uri="{FF2B5EF4-FFF2-40B4-BE49-F238E27FC236}">
                  <a16:creationId xmlns:a16="http://schemas.microsoft.com/office/drawing/2014/main" id="{FD9A30CB-0372-4EF9-B466-55A1E94DBBBD}"/>
                </a:ext>
              </a:extLst>
            </p:cNvPr>
            <p:cNvSpPr txBox="1"/>
            <p:nvPr/>
          </p:nvSpPr>
          <p:spPr>
            <a:xfrm>
              <a:off x="411727" y="1641116"/>
              <a:ext cx="3950797" cy="9226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latin typeface="Cambria" panose="02040503050406030204" pitchFamily="18" charset="0"/>
                  <a:ea typeface="Cambria" panose="02040503050406030204" pitchFamily="18" charset="0"/>
                </a:rPr>
                <a:t>Q</a:t>
              </a:r>
              <a:r>
                <a:rPr kumimoji="0" lang="en-US" sz="3600" b="0" i="0" u="none" strike="noStrike" kern="1200" cap="none" spc="0" normalizeH="0" baseline="0" noProof="0" dirty="0" err="1">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uan</a:t>
              </a:r>
              <a:r>
                <a:rPr kumimoji="0" lang="en-US" sz="3600" b="0" i="0" u="none" strike="noStrike" kern="1200" cap="none" spc="0" normalizeH="0" baseline="0" noProof="0" dirty="0">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sát</a:t>
              </a:r>
              <a:r>
                <a:rPr kumimoji="0" lang="en-US" sz="3600" b="0" i="0" u="none" strike="noStrike" kern="1200" cap="none" spc="0" normalizeH="0" baseline="0" noProof="0" dirty="0">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hình</a:t>
              </a:r>
              <a:r>
                <a:rPr kumimoji="0" lang="en-US" sz="3600" b="0" i="0" u="none" strike="noStrike" kern="1200" cap="none" spc="0" normalizeH="0" baseline="0" noProof="0" dirty="0">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 3,4 </a:t>
              </a:r>
              <a:r>
                <a:rPr kumimoji="0" lang="en-US" sz="3600" b="0" i="0" u="none" strike="noStrike" kern="1200" cap="none" spc="0" normalizeH="0" baseline="0" noProof="0" dirty="0" err="1">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kết</a:t>
              </a:r>
              <a:r>
                <a:rPr kumimoji="0" lang="en-US" sz="3600" b="0" i="0" u="none" strike="noStrike" kern="1200" cap="none" spc="0" normalizeH="0" baseline="0" noProof="0" dirty="0">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hợp</a:t>
              </a:r>
              <a:r>
                <a:rPr kumimoji="0" lang="en-US" sz="3600" b="0" i="0" u="none" strike="noStrike" kern="1200" cap="none" spc="0" normalizeH="0" baseline="0" noProof="0" dirty="0">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đọc</a:t>
              </a:r>
              <a:r>
                <a:rPr kumimoji="0" lang="en-US" sz="3600" b="0" i="0" u="none" strike="noStrike" kern="1200" cap="none" spc="0" normalizeH="0" baseline="0" noProof="0" dirty="0">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thông</a:t>
              </a:r>
              <a:r>
                <a:rPr kumimoji="0" lang="en-US" sz="3600" b="0" i="0" u="none" strike="noStrike" kern="1200" cap="none" spc="0" normalizeH="0" baseline="0" noProof="0" dirty="0">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 tin SGK </a:t>
              </a:r>
              <a:r>
                <a:rPr kumimoji="0" lang="en-US" sz="3600" b="0" i="0" u="none" strike="noStrike" kern="1200" cap="none" spc="0" normalizeH="0" baseline="0" noProof="0" dirty="0" err="1">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và</a:t>
              </a:r>
              <a:r>
                <a:rPr kumimoji="0" lang="en-US" sz="3600" b="0" i="0" u="none" strike="noStrike" kern="1200" cap="none" spc="0" normalizeH="0" baseline="0" noProof="0" dirty="0">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thực</a:t>
              </a:r>
              <a:r>
                <a:rPr kumimoji="0" lang="en-US" sz="3600" b="0" i="0" u="none" strike="noStrike" kern="1200" cap="none" spc="0" normalizeH="0" baseline="0" noProof="0" dirty="0">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hiện</a:t>
              </a:r>
              <a:r>
                <a:rPr kumimoji="0" lang="en-US" sz="3600" b="0" i="0" u="none" strike="noStrike" kern="1200" cap="none" spc="0" normalizeH="0" baseline="0" noProof="0" dirty="0">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yêu</a:t>
              </a:r>
              <a:r>
                <a:rPr kumimoji="0" lang="en-US" sz="3600" b="0" i="0" u="none" strike="noStrike" kern="1200" cap="none" spc="0" normalizeH="0" baseline="0" noProof="0" dirty="0">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cầu</a:t>
              </a:r>
              <a:r>
                <a:rPr kumimoji="0" lang="en-US" sz="3600" b="0" i="0" u="none" strike="noStrike" kern="1200" cap="none" spc="0" normalizeH="0" baseline="0" noProof="0" dirty="0">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a:t>
              </a:r>
            </a:p>
          </p:txBody>
        </p:sp>
      </p:grpSp>
      <p:pic>
        <p:nvPicPr>
          <p:cNvPr id="5" name="Picture 4">
            <a:extLst>
              <a:ext uri="{FF2B5EF4-FFF2-40B4-BE49-F238E27FC236}">
                <a16:creationId xmlns:a16="http://schemas.microsoft.com/office/drawing/2014/main" id="{A282DF5E-4A82-0B75-7245-2E71E76B078A}"/>
              </a:ext>
            </a:extLst>
          </p:cNvPr>
          <p:cNvPicPr>
            <a:picLocks noChangeAspect="1"/>
          </p:cNvPicPr>
          <p:nvPr/>
        </p:nvPicPr>
        <p:blipFill>
          <a:blip r:embed="rId4"/>
          <a:stretch>
            <a:fillRect/>
          </a:stretch>
        </p:blipFill>
        <p:spPr>
          <a:xfrm>
            <a:off x="2076450" y="1476375"/>
            <a:ext cx="8382000" cy="29044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 Box 33">
            <a:extLst>
              <a:ext uri="{FF2B5EF4-FFF2-40B4-BE49-F238E27FC236}">
                <a16:creationId xmlns:a16="http://schemas.microsoft.com/office/drawing/2014/main" id="{11652051-27BC-FB8D-1330-AB86A1E0FF3A}"/>
              </a:ext>
            </a:extLst>
          </p:cNvPr>
          <p:cNvSpPr txBox="1">
            <a:spLocks noChangeArrowheads="1"/>
          </p:cNvSpPr>
          <p:nvPr/>
        </p:nvSpPr>
        <p:spPr bwMode="auto">
          <a:xfrm>
            <a:off x="3322760" y="4690869"/>
            <a:ext cx="8488240" cy="2031325"/>
          </a:xfrm>
          <a:prstGeom prst="rect">
            <a:avLst/>
          </a:prstGeom>
          <a:solidFill>
            <a:schemeClr val="bg1"/>
          </a:solidFill>
          <a:ln w="28575">
            <a:solidFill>
              <a:srgbClr val="002060"/>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marL="457200" lvl="0" indent="-457200" algn="just">
              <a:spcBef>
                <a:spcPct val="50000"/>
              </a:spcBef>
              <a:buFont typeface="Arial" panose="020B0604020202020204" pitchFamily="34" charset="0"/>
              <a:buChar char="•"/>
              <a:defRPr/>
            </a:pPr>
            <a:r>
              <a:rPr lang="vi-VN" sz="2800" b="1" dirty="0">
                <a:solidFill>
                  <a:prstClr val="black"/>
                </a:solidFill>
                <a:latin typeface="Cambria" panose="02040503050406030204" pitchFamily="18" charset="0"/>
                <a:ea typeface="Cambria" panose="02040503050406030204" pitchFamily="18" charset="0"/>
                <a:cs typeface="Arial" panose="020B0604020202020204" pitchFamily="34" charset="0"/>
              </a:rPr>
              <a:t>Cho biết thời gian và địa điểm tổ chức lễ giỗ Tổ Hùng Vương.</a:t>
            </a:r>
            <a:endParaRPr lang="en-US" sz="2800" b="1" dirty="0">
              <a:solidFill>
                <a:prstClr val="black"/>
              </a:solidFill>
              <a:latin typeface="Cambria" panose="02040503050406030204" pitchFamily="18" charset="0"/>
              <a:ea typeface="Cambria" panose="02040503050406030204" pitchFamily="18" charset="0"/>
              <a:cs typeface="Arial" panose="020B0604020202020204" pitchFamily="34" charset="0"/>
            </a:endParaRPr>
          </a:p>
          <a:p>
            <a:pPr marL="457200" lvl="0" indent="-457200" algn="just">
              <a:spcBef>
                <a:spcPct val="50000"/>
              </a:spcBef>
              <a:buFont typeface="Arial" panose="020B0604020202020204" pitchFamily="34" charset="0"/>
              <a:buChar char="•"/>
              <a:defRPr/>
            </a:pPr>
            <a:r>
              <a:rPr lang="vi-VN" sz="2800" b="1" dirty="0">
                <a:solidFill>
                  <a:prstClr val="black"/>
                </a:solidFill>
                <a:latin typeface="Cambria" panose="02040503050406030204" pitchFamily="18" charset="0"/>
                <a:ea typeface="Cambria" panose="02040503050406030204" pitchFamily="18" charset="0"/>
                <a:cs typeface="Arial" panose="020B0604020202020204" pitchFamily="34" charset="0"/>
              </a:rPr>
              <a:t>Giới thiệu sơ lược về lễ giỗ Tổ Hùng Vương và nêu ý nghĩa của ngày giỗ Tổ.</a:t>
            </a:r>
          </a:p>
        </p:txBody>
      </p:sp>
    </p:spTree>
    <p:extLst>
      <p:ext uri="{BB962C8B-B14F-4D97-AF65-F5344CB8AC3E}">
        <p14:creationId xmlns:p14="http://schemas.microsoft.com/office/powerpoint/2010/main" val="195801973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D62910-26FB-4F37-9618-FB8A5F3BE34E}"/>
              </a:ext>
            </a:extLst>
          </p:cNvPr>
          <p:cNvGrpSpPr/>
          <p:nvPr/>
        </p:nvGrpSpPr>
        <p:grpSpPr>
          <a:xfrm>
            <a:off x="1289586" y="1"/>
            <a:ext cx="10559514" cy="1266825"/>
            <a:chOff x="232311" y="1641116"/>
            <a:chExt cx="4750209" cy="973740"/>
          </a:xfrm>
        </p:grpSpPr>
        <p:pic>
          <p:nvPicPr>
            <p:cNvPr id="18" name="9Slide.vn 1">
              <a:extLst>
                <a:ext uri="{FF2B5EF4-FFF2-40B4-BE49-F238E27FC236}">
                  <a16:creationId xmlns:a16="http://schemas.microsoft.com/office/drawing/2014/main" id="{868D2FD6-C311-465E-8EF0-7229ADB57FFA}"/>
                </a:ext>
              </a:extLst>
            </p:cNvPr>
            <p:cNvPicPr>
              <a:picLocks noChangeAspect="1"/>
            </p:cNvPicPr>
            <p:nvPr/>
          </p:nvPicPr>
          <p:blipFill>
            <a:blip r:embed="rId3"/>
            <a:stretch>
              <a:fillRect/>
            </a:stretch>
          </p:blipFill>
          <p:spPr>
            <a:xfrm>
              <a:off x="232311" y="1745410"/>
              <a:ext cx="4750209" cy="869446"/>
            </a:xfrm>
            <a:prstGeom prst="rect">
              <a:avLst/>
            </a:prstGeom>
          </p:spPr>
        </p:pic>
        <p:sp>
          <p:nvSpPr>
            <p:cNvPr id="3" name="TextBox 2">
              <a:extLst>
                <a:ext uri="{FF2B5EF4-FFF2-40B4-BE49-F238E27FC236}">
                  <a16:creationId xmlns:a16="http://schemas.microsoft.com/office/drawing/2014/main" id="{FD9A30CB-0372-4EF9-B466-55A1E94DBBBD}"/>
                </a:ext>
              </a:extLst>
            </p:cNvPr>
            <p:cNvSpPr txBox="1"/>
            <p:nvPr/>
          </p:nvSpPr>
          <p:spPr>
            <a:xfrm>
              <a:off x="411727" y="1641116"/>
              <a:ext cx="3950797" cy="9226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latin typeface="Cambria" panose="02040503050406030204" pitchFamily="18" charset="0"/>
                  <a:ea typeface="Cambria" panose="02040503050406030204" pitchFamily="18" charset="0"/>
                </a:rPr>
                <a:t>Q</a:t>
              </a:r>
              <a:r>
                <a:rPr kumimoji="0" lang="en-US" sz="3600" b="0" i="0" u="none" strike="noStrike" kern="1200" cap="none" spc="0" normalizeH="0" baseline="0" noProof="0" dirty="0" err="1">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uan</a:t>
              </a:r>
              <a:r>
                <a:rPr kumimoji="0" lang="en-US" sz="3600" b="0" i="0" u="none" strike="noStrike" kern="1200" cap="none" spc="0" normalizeH="0" baseline="0" noProof="0" dirty="0">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sát</a:t>
              </a:r>
              <a:r>
                <a:rPr kumimoji="0" lang="en-US" sz="3600" b="0" i="0" u="none" strike="noStrike" kern="1200" cap="none" spc="0" normalizeH="0" baseline="0" noProof="0" dirty="0">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hình</a:t>
              </a:r>
              <a:r>
                <a:rPr kumimoji="0" lang="en-US" sz="3600" b="0" i="0" u="none" strike="noStrike" kern="1200" cap="none" spc="0" normalizeH="0" baseline="0" noProof="0" dirty="0">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 3,4 </a:t>
              </a:r>
              <a:r>
                <a:rPr kumimoji="0" lang="en-US" sz="3600" b="0" i="0" u="none" strike="noStrike" kern="1200" cap="none" spc="0" normalizeH="0" baseline="0" noProof="0" dirty="0" err="1">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kết</a:t>
              </a:r>
              <a:r>
                <a:rPr kumimoji="0" lang="en-US" sz="3600" b="0" i="0" u="none" strike="noStrike" kern="1200" cap="none" spc="0" normalizeH="0" baseline="0" noProof="0" dirty="0">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hợp</a:t>
              </a:r>
              <a:r>
                <a:rPr kumimoji="0" lang="en-US" sz="3600" b="0" i="0" u="none" strike="noStrike" kern="1200" cap="none" spc="0" normalizeH="0" baseline="0" noProof="0" dirty="0">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đọc</a:t>
              </a:r>
              <a:r>
                <a:rPr kumimoji="0" lang="en-US" sz="3600" b="0" i="0" u="none" strike="noStrike" kern="1200" cap="none" spc="0" normalizeH="0" baseline="0" noProof="0" dirty="0">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thông</a:t>
              </a:r>
              <a:r>
                <a:rPr kumimoji="0" lang="en-US" sz="3600" b="0" i="0" u="none" strike="noStrike" kern="1200" cap="none" spc="0" normalizeH="0" baseline="0" noProof="0" dirty="0">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 tin SGK </a:t>
              </a:r>
              <a:r>
                <a:rPr kumimoji="0" lang="en-US" sz="3600" b="0" i="0" u="none" strike="noStrike" kern="1200" cap="none" spc="0" normalizeH="0" baseline="0" noProof="0" dirty="0" err="1">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và</a:t>
              </a:r>
              <a:r>
                <a:rPr kumimoji="0" lang="en-US" sz="3600" b="0" i="0" u="none" strike="noStrike" kern="1200" cap="none" spc="0" normalizeH="0" baseline="0" noProof="0" dirty="0">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thực</a:t>
              </a:r>
              <a:r>
                <a:rPr kumimoji="0" lang="en-US" sz="3600" b="0" i="0" u="none" strike="noStrike" kern="1200" cap="none" spc="0" normalizeH="0" baseline="0" noProof="0" dirty="0">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hiện</a:t>
              </a:r>
              <a:r>
                <a:rPr kumimoji="0" lang="en-US" sz="3600" b="0" i="0" u="none" strike="noStrike" kern="1200" cap="none" spc="0" normalizeH="0" baseline="0" noProof="0" dirty="0">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yêu</a:t>
              </a:r>
              <a:r>
                <a:rPr kumimoji="0" lang="en-US" sz="3600" b="0" i="0" u="none" strike="noStrike" kern="1200" cap="none" spc="0" normalizeH="0" baseline="0" noProof="0" dirty="0">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cầu</a:t>
              </a:r>
              <a:r>
                <a:rPr kumimoji="0" lang="en-US" sz="3600" b="0" i="0" u="none" strike="noStrike" kern="1200" cap="none" spc="0" normalizeH="0" baseline="0" noProof="0" dirty="0">
                  <a:ln>
                    <a:solidFill>
                      <a:prstClr val="white"/>
                    </a:solidFill>
                  </a:ln>
                  <a:gradFill flip="none" rotWithShape="1">
                    <a:gsLst>
                      <a:gs pos="0">
                        <a:srgbClr val="FFCA08">
                          <a:lumMod val="60000"/>
                          <a:lumOff val="40000"/>
                          <a:tint val="66000"/>
                          <a:satMod val="160000"/>
                        </a:srgbClr>
                      </a:gs>
                      <a:gs pos="50000">
                        <a:srgbClr val="FFCA08">
                          <a:lumMod val="60000"/>
                          <a:lumOff val="40000"/>
                          <a:tint val="44500"/>
                          <a:satMod val="160000"/>
                        </a:srgbClr>
                      </a:gs>
                      <a:gs pos="100000">
                        <a:srgbClr val="FFCA08">
                          <a:lumMod val="60000"/>
                          <a:lumOff val="40000"/>
                          <a:tint val="23500"/>
                          <a:satMod val="160000"/>
                        </a:srgbClr>
                      </a:gs>
                    </a:gsLst>
                    <a:lin ang="16200000" scaled="1"/>
                    <a:tileRect/>
                  </a:gradFill>
                  <a:effectLst/>
                  <a:uLnTx/>
                  <a:uFillTx/>
                  <a:latin typeface="Cambria" panose="02040503050406030204" pitchFamily="18" charset="0"/>
                  <a:ea typeface="Cambria" panose="02040503050406030204" pitchFamily="18" charset="0"/>
                </a:rPr>
                <a:t>:</a:t>
              </a:r>
            </a:p>
          </p:txBody>
        </p:sp>
      </p:grpSp>
      <p:pic>
        <p:nvPicPr>
          <p:cNvPr id="5" name="Picture 4">
            <a:extLst>
              <a:ext uri="{FF2B5EF4-FFF2-40B4-BE49-F238E27FC236}">
                <a16:creationId xmlns:a16="http://schemas.microsoft.com/office/drawing/2014/main" id="{A282DF5E-4A82-0B75-7245-2E71E76B078A}"/>
              </a:ext>
            </a:extLst>
          </p:cNvPr>
          <p:cNvPicPr>
            <a:picLocks noChangeAspect="1"/>
          </p:cNvPicPr>
          <p:nvPr/>
        </p:nvPicPr>
        <p:blipFill>
          <a:blip r:embed="rId4"/>
          <a:stretch>
            <a:fillRect/>
          </a:stretch>
        </p:blipFill>
        <p:spPr>
          <a:xfrm>
            <a:off x="2076450" y="1476375"/>
            <a:ext cx="8382000" cy="29044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 Box 33">
            <a:extLst>
              <a:ext uri="{FF2B5EF4-FFF2-40B4-BE49-F238E27FC236}">
                <a16:creationId xmlns:a16="http://schemas.microsoft.com/office/drawing/2014/main" id="{11652051-27BC-FB8D-1330-AB86A1E0FF3A}"/>
              </a:ext>
            </a:extLst>
          </p:cNvPr>
          <p:cNvSpPr txBox="1">
            <a:spLocks noChangeArrowheads="1"/>
          </p:cNvSpPr>
          <p:nvPr/>
        </p:nvSpPr>
        <p:spPr bwMode="auto">
          <a:xfrm>
            <a:off x="3322760" y="4690869"/>
            <a:ext cx="8488240" cy="2031325"/>
          </a:xfrm>
          <a:prstGeom prst="rect">
            <a:avLst/>
          </a:prstGeom>
          <a:solidFill>
            <a:schemeClr val="bg1"/>
          </a:solidFill>
          <a:ln w="28575">
            <a:solidFill>
              <a:srgbClr val="002060"/>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marL="457200" lvl="0" indent="-457200" algn="just">
              <a:spcBef>
                <a:spcPct val="50000"/>
              </a:spcBef>
              <a:buFont typeface="Arial" panose="020B0604020202020204" pitchFamily="34" charset="0"/>
              <a:buChar char="•"/>
              <a:defRPr/>
            </a:pPr>
            <a:r>
              <a:rPr lang="vi-VN" sz="2800" b="1" dirty="0">
                <a:solidFill>
                  <a:prstClr val="black"/>
                </a:solidFill>
                <a:latin typeface="Cambria" panose="02040503050406030204" pitchFamily="18" charset="0"/>
                <a:ea typeface="Cambria" panose="02040503050406030204" pitchFamily="18" charset="0"/>
                <a:cs typeface="Arial" panose="020B0604020202020204" pitchFamily="34" charset="0"/>
              </a:rPr>
              <a:t>Cho biết thời gian và địa điểm tổ chức lễ giỗ Tổ Hùng Vương.</a:t>
            </a:r>
            <a:endParaRPr lang="en-US" sz="2800" b="1" dirty="0">
              <a:solidFill>
                <a:prstClr val="black"/>
              </a:solidFill>
              <a:latin typeface="Cambria" panose="02040503050406030204" pitchFamily="18" charset="0"/>
              <a:ea typeface="Cambria" panose="02040503050406030204" pitchFamily="18" charset="0"/>
              <a:cs typeface="Arial" panose="020B0604020202020204" pitchFamily="34" charset="0"/>
            </a:endParaRPr>
          </a:p>
          <a:p>
            <a:pPr marL="457200" lvl="0" indent="-457200" algn="just">
              <a:spcBef>
                <a:spcPct val="50000"/>
              </a:spcBef>
              <a:buFont typeface="Arial" panose="020B0604020202020204" pitchFamily="34" charset="0"/>
              <a:buChar char="•"/>
              <a:defRPr/>
            </a:pPr>
            <a:r>
              <a:rPr lang="vi-VN" sz="2800" b="1" dirty="0">
                <a:solidFill>
                  <a:prstClr val="black"/>
                </a:solidFill>
                <a:latin typeface="Cambria" panose="02040503050406030204" pitchFamily="18" charset="0"/>
                <a:ea typeface="Cambria" panose="02040503050406030204" pitchFamily="18" charset="0"/>
                <a:cs typeface="Arial" panose="020B0604020202020204" pitchFamily="34" charset="0"/>
              </a:rPr>
              <a:t>Giới thiệu sơ lược về lễ giỗ Tổ Hùng Vương và nêu ý nghĩa của ngày giỗ Tổ.</a:t>
            </a:r>
          </a:p>
        </p:txBody>
      </p:sp>
    </p:spTree>
    <p:extLst>
      <p:ext uri="{BB962C8B-B14F-4D97-AF65-F5344CB8AC3E}">
        <p14:creationId xmlns:p14="http://schemas.microsoft.com/office/powerpoint/2010/main" val="369534322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B99A72-191F-44F5-BC40-1C1E311D1587}"/>
              </a:ext>
            </a:extLst>
          </p:cNvPr>
          <p:cNvSpPr/>
          <p:nvPr/>
        </p:nvSpPr>
        <p:spPr>
          <a:xfrm>
            <a:off x="581026" y="546636"/>
            <a:ext cx="5772149" cy="5482689"/>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22225">
                  <a:noFill/>
                  <a:prstDash val="solid"/>
                </a:ln>
                <a:solidFill>
                  <a:srgbClr val="002060"/>
                </a:solidFill>
                <a:effectLst>
                  <a:glow rad="63500">
                    <a:srgbClr val="F8931D">
                      <a:satMod val="175000"/>
                      <a:alpha val="40000"/>
                    </a:srgbClr>
                  </a:glow>
                </a:effectLst>
                <a:uLnTx/>
                <a:uFillTx/>
                <a:latin typeface="Cambria" panose="02040503050406030204" pitchFamily="18" charset="0"/>
                <a:ea typeface="Cambria" panose="02040503050406030204" pitchFamily="18" charset="0"/>
                <a:cs typeface="UTM Alberta Heavy" panose="02040603050506020204" charset="0"/>
              </a:rPr>
              <a:t>Lễ Giỗ Tổ Hùng Vương được tổ chức vào ngày mồng 10 tháng Ba âm lịch hằng năm; tại khu di tích Đền Hùng (thuộc xã Hy Cương, thành phố Việt Trì, tỉnh Phú Thọ).</a:t>
            </a:r>
            <a:endParaRPr kumimoji="0" lang="en-US" sz="4000" b="1" i="0" u="none" strike="noStrike" kern="1200" cap="none" spc="0" normalizeH="0" baseline="0" noProof="0" dirty="0">
              <a:ln w="22225">
                <a:noFill/>
                <a:prstDash val="solid"/>
              </a:ln>
              <a:solidFill>
                <a:srgbClr val="002060"/>
              </a:solidFill>
              <a:effectLst>
                <a:glow rad="63500">
                  <a:srgbClr val="F8931D">
                    <a:satMod val="175000"/>
                    <a:alpha val="40000"/>
                  </a:srgbClr>
                </a:glow>
              </a:effectLst>
              <a:uLnTx/>
              <a:uFillTx/>
              <a:latin typeface="Cambria" panose="02040503050406030204" pitchFamily="18" charset="0"/>
              <a:ea typeface="Cambria" panose="02040503050406030204" pitchFamily="18" charset="0"/>
              <a:cs typeface="UTM Alberta Heavy" panose="02040603050506020204" charset="0"/>
            </a:endParaRPr>
          </a:p>
        </p:txBody>
      </p:sp>
      <p:pic>
        <p:nvPicPr>
          <p:cNvPr id="1028" name="Picture 4" descr="Interactive) Lễ Giỗ Tổ Hùng Vương và Tuần Văn hoá - Du lịch Đất Tổ năm 2023">
            <a:extLst>
              <a:ext uri="{FF2B5EF4-FFF2-40B4-BE49-F238E27FC236}">
                <a16:creationId xmlns:a16="http://schemas.microsoft.com/office/drawing/2014/main" id="{E86852FA-EA06-2215-3CFB-076C209682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725" y="2190749"/>
            <a:ext cx="4076700" cy="44704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A7AEF14-0558-83DB-E184-990D98D4CAA2}"/>
              </a:ext>
            </a:extLst>
          </p:cNvPr>
          <p:cNvPicPr>
            <a:picLocks noChangeAspect="1"/>
          </p:cNvPicPr>
          <p:nvPr/>
        </p:nvPicPr>
        <p:blipFill>
          <a:blip r:embed="rId4"/>
          <a:stretch>
            <a:fillRect/>
          </a:stretch>
        </p:blipFill>
        <p:spPr>
          <a:xfrm>
            <a:off x="7234237" y="209550"/>
            <a:ext cx="3838575" cy="1733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7716541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1000"/>
                                        <p:tgtEl>
                                          <p:spTgt spid="1028"/>
                                        </p:tgtEl>
                                      </p:cBhvr>
                                    </p:animEffect>
                                    <p:anim calcmode="lin" valueType="num">
                                      <p:cBhvr>
                                        <p:cTn id="18" dur="1000" fill="hold"/>
                                        <p:tgtEl>
                                          <p:spTgt spid="1028"/>
                                        </p:tgtEl>
                                        <p:attrNameLst>
                                          <p:attrName>ppt_x</p:attrName>
                                        </p:attrNameLst>
                                      </p:cBhvr>
                                      <p:tavLst>
                                        <p:tav tm="0">
                                          <p:val>
                                            <p:strVal val="#ppt_x"/>
                                          </p:val>
                                        </p:tav>
                                        <p:tav tm="100000">
                                          <p:val>
                                            <p:strVal val="#ppt_x"/>
                                          </p:val>
                                        </p:tav>
                                      </p:tavLst>
                                    </p:anim>
                                    <p:anim calcmode="lin" valueType="num">
                                      <p:cBhvr>
                                        <p:cTn id="1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B99A72-191F-44F5-BC40-1C1E311D1587}"/>
              </a:ext>
            </a:extLst>
          </p:cNvPr>
          <p:cNvSpPr/>
          <p:nvPr/>
        </p:nvSpPr>
        <p:spPr>
          <a:xfrm>
            <a:off x="571501" y="260887"/>
            <a:ext cx="11048999" cy="1263114"/>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lvl="0" algn="just">
              <a:defRPr/>
            </a:pPr>
            <a:r>
              <a:rPr lang="vi-VN" sz="4000" b="1" dirty="0">
                <a:ln w="22225">
                  <a:noFill/>
                  <a:prstDash val="solid"/>
                </a:ln>
                <a:solidFill>
                  <a:srgbClr val="002060"/>
                </a:solidFill>
                <a:effectLst>
                  <a:glow rad="63500">
                    <a:srgbClr val="F8931D">
                      <a:satMod val="175000"/>
                      <a:alpha val="40000"/>
                    </a:srgbClr>
                  </a:glow>
                </a:effectLst>
                <a:latin typeface="Cambria" panose="02040503050406030204" pitchFamily="18" charset="0"/>
                <a:ea typeface="Cambria" panose="02040503050406030204" pitchFamily="18" charset="0"/>
                <a:cs typeface="UTM Alberta Heavy" panose="02040603050506020204" charset="0"/>
              </a:rPr>
              <a:t>Lễ Giỗ Tổ Hùng Vương được Nhà nước tổ chức theo nghi lễ truyền thống. </a:t>
            </a:r>
            <a:endParaRPr kumimoji="0" lang="en-US" sz="4000" b="1" i="0" u="none" strike="noStrike" kern="1200" cap="none" spc="0" normalizeH="0" baseline="0" noProof="0" dirty="0">
              <a:ln w="22225">
                <a:noFill/>
                <a:prstDash val="solid"/>
              </a:ln>
              <a:solidFill>
                <a:srgbClr val="002060"/>
              </a:solidFill>
              <a:effectLst>
                <a:glow rad="63500">
                  <a:srgbClr val="F8931D">
                    <a:satMod val="175000"/>
                    <a:alpha val="40000"/>
                  </a:srgbClr>
                </a:glow>
              </a:effectLst>
              <a:uLnTx/>
              <a:uFillTx/>
              <a:latin typeface="Cambria" panose="02040503050406030204" pitchFamily="18" charset="0"/>
              <a:ea typeface="Cambria" panose="02040503050406030204" pitchFamily="18" charset="0"/>
              <a:cs typeface="UTM Alberta Heavy" panose="02040603050506020204" charset="0"/>
            </a:endParaRPr>
          </a:p>
        </p:txBody>
      </p:sp>
      <p:sp>
        <p:nvSpPr>
          <p:cNvPr id="10" name="TextBox 9">
            <a:extLst>
              <a:ext uri="{FF2B5EF4-FFF2-40B4-BE49-F238E27FC236}">
                <a16:creationId xmlns:a16="http://schemas.microsoft.com/office/drawing/2014/main" id="{0741BD34-F6B1-E8C3-BB10-12242B5CEFDE}"/>
              </a:ext>
            </a:extLst>
          </p:cNvPr>
          <p:cNvSpPr txBox="1"/>
          <p:nvPr/>
        </p:nvSpPr>
        <p:spPr>
          <a:xfrm>
            <a:off x="422910" y="2036786"/>
            <a:ext cx="3568065" cy="4031873"/>
          </a:xfrm>
          <a:custGeom>
            <a:avLst/>
            <a:gdLst>
              <a:gd name="connsiteX0" fmla="*/ 0 w 3568065"/>
              <a:gd name="connsiteY0" fmla="*/ 0 h 4031873"/>
              <a:gd name="connsiteX1" fmla="*/ 3568065 w 3568065"/>
              <a:gd name="connsiteY1" fmla="*/ 0 h 4031873"/>
              <a:gd name="connsiteX2" fmla="*/ 3568065 w 3568065"/>
              <a:gd name="connsiteY2" fmla="*/ 4031873 h 4031873"/>
              <a:gd name="connsiteX3" fmla="*/ 0 w 3568065"/>
              <a:gd name="connsiteY3" fmla="*/ 4031873 h 4031873"/>
              <a:gd name="connsiteX4" fmla="*/ 0 w 3568065"/>
              <a:gd name="connsiteY4" fmla="*/ 0 h 4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065" h="4031873" fill="none" extrusionOk="0">
                <a:moveTo>
                  <a:pt x="0" y="0"/>
                </a:moveTo>
                <a:cubicBezTo>
                  <a:pt x="744582" y="5222"/>
                  <a:pt x="3156619" y="24918"/>
                  <a:pt x="3568065" y="0"/>
                </a:cubicBezTo>
                <a:cubicBezTo>
                  <a:pt x="3406820" y="1047517"/>
                  <a:pt x="3524305" y="3144115"/>
                  <a:pt x="3568065" y="4031873"/>
                </a:cubicBezTo>
                <a:cubicBezTo>
                  <a:pt x="2453296" y="3867112"/>
                  <a:pt x="1679933" y="4150023"/>
                  <a:pt x="0" y="4031873"/>
                </a:cubicBezTo>
                <a:cubicBezTo>
                  <a:pt x="-55725" y="2265276"/>
                  <a:pt x="17072" y="646190"/>
                  <a:pt x="0" y="0"/>
                </a:cubicBezTo>
                <a:close/>
              </a:path>
              <a:path w="3568065" h="4031873" stroke="0" extrusionOk="0">
                <a:moveTo>
                  <a:pt x="0" y="0"/>
                </a:moveTo>
                <a:cubicBezTo>
                  <a:pt x="1652866" y="11849"/>
                  <a:pt x="3052698" y="-161459"/>
                  <a:pt x="3568065" y="0"/>
                </a:cubicBezTo>
                <a:cubicBezTo>
                  <a:pt x="3571195" y="601035"/>
                  <a:pt x="3466889" y="2648382"/>
                  <a:pt x="3568065" y="4031873"/>
                </a:cubicBezTo>
                <a:cubicBezTo>
                  <a:pt x="2564329" y="3886013"/>
                  <a:pt x="681906" y="3953549"/>
                  <a:pt x="0" y="4031873"/>
                </a:cubicBezTo>
                <a:cubicBezTo>
                  <a:pt x="74291" y="3600045"/>
                  <a:pt x="168006" y="768507"/>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200" b="1" dirty="0">
                <a:cs typeface="Arial" panose="020B0604020202020204" pitchFamily="34" charset="0"/>
              </a:rPr>
              <a:t>Nghi thức quan trọng nhất là lễ rước kiệu vua và lễ dâng hương. Đoàn rước kiệu lần lượt đi qua các đền để đến Đền Thượng. </a:t>
            </a:r>
          </a:p>
        </p:txBody>
      </p:sp>
      <p:pic>
        <p:nvPicPr>
          <p:cNvPr id="1030" name="Picture 6" descr="Đặc sắc Lễ rước kiệu về Đền Hùng của các xã, phường vùng ven di tích | Lễ  hội | Vietnam+ (VietnamPlus)">
            <a:extLst>
              <a:ext uri="{FF2B5EF4-FFF2-40B4-BE49-F238E27FC236}">
                <a16:creationId xmlns:a16="http://schemas.microsoft.com/office/drawing/2014/main" id="{3D354EA8-E4A3-2A92-CAFD-E67669D870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70121">
            <a:off x="5172075" y="1533997"/>
            <a:ext cx="4410075" cy="26238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2" name="Picture 8" descr="Dâng hương tưởng niệm các Vua Hùng">
            <a:extLst>
              <a:ext uri="{FF2B5EF4-FFF2-40B4-BE49-F238E27FC236}">
                <a16:creationId xmlns:a16="http://schemas.microsoft.com/office/drawing/2014/main" id="{4B9B7775-A257-2261-6193-17E42EDE3A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28600">
            <a:off x="7677149" y="3962639"/>
            <a:ext cx="4019550" cy="24619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5759044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barn(inVertical)">
                                      <p:cBhvr>
                                        <p:cTn id="17" dur="500"/>
                                        <p:tgtEl>
                                          <p:spTgt spid="1030"/>
                                        </p:tgtEl>
                                      </p:cBhvr>
                                    </p:animEffect>
                                  </p:childTnLst>
                                </p:cTn>
                              </p:par>
                              <p:par>
                                <p:cTn id="18" presetID="16" presetClass="entr" presetSubtype="21" fill="hold" nodeType="withEffect">
                                  <p:stCondLst>
                                    <p:cond delay="0"/>
                                  </p:stCondLst>
                                  <p:childTnLst>
                                    <p:set>
                                      <p:cBhvr>
                                        <p:cTn id="19" dur="1" fill="hold">
                                          <p:stCondLst>
                                            <p:cond delay="0"/>
                                          </p:stCondLst>
                                        </p:cTn>
                                        <p:tgtEl>
                                          <p:spTgt spid="1032"/>
                                        </p:tgtEl>
                                        <p:attrNameLst>
                                          <p:attrName>style.visibility</p:attrName>
                                        </p:attrNameLst>
                                      </p:cBhvr>
                                      <p:to>
                                        <p:strVal val="visible"/>
                                      </p:to>
                                    </p:set>
                                    <p:animEffect transition="in" filter="barn(inVertical)">
                                      <p:cBhvr>
                                        <p:cTn id="20"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B99A72-191F-44F5-BC40-1C1E311D1587}"/>
              </a:ext>
            </a:extLst>
          </p:cNvPr>
          <p:cNvSpPr/>
          <p:nvPr/>
        </p:nvSpPr>
        <p:spPr>
          <a:xfrm>
            <a:off x="571501" y="260887"/>
            <a:ext cx="11048999" cy="1263114"/>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lvl="0" algn="just">
              <a:defRPr/>
            </a:pPr>
            <a:r>
              <a:rPr lang="vi-VN" sz="4000" b="1" dirty="0">
                <a:ln w="22225">
                  <a:noFill/>
                  <a:prstDash val="solid"/>
                </a:ln>
                <a:solidFill>
                  <a:srgbClr val="002060"/>
                </a:solidFill>
                <a:effectLst>
                  <a:glow rad="63500">
                    <a:srgbClr val="F8931D">
                      <a:satMod val="175000"/>
                      <a:alpha val="40000"/>
                    </a:srgbClr>
                  </a:glow>
                </a:effectLst>
                <a:latin typeface="Cambria" panose="02040503050406030204" pitchFamily="18" charset="0"/>
                <a:ea typeface="Cambria" panose="02040503050406030204" pitchFamily="18" charset="0"/>
                <a:cs typeface="UTM Alberta Heavy" panose="02040603050506020204" charset="0"/>
              </a:rPr>
              <a:t>Phần hội có các trò chơi như: thi gói bánh chưng, giã bánh giầy, hát Xoan, đấu vật,... </a:t>
            </a:r>
            <a:endParaRPr kumimoji="0" lang="en-US" sz="4000" b="1" i="0" u="none" strike="noStrike" kern="1200" cap="none" spc="0" normalizeH="0" baseline="0" noProof="0" dirty="0">
              <a:ln w="22225">
                <a:noFill/>
                <a:prstDash val="solid"/>
              </a:ln>
              <a:solidFill>
                <a:srgbClr val="002060"/>
              </a:solidFill>
              <a:effectLst>
                <a:glow rad="63500">
                  <a:srgbClr val="F8931D">
                    <a:satMod val="175000"/>
                    <a:alpha val="40000"/>
                  </a:srgbClr>
                </a:glow>
              </a:effectLst>
              <a:uLnTx/>
              <a:uFillTx/>
              <a:latin typeface="Cambria" panose="02040503050406030204" pitchFamily="18" charset="0"/>
              <a:ea typeface="Cambria" panose="02040503050406030204" pitchFamily="18" charset="0"/>
              <a:cs typeface="UTM Alberta Heavy" panose="02040603050506020204" charset="0"/>
            </a:endParaRPr>
          </a:p>
        </p:txBody>
      </p:sp>
      <p:pic>
        <p:nvPicPr>
          <p:cNvPr id="3074" name="Picture 2" descr="Giỗ Tổ Hùng Vương – Lễ hội Đền Hùng 2022: Hội thi “Gói, nấu bánh chưng và  giã bánh giầy” tỉnh Phú Thọ lần thứ IX - Ảnh thời sự trong nước -">
            <a:extLst>
              <a:ext uri="{FF2B5EF4-FFF2-40B4-BE49-F238E27FC236}">
                <a16:creationId xmlns:a16="http://schemas.microsoft.com/office/drawing/2014/main" id="{28772D89-4E52-243D-D33D-E82BFF4CCC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038350"/>
            <a:ext cx="4324350" cy="27831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8" name="Picture 6" descr="Thể thao truyền thống trong lễ hội Đền Hùng | baotintuc.vn">
            <a:extLst>
              <a:ext uri="{FF2B5EF4-FFF2-40B4-BE49-F238E27FC236}">
                <a16:creationId xmlns:a16="http://schemas.microsoft.com/office/drawing/2014/main" id="{7AB3E594-440C-E94D-35E8-C9F94BB124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9178" y="1795463"/>
            <a:ext cx="3855171" cy="35385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4" descr="Trình diễn Hát Xoan trong Lễ hội Đền Hùng | Báo Pháp luật Việt Nam điện tử">
            <a:extLst>
              <a:ext uri="{FF2B5EF4-FFF2-40B4-BE49-F238E27FC236}">
                <a16:creationId xmlns:a16="http://schemas.microsoft.com/office/drawing/2014/main" id="{55B4AD6B-CD8C-5DEC-9EAA-C5DA2399E6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3609975"/>
            <a:ext cx="4791075" cy="2962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271606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wipe(left)">
                                      <p:cBhvr>
                                        <p:cTn id="15" dur="500"/>
                                        <p:tgtEl>
                                          <p:spTgt spid="3074"/>
                                        </p:tgtEl>
                                      </p:cBhvr>
                                    </p:animEffect>
                                  </p:childTnLst>
                                </p:cTn>
                              </p:par>
                              <p:par>
                                <p:cTn id="16" presetID="22" presetClass="entr" presetSubtype="8" fill="hold" nodeType="withEffect">
                                  <p:stCondLst>
                                    <p:cond delay="0"/>
                                  </p:stCondLst>
                                  <p:childTnLst>
                                    <p:set>
                                      <p:cBhvr>
                                        <p:cTn id="17" dur="1" fill="hold">
                                          <p:stCondLst>
                                            <p:cond delay="0"/>
                                          </p:stCondLst>
                                        </p:cTn>
                                        <p:tgtEl>
                                          <p:spTgt spid="3078"/>
                                        </p:tgtEl>
                                        <p:attrNameLst>
                                          <p:attrName>style.visibility</p:attrName>
                                        </p:attrNameLst>
                                      </p:cBhvr>
                                      <p:to>
                                        <p:strVal val="visible"/>
                                      </p:to>
                                    </p:set>
                                    <p:animEffect transition="in" filter="wipe(left)">
                                      <p:cBhvr>
                                        <p:cTn id="18"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3">
            <a:extLst>
              <a:ext uri="{FF2B5EF4-FFF2-40B4-BE49-F238E27FC236}">
                <a16:creationId xmlns:a16="http://schemas.microsoft.com/office/drawing/2014/main" id="{27300D58-AD90-0526-37A2-5C38912DFB3E}"/>
              </a:ext>
            </a:extLst>
          </p:cNvPr>
          <p:cNvSpPr txBox="1">
            <a:spLocks noChangeArrowheads="1"/>
          </p:cNvSpPr>
          <p:nvPr/>
        </p:nvSpPr>
        <p:spPr bwMode="auto">
          <a:xfrm>
            <a:off x="354841" y="191069"/>
            <a:ext cx="11450471" cy="6808018"/>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lvl="0">
              <a:lnSpc>
                <a:spcPct val="130000"/>
              </a:lnSpc>
              <a:spcBef>
                <a:spcPct val="50000"/>
              </a:spcBef>
              <a:defRPr/>
            </a:pP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Nhiều</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phong</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tục</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còn</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lưu</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truyền</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đến</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ngày</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nay: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Thờ</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cúng</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tổ</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tiên</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Gói</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bánh</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chưng</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giã</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bánh</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giầy</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tục</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ăn</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trầu</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nhiều</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lễ</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hội</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a:t>
            </a:r>
          </a:p>
          <a:p>
            <a:pPr lvl="0">
              <a:lnSpc>
                <a:spcPct val="130000"/>
              </a:lnSpc>
              <a:spcBef>
                <a:spcPct val="50000"/>
              </a:spcBef>
              <a:defRPr/>
            </a:pPr>
            <a:r>
              <a:rPr lang="vi-VN" dirty="0"/>
              <a:t> là một nét đẹp truyền thống ,riêng biệt của dân tộc ta nên cần phải lưu giữ những văn hóa ,bản sắc đó.</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a:p>
            <a:pPr lvl="0">
              <a:lnSpc>
                <a:spcPct val="130000"/>
              </a:lnSpc>
              <a:spcBef>
                <a:spcPct val="50000"/>
              </a:spcBef>
              <a:defRPr/>
            </a:pP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Đó</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vi-VN" sz="4000" b="1" dirty="0">
                <a:solidFill>
                  <a:prstClr val="black"/>
                </a:solidFill>
                <a:latin typeface="Cambria" panose="02040503050406030204" pitchFamily="18" charset="0"/>
                <a:ea typeface="Cambria" panose="02040503050406030204" pitchFamily="18" charset="0"/>
                <a:cs typeface="Arial" panose="020B0604020202020204" pitchFamily="34" charset="0"/>
              </a:rPr>
              <a:t>là một nét đẹp truyền thống ,riêng biệt của dân tộc ta nên cần phải lưu giữ những văn hóa bản sắc đó.</a:t>
            </a:r>
            <a:endPar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endParaRPr>
          </a:p>
          <a:p>
            <a:pPr lvl="0">
              <a:lnSpc>
                <a:spcPct val="130000"/>
              </a:lnSpc>
              <a:spcBef>
                <a:spcPct val="50000"/>
              </a:spcBef>
              <a:defRPr/>
            </a:pP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135318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00E249-0C7A-08F1-B773-B9CEE358B87E}"/>
              </a:ext>
            </a:extLst>
          </p:cNvPr>
          <p:cNvSpPr/>
          <p:nvPr/>
        </p:nvSpPr>
        <p:spPr>
          <a:xfrm>
            <a:off x="118864" y="529976"/>
            <a:ext cx="12187436" cy="1581972"/>
          </a:xfrm>
          <a:prstGeom prst="rect">
            <a:avLst/>
          </a:prstGeom>
          <a:solidFill>
            <a:schemeClr val="bg1"/>
          </a:solidFill>
        </p:spPr>
        <p:txBody>
          <a:bodyPr wrap="square">
            <a:spAutoFit/>
          </a:bodyPr>
          <a:lstStyle/>
          <a:p>
            <a:pPr marL="571500" indent="-571500" algn="ctr">
              <a:spcBef>
                <a:spcPct val="20000"/>
              </a:spcBef>
              <a:defRPr/>
            </a:pPr>
            <a:r>
              <a:rPr lang="en-US" sz="4400" b="1" dirty="0" err="1">
                <a:solidFill>
                  <a:srgbClr val="002060"/>
                </a:solidFill>
                <a:effectLst>
                  <a:outerShdw blurRad="38100" dist="38100" dir="2700000" algn="tl">
                    <a:srgbClr val="C0C0C0"/>
                  </a:outerShdw>
                </a:effectLst>
                <a:latin typeface="Cambria" panose="02040503050406030204" pitchFamily="18" charset="0"/>
                <a:ea typeface="Cambria" panose="02040503050406030204" pitchFamily="18" charset="0"/>
                <a:cs typeface="Arial" panose="020B0604020202020204" pitchFamily="34" charset="0"/>
              </a:rPr>
              <a:t>Dù</a:t>
            </a:r>
            <a:r>
              <a:rPr lang="en-US" sz="4400" b="1" dirty="0">
                <a:solidFill>
                  <a:srgbClr val="002060"/>
                </a:solidFill>
                <a:effectLst>
                  <a:outerShdw blurRad="38100" dist="38100" dir="2700000" algn="tl">
                    <a:srgbClr val="C0C0C0"/>
                  </a:outerShdw>
                </a:effectLst>
                <a:latin typeface="Cambria" panose="02040503050406030204" pitchFamily="18" charset="0"/>
                <a:ea typeface="Cambria" panose="02040503050406030204" pitchFamily="18" charset="0"/>
                <a:cs typeface="Arial" panose="020B0604020202020204" pitchFamily="34" charset="0"/>
              </a:rPr>
              <a:t> ai </a:t>
            </a:r>
            <a:r>
              <a:rPr lang="en-US" sz="4400" b="1" dirty="0" err="1">
                <a:solidFill>
                  <a:srgbClr val="002060"/>
                </a:solidFill>
                <a:effectLst>
                  <a:outerShdw blurRad="38100" dist="38100" dir="2700000" algn="tl">
                    <a:srgbClr val="C0C0C0"/>
                  </a:outerShdw>
                </a:effectLst>
                <a:latin typeface="Cambria" panose="02040503050406030204" pitchFamily="18" charset="0"/>
                <a:ea typeface="Cambria" panose="02040503050406030204" pitchFamily="18" charset="0"/>
                <a:cs typeface="Arial" panose="020B0604020202020204" pitchFamily="34" charset="0"/>
              </a:rPr>
              <a:t>đi</a:t>
            </a:r>
            <a:r>
              <a:rPr lang="en-US" sz="4400" b="1" dirty="0">
                <a:solidFill>
                  <a:srgbClr val="002060"/>
                </a:solidFill>
                <a:effectLst>
                  <a:outerShdw blurRad="38100" dist="38100" dir="2700000" algn="tl">
                    <a:srgbClr val="C0C0C0"/>
                  </a:outerShdw>
                </a:effectLst>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002060"/>
                </a:solidFill>
                <a:effectLst>
                  <a:outerShdw blurRad="38100" dist="38100" dir="2700000" algn="tl">
                    <a:srgbClr val="C0C0C0"/>
                  </a:outerShdw>
                </a:effectLst>
                <a:latin typeface="Cambria" panose="02040503050406030204" pitchFamily="18" charset="0"/>
                <a:ea typeface="Cambria" panose="02040503050406030204" pitchFamily="18" charset="0"/>
                <a:cs typeface="Arial" panose="020B0604020202020204" pitchFamily="34" charset="0"/>
              </a:rPr>
              <a:t>ngược</a:t>
            </a:r>
            <a:r>
              <a:rPr lang="en-US" sz="4400" b="1" dirty="0">
                <a:solidFill>
                  <a:srgbClr val="002060"/>
                </a:solidFill>
                <a:effectLst>
                  <a:outerShdw blurRad="38100" dist="38100" dir="2700000" algn="tl">
                    <a:srgbClr val="C0C0C0"/>
                  </a:outerShdw>
                </a:effectLst>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002060"/>
                </a:solidFill>
                <a:effectLst>
                  <a:outerShdw blurRad="38100" dist="38100" dir="2700000" algn="tl">
                    <a:srgbClr val="C0C0C0"/>
                  </a:outerShdw>
                </a:effectLst>
                <a:latin typeface="Cambria" panose="02040503050406030204" pitchFamily="18" charset="0"/>
                <a:ea typeface="Cambria" panose="02040503050406030204" pitchFamily="18" charset="0"/>
                <a:cs typeface="Arial" panose="020B0604020202020204" pitchFamily="34" charset="0"/>
              </a:rPr>
              <a:t>về</a:t>
            </a:r>
            <a:r>
              <a:rPr lang="en-US" sz="4400" b="1" dirty="0">
                <a:solidFill>
                  <a:srgbClr val="002060"/>
                </a:solidFill>
                <a:effectLst>
                  <a:outerShdw blurRad="38100" dist="38100" dir="2700000" algn="tl">
                    <a:srgbClr val="C0C0C0"/>
                  </a:outerShdw>
                </a:effectLst>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002060"/>
                </a:solidFill>
                <a:effectLst>
                  <a:outerShdw blurRad="38100" dist="38100" dir="2700000" algn="tl">
                    <a:srgbClr val="C0C0C0"/>
                  </a:outerShdw>
                </a:effectLst>
                <a:latin typeface="Cambria" panose="02040503050406030204" pitchFamily="18" charset="0"/>
                <a:ea typeface="Cambria" panose="02040503050406030204" pitchFamily="18" charset="0"/>
                <a:cs typeface="Arial" panose="020B0604020202020204" pitchFamily="34" charset="0"/>
              </a:rPr>
              <a:t>xuôi</a:t>
            </a:r>
            <a:endParaRPr lang="en-US" sz="4400" b="1" dirty="0">
              <a:solidFill>
                <a:srgbClr val="002060"/>
              </a:solidFill>
              <a:effectLst>
                <a:outerShdw blurRad="38100" dist="38100" dir="2700000" algn="tl">
                  <a:srgbClr val="C0C0C0"/>
                </a:outerShdw>
              </a:effectLst>
              <a:latin typeface="Cambria" panose="02040503050406030204" pitchFamily="18" charset="0"/>
              <a:ea typeface="Cambria" panose="02040503050406030204" pitchFamily="18" charset="0"/>
              <a:cs typeface="Arial" panose="020B0604020202020204" pitchFamily="34" charset="0"/>
            </a:endParaRPr>
          </a:p>
          <a:p>
            <a:pPr marL="571500" indent="-571500" algn="ctr">
              <a:spcBef>
                <a:spcPct val="20000"/>
              </a:spcBef>
              <a:defRPr/>
            </a:pPr>
            <a:r>
              <a:rPr lang="en-US" sz="4400" b="1" dirty="0" err="1">
                <a:solidFill>
                  <a:srgbClr val="002060"/>
                </a:solidFill>
                <a:effectLst>
                  <a:outerShdw blurRad="38100" dist="38100" dir="2700000" algn="tl">
                    <a:srgbClr val="C0C0C0"/>
                  </a:outerShdw>
                </a:effectLst>
                <a:latin typeface="Cambria" panose="02040503050406030204" pitchFamily="18" charset="0"/>
                <a:ea typeface="Cambria" panose="02040503050406030204" pitchFamily="18" charset="0"/>
                <a:cs typeface="Arial" panose="020B0604020202020204" pitchFamily="34" charset="0"/>
              </a:rPr>
              <a:t>Nhớ</a:t>
            </a:r>
            <a:r>
              <a:rPr lang="en-US" sz="4400" b="1" dirty="0">
                <a:solidFill>
                  <a:srgbClr val="002060"/>
                </a:solidFill>
                <a:effectLst>
                  <a:outerShdw blurRad="38100" dist="38100" dir="2700000" algn="tl">
                    <a:srgbClr val="C0C0C0"/>
                  </a:outerShdw>
                </a:effectLst>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002060"/>
                </a:solidFill>
                <a:effectLst>
                  <a:outerShdw blurRad="38100" dist="38100" dir="2700000" algn="tl">
                    <a:srgbClr val="C0C0C0"/>
                  </a:outerShdw>
                </a:effectLst>
                <a:latin typeface="Cambria" panose="02040503050406030204" pitchFamily="18" charset="0"/>
                <a:ea typeface="Cambria" panose="02040503050406030204" pitchFamily="18" charset="0"/>
                <a:cs typeface="Arial" panose="020B0604020202020204" pitchFamily="34" charset="0"/>
              </a:rPr>
              <a:t>ngày</a:t>
            </a:r>
            <a:r>
              <a:rPr lang="en-US" sz="4400" b="1" dirty="0">
                <a:solidFill>
                  <a:srgbClr val="002060"/>
                </a:solidFill>
                <a:effectLst>
                  <a:outerShdw blurRad="38100" dist="38100" dir="2700000" algn="tl">
                    <a:srgbClr val="C0C0C0"/>
                  </a:outerShdw>
                </a:effectLst>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002060"/>
                </a:solidFill>
                <a:effectLst>
                  <a:outerShdw blurRad="38100" dist="38100" dir="2700000" algn="tl">
                    <a:srgbClr val="C0C0C0"/>
                  </a:outerShdw>
                </a:effectLst>
                <a:latin typeface="Cambria" panose="02040503050406030204" pitchFamily="18" charset="0"/>
                <a:ea typeface="Cambria" panose="02040503050406030204" pitchFamily="18" charset="0"/>
                <a:cs typeface="Arial" panose="020B0604020202020204" pitchFamily="34" charset="0"/>
              </a:rPr>
              <a:t>giỗ</a:t>
            </a:r>
            <a:r>
              <a:rPr lang="en-US" sz="4400" b="1" dirty="0">
                <a:solidFill>
                  <a:srgbClr val="002060"/>
                </a:solidFill>
                <a:effectLst>
                  <a:outerShdw blurRad="38100" dist="38100" dir="2700000" algn="tl">
                    <a:srgbClr val="C0C0C0"/>
                  </a:outerShdw>
                </a:effectLst>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002060"/>
                </a:solidFill>
                <a:effectLst>
                  <a:outerShdw blurRad="38100" dist="38100" dir="2700000" algn="tl">
                    <a:srgbClr val="C0C0C0"/>
                  </a:outerShdw>
                </a:effectLst>
                <a:latin typeface="Cambria" panose="02040503050406030204" pitchFamily="18" charset="0"/>
                <a:ea typeface="Cambria" panose="02040503050406030204" pitchFamily="18" charset="0"/>
                <a:cs typeface="Arial" panose="020B0604020202020204" pitchFamily="34" charset="0"/>
              </a:rPr>
              <a:t>tổ</a:t>
            </a:r>
            <a:r>
              <a:rPr lang="en-US" sz="4400" b="1" dirty="0">
                <a:solidFill>
                  <a:srgbClr val="002060"/>
                </a:solidFill>
                <a:effectLst>
                  <a:outerShdw blurRad="38100" dist="38100" dir="2700000" algn="tl">
                    <a:srgbClr val="C0C0C0"/>
                  </a:outerShdw>
                </a:effectLst>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002060"/>
                </a:solidFill>
                <a:effectLst>
                  <a:outerShdw blurRad="38100" dist="38100" dir="2700000" algn="tl">
                    <a:srgbClr val="C0C0C0"/>
                  </a:outerShdw>
                </a:effectLst>
                <a:latin typeface="Cambria" panose="02040503050406030204" pitchFamily="18" charset="0"/>
                <a:ea typeface="Cambria" panose="02040503050406030204" pitchFamily="18" charset="0"/>
                <a:cs typeface="Arial" panose="020B0604020202020204" pitchFamily="34" charset="0"/>
              </a:rPr>
              <a:t>mùng</a:t>
            </a:r>
            <a:r>
              <a:rPr lang="en-US" sz="4400" b="1" dirty="0">
                <a:solidFill>
                  <a:srgbClr val="002060"/>
                </a:solidFill>
                <a:effectLst>
                  <a:outerShdw blurRad="38100" dist="38100" dir="2700000" algn="tl">
                    <a:srgbClr val="C0C0C0"/>
                  </a:outerShdw>
                </a:effectLst>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002060"/>
                </a:solidFill>
                <a:effectLst>
                  <a:outerShdw blurRad="38100" dist="38100" dir="2700000" algn="tl">
                    <a:srgbClr val="C0C0C0"/>
                  </a:outerShdw>
                </a:effectLst>
                <a:latin typeface="Cambria" panose="02040503050406030204" pitchFamily="18" charset="0"/>
                <a:ea typeface="Cambria" panose="02040503050406030204" pitchFamily="18" charset="0"/>
                <a:cs typeface="Arial" panose="020B0604020202020204" pitchFamily="34" charset="0"/>
              </a:rPr>
              <a:t>Mười</a:t>
            </a:r>
            <a:r>
              <a:rPr lang="en-US" sz="4400" b="1" dirty="0">
                <a:solidFill>
                  <a:srgbClr val="002060"/>
                </a:solidFill>
                <a:effectLst>
                  <a:outerShdw blurRad="38100" dist="38100" dir="2700000" algn="tl">
                    <a:srgbClr val="C0C0C0"/>
                  </a:outerShdw>
                </a:effectLst>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002060"/>
                </a:solidFill>
                <a:effectLst>
                  <a:outerShdw blurRad="38100" dist="38100" dir="2700000" algn="tl">
                    <a:srgbClr val="C0C0C0"/>
                  </a:outerShdw>
                </a:effectLst>
                <a:latin typeface="Cambria" panose="02040503050406030204" pitchFamily="18" charset="0"/>
                <a:ea typeface="Cambria" panose="02040503050406030204" pitchFamily="18" charset="0"/>
                <a:cs typeface="Arial" panose="020B0604020202020204" pitchFamily="34" charset="0"/>
              </a:rPr>
              <a:t>tháng</a:t>
            </a:r>
            <a:r>
              <a:rPr lang="en-US" sz="4400" b="1" dirty="0">
                <a:solidFill>
                  <a:srgbClr val="002060"/>
                </a:solidFill>
                <a:effectLst>
                  <a:outerShdw blurRad="38100" dist="38100" dir="2700000" algn="tl">
                    <a:srgbClr val="C0C0C0"/>
                  </a:outerShdw>
                </a:effectLst>
                <a:latin typeface="Cambria" panose="02040503050406030204" pitchFamily="18" charset="0"/>
                <a:ea typeface="Cambria" panose="02040503050406030204" pitchFamily="18" charset="0"/>
                <a:cs typeface="Arial" panose="020B0604020202020204" pitchFamily="34" charset="0"/>
              </a:rPr>
              <a:t> Ba</a:t>
            </a:r>
          </a:p>
        </p:txBody>
      </p:sp>
      <p:sp>
        <p:nvSpPr>
          <p:cNvPr id="4" name="Rectangle 3">
            <a:extLst>
              <a:ext uri="{FF2B5EF4-FFF2-40B4-BE49-F238E27FC236}">
                <a16:creationId xmlns:a16="http://schemas.microsoft.com/office/drawing/2014/main" id="{80DB46D1-E3C5-D2C4-80BF-B34B0800BFC3}"/>
              </a:ext>
            </a:extLst>
          </p:cNvPr>
          <p:cNvSpPr/>
          <p:nvPr/>
        </p:nvSpPr>
        <p:spPr>
          <a:xfrm>
            <a:off x="2715806" y="2851196"/>
            <a:ext cx="9126155" cy="1493723"/>
          </a:xfrm>
          <a:custGeom>
            <a:avLst/>
            <a:gdLst>
              <a:gd name="connsiteX0" fmla="*/ 0 w 9126155"/>
              <a:gd name="connsiteY0" fmla="*/ 0 h 1493723"/>
              <a:gd name="connsiteX1" fmla="*/ 378084 w 9126155"/>
              <a:gd name="connsiteY1" fmla="*/ 0 h 1493723"/>
              <a:gd name="connsiteX2" fmla="*/ 1029952 w 9126155"/>
              <a:gd name="connsiteY2" fmla="*/ 0 h 1493723"/>
              <a:gd name="connsiteX3" fmla="*/ 1499297 w 9126155"/>
              <a:gd name="connsiteY3" fmla="*/ 0 h 1493723"/>
              <a:gd name="connsiteX4" fmla="*/ 1877380 w 9126155"/>
              <a:gd name="connsiteY4" fmla="*/ 0 h 1493723"/>
              <a:gd name="connsiteX5" fmla="*/ 2437987 w 9126155"/>
              <a:gd name="connsiteY5" fmla="*/ 0 h 1493723"/>
              <a:gd name="connsiteX6" fmla="*/ 2907332 w 9126155"/>
              <a:gd name="connsiteY6" fmla="*/ 0 h 1493723"/>
              <a:gd name="connsiteX7" fmla="*/ 3559200 w 9126155"/>
              <a:gd name="connsiteY7" fmla="*/ 0 h 1493723"/>
              <a:gd name="connsiteX8" fmla="*/ 4211069 w 9126155"/>
              <a:gd name="connsiteY8" fmla="*/ 0 h 1493723"/>
              <a:gd name="connsiteX9" fmla="*/ 5045460 w 9126155"/>
              <a:gd name="connsiteY9" fmla="*/ 0 h 1493723"/>
              <a:gd name="connsiteX10" fmla="*/ 5423544 w 9126155"/>
              <a:gd name="connsiteY10" fmla="*/ 0 h 1493723"/>
              <a:gd name="connsiteX11" fmla="*/ 5892889 w 9126155"/>
              <a:gd name="connsiteY11" fmla="*/ 0 h 1493723"/>
              <a:gd name="connsiteX12" fmla="*/ 6270972 w 9126155"/>
              <a:gd name="connsiteY12" fmla="*/ 0 h 1493723"/>
              <a:gd name="connsiteX13" fmla="*/ 6649056 w 9126155"/>
              <a:gd name="connsiteY13" fmla="*/ 0 h 1493723"/>
              <a:gd name="connsiteX14" fmla="*/ 7483447 w 9126155"/>
              <a:gd name="connsiteY14" fmla="*/ 0 h 1493723"/>
              <a:gd name="connsiteX15" fmla="*/ 7861531 w 9126155"/>
              <a:gd name="connsiteY15" fmla="*/ 0 h 1493723"/>
              <a:gd name="connsiteX16" fmla="*/ 8330876 w 9126155"/>
              <a:gd name="connsiteY16" fmla="*/ 0 h 1493723"/>
              <a:gd name="connsiteX17" fmla="*/ 9126155 w 9126155"/>
              <a:gd name="connsiteY17" fmla="*/ 0 h 1493723"/>
              <a:gd name="connsiteX18" fmla="*/ 9126155 w 9126155"/>
              <a:gd name="connsiteY18" fmla="*/ 453096 h 1493723"/>
              <a:gd name="connsiteX19" fmla="*/ 9126155 w 9126155"/>
              <a:gd name="connsiteY19" fmla="*/ 906192 h 1493723"/>
              <a:gd name="connsiteX20" fmla="*/ 9126155 w 9126155"/>
              <a:gd name="connsiteY20" fmla="*/ 1493723 h 1493723"/>
              <a:gd name="connsiteX21" fmla="*/ 8748071 w 9126155"/>
              <a:gd name="connsiteY21" fmla="*/ 1493723 h 1493723"/>
              <a:gd name="connsiteX22" fmla="*/ 7913680 w 9126155"/>
              <a:gd name="connsiteY22" fmla="*/ 1493723 h 1493723"/>
              <a:gd name="connsiteX23" fmla="*/ 7353073 w 9126155"/>
              <a:gd name="connsiteY23" fmla="*/ 1493723 h 1493723"/>
              <a:gd name="connsiteX24" fmla="*/ 6701205 w 9126155"/>
              <a:gd name="connsiteY24" fmla="*/ 1493723 h 1493723"/>
              <a:gd name="connsiteX25" fmla="*/ 5866814 w 9126155"/>
              <a:gd name="connsiteY25" fmla="*/ 1493723 h 1493723"/>
              <a:gd name="connsiteX26" fmla="*/ 5488730 w 9126155"/>
              <a:gd name="connsiteY26" fmla="*/ 1493723 h 1493723"/>
              <a:gd name="connsiteX27" fmla="*/ 4654339 w 9126155"/>
              <a:gd name="connsiteY27" fmla="*/ 1493723 h 1493723"/>
              <a:gd name="connsiteX28" fmla="*/ 3911209 w 9126155"/>
              <a:gd name="connsiteY28" fmla="*/ 1493723 h 1493723"/>
              <a:gd name="connsiteX29" fmla="*/ 3076818 w 9126155"/>
              <a:gd name="connsiteY29" fmla="*/ 1493723 h 1493723"/>
              <a:gd name="connsiteX30" fmla="*/ 2424950 w 9126155"/>
              <a:gd name="connsiteY30" fmla="*/ 1493723 h 1493723"/>
              <a:gd name="connsiteX31" fmla="*/ 2046866 w 9126155"/>
              <a:gd name="connsiteY31" fmla="*/ 1493723 h 1493723"/>
              <a:gd name="connsiteX32" fmla="*/ 1212475 w 9126155"/>
              <a:gd name="connsiteY32" fmla="*/ 1493723 h 1493723"/>
              <a:gd name="connsiteX33" fmla="*/ 834391 w 9126155"/>
              <a:gd name="connsiteY33" fmla="*/ 1493723 h 1493723"/>
              <a:gd name="connsiteX34" fmla="*/ 0 w 9126155"/>
              <a:gd name="connsiteY34" fmla="*/ 1493723 h 1493723"/>
              <a:gd name="connsiteX35" fmla="*/ 0 w 9126155"/>
              <a:gd name="connsiteY35" fmla="*/ 965941 h 1493723"/>
              <a:gd name="connsiteX36" fmla="*/ 0 w 9126155"/>
              <a:gd name="connsiteY36" fmla="*/ 512845 h 1493723"/>
              <a:gd name="connsiteX37" fmla="*/ 0 w 9126155"/>
              <a:gd name="connsiteY37" fmla="*/ 0 h 149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126155" h="1493723" fill="none" extrusionOk="0">
                <a:moveTo>
                  <a:pt x="0" y="0"/>
                </a:moveTo>
                <a:cubicBezTo>
                  <a:pt x="126923" y="16584"/>
                  <a:pt x="258286" y="2666"/>
                  <a:pt x="378084" y="0"/>
                </a:cubicBezTo>
                <a:cubicBezTo>
                  <a:pt x="497882" y="-2666"/>
                  <a:pt x="896673" y="-26918"/>
                  <a:pt x="1029952" y="0"/>
                </a:cubicBezTo>
                <a:cubicBezTo>
                  <a:pt x="1163231" y="26918"/>
                  <a:pt x="1327765" y="752"/>
                  <a:pt x="1499297" y="0"/>
                </a:cubicBezTo>
                <a:cubicBezTo>
                  <a:pt x="1670830" y="-752"/>
                  <a:pt x="1791852" y="-14626"/>
                  <a:pt x="1877380" y="0"/>
                </a:cubicBezTo>
                <a:cubicBezTo>
                  <a:pt x="1962908" y="14626"/>
                  <a:pt x="2308450" y="18541"/>
                  <a:pt x="2437987" y="0"/>
                </a:cubicBezTo>
                <a:cubicBezTo>
                  <a:pt x="2567524" y="-18541"/>
                  <a:pt x="2690822" y="-11566"/>
                  <a:pt x="2907332" y="0"/>
                </a:cubicBezTo>
                <a:cubicBezTo>
                  <a:pt x="3123842" y="11566"/>
                  <a:pt x="3403026" y="-16860"/>
                  <a:pt x="3559200" y="0"/>
                </a:cubicBezTo>
                <a:cubicBezTo>
                  <a:pt x="3715374" y="16860"/>
                  <a:pt x="4035216" y="30688"/>
                  <a:pt x="4211069" y="0"/>
                </a:cubicBezTo>
                <a:cubicBezTo>
                  <a:pt x="4386922" y="-30688"/>
                  <a:pt x="4870056" y="23347"/>
                  <a:pt x="5045460" y="0"/>
                </a:cubicBezTo>
                <a:cubicBezTo>
                  <a:pt x="5220864" y="-23347"/>
                  <a:pt x="5251700" y="-16388"/>
                  <a:pt x="5423544" y="0"/>
                </a:cubicBezTo>
                <a:cubicBezTo>
                  <a:pt x="5595388" y="16388"/>
                  <a:pt x="5692350" y="22504"/>
                  <a:pt x="5892889" y="0"/>
                </a:cubicBezTo>
                <a:cubicBezTo>
                  <a:pt x="6093429" y="-22504"/>
                  <a:pt x="6137740" y="16266"/>
                  <a:pt x="6270972" y="0"/>
                </a:cubicBezTo>
                <a:cubicBezTo>
                  <a:pt x="6404204" y="-16266"/>
                  <a:pt x="6464914" y="-3891"/>
                  <a:pt x="6649056" y="0"/>
                </a:cubicBezTo>
                <a:cubicBezTo>
                  <a:pt x="6833198" y="3891"/>
                  <a:pt x="7194073" y="-21062"/>
                  <a:pt x="7483447" y="0"/>
                </a:cubicBezTo>
                <a:cubicBezTo>
                  <a:pt x="7772821" y="21062"/>
                  <a:pt x="7755833" y="-114"/>
                  <a:pt x="7861531" y="0"/>
                </a:cubicBezTo>
                <a:cubicBezTo>
                  <a:pt x="7967229" y="114"/>
                  <a:pt x="8224801" y="-13733"/>
                  <a:pt x="8330876" y="0"/>
                </a:cubicBezTo>
                <a:cubicBezTo>
                  <a:pt x="8436951" y="13733"/>
                  <a:pt x="8844371" y="-21002"/>
                  <a:pt x="9126155" y="0"/>
                </a:cubicBezTo>
                <a:cubicBezTo>
                  <a:pt x="9131015" y="197566"/>
                  <a:pt x="9127531" y="279819"/>
                  <a:pt x="9126155" y="453096"/>
                </a:cubicBezTo>
                <a:cubicBezTo>
                  <a:pt x="9124779" y="626373"/>
                  <a:pt x="9135710" y="699441"/>
                  <a:pt x="9126155" y="906192"/>
                </a:cubicBezTo>
                <a:cubicBezTo>
                  <a:pt x="9116600" y="1112943"/>
                  <a:pt x="9148804" y="1244763"/>
                  <a:pt x="9126155" y="1493723"/>
                </a:cubicBezTo>
                <a:cubicBezTo>
                  <a:pt x="9039502" y="1482492"/>
                  <a:pt x="8909936" y="1499740"/>
                  <a:pt x="8748071" y="1493723"/>
                </a:cubicBezTo>
                <a:cubicBezTo>
                  <a:pt x="8586206" y="1487706"/>
                  <a:pt x="8136433" y="1457037"/>
                  <a:pt x="7913680" y="1493723"/>
                </a:cubicBezTo>
                <a:cubicBezTo>
                  <a:pt x="7690927" y="1530409"/>
                  <a:pt x="7576064" y="1507462"/>
                  <a:pt x="7353073" y="1493723"/>
                </a:cubicBezTo>
                <a:cubicBezTo>
                  <a:pt x="7130082" y="1479984"/>
                  <a:pt x="6880534" y="1515436"/>
                  <a:pt x="6701205" y="1493723"/>
                </a:cubicBezTo>
                <a:cubicBezTo>
                  <a:pt x="6521876" y="1472010"/>
                  <a:pt x="6242098" y="1464311"/>
                  <a:pt x="5866814" y="1493723"/>
                </a:cubicBezTo>
                <a:cubicBezTo>
                  <a:pt x="5491530" y="1523135"/>
                  <a:pt x="5605035" y="1489435"/>
                  <a:pt x="5488730" y="1493723"/>
                </a:cubicBezTo>
                <a:cubicBezTo>
                  <a:pt x="5372425" y="1498011"/>
                  <a:pt x="4823478" y="1535154"/>
                  <a:pt x="4654339" y="1493723"/>
                </a:cubicBezTo>
                <a:cubicBezTo>
                  <a:pt x="4485200" y="1452292"/>
                  <a:pt x="4237707" y="1470446"/>
                  <a:pt x="3911209" y="1493723"/>
                </a:cubicBezTo>
                <a:cubicBezTo>
                  <a:pt x="3584711" y="1517001"/>
                  <a:pt x="3414601" y="1519056"/>
                  <a:pt x="3076818" y="1493723"/>
                </a:cubicBezTo>
                <a:cubicBezTo>
                  <a:pt x="2739035" y="1468390"/>
                  <a:pt x="2656069" y="1520898"/>
                  <a:pt x="2424950" y="1493723"/>
                </a:cubicBezTo>
                <a:cubicBezTo>
                  <a:pt x="2193831" y="1466548"/>
                  <a:pt x="2218293" y="1499694"/>
                  <a:pt x="2046866" y="1493723"/>
                </a:cubicBezTo>
                <a:cubicBezTo>
                  <a:pt x="1875439" y="1487752"/>
                  <a:pt x="1510272" y="1507674"/>
                  <a:pt x="1212475" y="1493723"/>
                </a:cubicBezTo>
                <a:cubicBezTo>
                  <a:pt x="914678" y="1479772"/>
                  <a:pt x="987583" y="1492716"/>
                  <a:pt x="834391" y="1493723"/>
                </a:cubicBezTo>
                <a:cubicBezTo>
                  <a:pt x="681199" y="1494730"/>
                  <a:pt x="387606" y="1468686"/>
                  <a:pt x="0" y="1493723"/>
                </a:cubicBezTo>
                <a:cubicBezTo>
                  <a:pt x="4743" y="1359414"/>
                  <a:pt x="-16467" y="1081767"/>
                  <a:pt x="0" y="965941"/>
                </a:cubicBezTo>
                <a:cubicBezTo>
                  <a:pt x="16467" y="850115"/>
                  <a:pt x="-19527" y="631313"/>
                  <a:pt x="0" y="512845"/>
                </a:cubicBezTo>
                <a:cubicBezTo>
                  <a:pt x="19527" y="394377"/>
                  <a:pt x="2148" y="123124"/>
                  <a:pt x="0" y="0"/>
                </a:cubicBezTo>
                <a:close/>
              </a:path>
              <a:path w="9126155" h="1493723" stroke="0" extrusionOk="0">
                <a:moveTo>
                  <a:pt x="0" y="0"/>
                </a:moveTo>
                <a:cubicBezTo>
                  <a:pt x="98583" y="-5042"/>
                  <a:pt x="305972" y="-5317"/>
                  <a:pt x="469345" y="0"/>
                </a:cubicBezTo>
                <a:cubicBezTo>
                  <a:pt x="632719" y="5317"/>
                  <a:pt x="841122" y="4021"/>
                  <a:pt x="1121213" y="0"/>
                </a:cubicBezTo>
                <a:cubicBezTo>
                  <a:pt x="1401304" y="-4021"/>
                  <a:pt x="1383625" y="9633"/>
                  <a:pt x="1590558" y="0"/>
                </a:cubicBezTo>
                <a:cubicBezTo>
                  <a:pt x="1797492" y="-9633"/>
                  <a:pt x="2120361" y="-12150"/>
                  <a:pt x="2424950" y="0"/>
                </a:cubicBezTo>
                <a:cubicBezTo>
                  <a:pt x="2729539" y="12150"/>
                  <a:pt x="2681363" y="10753"/>
                  <a:pt x="2803033" y="0"/>
                </a:cubicBezTo>
                <a:cubicBezTo>
                  <a:pt x="2924703" y="-10753"/>
                  <a:pt x="3233167" y="14410"/>
                  <a:pt x="3363640" y="0"/>
                </a:cubicBezTo>
                <a:cubicBezTo>
                  <a:pt x="3494113" y="-14410"/>
                  <a:pt x="3842661" y="-27044"/>
                  <a:pt x="4106770" y="0"/>
                </a:cubicBezTo>
                <a:cubicBezTo>
                  <a:pt x="4370879" y="27044"/>
                  <a:pt x="4364504" y="-462"/>
                  <a:pt x="4484853" y="0"/>
                </a:cubicBezTo>
                <a:cubicBezTo>
                  <a:pt x="4605202" y="462"/>
                  <a:pt x="4988939" y="-18895"/>
                  <a:pt x="5227983" y="0"/>
                </a:cubicBezTo>
                <a:cubicBezTo>
                  <a:pt x="5467027" y="18895"/>
                  <a:pt x="5884857" y="1192"/>
                  <a:pt x="6062374" y="0"/>
                </a:cubicBezTo>
                <a:cubicBezTo>
                  <a:pt x="6239891" y="-1192"/>
                  <a:pt x="6304059" y="8876"/>
                  <a:pt x="6440458" y="0"/>
                </a:cubicBezTo>
                <a:cubicBezTo>
                  <a:pt x="6576857" y="-8876"/>
                  <a:pt x="6910525" y="-7235"/>
                  <a:pt x="7092326" y="0"/>
                </a:cubicBezTo>
                <a:cubicBezTo>
                  <a:pt x="7274127" y="7235"/>
                  <a:pt x="7433542" y="-25295"/>
                  <a:pt x="7652933" y="0"/>
                </a:cubicBezTo>
                <a:cubicBezTo>
                  <a:pt x="7872324" y="25295"/>
                  <a:pt x="8218483" y="14617"/>
                  <a:pt x="8396063" y="0"/>
                </a:cubicBezTo>
                <a:cubicBezTo>
                  <a:pt x="8573643" y="-14617"/>
                  <a:pt x="8960439" y="13363"/>
                  <a:pt x="9126155" y="0"/>
                </a:cubicBezTo>
                <a:cubicBezTo>
                  <a:pt x="9148276" y="223874"/>
                  <a:pt x="9103971" y="285934"/>
                  <a:pt x="9126155" y="453096"/>
                </a:cubicBezTo>
                <a:cubicBezTo>
                  <a:pt x="9148339" y="620258"/>
                  <a:pt x="9110530" y="794414"/>
                  <a:pt x="9126155" y="921129"/>
                </a:cubicBezTo>
                <a:cubicBezTo>
                  <a:pt x="9141780" y="1047844"/>
                  <a:pt x="9107234" y="1295100"/>
                  <a:pt x="9126155" y="1493723"/>
                </a:cubicBezTo>
                <a:cubicBezTo>
                  <a:pt x="8950849" y="1493710"/>
                  <a:pt x="8925723" y="1495883"/>
                  <a:pt x="8748071" y="1493723"/>
                </a:cubicBezTo>
                <a:cubicBezTo>
                  <a:pt x="8570419" y="1491563"/>
                  <a:pt x="8535712" y="1491373"/>
                  <a:pt x="8369988" y="1493723"/>
                </a:cubicBezTo>
                <a:cubicBezTo>
                  <a:pt x="8204264" y="1496073"/>
                  <a:pt x="8160898" y="1509012"/>
                  <a:pt x="7991904" y="1493723"/>
                </a:cubicBezTo>
                <a:cubicBezTo>
                  <a:pt x="7822910" y="1478434"/>
                  <a:pt x="7545245" y="1507670"/>
                  <a:pt x="7340036" y="1493723"/>
                </a:cubicBezTo>
                <a:cubicBezTo>
                  <a:pt x="7134827" y="1479776"/>
                  <a:pt x="6892331" y="1490031"/>
                  <a:pt x="6688168" y="1493723"/>
                </a:cubicBezTo>
                <a:cubicBezTo>
                  <a:pt x="6484005" y="1497415"/>
                  <a:pt x="6029071" y="1496005"/>
                  <a:pt x="5853777" y="1493723"/>
                </a:cubicBezTo>
                <a:cubicBezTo>
                  <a:pt x="5678483" y="1491441"/>
                  <a:pt x="5638289" y="1485686"/>
                  <a:pt x="5475693" y="1493723"/>
                </a:cubicBezTo>
                <a:cubicBezTo>
                  <a:pt x="5313097" y="1501760"/>
                  <a:pt x="5044481" y="1486464"/>
                  <a:pt x="4915086" y="1493723"/>
                </a:cubicBezTo>
                <a:cubicBezTo>
                  <a:pt x="4785691" y="1500982"/>
                  <a:pt x="4672490" y="1512836"/>
                  <a:pt x="4445741" y="1493723"/>
                </a:cubicBezTo>
                <a:cubicBezTo>
                  <a:pt x="4218992" y="1474610"/>
                  <a:pt x="3992576" y="1490235"/>
                  <a:pt x="3793873" y="1493723"/>
                </a:cubicBezTo>
                <a:cubicBezTo>
                  <a:pt x="3595170" y="1497211"/>
                  <a:pt x="3326792" y="1512638"/>
                  <a:pt x="3142005" y="1493723"/>
                </a:cubicBezTo>
                <a:cubicBezTo>
                  <a:pt x="2957218" y="1474808"/>
                  <a:pt x="2907634" y="1498779"/>
                  <a:pt x="2763921" y="1493723"/>
                </a:cubicBezTo>
                <a:cubicBezTo>
                  <a:pt x="2620208" y="1488667"/>
                  <a:pt x="2403192" y="1477771"/>
                  <a:pt x="2112053" y="1493723"/>
                </a:cubicBezTo>
                <a:cubicBezTo>
                  <a:pt x="1820914" y="1509675"/>
                  <a:pt x="1629847" y="1522192"/>
                  <a:pt x="1277662" y="1493723"/>
                </a:cubicBezTo>
                <a:cubicBezTo>
                  <a:pt x="925477" y="1465254"/>
                  <a:pt x="518150" y="1430407"/>
                  <a:pt x="0" y="1493723"/>
                </a:cubicBezTo>
                <a:cubicBezTo>
                  <a:pt x="-21068" y="1273746"/>
                  <a:pt x="9066" y="1144778"/>
                  <a:pt x="0" y="995815"/>
                </a:cubicBezTo>
                <a:cubicBezTo>
                  <a:pt x="-9066" y="846852"/>
                  <a:pt x="-16430" y="604141"/>
                  <a:pt x="0" y="468033"/>
                </a:cubicBezTo>
                <a:cubicBezTo>
                  <a:pt x="16430" y="331925"/>
                  <a:pt x="-6887" y="192019"/>
                  <a:pt x="0" y="0"/>
                </a:cubicBezTo>
                <a:close/>
              </a:path>
            </a:pathLst>
          </a:custGeom>
          <a:solidFill>
            <a:schemeClr val="accent5">
              <a:lumMod val="20000"/>
              <a:lumOff val="80000"/>
            </a:schemeClr>
          </a:solidFill>
          <a:ln w="19050">
            <a:extLst>
              <a:ext uri="{C807C97D-BFC1-408E-A445-0C87EB9F89A2}">
                <ask:lineSketchStyleProps xmlns:ask="http://schemas.microsoft.com/office/drawing/2018/sketchyshapes" xmlns="" sd="1646414214">
                  <a:prstGeom prst="rect">
                    <a:avLst/>
                  </a:prstGeom>
                  <ask:type>
                    <ask:lineSketchFreehand/>
                  </ask:type>
                </ask:lineSketchStyleProps>
              </a:ext>
            </a:extLst>
          </a:ln>
        </p:spPr>
        <p:style>
          <a:lnRef idx="1">
            <a:schemeClr val="accent3"/>
          </a:lnRef>
          <a:fillRef idx="2">
            <a:schemeClr val="accent3"/>
          </a:fillRef>
          <a:effectRef idx="1">
            <a:schemeClr val="accent3"/>
          </a:effectRef>
          <a:fontRef idx="minor">
            <a:schemeClr val="dk1"/>
          </a:fontRef>
        </p:style>
        <p:txBody>
          <a:bodyPr rtlCol="0" anchor="ctr"/>
          <a:lstStyle/>
          <a:p>
            <a:pPr lvl="0" algn="just">
              <a:lnSpc>
                <a:spcPct val="115000"/>
              </a:lnSpc>
              <a:spcBef>
                <a:spcPct val="10000"/>
              </a:spcBef>
              <a:defRPr/>
            </a:pPr>
            <a:r>
              <a:rPr lang="vi-VN" sz="4000" b="1" dirty="0">
                <a:solidFill>
                  <a:prstClr val="black"/>
                </a:solidFill>
                <a:latin typeface="Cambria" panose="02040503050406030204" pitchFamily="18" charset="0"/>
                <a:ea typeface="Cambria" panose="02040503050406030204" pitchFamily="18" charset="0"/>
                <a:cs typeface="Arial" panose="020B0604020202020204" pitchFamily="34" charset="0"/>
              </a:rPr>
              <a:t>Câu ca dao gợi cho em nhớ đến lễ hội nào ở nước ta?</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Rectangle 5">
            <a:extLst>
              <a:ext uri="{FF2B5EF4-FFF2-40B4-BE49-F238E27FC236}">
                <a16:creationId xmlns:a16="http://schemas.microsoft.com/office/drawing/2014/main" id="{A33CA2A5-8A1A-3E18-EB0B-70558289A36C}"/>
              </a:ext>
            </a:extLst>
          </p:cNvPr>
          <p:cNvSpPr/>
          <p:nvPr/>
        </p:nvSpPr>
        <p:spPr>
          <a:xfrm>
            <a:off x="2782481" y="4791075"/>
            <a:ext cx="9126155" cy="1077844"/>
          </a:xfrm>
          <a:custGeom>
            <a:avLst/>
            <a:gdLst>
              <a:gd name="connsiteX0" fmla="*/ 0 w 9126155"/>
              <a:gd name="connsiteY0" fmla="*/ 0 h 1077844"/>
              <a:gd name="connsiteX1" fmla="*/ 378084 w 9126155"/>
              <a:gd name="connsiteY1" fmla="*/ 0 h 1077844"/>
              <a:gd name="connsiteX2" fmla="*/ 938690 w 9126155"/>
              <a:gd name="connsiteY2" fmla="*/ 0 h 1077844"/>
              <a:gd name="connsiteX3" fmla="*/ 1590558 w 9126155"/>
              <a:gd name="connsiteY3" fmla="*/ 0 h 1077844"/>
              <a:gd name="connsiteX4" fmla="*/ 2059904 w 9126155"/>
              <a:gd name="connsiteY4" fmla="*/ 0 h 1077844"/>
              <a:gd name="connsiteX5" fmla="*/ 2437987 w 9126155"/>
              <a:gd name="connsiteY5" fmla="*/ 0 h 1077844"/>
              <a:gd name="connsiteX6" fmla="*/ 2998594 w 9126155"/>
              <a:gd name="connsiteY6" fmla="*/ 0 h 1077844"/>
              <a:gd name="connsiteX7" fmla="*/ 3467939 w 9126155"/>
              <a:gd name="connsiteY7" fmla="*/ 0 h 1077844"/>
              <a:gd name="connsiteX8" fmla="*/ 4119807 w 9126155"/>
              <a:gd name="connsiteY8" fmla="*/ 0 h 1077844"/>
              <a:gd name="connsiteX9" fmla="*/ 4771675 w 9126155"/>
              <a:gd name="connsiteY9" fmla="*/ 0 h 1077844"/>
              <a:gd name="connsiteX10" fmla="*/ 5606067 w 9126155"/>
              <a:gd name="connsiteY10" fmla="*/ 0 h 1077844"/>
              <a:gd name="connsiteX11" fmla="*/ 5984150 w 9126155"/>
              <a:gd name="connsiteY11" fmla="*/ 0 h 1077844"/>
              <a:gd name="connsiteX12" fmla="*/ 6453495 w 9126155"/>
              <a:gd name="connsiteY12" fmla="*/ 0 h 1077844"/>
              <a:gd name="connsiteX13" fmla="*/ 6831579 w 9126155"/>
              <a:gd name="connsiteY13" fmla="*/ 0 h 1077844"/>
              <a:gd name="connsiteX14" fmla="*/ 7209662 w 9126155"/>
              <a:gd name="connsiteY14" fmla="*/ 0 h 1077844"/>
              <a:gd name="connsiteX15" fmla="*/ 8044054 w 9126155"/>
              <a:gd name="connsiteY15" fmla="*/ 0 h 1077844"/>
              <a:gd name="connsiteX16" fmla="*/ 8422137 w 9126155"/>
              <a:gd name="connsiteY16" fmla="*/ 0 h 1077844"/>
              <a:gd name="connsiteX17" fmla="*/ 9126155 w 9126155"/>
              <a:gd name="connsiteY17" fmla="*/ 0 h 1077844"/>
              <a:gd name="connsiteX18" fmla="*/ 9126155 w 9126155"/>
              <a:gd name="connsiteY18" fmla="*/ 506587 h 1077844"/>
              <a:gd name="connsiteX19" fmla="*/ 9126155 w 9126155"/>
              <a:gd name="connsiteY19" fmla="*/ 1077844 h 1077844"/>
              <a:gd name="connsiteX20" fmla="*/ 8748071 w 9126155"/>
              <a:gd name="connsiteY20" fmla="*/ 1077844 h 1077844"/>
              <a:gd name="connsiteX21" fmla="*/ 8096203 w 9126155"/>
              <a:gd name="connsiteY21" fmla="*/ 1077844 h 1077844"/>
              <a:gd name="connsiteX22" fmla="*/ 7353073 w 9126155"/>
              <a:gd name="connsiteY22" fmla="*/ 1077844 h 1077844"/>
              <a:gd name="connsiteX23" fmla="*/ 6518682 w 9126155"/>
              <a:gd name="connsiteY23" fmla="*/ 1077844 h 1077844"/>
              <a:gd name="connsiteX24" fmla="*/ 5958075 w 9126155"/>
              <a:gd name="connsiteY24" fmla="*/ 1077844 h 1077844"/>
              <a:gd name="connsiteX25" fmla="*/ 5306207 w 9126155"/>
              <a:gd name="connsiteY25" fmla="*/ 1077844 h 1077844"/>
              <a:gd name="connsiteX26" fmla="*/ 4471816 w 9126155"/>
              <a:gd name="connsiteY26" fmla="*/ 1077844 h 1077844"/>
              <a:gd name="connsiteX27" fmla="*/ 4093732 w 9126155"/>
              <a:gd name="connsiteY27" fmla="*/ 1077844 h 1077844"/>
              <a:gd name="connsiteX28" fmla="*/ 3259341 w 9126155"/>
              <a:gd name="connsiteY28" fmla="*/ 1077844 h 1077844"/>
              <a:gd name="connsiteX29" fmla="*/ 2516211 w 9126155"/>
              <a:gd name="connsiteY29" fmla="*/ 1077844 h 1077844"/>
              <a:gd name="connsiteX30" fmla="*/ 1681820 w 9126155"/>
              <a:gd name="connsiteY30" fmla="*/ 1077844 h 1077844"/>
              <a:gd name="connsiteX31" fmla="*/ 1029952 w 9126155"/>
              <a:gd name="connsiteY31" fmla="*/ 1077844 h 1077844"/>
              <a:gd name="connsiteX32" fmla="*/ 651868 w 9126155"/>
              <a:gd name="connsiteY32" fmla="*/ 1077844 h 1077844"/>
              <a:gd name="connsiteX33" fmla="*/ 0 w 9126155"/>
              <a:gd name="connsiteY33" fmla="*/ 1077844 h 1077844"/>
              <a:gd name="connsiteX34" fmla="*/ 0 w 9126155"/>
              <a:gd name="connsiteY34" fmla="*/ 571257 h 1077844"/>
              <a:gd name="connsiteX35" fmla="*/ 0 w 9126155"/>
              <a:gd name="connsiteY35" fmla="*/ 0 h 107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126155" h="1077844" fill="none" extrusionOk="0">
                <a:moveTo>
                  <a:pt x="0" y="0"/>
                </a:moveTo>
                <a:cubicBezTo>
                  <a:pt x="115326" y="-5155"/>
                  <a:pt x="255736" y="-14491"/>
                  <a:pt x="378084" y="0"/>
                </a:cubicBezTo>
                <a:cubicBezTo>
                  <a:pt x="500432" y="14491"/>
                  <a:pt x="731893" y="-8804"/>
                  <a:pt x="938690" y="0"/>
                </a:cubicBezTo>
                <a:cubicBezTo>
                  <a:pt x="1145487" y="8804"/>
                  <a:pt x="1457279" y="-26918"/>
                  <a:pt x="1590558" y="0"/>
                </a:cubicBezTo>
                <a:cubicBezTo>
                  <a:pt x="1723837" y="26918"/>
                  <a:pt x="1885568" y="-5977"/>
                  <a:pt x="2059904" y="0"/>
                </a:cubicBezTo>
                <a:cubicBezTo>
                  <a:pt x="2234240" y="5977"/>
                  <a:pt x="2352459" y="-14626"/>
                  <a:pt x="2437987" y="0"/>
                </a:cubicBezTo>
                <a:cubicBezTo>
                  <a:pt x="2523515" y="14626"/>
                  <a:pt x="2869057" y="18541"/>
                  <a:pt x="2998594" y="0"/>
                </a:cubicBezTo>
                <a:cubicBezTo>
                  <a:pt x="3128131" y="-18541"/>
                  <a:pt x="3251429" y="-11566"/>
                  <a:pt x="3467939" y="0"/>
                </a:cubicBezTo>
                <a:cubicBezTo>
                  <a:pt x="3684449" y="11566"/>
                  <a:pt x="3963633" y="-16860"/>
                  <a:pt x="4119807" y="0"/>
                </a:cubicBezTo>
                <a:cubicBezTo>
                  <a:pt x="4275981" y="16860"/>
                  <a:pt x="4601261" y="-28816"/>
                  <a:pt x="4771675" y="0"/>
                </a:cubicBezTo>
                <a:cubicBezTo>
                  <a:pt x="4942089" y="28816"/>
                  <a:pt x="5426816" y="20949"/>
                  <a:pt x="5606067" y="0"/>
                </a:cubicBezTo>
                <a:cubicBezTo>
                  <a:pt x="5785318" y="-20949"/>
                  <a:pt x="5815651" y="-6674"/>
                  <a:pt x="5984150" y="0"/>
                </a:cubicBezTo>
                <a:cubicBezTo>
                  <a:pt x="6152649" y="6674"/>
                  <a:pt x="6252956" y="22504"/>
                  <a:pt x="6453495" y="0"/>
                </a:cubicBezTo>
                <a:cubicBezTo>
                  <a:pt x="6654035" y="-22504"/>
                  <a:pt x="6696415" y="13172"/>
                  <a:pt x="6831579" y="0"/>
                </a:cubicBezTo>
                <a:cubicBezTo>
                  <a:pt x="6966743" y="-13172"/>
                  <a:pt x="7033550" y="5524"/>
                  <a:pt x="7209662" y="0"/>
                </a:cubicBezTo>
                <a:cubicBezTo>
                  <a:pt x="7385774" y="-5524"/>
                  <a:pt x="7750660" y="-23958"/>
                  <a:pt x="8044054" y="0"/>
                </a:cubicBezTo>
                <a:cubicBezTo>
                  <a:pt x="8337448" y="23958"/>
                  <a:pt x="8319750" y="2942"/>
                  <a:pt x="8422137" y="0"/>
                </a:cubicBezTo>
                <a:cubicBezTo>
                  <a:pt x="8524524" y="-2942"/>
                  <a:pt x="8979597" y="-4420"/>
                  <a:pt x="9126155" y="0"/>
                </a:cubicBezTo>
                <a:cubicBezTo>
                  <a:pt x="9107143" y="198512"/>
                  <a:pt x="9101763" y="262290"/>
                  <a:pt x="9126155" y="506587"/>
                </a:cubicBezTo>
                <a:cubicBezTo>
                  <a:pt x="9150547" y="750884"/>
                  <a:pt x="9131367" y="918593"/>
                  <a:pt x="9126155" y="1077844"/>
                </a:cubicBezTo>
                <a:cubicBezTo>
                  <a:pt x="9030334" y="1075509"/>
                  <a:pt x="8897009" y="1087449"/>
                  <a:pt x="8748071" y="1077844"/>
                </a:cubicBezTo>
                <a:cubicBezTo>
                  <a:pt x="8599133" y="1068239"/>
                  <a:pt x="8283546" y="1099185"/>
                  <a:pt x="8096203" y="1077844"/>
                </a:cubicBezTo>
                <a:cubicBezTo>
                  <a:pt x="7908860" y="1056503"/>
                  <a:pt x="7629327" y="1087006"/>
                  <a:pt x="7353073" y="1077844"/>
                </a:cubicBezTo>
                <a:cubicBezTo>
                  <a:pt x="7076819" y="1068683"/>
                  <a:pt x="6741435" y="1041158"/>
                  <a:pt x="6518682" y="1077844"/>
                </a:cubicBezTo>
                <a:cubicBezTo>
                  <a:pt x="6295929" y="1114530"/>
                  <a:pt x="6181066" y="1091583"/>
                  <a:pt x="5958075" y="1077844"/>
                </a:cubicBezTo>
                <a:cubicBezTo>
                  <a:pt x="5735084" y="1064105"/>
                  <a:pt x="5485536" y="1099557"/>
                  <a:pt x="5306207" y="1077844"/>
                </a:cubicBezTo>
                <a:cubicBezTo>
                  <a:pt x="5126878" y="1056131"/>
                  <a:pt x="4847100" y="1048432"/>
                  <a:pt x="4471816" y="1077844"/>
                </a:cubicBezTo>
                <a:cubicBezTo>
                  <a:pt x="4096532" y="1107256"/>
                  <a:pt x="4210037" y="1073556"/>
                  <a:pt x="4093732" y="1077844"/>
                </a:cubicBezTo>
                <a:cubicBezTo>
                  <a:pt x="3977427" y="1082132"/>
                  <a:pt x="3428480" y="1119275"/>
                  <a:pt x="3259341" y="1077844"/>
                </a:cubicBezTo>
                <a:cubicBezTo>
                  <a:pt x="3090202" y="1036413"/>
                  <a:pt x="2842709" y="1054567"/>
                  <a:pt x="2516211" y="1077844"/>
                </a:cubicBezTo>
                <a:cubicBezTo>
                  <a:pt x="2189713" y="1101122"/>
                  <a:pt x="2019603" y="1103177"/>
                  <a:pt x="1681820" y="1077844"/>
                </a:cubicBezTo>
                <a:cubicBezTo>
                  <a:pt x="1344037" y="1052511"/>
                  <a:pt x="1261071" y="1105019"/>
                  <a:pt x="1029952" y="1077844"/>
                </a:cubicBezTo>
                <a:cubicBezTo>
                  <a:pt x="798833" y="1050669"/>
                  <a:pt x="823295" y="1083815"/>
                  <a:pt x="651868" y="1077844"/>
                </a:cubicBezTo>
                <a:cubicBezTo>
                  <a:pt x="480441" y="1071873"/>
                  <a:pt x="304087" y="1090657"/>
                  <a:pt x="0" y="1077844"/>
                </a:cubicBezTo>
                <a:cubicBezTo>
                  <a:pt x="-4215" y="846701"/>
                  <a:pt x="7812" y="778191"/>
                  <a:pt x="0" y="571257"/>
                </a:cubicBezTo>
                <a:cubicBezTo>
                  <a:pt x="-7812" y="364323"/>
                  <a:pt x="-8900" y="134490"/>
                  <a:pt x="0" y="0"/>
                </a:cubicBezTo>
                <a:close/>
              </a:path>
              <a:path w="9126155" h="1077844" stroke="0" extrusionOk="0">
                <a:moveTo>
                  <a:pt x="0" y="0"/>
                </a:moveTo>
                <a:cubicBezTo>
                  <a:pt x="98583" y="-5042"/>
                  <a:pt x="305972" y="-5317"/>
                  <a:pt x="469345" y="0"/>
                </a:cubicBezTo>
                <a:cubicBezTo>
                  <a:pt x="632719" y="5317"/>
                  <a:pt x="841122" y="4021"/>
                  <a:pt x="1121213" y="0"/>
                </a:cubicBezTo>
                <a:cubicBezTo>
                  <a:pt x="1401304" y="-4021"/>
                  <a:pt x="1383625" y="9633"/>
                  <a:pt x="1590558" y="0"/>
                </a:cubicBezTo>
                <a:cubicBezTo>
                  <a:pt x="1797492" y="-9633"/>
                  <a:pt x="2120361" y="-12150"/>
                  <a:pt x="2424950" y="0"/>
                </a:cubicBezTo>
                <a:cubicBezTo>
                  <a:pt x="2729539" y="12150"/>
                  <a:pt x="2681363" y="10753"/>
                  <a:pt x="2803033" y="0"/>
                </a:cubicBezTo>
                <a:cubicBezTo>
                  <a:pt x="2924703" y="-10753"/>
                  <a:pt x="3233167" y="14410"/>
                  <a:pt x="3363640" y="0"/>
                </a:cubicBezTo>
                <a:cubicBezTo>
                  <a:pt x="3494113" y="-14410"/>
                  <a:pt x="3842661" y="-27044"/>
                  <a:pt x="4106770" y="0"/>
                </a:cubicBezTo>
                <a:cubicBezTo>
                  <a:pt x="4370879" y="27044"/>
                  <a:pt x="4364504" y="-462"/>
                  <a:pt x="4484853" y="0"/>
                </a:cubicBezTo>
                <a:cubicBezTo>
                  <a:pt x="4605202" y="462"/>
                  <a:pt x="4988939" y="-18895"/>
                  <a:pt x="5227983" y="0"/>
                </a:cubicBezTo>
                <a:cubicBezTo>
                  <a:pt x="5467027" y="18895"/>
                  <a:pt x="5884857" y="1192"/>
                  <a:pt x="6062374" y="0"/>
                </a:cubicBezTo>
                <a:cubicBezTo>
                  <a:pt x="6239891" y="-1192"/>
                  <a:pt x="6304059" y="8876"/>
                  <a:pt x="6440458" y="0"/>
                </a:cubicBezTo>
                <a:cubicBezTo>
                  <a:pt x="6576857" y="-8876"/>
                  <a:pt x="6910525" y="-7235"/>
                  <a:pt x="7092326" y="0"/>
                </a:cubicBezTo>
                <a:cubicBezTo>
                  <a:pt x="7274127" y="7235"/>
                  <a:pt x="7433542" y="-25295"/>
                  <a:pt x="7652933" y="0"/>
                </a:cubicBezTo>
                <a:cubicBezTo>
                  <a:pt x="7872324" y="25295"/>
                  <a:pt x="8218483" y="14617"/>
                  <a:pt x="8396063" y="0"/>
                </a:cubicBezTo>
                <a:cubicBezTo>
                  <a:pt x="8573643" y="-14617"/>
                  <a:pt x="8960439" y="13363"/>
                  <a:pt x="9126155" y="0"/>
                </a:cubicBezTo>
                <a:cubicBezTo>
                  <a:pt x="9136335" y="168089"/>
                  <a:pt x="9128883" y="278296"/>
                  <a:pt x="9126155" y="506587"/>
                </a:cubicBezTo>
                <a:cubicBezTo>
                  <a:pt x="9123427" y="734878"/>
                  <a:pt x="9126987" y="947337"/>
                  <a:pt x="9126155" y="1077844"/>
                </a:cubicBezTo>
                <a:cubicBezTo>
                  <a:pt x="8941880" y="1081691"/>
                  <a:pt x="8929339" y="1067993"/>
                  <a:pt x="8748071" y="1077844"/>
                </a:cubicBezTo>
                <a:cubicBezTo>
                  <a:pt x="8566803" y="1087695"/>
                  <a:pt x="8536553" y="1076190"/>
                  <a:pt x="8369988" y="1077844"/>
                </a:cubicBezTo>
                <a:cubicBezTo>
                  <a:pt x="8203423" y="1079498"/>
                  <a:pt x="8164629" y="1085560"/>
                  <a:pt x="7991904" y="1077844"/>
                </a:cubicBezTo>
                <a:cubicBezTo>
                  <a:pt x="7819179" y="1070128"/>
                  <a:pt x="7775308" y="1091448"/>
                  <a:pt x="7613821" y="1077844"/>
                </a:cubicBezTo>
                <a:cubicBezTo>
                  <a:pt x="7452334" y="1064240"/>
                  <a:pt x="7167162" y="1091791"/>
                  <a:pt x="6961953" y="1077844"/>
                </a:cubicBezTo>
                <a:cubicBezTo>
                  <a:pt x="6756744" y="1063897"/>
                  <a:pt x="6516982" y="1079912"/>
                  <a:pt x="6310084" y="1077844"/>
                </a:cubicBezTo>
                <a:cubicBezTo>
                  <a:pt x="6103186" y="1075776"/>
                  <a:pt x="5650987" y="1080126"/>
                  <a:pt x="5475693" y="1077844"/>
                </a:cubicBezTo>
                <a:cubicBezTo>
                  <a:pt x="5300399" y="1075562"/>
                  <a:pt x="5260205" y="1069807"/>
                  <a:pt x="5097609" y="1077844"/>
                </a:cubicBezTo>
                <a:cubicBezTo>
                  <a:pt x="4935013" y="1085881"/>
                  <a:pt x="4659559" y="1068160"/>
                  <a:pt x="4537003" y="1077844"/>
                </a:cubicBezTo>
                <a:cubicBezTo>
                  <a:pt x="4414447" y="1087528"/>
                  <a:pt x="4294407" y="1096957"/>
                  <a:pt x="4067658" y="1077844"/>
                </a:cubicBezTo>
                <a:cubicBezTo>
                  <a:pt x="3840909" y="1058731"/>
                  <a:pt x="3619051" y="1080774"/>
                  <a:pt x="3415789" y="1077844"/>
                </a:cubicBezTo>
                <a:cubicBezTo>
                  <a:pt x="3212527" y="1074914"/>
                  <a:pt x="2948708" y="1096759"/>
                  <a:pt x="2763921" y="1077844"/>
                </a:cubicBezTo>
                <a:cubicBezTo>
                  <a:pt x="2579134" y="1058929"/>
                  <a:pt x="2526061" y="1082583"/>
                  <a:pt x="2385838" y="1077844"/>
                </a:cubicBezTo>
                <a:cubicBezTo>
                  <a:pt x="2245615" y="1073105"/>
                  <a:pt x="2030717" y="1063908"/>
                  <a:pt x="1733969" y="1077844"/>
                </a:cubicBezTo>
                <a:cubicBezTo>
                  <a:pt x="1437221" y="1091780"/>
                  <a:pt x="1251763" y="1106313"/>
                  <a:pt x="899578" y="1077844"/>
                </a:cubicBezTo>
                <a:cubicBezTo>
                  <a:pt x="547393" y="1049375"/>
                  <a:pt x="312195" y="1067387"/>
                  <a:pt x="0" y="1077844"/>
                </a:cubicBezTo>
                <a:cubicBezTo>
                  <a:pt x="19693" y="878605"/>
                  <a:pt x="-25182" y="744287"/>
                  <a:pt x="0" y="538922"/>
                </a:cubicBezTo>
                <a:cubicBezTo>
                  <a:pt x="25182" y="333557"/>
                  <a:pt x="-7811" y="109311"/>
                  <a:pt x="0" y="0"/>
                </a:cubicBezTo>
                <a:close/>
              </a:path>
            </a:pathLst>
          </a:custGeom>
          <a:solidFill>
            <a:schemeClr val="accent5">
              <a:lumMod val="20000"/>
              <a:lumOff val="80000"/>
            </a:schemeClr>
          </a:solidFill>
          <a:ln w="19050">
            <a:extLst>
              <a:ext uri="{C807C97D-BFC1-408E-A445-0C87EB9F89A2}">
                <ask:lineSketchStyleProps xmlns:ask="http://schemas.microsoft.com/office/drawing/2018/sketchyshapes" xmlns="" sd="1646414214">
                  <a:prstGeom prst="rect">
                    <a:avLst/>
                  </a:prstGeom>
                  <ask:type>
                    <ask:lineSketchFreehand/>
                  </ask:type>
                </ask:lineSketchStyleProps>
              </a:ext>
            </a:extLst>
          </a:ln>
        </p:spPr>
        <p:style>
          <a:lnRef idx="1">
            <a:schemeClr val="accent3"/>
          </a:lnRef>
          <a:fillRef idx="2">
            <a:schemeClr val="accent3"/>
          </a:fillRef>
          <a:effectRef idx="1">
            <a:schemeClr val="accent3"/>
          </a:effectRef>
          <a:fontRef idx="minor">
            <a:schemeClr val="dk1"/>
          </a:fontRef>
        </p:style>
        <p:txBody>
          <a:bodyPr rtlCol="0" anchor="ctr"/>
          <a:lstStyle/>
          <a:p>
            <a:pPr lvl="0" algn="just">
              <a:lnSpc>
                <a:spcPct val="115000"/>
              </a:lnSpc>
              <a:spcBef>
                <a:spcPct val="10000"/>
              </a:spcBef>
              <a:defRPr/>
            </a:pPr>
            <a:r>
              <a:rPr lang="vi-VN" sz="4000" b="1" dirty="0">
                <a:solidFill>
                  <a:prstClr val="black"/>
                </a:solidFill>
                <a:latin typeface="Cambria" panose="02040503050406030204" pitchFamily="18" charset="0"/>
                <a:ea typeface="Cambria" panose="02040503050406030204" pitchFamily="18" charset="0"/>
                <a:cs typeface="Arial" panose="020B0604020202020204" pitchFamily="34" charset="0"/>
              </a:rPr>
              <a:t>Chia sẻ điều em biết về lễ hội này.</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2591930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B44A57A-FCCA-45FD-84D9-D7770A5AAC5E}"/>
              </a:ext>
            </a:extLst>
          </p:cNvPr>
          <p:cNvGrpSpPr/>
          <p:nvPr/>
        </p:nvGrpSpPr>
        <p:grpSpPr>
          <a:xfrm>
            <a:off x="-136478" y="0"/>
            <a:ext cx="12224963" cy="6474607"/>
            <a:chOff x="4635104" y="1793406"/>
            <a:chExt cx="7169584" cy="3283492"/>
          </a:xfrm>
        </p:grpSpPr>
        <p:pic>
          <p:nvPicPr>
            <p:cNvPr id="10" name="Google Shape;5811;p9">
              <a:extLst>
                <a:ext uri="{FF2B5EF4-FFF2-40B4-BE49-F238E27FC236}">
                  <a16:creationId xmlns:a16="http://schemas.microsoft.com/office/drawing/2014/main" id="{0FD2848F-DFDB-48CA-B575-20DFC2C39BAA}"/>
                </a:ext>
              </a:extLst>
            </p:cNvPr>
            <p:cNvPicPr preferRelativeResize="0"/>
            <p:nvPr/>
          </p:nvPicPr>
          <p:blipFill>
            <a:blip r:embed="rId2">
              <a:alphaModFix/>
            </a:blip>
            <a:stretch>
              <a:fillRect/>
            </a:stretch>
          </p:blipFill>
          <p:spPr>
            <a:xfrm>
              <a:off x="4635104" y="1793406"/>
              <a:ext cx="7169584" cy="3283492"/>
            </a:xfrm>
            <a:prstGeom prst="rect">
              <a:avLst/>
            </a:prstGeom>
            <a:noFill/>
            <a:ln>
              <a:noFill/>
            </a:ln>
          </p:spPr>
        </p:pic>
        <p:sp>
          <p:nvSpPr>
            <p:cNvPr id="9" name="TextBox 8"/>
            <p:cNvSpPr txBox="1"/>
            <p:nvPr/>
          </p:nvSpPr>
          <p:spPr>
            <a:xfrm>
              <a:off x="4779944" y="1885109"/>
              <a:ext cx="6920136" cy="2299143"/>
            </a:xfrm>
            <a:prstGeom prst="rect">
              <a:avLst/>
            </a:prstGeom>
            <a:noFill/>
          </p:spPr>
          <p:txBody>
            <a:bodyPr wrap="square">
              <a:spAutoFit/>
            </a:bodyPr>
            <a:lstStyle/>
            <a:p>
              <a:pPr algn="ctr">
                <a:defRPr/>
              </a:pPr>
              <a:r>
                <a:rPr lang="en-US" sz="3600" b="1" dirty="0" err="1">
                  <a:ln>
                    <a:solidFill>
                      <a:srgbClr val="65451C"/>
                    </a:solidFill>
                  </a:ln>
                  <a:solidFill>
                    <a:srgbClr val="0000CC"/>
                  </a:solidFill>
                  <a:latin typeface="Cambria" panose="02040503050406030204" pitchFamily="18" charset="0"/>
                  <a:ea typeface="Cambria" panose="02040503050406030204" pitchFamily="18" charset="0"/>
                </a:rPr>
                <a:t>Ghi</a:t>
              </a:r>
              <a:r>
                <a:rPr lang="en-US" sz="3600" b="1" dirty="0">
                  <a:ln>
                    <a:solidFill>
                      <a:srgbClr val="65451C"/>
                    </a:solidFill>
                  </a:ln>
                  <a:solidFill>
                    <a:srgbClr val="0000CC"/>
                  </a:solidFill>
                  <a:latin typeface="Cambria" panose="02040503050406030204" pitchFamily="18" charset="0"/>
                  <a:ea typeface="Cambria" panose="02040503050406030204" pitchFamily="18" charset="0"/>
                </a:rPr>
                <a:t> </a:t>
              </a:r>
              <a:r>
                <a:rPr lang="en-US" sz="3600" b="1" dirty="0" err="1">
                  <a:ln>
                    <a:solidFill>
                      <a:srgbClr val="65451C"/>
                    </a:solidFill>
                  </a:ln>
                  <a:solidFill>
                    <a:srgbClr val="0000CC"/>
                  </a:solidFill>
                  <a:latin typeface="Cambria" panose="02040503050406030204" pitchFamily="18" charset="0"/>
                  <a:ea typeface="Cambria" panose="02040503050406030204" pitchFamily="18" charset="0"/>
                </a:rPr>
                <a:t>nhớ</a:t>
              </a:r>
              <a:endParaRPr lang="en-US" sz="2800" b="1" dirty="0">
                <a:solidFill>
                  <a:srgbClr val="0000CC"/>
                </a:solidFill>
                <a:latin typeface="Cambria" panose="02040503050406030204" pitchFamily="18" charset="0"/>
                <a:ea typeface="Cambria" panose="02040503050406030204" pitchFamily="18" charset="0"/>
              </a:endParaRPr>
            </a:p>
            <a:p>
              <a:pPr marR="0" lvl="0" algn="just" defTabSz="914400" rtl="0" eaLnBrk="1" fontAlgn="auto" latinLnBrk="0" hangingPunct="1">
                <a:lnSpc>
                  <a:spcPct val="100000"/>
                </a:lnSpc>
                <a:spcBef>
                  <a:spcPts val="0"/>
                </a:spcBef>
                <a:spcAft>
                  <a:spcPts val="0"/>
                </a:spcAft>
                <a:buClrTx/>
                <a:buSzTx/>
                <a:tabLst/>
                <a:defRPr/>
              </a:pPr>
              <a:r>
                <a:rPr kumimoji="0" lang="vi-VN" sz="3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Arial" panose="020B0604020202020204" pitchFamily="34" charset="0"/>
                </a:rPr>
                <a:t>Lễ giỗ Tổ Hùng Vương là ngày lễ lớn của dân tộc (vào ngày này, người lao động, HS, sinh viên, cán bộ, công chức,... cả nước được nghỉ).</a:t>
              </a:r>
            </a:p>
            <a:p>
              <a:pPr marR="0" lvl="0" algn="just" defTabSz="914400" rtl="0" eaLnBrk="1" fontAlgn="auto" latinLnBrk="0" hangingPunct="1">
                <a:lnSpc>
                  <a:spcPct val="100000"/>
                </a:lnSpc>
                <a:spcBef>
                  <a:spcPts val="0"/>
                </a:spcBef>
                <a:spcAft>
                  <a:spcPts val="0"/>
                </a:spcAft>
                <a:buClrTx/>
                <a:buSzTx/>
                <a:tabLst/>
                <a:defRPr/>
              </a:pPr>
              <a:r>
                <a:rPr kumimoji="0" lang="vi-VN" sz="3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Arial" panose="020B0604020202020204" pitchFamily="34" charset="0"/>
                </a:rPr>
                <a:t>Từ thời phong kiến, lễ giỗ Tổ Hùng Vương đã được các triều đình tổ chức để ghi nhớ công lao dựng nước của các Vua Hùng. Ngày nay, lễ giỗ Tổ vẫn được duy trì theo nghi lễ truyền thống.</a:t>
              </a:r>
            </a:p>
          </p:txBody>
        </p:sp>
      </p:grpSp>
      <p:sp>
        <p:nvSpPr>
          <p:cNvPr id="5" name="TextBox 4">
            <a:extLst>
              <a:ext uri="{FF2B5EF4-FFF2-40B4-BE49-F238E27FC236}">
                <a16:creationId xmlns:a16="http://schemas.microsoft.com/office/drawing/2014/main" id="{6D03164F-2EA4-4B6C-A2FC-F5FB2EF7F0D7}"/>
              </a:ext>
            </a:extLst>
          </p:cNvPr>
          <p:cNvSpPr txBox="1"/>
          <p:nvPr/>
        </p:nvSpPr>
        <p:spPr>
          <a:xfrm>
            <a:off x="2062116" y="-226178"/>
            <a:ext cx="7723329" cy="10177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2" name="Google Shape;5816;p9">
            <a:extLst>
              <a:ext uri="{FF2B5EF4-FFF2-40B4-BE49-F238E27FC236}">
                <a16:creationId xmlns:a16="http://schemas.microsoft.com/office/drawing/2014/main" id="{216A6F08-19E4-40FB-A680-67FC0160B8B9}"/>
              </a:ext>
            </a:extLst>
          </p:cNvPr>
          <p:cNvGrpSpPr/>
          <p:nvPr/>
        </p:nvGrpSpPr>
        <p:grpSpPr>
          <a:xfrm>
            <a:off x="10044956" y="1083707"/>
            <a:ext cx="1729675" cy="1122800"/>
            <a:chOff x="5028175" y="2414375"/>
            <a:chExt cx="1729675" cy="1122800"/>
          </a:xfrm>
        </p:grpSpPr>
        <p:sp>
          <p:nvSpPr>
            <p:cNvPr id="13" name="Google Shape;5817;p9">
              <a:extLst>
                <a:ext uri="{FF2B5EF4-FFF2-40B4-BE49-F238E27FC236}">
                  <a16:creationId xmlns:a16="http://schemas.microsoft.com/office/drawing/2014/main" id="{63195DC2-08D5-4331-987B-C54B3FAC06E9}"/>
                </a:ext>
              </a:extLst>
            </p:cNvPr>
            <p:cNvSpPr/>
            <p:nvPr/>
          </p:nvSpPr>
          <p:spPr>
            <a:xfrm>
              <a:off x="6266475" y="3283500"/>
              <a:ext cx="441650" cy="98525"/>
            </a:xfrm>
            <a:custGeom>
              <a:avLst/>
              <a:gdLst/>
              <a:ahLst/>
              <a:cxnLst/>
              <a:rect l="l" t="t" r="r" b="b"/>
              <a:pathLst>
                <a:path w="17666" h="3941" extrusionOk="0">
                  <a:moveTo>
                    <a:pt x="16741" y="1"/>
                  </a:moveTo>
                  <a:cubicBezTo>
                    <a:pt x="16531" y="1"/>
                    <a:pt x="16307" y="27"/>
                    <a:pt x="16094" y="88"/>
                  </a:cubicBezTo>
                  <a:cubicBezTo>
                    <a:pt x="12732" y="844"/>
                    <a:pt x="9311" y="1202"/>
                    <a:pt x="5929" y="1878"/>
                  </a:cubicBezTo>
                  <a:cubicBezTo>
                    <a:pt x="4417" y="2196"/>
                    <a:pt x="2846" y="2236"/>
                    <a:pt x="1393" y="2873"/>
                  </a:cubicBezTo>
                  <a:cubicBezTo>
                    <a:pt x="1195" y="2992"/>
                    <a:pt x="1016" y="3131"/>
                    <a:pt x="797" y="3211"/>
                  </a:cubicBezTo>
                  <a:cubicBezTo>
                    <a:pt x="618" y="3290"/>
                    <a:pt x="459" y="3330"/>
                    <a:pt x="279" y="3390"/>
                  </a:cubicBezTo>
                  <a:cubicBezTo>
                    <a:pt x="160" y="3469"/>
                    <a:pt x="1" y="3509"/>
                    <a:pt x="1" y="3688"/>
                  </a:cubicBezTo>
                  <a:cubicBezTo>
                    <a:pt x="114" y="3901"/>
                    <a:pt x="282" y="3941"/>
                    <a:pt x="465" y="3941"/>
                  </a:cubicBezTo>
                  <a:cubicBezTo>
                    <a:pt x="573" y="3941"/>
                    <a:pt x="686" y="3927"/>
                    <a:pt x="797" y="3927"/>
                  </a:cubicBezTo>
                  <a:cubicBezTo>
                    <a:pt x="996" y="3867"/>
                    <a:pt x="1195" y="3887"/>
                    <a:pt x="1374" y="3768"/>
                  </a:cubicBezTo>
                  <a:cubicBezTo>
                    <a:pt x="1493" y="3768"/>
                    <a:pt x="1592" y="3728"/>
                    <a:pt x="1712" y="3728"/>
                  </a:cubicBezTo>
                  <a:cubicBezTo>
                    <a:pt x="1753" y="3721"/>
                    <a:pt x="1795" y="3718"/>
                    <a:pt x="1838" y="3718"/>
                  </a:cubicBezTo>
                  <a:cubicBezTo>
                    <a:pt x="1991" y="3718"/>
                    <a:pt x="2151" y="3755"/>
                    <a:pt x="2301" y="3755"/>
                  </a:cubicBezTo>
                  <a:cubicBezTo>
                    <a:pt x="2452" y="3755"/>
                    <a:pt x="2593" y="3718"/>
                    <a:pt x="2706" y="3569"/>
                  </a:cubicBezTo>
                  <a:lnTo>
                    <a:pt x="2766" y="3529"/>
                  </a:lnTo>
                  <a:lnTo>
                    <a:pt x="2826" y="3569"/>
                  </a:lnTo>
                  <a:cubicBezTo>
                    <a:pt x="2944" y="3495"/>
                    <a:pt x="3073" y="3481"/>
                    <a:pt x="3205" y="3481"/>
                  </a:cubicBezTo>
                  <a:cubicBezTo>
                    <a:pt x="3280" y="3481"/>
                    <a:pt x="3355" y="3486"/>
                    <a:pt x="3430" y="3486"/>
                  </a:cubicBezTo>
                  <a:cubicBezTo>
                    <a:pt x="3575" y="3486"/>
                    <a:pt x="3716" y="3469"/>
                    <a:pt x="3840" y="3370"/>
                  </a:cubicBezTo>
                  <a:lnTo>
                    <a:pt x="3820" y="3370"/>
                  </a:lnTo>
                  <a:cubicBezTo>
                    <a:pt x="5611" y="2813"/>
                    <a:pt x="7441" y="2455"/>
                    <a:pt x="9291" y="2236"/>
                  </a:cubicBezTo>
                  <a:cubicBezTo>
                    <a:pt x="11718" y="1938"/>
                    <a:pt x="14085" y="1420"/>
                    <a:pt x="16492" y="1023"/>
                  </a:cubicBezTo>
                  <a:cubicBezTo>
                    <a:pt x="16552" y="1023"/>
                    <a:pt x="16592" y="943"/>
                    <a:pt x="16651" y="923"/>
                  </a:cubicBezTo>
                  <a:cubicBezTo>
                    <a:pt x="16651" y="585"/>
                    <a:pt x="17666" y="545"/>
                    <a:pt x="16930" y="8"/>
                  </a:cubicBezTo>
                  <a:cubicBezTo>
                    <a:pt x="16869" y="3"/>
                    <a:pt x="16805" y="1"/>
                    <a:pt x="1674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 name="Google Shape;5818;p9">
              <a:extLst>
                <a:ext uri="{FF2B5EF4-FFF2-40B4-BE49-F238E27FC236}">
                  <a16:creationId xmlns:a16="http://schemas.microsoft.com/office/drawing/2014/main" id="{0E753104-EC98-43D3-AB78-51E7E159B2EC}"/>
                </a:ext>
              </a:extLst>
            </p:cNvPr>
            <p:cNvSpPr/>
            <p:nvPr/>
          </p:nvSpPr>
          <p:spPr>
            <a:xfrm>
              <a:off x="5562525" y="3472150"/>
              <a:ext cx="173350" cy="51950"/>
            </a:xfrm>
            <a:custGeom>
              <a:avLst/>
              <a:gdLst/>
              <a:ahLst/>
              <a:cxnLst/>
              <a:rect l="l" t="t" r="r" b="b"/>
              <a:pathLst>
                <a:path w="6934" h="2078" extrusionOk="0">
                  <a:moveTo>
                    <a:pt x="6044" y="1"/>
                  </a:moveTo>
                  <a:cubicBezTo>
                    <a:pt x="5871" y="1"/>
                    <a:pt x="5699" y="28"/>
                    <a:pt x="5521" y="61"/>
                  </a:cubicBezTo>
                  <a:cubicBezTo>
                    <a:pt x="5362" y="101"/>
                    <a:pt x="5243" y="121"/>
                    <a:pt x="5083" y="161"/>
                  </a:cubicBezTo>
                  <a:cubicBezTo>
                    <a:pt x="3989" y="598"/>
                    <a:pt x="2736" y="459"/>
                    <a:pt x="1702" y="1195"/>
                  </a:cubicBezTo>
                  <a:cubicBezTo>
                    <a:pt x="1702" y="1235"/>
                    <a:pt x="1682" y="1294"/>
                    <a:pt x="1662" y="1334"/>
                  </a:cubicBezTo>
                  <a:cubicBezTo>
                    <a:pt x="1582" y="1438"/>
                    <a:pt x="1482" y="1459"/>
                    <a:pt x="1379" y="1459"/>
                  </a:cubicBezTo>
                  <a:cubicBezTo>
                    <a:pt x="1313" y="1459"/>
                    <a:pt x="1247" y="1451"/>
                    <a:pt x="1182" y="1451"/>
                  </a:cubicBezTo>
                  <a:cubicBezTo>
                    <a:pt x="1096" y="1451"/>
                    <a:pt x="1014" y="1465"/>
                    <a:pt x="946" y="1533"/>
                  </a:cubicBezTo>
                  <a:cubicBezTo>
                    <a:pt x="853" y="1639"/>
                    <a:pt x="760" y="1648"/>
                    <a:pt x="661" y="1648"/>
                  </a:cubicBezTo>
                  <a:cubicBezTo>
                    <a:pt x="642" y="1648"/>
                    <a:pt x="622" y="1648"/>
                    <a:pt x="601" y="1648"/>
                  </a:cubicBezTo>
                  <a:cubicBezTo>
                    <a:pt x="571" y="1648"/>
                    <a:pt x="540" y="1649"/>
                    <a:pt x="508" y="1653"/>
                  </a:cubicBezTo>
                  <a:cubicBezTo>
                    <a:pt x="488" y="1658"/>
                    <a:pt x="465" y="1659"/>
                    <a:pt x="439" y="1659"/>
                  </a:cubicBezTo>
                  <a:cubicBezTo>
                    <a:pt x="369" y="1659"/>
                    <a:pt x="282" y="1645"/>
                    <a:pt x="205" y="1645"/>
                  </a:cubicBezTo>
                  <a:cubicBezTo>
                    <a:pt x="92" y="1645"/>
                    <a:pt x="0" y="1676"/>
                    <a:pt x="11" y="1832"/>
                  </a:cubicBezTo>
                  <a:cubicBezTo>
                    <a:pt x="35" y="2023"/>
                    <a:pt x="160" y="2078"/>
                    <a:pt x="308" y="2078"/>
                  </a:cubicBezTo>
                  <a:cubicBezTo>
                    <a:pt x="405" y="2078"/>
                    <a:pt x="513" y="2054"/>
                    <a:pt x="608" y="2030"/>
                  </a:cubicBezTo>
                  <a:lnTo>
                    <a:pt x="1045" y="2030"/>
                  </a:lnTo>
                  <a:cubicBezTo>
                    <a:pt x="1066" y="2032"/>
                    <a:pt x="1087" y="2033"/>
                    <a:pt x="1108" y="2033"/>
                  </a:cubicBezTo>
                  <a:cubicBezTo>
                    <a:pt x="1319" y="2033"/>
                    <a:pt x="1502" y="1946"/>
                    <a:pt x="1702" y="1891"/>
                  </a:cubicBezTo>
                  <a:cubicBezTo>
                    <a:pt x="1841" y="1851"/>
                    <a:pt x="1960" y="1851"/>
                    <a:pt x="2080" y="1792"/>
                  </a:cubicBezTo>
                  <a:lnTo>
                    <a:pt x="2159" y="1732"/>
                  </a:lnTo>
                  <a:lnTo>
                    <a:pt x="2239" y="1732"/>
                  </a:lnTo>
                  <a:cubicBezTo>
                    <a:pt x="2398" y="1613"/>
                    <a:pt x="2657" y="1712"/>
                    <a:pt x="2836" y="1593"/>
                  </a:cubicBezTo>
                  <a:lnTo>
                    <a:pt x="2895" y="1553"/>
                  </a:lnTo>
                  <a:lnTo>
                    <a:pt x="2975" y="1553"/>
                  </a:lnTo>
                  <a:cubicBezTo>
                    <a:pt x="3085" y="1485"/>
                    <a:pt x="3202" y="1475"/>
                    <a:pt x="3318" y="1475"/>
                  </a:cubicBezTo>
                  <a:cubicBezTo>
                    <a:pt x="3368" y="1475"/>
                    <a:pt x="3418" y="1477"/>
                    <a:pt x="3468" y="1477"/>
                  </a:cubicBezTo>
                  <a:cubicBezTo>
                    <a:pt x="3574" y="1477"/>
                    <a:pt x="3677" y="1468"/>
                    <a:pt x="3771" y="1414"/>
                  </a:cubicBezTo>
                  <a:cubicBezTo>
                    <a:pt x="3890" y="1394"/>
                    <a:pt x="3989" y="1394"/>
                    <a:pt x="4129" y="1354"/>
                  </a:cubicBezTo>
                  <a:cubicBezTo>
                    <a:pt x="4288" y="1235"/>
                    <a:pt x="4566" y="1354"/>
                    <a:pt x="4745" y="1195"/>
                  </a:cubicBezTo>
                  <a:lnTo>
                    <a:pt x="4785" y="1155"/>
                  </a:lnTo>
                  <a:lnTo>
                    <a:pt x="4865" y="1195"/>
                  </a:lnTo>
                  <a:cubicBezTo>
                    <a:pt x="4984" y="1115"/>
                    <a:pt x="5143" y="1115"/>
                    <a:pt x="5282" y="1036"/>
                  </a:cubicBezTo>
                  <a:cubicBezTo>
                    <a:pt x="5362" y="1036"/>
                    <a:pt x="5422" y="1016"/>
                    <a:pt x="5481" y="1016"/>
                  </a:cubicBezTo>
                  <a:cubicBezTo>
                    <a:pt x="5595" y="932"/>
                    <a:pt x="5721" y="916"/>
                    <a:pt x="5849" y="916"/>
                  </a:cubicBezTo>
                  <a:cubicBezTo>
                    <a:pt x="5936" y="916"/>
                    <a:pt x="6024" y="923"/>
                    <a:pt x="6111" y="923"/>
                  </a:cubicBezTo>
                  <a:cubicBezTo>
                    <a:pt x="6231" y="923"/>
                    <a:pt x="6349" y="908"/>
                    <a:pt x="6456" y="837"/>
                  </a:cubicBezTo>
                  <a:cubicBezTo>
                    <a:pt x="6575" y="837"/>
                    <a:pt x="6715" y="817"/>
                    <a:pt x="6834" y="817"/>
                  </a:cubicBezTo>
                  <a:cubicBezTo>
                    <a:pt x="6914" y="757"/>
                    <a:pt x="6933" y="698"/>
                    <a:pt x="6914" y="618"/>
                  </a:cubicBezTo>
                  <a:cubicBezTo>
                    <a:pt x="6754" y="439"/>
                    <a:pt x="6735" y="141"/>
                    <a:pt x="6456" y="61"/>
                  </a:cubicBezTo>
                  <a:cubicBezTo>
                    <a:pt x="6316" y="17"/>
                    <a:pt x="6180" y="1"/>
                    <a:pt x="604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 name="Google Shape;5819;p9">
              <a:extLst>
                <a:ext uri="{FF2B5EF4-FFF2-40B4-BE49-F238E27FC236}">
                  <a16:creationId xmlns:a16="http://schemas.microsoft.com/office/drawing/2014/main" id="{0E470509-F046-48B6-9009-05BD67A7A230}"/>
                </a:ext>
              </a:extLst>
            </p:cNvPr>
            <p:cNvSpPr/>
            <p:nvPr/>
          </p:nvSpPr>
          <p:spPr>
            <a:xfrm>
              <a:off x="5121175" y="3299600"/>
              <a:ext cx="153200" cy="101975"/>
            </a:xfrm>
            <a:custGeom>
              <a:avLst/>
              <a:gdLst/>
              <a:ahLst/>
              <a:cxnLst/>
              <a:rect l="l" t="t" r="r" b="b"/>
              <a:pathLst>
                <a:path w="6128" h="4079" extrusionOk="0">
                  <a:moveTo>
                    <a:pt x="1134" y="1"/>
                  </a:moveTo>
                  <a:cubicBezTo>
                    <a:pt x="935" y="498"/>
                    <a:pt x="497" y="558"/>
                    <a:pt x="60" y="637"/>
                  </a:cubicBezTo>
                  <a:cubicBezTo>
                    <a:pt x="60" y="697"/>
                    <a:pt x="40" y="757"/>
                    <a:pt x="40" y="836"/>
                  </a:cubicBezTo>
                  <a:cubicBezTo>
                    <a:pt x="0" y="876"/>
                    <a:pt x="0" y="936"/>
                    <a:pt x="0" y="1035"/>
                  </a:cubicBezTo>
                  <a:lnTo>
                    <a:pt x="60" y="1055"/>
                  </a:lnTo>
                  <a:cubicBezTo>
                    <a:pt x="117" y="1084"/>
                    <a:pt x="172" y="1094"/>
                    <a:pt x="226" y="1094"/>
                  </a:cubicBezTo>
                  <a:cubicBezTo>
                    <a:pt x="322" y="1094"/>
                    <a:pt x="415" y="1061"/>
                    <a:pt x="517" y="1035"/>
                  </a:cubicBezTo>
                  <a:cubicBezTo>
                    <a:pt x="566" y="1003"/>
                    <a:pt x="628" y="970"/>
                    <a:pt x="703" y="970"/>
                  </a:cubicBezTo>
                  <a:cubicBezTo>
                    <a:pt x="720" y="970"/>
                    <a:pt x="738" y="972"/>
                    <a:pt x="756" y="975"/>
                  </a:cubicBezTo>
                  <a:cubicBezTo>
                    <a:pt x="676" y="1035"/>
                    <a:pt x="577" y="1035"/>
                    <a:pt x="537" y="1154"/>
                  </a:cubicBezTo>
                  <a:cubicBezTo>
                    <a:pt x="497" y="1274"/>
                    <a:pt x="517" y="1393"/>
                    <a:pt x="577" y="1493"/>
                  </a:cubicBezTo>
                  <a:cubicBezTo>
                    <a:pt x="2208" y="2547"/>
                    <a:pt x="3939" y="3363"/>
                    <a:pt x="5729" y="4079"/>
                  </a:cubicBezTo>
                  <a:cubicBezTo>
                    <a:pt x="5888" y="4059"/>
                    <a:pt x="6008" y="4039"/>
                    <a:pt x="6127" y="3939"/>
                  </a:cubicBezTo>
                  <a:cubicBezTo>
                    <a:pt x="6047" y="3164"/>
                    <a:pt x="5232" y="3243"/>
                    <a:pt x="4874" y="2806"/>
                  </a:cubicBezTo>
                  <a:cubicBezTo>
                    <a:pt x="4038" y="2348"/>
                    <a:pt x="3143" y="1990"/>
                    <a:pt x="2387" y="1393"/>
                  </a:cubicBezTo>
                  <a:cubicBezTo>
                    <a:pt x="2407" y="1333"/>
                    <a:pt x="2407" y="1254"/>
                    <a:pt x="2387" y="1174"/>
                  </a:cubicBezTo>
                  <a:cubicBezTo>
                    <a:pt x="2149" y="876"/>
                    <a:pt x="1711" y="856"/>
                    <a:pt x="1532" y="498"/>
                  </a:cubicBezTo>
                  <a:cubicBezTo>
                    <a:pt x="1432" y="299"/>
                    <a:pt x="1393" y="80"/>
                    <a:pt x="11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 name="Google Shape;5820;p9">
              <a:extLst>
                <a:ext uri="{FF2B5EF4-FFF2-40B4-BE49-F238E27FC236}">
                  <a16:creationId xmlns:a16="http://schemas.microsoft.com/office/drawing/2014/main" id="{3F1D3835-1C8A-4590-A9A9-7E599C433E2C}"/>
                </a:ext>
              </a:extLst>
            </p:cNvPr>
            <p:cNvSpPr/>
            <p:nvPr/>
          </p:nvSpPr>
          <p:spPr>
            <a:xfrm>
              <a:off x="5767675" y="3432875"/>
              <a:ext cx="159675" cy="49550"/>
            </a:xfrm>
            <a:custGeom>
              <a:avLst/>
              <a:gdLst/>
              <a:ahLst/>
              <a:cxnLst/>
              <a:rect l="l" t="t" r="r" b="b"/>
              <a:pathLst>
                <a:path w="6387" h="1982" extrusionOk="0">
                  <a:moveTo>
                    <a:pt x="6008" y="1"/>
                  </a:moveTo>
                  <a:cubicBezTo>
                    <a:pt x="5809" y="41"/>
                    <a:pt x="5610" y="61"/>
                    <a:pt x="5411" y="120"/>
                  </a:cubicBezTo>
                  <a:lnTo>
                    <a:pt x="5193" y="200"/>
                  </a:lnTo>
                  <a:cubicBezTo>
                    <a:pt x="4994" y="240"/>
                    <a:pt x="4815" y="259"/>
                    <a:pt x="4616" y="299"/>
                  </a:cubicBezTo>
                  <a:cubicBezTo>
                    <a:pt x="4536" y="299"/>
                    <a:pt x="4457" y="319"/>
                    <a:pt x="4397" y="339"/>
                  </a:cubicBezTo>
                  <a:cubicBezTo>
                    <a:pt x="4297" y="359"/>
                    <a:pt x="4158" y="419"/>
                    <a:pt x="4059" y="439"/>
                  </a:cubicBezTo>
                  <a:cubicBezTo>
                    <a:pt x="3999" y="458"/>
                    <a:pt x="3919" y="458"/>
                    <a:pt x="3840" y="498"/>
                  </a:cubicBezTo>
                  <a:cubicBezTo>
                    <a:pt x="3780" y="498"/>
                    <a:pt x="3701" y="518"/>
                    <a:pt x="3621" y="538"/>
                  </a:cubicBezTo>
                  <a:cubicBezTo>
                    <a:pt x="3561" y="538"/>
                    <a:pt x="3542" y="558"/>
                    <a:pt x="3502" y="558"/>
                  </a:cubicBezTo>
                  <a:cubicBezTo>
                    <a:pt x="3053" y="612"/>
                    <a:pt x="2637" y="763"/>
                    <a:pt x="2195" y="763"/>
                  </a:cubicBezTo>
                  <a:cubicBezTo>
                    <a:pt x="2147" y="763"/>
                    <a:pt x="2098" y="761"/>
                    <a:pt x="2050" y="757"/>
                  </a:cubicBezTo>
                  <a:cubicBezTo>
                    <a:pt x="1333" y="816"/>
                    <a:pt x="597" y="757"/>
                    <a:pt x="60" y="1413"/>
                  </a:cubicBezTo>
                  <a:cubicBezTo>
                    <a:pt x="1" y="1652"/>
                    <a:pt x="100" y="1831"/>
                    <a:pt x="319" y="1930"/>
                  </a:cubicBezTo>
                  <a:cubicBezTo>
                    <a:pt x="424" y="1967"/>
                    <a:pt x="524" y="1982"/>
                    <a:pt x="622" y="1982"/>
                  </a:cubicBezTo>
                  <a:cubicBezTo>
                    <a:pt x="1058" y="1982"/>
                    <a:pt x="1428" y="1677"/>
                    <a:pt x="1851" y="1612"/>
                  </a:cubicBezTo>
                  <a:lnTo>
                    <a:pt x="1930" y="1592"/>
                  </a:lnTo>
                  <a:lnTo>
                    <a:pt x="2010" y="1592"/>
                  </a:lnTo>
                  <a:cubicBezTo>
                    <a:pt x="2388" y="1413"/>
                    <a:pt x="2805" y="1572"/>
                    <a:pt x="3144" y="1294"/>
                  </a:cubicBezTo>
                  <a:cubicBezTo>
                    <a:pt x="3304" y="1150"/>
                    <a:pt x="3503" y="1109"/>
                    <a:pt x="3700" y="1109"/>
                  </a:cubicBezTo>
                  <a:cubicBezTo>
                    <a:pt x="3747" y="1109"/>
                    <a:pt x="3794" y="1111"/>
                    <a:pt x="3840" y="1115"/>
                  </a:cubicBezTo>
                  <a:lnTo>
                    <a:pt x="4099" y="1115"/>
                  </a:lnTo>
                  <a:cubicBezTo>
                    <a:pt x="4238" y="1055"/>
                    <a:pt x="4417" y="1055"/>
                    <a:pt x="4556" y="1015"/>
                  </a:cubicBezTo>
                  <a:lnTo>
                    <a:pt x="4795" y="936"/>
                  </a:lnTo>
                  <a:cubicBezTo>
                    <a:pt x="4934" y="836"/>
                    <a:pt x="5133" y="816"/>
                    <a:pt x="5312" y="737"/>
                  </a:cubicBezTo>
                  <a:cubicBezTo>
                    <a:pt x="5392" y="717"/>
                    <a:pt x="5431" y="717"/>
                    <a:pt x="5511" y="657"/>
                  </a:cubicBezTo>
                  <a:cubicBezTo>
                    <a:pt x="5538" y="614"/>
                    <a:pt x="5559" y="599"/>
                    <a:pt x="5577" y="599"/>
                  </a:cubicBezTo>
                  <a:cubicBezTo>
                    <a:pt x="5622" y="599"/>
                    <a:pt x="5648" y="698"/>
                    <a:pt x="5700" y="698"/>
                  </a:cubicBezTo>
                  <a:cubicBezTo>
                    <a:pt x="5703" y="698"/>
                    <a:pt x="5706" y="698"/>
                    <a:pt x="5710" y="697"/>
                  </a:cubicBezTo>
                  <a:cubicBezTo>
                    <a:pt x="5789" y="697"/>
                    <a:pt x="5849" y="697"/>
                    <a:pt x="5929" y="657"/>
                  </a:cubicBezTo>
                  <a:cubicBezTo>
                    <a:pt x="6088" y="618"/>
                    <a:pt x="6227" y="558"/>
                    <a:pt x="6326" y="439"/>
                  </a:cubicBezTo>
                  <a:cubicBezTo>
                    <a:pt x="6346" y="359"/>
                    <a:pt x="6386" y="299"/>
                    <a:pt x="6386" y="220"/>
                  </a:cubicBezTo>
                  <a:cubicBezTo>
                    <a:pt x="6346" y="140"/>
                    <a:pt x="6307" y="61"/>
                    <a:pt x="6247" y="21"/>
                  </a:cubicBezTo>
                  <a:cubicBezTo>
                    <a:pt x="6187" y="1"/>
                    <a:pt x="6088" y="1"/>
                    <a:pt x="600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 name="Google Shape;5821;p9">
              <a:extLst>
                <a:ext uri="{FF2B5EF4-FFF2-40B4-BE49-F238E27FC236}">
                  <a16:creationId xmlns:a16="http://schemas.microsoft.com/office/drawing/2014/main" id="{1DEB9B49-76BE-4AD6-85D1-71E7424C4ADC}"/>
                </a:ext>
              </a:extLst>
            </p:cNvPr>
            <p:cNvSpPr/>
            <p:nvPr/>
          </p:nvSpPr>
          <p:spPr>
            <a:xfrm>
              <a:off x="5405625" y="2584050"/>
              <a:ext cx="33850" cy="146150"/>
            </a:xfrm>
            <a:custGeom>
              <a:avLst/>
              <a:gdLst/>
              <a:ahLst/>
              <a:cxnLst/>
              <a:rect l="l" t="t" r="r" b="b"/>
              <a:pathLst>
                <a:path w="1354" h="5846" extrusionOk="0">
                  <a:moveTo>
                    <a:pt x="900" y="0"/>
                  </a:moveTo>
                  <a:cubicBezTo>
                    <a:pt x="873" y="0"/>
                    <a:pt x="845" y="5"/>
                    <a:pt x="816" y="17"/>
                  </a:cubicBezTo>
                  <a:cubicBezTo>
                    <a:pt x="697" y="57"/>
                    <a:pt x="598" y="156"/>
                    <a:pt x="498" y="256"/>
                  </a:cubicBezTo>
                  <a:cubicBezTo>
                    <a:pt x="359" y="1608"/>
                    <a:pt x="1" y="2901"/>
                    <a:pt x="120" y="4254"/>
                  </a:cubicBezTo>
                  <a:cubicBezTo>
                    <a:pt x="180" y="4314"/>
                    <a:pt x="180" y="4354"/>
                    <a:pt x="180" y="4413"/>
                  </a:cubicBezTo>
                  <a:cubicBezTo>
                    <a:pt x="418" y="4831"/>
                    <a:pt x="220" y="5368"/>
                    <a:pt x="558" y="5766"/>
                  </a:cubicBezTo>
                  <a:cubicBezTo>
                    <a:pt x="617" y="5826"/>
                    <a:pt x="697" y="5845"/>
                    <a:pt x="796" y="5845"/>
                  </a:cubicBezTo>
                  <a:cubicBezTo>
                    <a:pt x="876" y="5826"/>
                    <a:pt x="936" y="5746"/>
                    <a:pt x="995" y="5666"/>
                  </a:cubicBezTo>
                  <a:cubicBezTo>
                    <a:pt x="1174" y="4871"/>
                    <a:pt x="617" y="4155"/>
                    <a:pt x="777" y="3359"/>
                  </a:cubicBezTo>
                  <a:cubicBezTo>
                    <a:pt x="717" y="2643"/>
                    <a:pt x="896" y="1966"/>
                    <a:pt x="1055" y="1270"/>
                  </a:cubicBezTo>
                  <a:cubicBezTo>
                    <a:pt x="1075" y="872"/>
                    <a:pt x="1353" y="474"/>
                    <a:pt x="1095" y="57"/>
                  </a:cubicBezTo>
                  <a:cubicBezTo>
                    <a:pt x="1024" y="29"/>
                    <a:pt x="964" y="0"/>
                    <a:pt x="9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 name="Google Shape;5822;p9">
              <a:extLst>
                <a:ext uri="{FF2B5EF4-FFF2-40B4-BE49-F238E27FC236}">
                  <a16:creationId xmlns:a16="http://schemas.microsoft.com/office/drawing/2014/main" id="{8095839C-854E-4F0D-B65F-9E88151A2E92}"/>
                </a:ext>
              </a:extLst>
            </p:cNvPr>
            <p:cNvSpPr/>
            <p:nvPr/>
          </p:nvSpPr>
          <p:spPr>
            <a:xfrm>
              <a:off x="5568750" y="2414375"/>
              <a:ext cx="77900" cy="31375"/>
            </a:xfrm>
            <a:custGeom>
              <a:avLst/>
              <a:gdLst/>
              <a:ahLst/>
              <a:cxnLst/>
              <a:rect l="l" t="t" r="r" b="b"/>
              <a:pathLst>
                <a:path w="3116" h="1255" extrusionOk="0">
                  <a:moveTo>
                    <a:pt x="1433" y="1"/>
                  </a:moveTo>
                  <a:cubicBezTo>
                    <a:pt x="1404" y="30"/>
                    <a:pt x="1364" y="48"/>
                    <a:pt x="1329" y="48"/>
                  </a:cubicBezTo>
                  <a:cubicBezTo>
                    <a:pt x="1316" y="48"/>
                    <a:pt x="1304" y="46"/>
                    <a:pt x="1294" y="40"/>
                  </a:cubicBezTo>
                  <a:cubicBezTo>
                    <a:pt x="1035" y="359"/>
                    <a:pt x="697" y="478"/>
                    <a:pt x="319" y="558"/>
                  </a:cubicBezTo>
                  <a:cubicBezTo>
                    <a:pt x="160" y="577"/>
                    <a:pt x="1" y="637"/>
                    <a:pt x="120" y="856"/>
                  </a:cubicBezTo>
                  <a:cubicBezTo>
                    <a:pt x="160" y="916"/>
                    <a:pt x="214" y="926"/>
                    <a:pt x="274" y="926"/>
                  </a:cubicBezTo>
                  <a:cubicBezTo>
                    <a:pt x="304" y="926"/>
                    <a:pt x="335" y="923"/>
                    <a:pt x="366" y="923"/>
                  </a:cubicBezTo>
                  <a:cubicBezTo>
                    <a:pt x="397" y="923"/>
                    <a:pt x="428" y="926"/>
                    <a:pt x="458" y="936"/>
                  </a:cubicBezTo>
                  <a:cubicBezTo>
                    <a:pt x="899" y="1156"/>
                    <a:pt x="1335" y="1255"/>
                    <a:pt x="1771" y="1255"/>
                  </a:cubicBezTo>
                  <a:cubicBezTo>
                    <a:pt x="2160" y="1255"/>
                    <a:pt x="2550" y="1176"/>
                    <a:pt x="2945" y="1035"/>
                  </a:cubicBezTo>
                  <a:cubicBezTo>
                    <a:pt x="3115" y="609"/>
                    <a:pt x="2981" y="497"/>
                    <a:pt x="2746" y="497"/>
                  </a:cubicBezTo>
                  <a:cubicBezTo>
                    <a:pt x="2652" y="497"/>
                    <a:pt x="2541" y="515"/>
                    <a:pt x="2427" y="538"/>
                  </a:cubicBezTo>
                  <a:cubicBezTo>
                    <a:pt x="2440" y="562"/>
                    <a:pt x="2441" y="571"/>
                    <a:pt x="2437" y="571"/>
                  </a:cubicBezTo>
                  <a:cubicBezTo>
                    <a:pt x="2425" y="571"/>
                    <a:pt x="2350" y="454"/>
                    <a:pt x="2463" y="454"/>
                  </a:cubicBezTo>
                  <a:cubicBezTo>
                    <a:pt x="2475" y="454"/>
                    <a:pt x="2490" y="455"/>
                    <a:pt x="2507" y="458"/>
                  </a:cubicBezTo>
                  <a:cubicBezTo>
                    <a:pt x="2523" y="449"/>
                    <a:pt x="2542" y="445"/>
                    <a:pt x="2563" y="445"/>
                  </a:cubicBezTo>
                  <a:cubicBezTo>
                    <a:pt x="2620" y="445"/>
                    <a:pt x="2696" y="471"/>
                    <a:pt x="2776" y="471"/>
                  </a:cubicBezTo>
                  <a:cubicBezTo>
                    <a:pt x="2851" y="471"/>
                    <a:pt x="2931" y="448"/>
                    <a:pt x="3004" y="359"/>
                  </a:cubicBezTo>
                  <a:cubicBezTo>
                    <a:pt x="2507" y="60"/>
                    <a:pt x="1930" y="200"/>
                    <a:pt x="143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 name="Google Shape;5823;p9">
              <a:extLst>
                <a:ext uri="{FF2B5EF4-FFF2-40B4-BE49-F238E27FC236}">
                  <a16:creationId xmlns:a16="http://schemas.microsoft.com/office/drawing/2014/main" id="{4E18CF8D-4635-4FAE-ADC4-4749688BEB47}"/>
                </a:ext>
              </a:extLst>
            </p:cNvPr>
            <p:cNvSpPr/>
            <p:nvPr/>
          </p:nvSpPr>
          <p:spPr>
            <a:xfrm>
              <a:off x="5158475" y="3158850"/>
              <a:ext cx="23875" cy="123375"/>
            </a:xfrm>
            <a:custGeom>
              <a:avLst/>
              <a:gdLst/>
              <a:ahLst/>
              <a:cxnLst/>
              <a:rect l="l" t="t" r="r" b="b"/>
              <a:pathLst>
                <a:path w="955" h="4935" extrusionOk="0">
                  <a:moveTo>
                    <a:pt x="119" y="1"/>
                  </a:moveTo>
                  <a:lnTo>
                    <a:pt x="119" y="1"/>
                  </a:lnTo>
                  <a:cubicBezTo>
                    <a:pt x="318" y="657"/>
                    <a:pt x="259" y="1354"/>
                    <a:pt x="298" y="2050"/>
                  </a:cubicBezTo>
                  <a:cubicBezTo>
                    <a:pt x="298" y="2130"/>
                    <a:pt x="298" y="2189"/>
                    <a:pt x="259" y="2229"/>
                  </a:cubicBezTo>
                  <a:cubicBezTo>
                    <a:pt x="179" y="2945"/>
                    <a:pt x="40" y="3681"/>
                    <a:pt x="0" y="4417"/>
                  </a:cubicBezTo>
                  <a:cubicBezTo>
                    <a:pt x="40" y="4636"/>
                    <a:pt x="80" y="4875"/>
                    <a:pt x="338" y="4934"/>
                  </a:cubicBezTo>
                  <a:cubicBezTo>
                    <a:pt x="895" y="4596"/>
                    <a:pt x="696" y="3980"/>
                    <a:pt x="895" y="3482"/>
                  </a:cubicBezTo>
                  <a:cubicBezTo>
                    <a:pt x="955" y="2706"/>
                    <a:pt x="955" y="1911"/>
                    <a:pt x="915" y="1135"/>
                  </a:cubicBezTo>
                  <a:cubicBezTo>
                    <a:pt x="895" y="638"/>
                    <a:pt x="855" y="41"/>
                    <a:pt x="1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 name="Google Shape;5824;p9">
              <a:extLst>
                <a:ext uri="{FF2B5EF4-FFF2-40B4-BE49-F238E27FC236}">
                  <a16:creationId xmlns:a16="http://schemas.microsoft.com/office/drawing/2014/main" id="{B2DB51CD-3EEA-4458-AF34-F6DA1E6ECD45}"/>
                </a:ext>
              </a:extLst>
            </p:cNvPr>
            <p:cNvSpPr/>
            <p:nvPr/>
          </p:nvSpPr>
          <p:spPr>
            <a:xfrm>
              <a:off x="5497125" y="3510400"/>
              <a:ext cx="88050" cy="21975"/>
            </a:xfrm>
            <a:custGeom>
              <a:avLst/>
              <a:gdLst/>
              <a:ahLst/>
              <a:cxnLst/>
              <a:rect l="l" t="t" r="r" b="b"/>
              <a:pathLst>
                <a:path w="3522" h="879" extrusionOk="0">
                  <a:moveTo>
                    <a:pt x="3390" y="1"/>
                  </a:moveTo>
                  <a:cubicBezTo>
                    <a:pt x="2381" y="1"/>
                    <a:pt x="1389" y="421"/>
                    <a:pt x="379" y="421"/>
                  </a:cubicBezTo>
                  <a:cubicBezTo>
                    <a:pt x="180" y="421"/>
                    <a:pt x="1" y="580"/>
                    <a:pt x="299" y="779"/>
                  </a:cubicBezTo>
                  <a:cubicBezTo>
                    <a:pt x="717" y="779"/>
                    <a:pt x="1135" y="779"/>
                    <a:pt x="1573" y="878"/>
                  </a:cubicBezTo>
                  <a:cubicBezTo>
                    <a:pt x="2110" y="878"/>
                    <a:pt x="2667" y="799"/>
                    <a:pt x="3164" y="580"/>
                  </a:cubicBezTo>
                  <a:lnTo>
                    <a:pt x="3224" y="560"/>
                  </a:lnTo>
                  <a:lnTo>
                    <a:pt x="3303" y="580"/>
                  </a:lnTo>
                  <a:cubicBezTo>
                    <a:pt x="3383" y="560"/>
                    <a:pt x="3403" y="500"/>
                    <a:pt x="3403" y="421"/>
                  </a:cubicBezTo>
                  <a:cubicBezTo>
                    <a:pt x="3353" y="401"/>
                    <a:pt x="3301" y="396"/>
                    <a:pt x="3248" y="396"/>
                  </a:cubicBezTo>
                  <a:cubicBezTo>
                    <a:pt x="3194" y="396"/>
                    <a:pt x="3140" y="401"/>
                    <a:pt x="3087" y="401"/>
                  </a:cubicBezTo>
                  <a:cubicBezTo>
                    <a:pt x="2980" y="401"/>
                    <a:pt x="2875" y="381"/>
                    <a:pt x="2786" y="262"/>
                  </a:cubicBezTo>
                  <a:cubicBezTo>
                    <a:pt x="3025" y="162"/>
                    <a:pt x="3363" y="302"/>
                    <a:pt x="3522" y="3"/>
                  </a:cubicBezTo>
                  <a:cubicBezTo>
                    <a:pt x="3478" y="2"/>
                    <a:pt x="3434" y="1"/>
                    <a:pt x="339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 name="Google Shape;5825;p9">
              <a:extLst>
                <a:ext uri="{FF2B5EF4-FFF2-40B4-BE49-F238E27FC236}">
                  <a16:creationId xmlns:a16="http://schemas.microsoft.com/office/drawing/2014/main" id="{76851BD9-C014-421A-91A5-7E3829155EE2}"/>
                </a:ext>
              </a:extLst>
            </p:cNvPr>
            <p:cNvSpPr/>
            <p:nvPr/>
          </p:nvSpPr>
          <p:spPr>
            <a:xfrm>
              <a:off x="5724400" y="3464425"/>
              <a:ext cx="53250" cy="25300"/>
            </a:xfrm>
            <a:custGeom>
              <a:avLst/>
              <a:gdLst/>
              <a:ahLst/>
              <a:cxnLst/>
              <a:rect l="l" t="t" r="r" b="b"/>
              <a:pathLst>
                <a:path w="2130" h="1012" extrusionOk="0">
                  <a:moveTo>
                    <a:pt x="1262" y="0"/>
                  </a:moveTo>
                  <a:cubicBezTo>
                    <a:pt x="857" y="0"/>
                    <a:pt x="505" y="191"/>
                    <a:pt x="180" y="529"/>
                  </a:cubicBezTo>
                  <a:cubicBezTo>
                    <a:pt x="1" y="828"/>
                    <a:pt x="160" y="927"/>
                    <a:pt x="439" y="947"/>
                  </a:cubicBezTo>
                  <a:cubicBezTo>
                    <a:pt x="568" y="987"/>
                    <a:pt x="707" y="1012"/>
                    <a:pt x="851" y="1012"/>
                  </a:cubicBezTo>
                  <a:cubicBezTo>
                    <a:pt x="996" y="1012"/>
                    <a:pt x="1145" y="987"/>
                    <a:pt x="1294" y="927"/>
                  </a:cubicBezTo>
                  <a:lnTo>
                    <a:pt x="1374" y="907"/>
                  </a:lnTo>
                  <a:lnTo>
                    <a:pt x="1453" y="907"/>
                  </a:lnTo>
                  <a:cubicBezTo>
                    <a:pt x="1652" y="708"/>
                    <a:pt x="2050" y="967"/>
                    <a:pt x="2129" y="549"/>
                  </a:cubicBezTo>
                  <a:cubicBezTo>
                    <a:pt x="1950" y="470"/>
                    <a:pt x="1871" y="310"/>
                    <a:pt x="1871" y="131"/>
                  </a:cubicBezTo>
                  <a:cubicBezTo>
                    <a:pt x="1654" y="42"/>
                    <a:pt x="1452" y="0"/>
                    <a:pt x="126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 name="Google Shape;5826;p9">
              <a:extLst>
                <a:ext uri="{FF2B5EF4-FFF2-40B4-BE49-F238E27FC236}">
                  <a16:creationId xmlns:a16="http://schemas.microsoft.com/office/drawing/2014/main" id="{F0B88C6A-89B4-4F63-AC0C-B802B7C01EBB}"/>
                </a:ext>
              </a:extLst>
            </p:cNvPr>
            <p:cNvSpPr/>
            <p:nvPr/>
          </p:nvSpPr>
          <p:spPr>
            <a:xfrm>
              <a:off x="5123150" y="3318925"/>
              <a:ext cx="23900" cy="24475"/>
            </a:xfrm>
            <a:custGeom>
              <a:avLst/>
              <a:gdLst/>
              <a:ahLst/>
              <a:cxnLst/>
              <a:rect l="l" t="t" r="r" b="b"/>
              <a:pathLst>
                <a:path w="956" h="979" extrusionOk="0">
                  <a:moveTo>
                    <a:pt x="521" y="1"/>
                  </a:moveTo>
                  <a:cubicBezTo>
                    <a:pt x="338" y="1"/>
                    <a:pt x="167" y="71"/>
                    <a:pt x="21" y="262"/>
                  </a:cubicBezTo>
                  <a:cubicBezTo>
                    <a:pt x="40" y="302"/>
                    <a:pt x="40" y="322"/>
                    <a:pt x="1" y="401"/>
                  </a:cubicBezTo>
                  <a:cubicBezTo>
                    <a:pt x="239" y="560"/>
                    <a:pt x="259" y="899"/>
                    <a:pt x="558" y="978"/>
                  </a:cubicBezTo>
                  <a:cubicBezTo>
                    <a:pt x="657" y="859"/>
                    <a:pt x="657" y="759"/>
                    <a:pt x="558" y="620"/>
                  </a:cubicBezTo>
                  <a:cubicBezTo>
                    <a:pt x="458" y="282"/>
                    <a:pt x="856" y="302"/>
                    <a:pt x="956" y="103"/>
                  </a:cubicBezTo>
                  <a:cubicBezTo>
                    <a:pt x="808" y="42"/>
                    <a:pt x="661" y="1"/>
                    <a:pt x="5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 name="Google Shape;5827;p9">
              <a:extLst>
                <a:ext uri="{FF2B5EF4-FFF2-40B4-BE49-F238E27FC236}">
                  <a16:creationId xmlns:a16="http://schemas.microsoft.com/office/drawing/2014/main" id="{38E57012-123E-46EB-AACB-1AAE400A8976}"/>
                </a:ext>
              </a:extLst>
            </p:cNvPr>
            <p:cNvSpPr/>
            <p:nvPr/>
          </p:nvSpPr>
          <p:spPr>
            <a:xfrm>
              <a:off x="6004900" y="3414525"/>
              <a:ext cx="52750" cy="19375"/>
            </a:xfrm>
            <a:custGeom>
              <a:avLst/>
              <a:gdLst/>
              <a:ahLst/>
              <a:cxnLst/>
              <a:rect l="l" t="t" r="r" b="b"/>
              <a:pathLst>
                <a:path w="2110" h="775" extrusionOk="0">
                  <a:moveTo>
                    <a:pt x="1157" y="1"/>
                  </a:moveTo>
                  <a:cubicBezTo>
                    <a:pt x="694" y="1"/>
                    <a:pt x="292" y="211"/>
                    <a:pt x="0" y="635"/>
                  </a:cubicBezTo>
                  <a:cubicBezTo>
                    <a:pt x="160" y="675"/>
                    <a:pt x="279" y="735"/>
                    <a:pt x="418" y="775"/>
                  </a:cubicBezTo>
                  <a:cubicBezTo>
                    <a:pt x="418" y="775"/>
                    <a:pt x="462" y="766"/>
                    <a:pt x="486" y="766"/>
                  </a:cubicBezTo>
                  <a:cubicBezTo>
                    <a:pt x="498" y="766"/>
                    <a:pt x="504" y="768"/>
                    <a:pt x="498" y="775"/>
                  </a:cubicBezTo>
                  <a:cubicBezTo>
                    <a:pt x="975" y="337"/>
                    <a:pt x="1652" y="576"/>
                    <a:pt x="2109" y="257"/>
                  </a:cubicBezTo>
                  <a:cubicBezTo>
                    <a:pt x="1775" y="87"/>
                    <a:pt x="1454" y="1"/>
                    <a:pt x="115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 name="Google Shape;5828;p9">
              <a:extLst>
                <a:ext uri="{FF2B5EF4-FFF2-40B4-BE49-F238E27FC236}">
                  <a16:creationId xmlns:a16="http://schemas.microsoft.com/office/drawing/2014/main" id="{7E6E97F6-226A-422B-918B-F207C026B0FF}"/>
                </a:ext>
              </a:extLst>
            </p:cNvPr>
            <p:cNvSpPr/>
            <p:nvPr/>
          </p:nvSpPr>
          <p:spPr>
            <a:xfrm>
              <a:off x="5504600" y="3524450"/>
              <a:ext cx="27875" cy="12725"/>
            </a:xfrm>
            <a:custGeom>
              <a:avLst/>
              <a:gdLst/>
              <a:ahLst/>
              <a:cxnLst/>
              <a:rect l="l" t="t" r="r" b="b"/>
              <a:pathLst>
                <a:path w="1115" h="509" extrusionOk="0">
                  <a:moveTo>
                    <a:pt x="567" y="1"/>
                  </a:moveTo>
                  <a:cubicBezTo>
                    <a:pt x="380" y="1"/>
                    <a:pt x="193" y="75"/>
                    <a:pt x="0" y="217"/>
                  </a:cubicBezTo>
                  <a:cubicBezTo>
                    <a:pt x="40" y="277"/>
                    <a:pt x="120" y="336"/>
                    <a:pt x="179" y="416"/>
                  </a:cubicBezTo>
                  <a:cubicBezTo>
                    <a:pt x="242" y="478"/>
                    <a:pt x="304" y="508"/>
                    <a:pt x="367" y="508"/>
                  </a:cubicBezTo>
                  <a:cubicBezTo>
                    <a:pt x="424" y="508"/>
                    <a:pt x="481" y="483"/>
                    <a:pt x="537" y="436"/>
                  </a:cubicBezTo>
                  <a:lnTo>
                    <a:pt x="617" y="376"/>
                  </a:lnTo>
                  <a:lnTo>
                    <a:pt x="697" y="416"/>
                  </a:lnTo>
                  <a:cubicBezTo>
                    <a:pt x="836" y="336"/>
                    <a:pt x="975" y="277"/>
                    <a:pt x="1114" y="217"/>
                  </a:cubicBezTo>
                  <a:cubicBezTo>
                    <a:pt x="929" y="70"/>
                    <a:pt x="748" y="1"/>
                    <a:pt x="5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 name="Google Shape;5829;p9">
              <a:extLst>
                <a:ext uri="{FF2B5EF4-FFF2-40B4-BE49-F238E27FC236}">
                  <a16:creationId xmlns:a16="http://schemas.microsoft.com/office/drawing/2014/main" id="{D7C398B4-44D3-4B9D-ADD7-F762EEFA7C36}"/>
                </a:ext>
              </a:extLst>
            </p:cNvPr>
            <p:cNvSpPr/>
            <p:nvPr/>
          </p:nvSpPr>
          <p:spPr>
            <a:xfrm>
              <a:off x="5847250" y="3458175"/>
              <a:ext cx="18925" cy="5575"/>
            </a:xfrm>
            <a:custGeom>
              <a:avLst/>
              <a:gdLst/>
              <a:ahLst/>
              <a:cxnLst/>
              <a:rect l="l" t="t" r="r" b="b"/>
              <a:pathLst>
                <a:path w="757" h="223" extrusionOk="0">
                  <a:moveTo>
                    <a:pt x="446" y="1"/>
                  </a:moveTo>
                  <a:cubicBezTo>
                    <a:pt x="287" y="1"/>
                    <a:pt x="133" y="26"/>
                    <a:pt x="0" y="182"/>
                  </a:cubicBezTo>
                  <a:cubicBezTo>
                    <a:pt x="60" y="202"/>
                    <a:pt x="120" y="202"/>
                    <a:pt x="199" y="222"/>
                  </a:cubicBezTo>
                  <a:cubicBezTo>
                    <a:pt x="359" y="202"/>
                    <a:pt x="538" y="182"/>
                    <a:pt x="657" y="143"/>
                  </a:cubicBezTo>
                  <a:cubicBezTo>
                    <a:pt x="697" y="103"/>
                    <a:pt x="736" y="43"/>
                    <a:pt x="756" y="3"/>
                  </a:cubicBezTo>
                  <a:lnTo>
                    <a:pt x="756" y="3"/>
                  </a:lnTo>
                  <a:cubicBezTo>
                    <a:pt x="729" y="6"/>
                    <a:pt x="701" y="6"/>
                    <a:pt x="674" y="6"/>
                  </a:cubicBezTo>
                  <a:cubicBezTo>
                    <a:pt x="598" y="6"/>
                    <a:pt x="522" y="1"/>
                    <a:pt x="44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 name="Google Shape;5830;p9">
              <a:extLst>
                <a:ext uri="{FF2B5EF4-FFF2-40B4-BE49-F238E27FC236}">
                  <a16:creationId xmlns:a16="http://schemas.microsoft.com/office/drawing/2014/main" id="{C187F01F-B5DE-471D-B172-9B140ED81978}"/>
                </a:ext>
              </a:extLst>
            </p:cNvPr>
            <p:cNvSpPr/>
            <p:nvPr/>
          </p:nvSpPr>
          <p:spPr>
            <a:xfrm>
              <a:off x="5885550" y="3448375"/>
              <a:ext cx="19900" cy="4925"/>
            </a:xfrm>
            <a:custGeom>
              <a:avLst/>
              <a:gdLst/>
              <a:ahLst/>
              <a:cxnLst/>
              <a:rect l="l" t="t" r="r" b="b"/>
              <a:pathLst>
                <a:path w="796" h="197" extrusionOk="0">
                  <a:moveTo>
                    <a:pt x="445" y="0"/>
                  </a:moveTo>
                  <a:cubicBezTo>
                    <a:pt x="283" y="0"/>
                    <a:pt x="128" y="34"/>
                    <a:pt x="0" y="196"/>
                  </a:cubicBezTo>
                  <a:lnTo>
                    <a:pt x="577" y="196"/>
                  </a:lnTo>
                  <a:lnTo>
                    <a:pt x="657" y="177"/>
                  </a:lnTo>
                  <a:lnTo>
                    <a:pt x="716" y="177"/>
                  </a:lnTo>
                  <a:lnTo>
                    <a:pt x="796" y="17"/>
                  </a:lnTo>
                  <a:cubicBezTo>
                    <a:pt x="680" y="17"/>
                    <a:pt x="560" y="0"/>
                    <a:pt x="44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7" name="Google Shape;5831;p9">
              <a:extLst>
                <a:ext uri="{FF2B5EF4-FFF2-40B4-BE49-F238E27FC236}">
                  <a16:creationId xmlns:a16="http://schemas.microsoft.com/office/drawing/2014/main" id="{D98935A1-55A2-4EDA-B191-43E12E0D4624}"/>
                </a:ext>
              </a:extLst>
            </p:cNvPr>
            <p:cNvSpPr/>
            <p:nvPr/>
          </p:nvSpPr>
          <p:spPr>
            <a:xfrm>
              <a:off x="6074525" y="2916850"/>
              <a:ext cx="251175" cy="52750"/>
            </a:xfrm>
            <a:custGeom>
              <a:avLst/>
              <a:gdLst/>
              <a:ahLst/>
              <a:cxnLst/>
              <a:rect l="l" t="t" r="r" b="b"/>
              <a:pathLst>
                <a:path w="10047" h="2110" extrusionOk="0">
                  <a:moveTo>
                    <a:pt x="8626" y="1"/>
                  </a:moveTo>
                  <a:cubicBezTo>
                    <a:pt x="8287" y="1"/>
                    <a:pt x="7948" y="41"/>
                    <a:pt x="7619" y="93"/>
                  </a:cubicBezTo>
                  <a:cubicBezTo>
                    <a:pt x="5789" y="391"/>
                    <a:pt x="3979" y="510"/>
                    <a:pt x="2189" y="888"/>
                  </a:cubicBezTo>
                  <a:cubicBezTo>
                    <a:pt x="1512" y="1008"/>
                    <a:pt x="776" y="789"/>
                    <a:pt x="160" y="1207"/>
                  </a:cubicBezTo>
                  <a:cubicBezTo>
                    <a:pt x="80" y="1286"/>
                    <a:pt x="20" y="1386"/>
                    <a:pt x="0" y="1485"/>
                  </a:cubicBezTo>
                  <a:cubicBezTo>
                    <a:pt x="199" y="1983"/>
                    <a:pt x="736" y="1644"/>
                    <a:pt x="1055" y="1923"/>
                  </a:cubicBezTo>
                  <a:cubicBezTo>
                    <a:pt x="1124" y="1940"/>
                    <a:pt x="1197" y="1954"/>
                    <a:pt x="1270" y="1954"/>
                  </a:cubicBezTo>
                  <a:cubicBezTo>
                    <a:pt x="1366" y="1954"/>
                    <a:pt x="1462" y="1931"/>
                    <a:pt x="1552" y="1863"/>
                  </a:cubicBezTo>
                  <a:cubicBezTo>
                    <a:pt x="1755" y="1555"/>
                    <a:pt x="2027" y="1512"/>
                    <a:pt x="2313" y="1512"/>
                  </a:cubicBezTo>
                  <a:cubicBezTo>
                    <a:pt x="2421" y="1512"/>
                    <a:pt x="2530" y="1518"/>
                    <a:pt x="2638" y="1518"/>
                  </a:cubicBezTo>
                  <a:cubicBezTo>
                    <a:pt x="2836" y="1518"/>
                    <a:pt x="3031" y="1498"/>
                    <a:pt x="3203" y="1386"/>
                  </a:cubicBezTo>
                  <a:lnTo>
                    <a:pt x="3362" y="1326"/>
                  </a:lnTo>
                  <a:lnTo>
                    <a:pt x="3362" y="1326"/>
                  </a:lnTo>
                  <a:cubicBezTo>
                    <a:pt x="3303" y="1426"/>
                    <a:pt x="3183" y="1386"/>
                    <a:pt x="3143" y="1465"/>
                  </a:cubicBezTo>
                  <a:cubicBezTo>
                    <a:pt x="3014" y="1517"/>
                    <a:pt x="2872" y="1528"/>
                    <a:pt x="2726" y="1528"/>
                  </a:cubicBezTo>
                  <a:cubicBezTo>
                    <a:pt x="2613" y="1528"/>
                    <a:pt x="2498" y="1522"/>
                    <a:pt x="2384" y="1522"/>
                  </a:cubicBezTo>
                  <a:cubicBezTo>
                    <a:pt x="2080" y="1522"/>
                    <a:pt x="1786" y="1570"/>
                    <a:pt x="1572" y="1923"/>
                  </a:cubicBezTo>
                  <a:cubicBezTo>
                    <a:pt x="1669" y="2068"/>
                    <a:pt x="1775" y="2109"/>
                    <a:pt x="1888" y="2109"/>
                  </a:cubicBezTo>
                  <a:cubicBezTo>
                    <a:pt x="2007" y="2109"/>
                    <a:pt x="2135" y="2063"/>
                    <a:pt x="2268" y="2042"/>
                  </a:cubicBezTo>
                  <a:cubicBezTo>
                    <a:pt x="3203" y="1963"/>
                    <a:pt x="4138" y="1923"/>
                    <a:pt x="5073" y="1784"/>
                  </a:cubicBezTo>
                  <a:cubicBezTo>
                    <a:pt x="5889" y="1684"/>
                    <a:pt x="6744" y="1545"/>
                    <a:pt x="7540" y="1266"/>
                  </a:cubicBezTo>
                  <a:cubicBezTo>
                    <a:pt x="7480" y="1147"/>
                    <a:pt x="7420" y="1067"/>
                    <a:pt x="7301" y="988"/>
                  </a:cubicBezTo>
                  <a:cubicBezTo>
                    <a:pt x="7259" y="974"/>
                    <a:pt x="7227" y="960"/>
                    <a:pt x="7211" y="960"/>
                  </a:cubicBezTo>
                  <a:cubicBezTo>
                    <a:pt x="7205" y="960"/>
                    <a:pt x="7202" y="962"/>
                    <a:pt x="7202" y="968"/>
                  </a:cubicBezTo>
                  <a:cubicBezTo>
                    <a:pt x="7195" y="988"/>
                    <a:pt x="7188" y="997"/>
                    <a:pt x="7182" y="997"/>
                  </a:cubicBezTo>
                  <a:cubicBezTo>
                    <a:pt x="7157" y="997"/>
                    <a:pt x="7142" y="868"/>
                    <a:pt x="7174" y="868"/>
                  </a:cubicBezTo>
                  <a:cubicBezTo>
                    <a:pt x="7181" y="868"/>
                    <a:pt x="7190" y="874"/>
                    <a:pt x="7202" y="888"/>
                  </a:cubicBezTo>
                  <a:cubicBezTo>
                    <a:pt x="7918" y="849"/>
                    <a:pt x="8634" y="709"/>
                    <a:pt x="9350" y="670"/>
                  </a:cubicBezTo>
                  <a:cubicBezTo>
                    <a:pt x="9648" y="650"/>
                    <a:pt x="10046" y="550"/>
                    <a:pt x="9569" y="132"/>
                  </a:cubicBezTo>
                  <a:cubicBezTo>
                    <a:pt x="9261" y="36"/>
                    <a:pt x="8944" y="1"/>
                    <a:pt x="86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8" name="Google Shape;5832;p9">
              <a:extLst>
                <a:ext uri="{FF2B5EF4-FFF2-40B4-BE49-F238E27FC236}">
                  <a16:creationId xmlns:a16="http://schemas.microsoft.com/office/drawing/2014/main" id="{95C21200-D9B9-41D5-BAB6-DF37D3ED25CE}"/>
                </a:ext>
              </a:extLst>
            </p:cNvPr>
            <p:cNvSpPr/>
            <p:nvPr/>
          </p:nvSpPr>
          <p:spPr>
            <a:xfrm>
              <a:off x="6237650" y="2907725"/>
              <a:ext cx="173075" cy="40800"/>
            </a:xfrm>
            <a:custGeom>
              <a:avLst/>
              <a:gdLst/>
              <a:ahLst/>
              <a:cxnLst/>
              <a:rect l="l" t="t" r="r" b="b"/>
              <a:pathLst>
                <a:path w="6923" h="1632" extrusionOk="0">
                  <a:moveTo>
                    <a:pt x="6087" y="60"/>
                  </a:moveTo>
                  <a:cubicBezTo>
                    <a:pt x="5988" y="60"/>
                    <a:pt x="5908" y="80"/>
                    <a:pt x="5809" y="120"/>
                  </a:cubicBezTo>
                  <a:cubicBezTo>
                    <a:pt x="5471" y="239"/>
                    <a:pt x="5113" y="239"/>
                    <a:pt x="4774" y="299"/>
                  </a:cubicBezTo>
                  <a:cubicBezTo>
                    <a:pt x="4695" y="318"/>
                    <a:pt x="4595" y="338"/>
                    <a:pt x="4516" y="358"/>
                  </a:cubicBezTo>
                  <a:cubicBezTo>
                    <a:pt x="4138" y="517"/>
                    <a:pt x="3740" y="398"/>
                    <a:pt x="3382" y="557"/>
                  </a:cubicBezTo>
                  <a:cubicBezTo>
                    <a:pt x="3342" y="597"/>
                    <a:pt x="3302" y="617"/>
                    <a:pt x="3283" y="637"/>
                  </a:cubicBezTo>
                  <a:cubicBezTo>
                    <a:pt x="3195" y="776"/>
                    <a:pt x="3077" y="839"/>
                    <a:pt x="2942" y="839"/>
                  </a:cubicBezTo>
                  <a:cubicBezTo>
                    <a:pt x="2924" y="839"/>
                    <a:pt x="2904" y="838"/>
                    <a:pt x="2885" y="836"/>
                  </a:cubicBezTo>
                  <a:cubicBezTo>
                    <a:pt x="2784" y="826"/>
                    <a:pt x="2684" y="822"/>
                    <a:pt x="2585" y="822"/>
                  </a:cubicBezTo>
                  <a:cubicBezTo>
                    <a:pt x="1842" y="822"/>
                    <a:pt x="1138" y="1054"/>
                    <a:pt x="418" y="1054"/>
                  </a:cubicBezTo>
                  <a:cubicBezTo>
                    <a:pt x="239" y="1054"/>
                    <a:pt x="20" y="1054"/>
                    <a:pt x="0" y="1313"/>
                  </a:cubicBezTo>
                  <a:cubicBezTo>
                    <a:pt x="101" y="1515"/>
                    <a:pt x="261" y="1547"/>
                    <a:pt x="433" y="1547"/>
                  </a:cubicBezTo>
                  <a:cubicBezTo>
                    <a:pt x="516" y="1547"/>
                    <a:pt x="602" y="1540"/>
                    <a:pt x="685" y="1540"/>
                  </a:cubicBezTo>
                  <a:cubicBezTo>
                    <a:pt x="805" y="1540"/>
                    <a:pt x="920" y="1555"/>
                    <a:pt x="1015" y="1631"/>
                  </a:cubicBezTo>
                  <a:cubicBezTo>
                    <a:pt x="1293" y="1611"/>
                    <a:pt x="1592" y="1611"/>
                    <a:pt x="1890" y="1512"/>
                  </a:cubicBezTo>
                  <a:cubicBezTo>
                    <a:pt x="3123" y="1293"/>
                    <a:pt x="4337" y="1035"/>
                    <a:pt x="5590" y="796"/>
                  </a:cubicBezTo>
                  <a:cubicBezTo>
                    <a:pt x="5680" y="716"/>
                    <a:pt x="5784" y="716"/>
                    <a:pt x="5888" y="716"/>
                  </a:cubicBezTo>
                  <a:cubicBezTo>
                    <a:pt x="5993" y="716"/>
                    <a:pt x="6097" y="716"/>
                    <a:pt x="6187" y="637"/>
                  </a:cubicBezTo>
                  <a:cubicBezTo>
                    <a:pt x="6306" y="637"/>
                    <a:pt x="6426" y="617"/>
                    <a:pt x="6565" y="617"/>
                  </a:cubicBezTo>
                  <a:cubicBezTo>
                    <a:pt x="6923" y="0"/>
                    <a:pt x="6406" y="120"/>
                    <a:pt x="6087" y="6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9" name="Google Shape;5833;p9">
              <a:extLst>
                <a:ext uri="{FF2B5EF4-FFF2-40B4-BE49-F238E27FC236}">
                  <a16:creationId xmlns:a16="http://schemas.microsoft.com/office/drawing/2014/main" id="{8AB3C772-5FEB-4B16-8C1F-AD0D523D1EAF}"/>
                </a:ext>
              </a:extLst>
            </p:cNvPr>
            <p:cNvSpPr/>
            <p:nvPr/>
          </p:nvSpPr>
          <p:spPr>
            <a:xfrm>
              <a:off x="6383350" y="2549225"/>
              <a:ext cx="48775" cy="94900"/>
            </a:xfrm>
            <a:custGeom>
              <a:avLst/>
              <a:gdLst/>
              <a:ahLst/>
              <a:cxnLst/>
              <a:rect l="l" t="t" r="r" b="b"/>
              <a:pathLst>
                <a:path w="1951" h="3796" extrusionOk="0">
                  <a:moveTo>
                    <a:pt x="968" y="1"/>
                  </a:moveTo>
                  <a:cubicBezTo>
                    <a:pt x="907" y="1"/>
                    <a:pt x="845" y="15"/>
                    <a:pt x="777" y="37"/>
                  </a:cubicBezTo>
                  <a:cubicBezTo>
                    <a:pt x="757" y="415"/>
                    <a:pt x="279" y="177"/>
                    <a:pt x="180" y="455"/>
                  </a:cubicBezTo>
                  <a:cubicBezTo>
                    <a:pt x="41" y="833"/>
                    <a:pt x="1" y="1251"/>
                    <a:pt x="200" y="1549"/>
                  </a:cubicBezTo>
                  <a:cubicBezTo>
                    <a:pt x="657" y="2225"/>
                    <a:pt x="777" y="3001"/>
                    <a:pt x="1035" y="3717"/>
                  </a:cubicBezTo>
                  <a:cubicBezTo>
                    <a:pt x="1080" y="3697"/>
                    <a:pt x="1126" y="3689"/>
                    <a:pt x="1172" y="3689"/>
                  </a:cubicBezTo>
                  <a:cubicBezTo>
                    <a:pt x="1338" y="3689"/>
                    <a:pt x="1512" y="3795"/>
                    <a:pt x="1686" y="3795"/>
                  </a:cubicBezTo>
                  <a:cubicBezTo>
                    <a:pt x="1741" y="3795"/>
                    <a:pt x="1796" y="3785"/>
                    <a:pt x="1851" y="3757"/>
                  </a:cubicBezTo>
                  <a:cubicBezTo>
                    <a:pt x="1950" y="2842"/>
                    <a:pt x="1533" y="2007"/>
                    <a:pt x="1453" y="1112"/>
                  </a:cubicBezTo>
                  <a:cubicBezTo>
                    <a:pt x="1393" y="833"/>
                    <a:pt x="1155" y="634"/>
                    <a:pt x="1274" y="336"/>
                  </a:cubicBezTo>
                  <a:cubicBezTo>
                    <a:pt x="1294" y="256"/>
                    <a:pt x="1294" y="216"/>
                    <a:pt x="1274" y="137"/>
                  </a:cubicBezTo>
                  <a:cubicBezTo>
                    <a:pt x="1163" y="38"/>
                    <a:pt x="1067" y="1"/>
                    <a:pt x="96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0" name="Google Shape;5834;p9">
              <a:extLst>
                <a:ext uri="{FF2B5EF4-FFF2-40B4-BE49-F238E27FC236}">
                  <a16:creationId xmlns:a16="http://schemas.microsoft.com/office/drawing/2014/main" id="{2AE59469-6058-42EB-8E89-E88B4D8ECF96}"/>
                </a:ext>
              </a:extLst>
            </p:cNvPr>
            <p:cNvSpPr/>
            <p:nvPr/>
          </p:nvSpPr>
          <p:spPr>
            <a:xfrm>
              <a:off x="6448000" y="2809750"/>
              <a:ext cx="52250" cy="104950"/>
            </a:xfrm>
            <a:custGeom>
              <a:avLst/>
              <a:gdLst/>
              <a:ahLst/>
              <a:cxnLst/>
              <a:rect l="l" t="t" r="r" b="b"/>
              <a:pathLst>
                <a:path w="2090" h="4198" extrusionOk="0">
                  <a:moveTo>
                    <a:pt x="777" y="0"/>
                  </a:moveTo>
                  <a:cubicBezTo>
                    <a:pt x="697" y="40"/>
                    <a:pt x="657" y="100"/>
                    <a:pt x="578" y="159"/>
                  </a:cubicBezTo>
                  <a:cubicBezTo>
                    <a:pt x="578" y="309"/>
                    <a:pt x="529" y="349"/>
                    <a:pt x="466" y="349"/>
                  </a:cubicBezTo>
                  <a:cubicBezTo>
                    <a:pt x="394" y="349"/>
                    <a:pt x="303" y="299"/>
                    <a:pt x="240" y="299"/>
                  </a:cubicBezTo>
                  <a:cubicBezTo>
                    <a:pt x="160" y="319"/>
                    <a:pt x="80" y="398"/>
                    <a:pt x="60" y="478"/>
                  </a:cubicBezTo>
                  <a:cubicBezTo>
                    <a:pt x="1" y="895"/>
                    <a:pt x="339" y="1154"/>
                    <a:pt x="458" y="1492"/>
                  </a:cubicBezTo>
                  <a:cubicBezTo>
                    <a:pt x="737" y="2248"/>
                    <a:pt x="956" y="2984"/>
                    <a:pt x="438" y="3700"/>
                  </a:cubicBezTo>
                  <a:cubicBezTo>
                    <a:pt x="359" y="3859"/>
                    <a:pt x="259" y="3999"/>
                    <a:pt x="359" y="4198"/>
                  </a:cubicBezTo>
                  <a:cubicBezTo>
                    <a:pt x="797" y="3939"/>
                    <a:pt x="1533" y="4158"/>
                    <a:pt x="1751" y="3462"/>
                  </a:cubicBezTo>
                  <a:cubicBezTo>
                    <a:pt x="1751" y="3382"/>
                    <a:pt x="1731" y="3342"/>
                    <a:pt x="1652" y="3342"/>
                  </a:cubicBezTo>
                  <a:cubicBezTo>
                    <a:pt x="1652" y="3203"/>
                    <a:pt x="1831" y="3263"/>
                    <a:pt x="1851" y="3163"/>
                  </a:cubicBezTo>
                  <a:cubicBezTo>
                    <a:pt x="2090" y="2885"/>
                    <a:pt x="1771" y="2507"/>
                    <a:pt x="2050" y="2248"/>
                  </a:cubicBezTo>
                  <a:cubicBezTo>
                    <a:pt x="1990" y="2189"/>
                    <a:pt x="1950" y="2109"/>
                    <a:pt x="1871" y="2069"/>
                  </a:cubicBezTo>
                  <a:cubicBezTo>
                    <a:pt x="1572" y="1632"/>
                    <a:pt x="1294" y="1174"/>
                    <a:pt x="1493" y="597"/>
                  </a:cubicBezTo>
                  <a:cubicBezTo>
                    <a:pt x="1473" y="557"/>
                    <a:pt x="1453" y="557"/>
                    <a:pt x="1393" y="557"/>
                  </a:cubicBezTo>
                  <a:cubicBezTo>
                    <a:pt x="1274" y="557"/>
                    <a:pt x="1194" y="478"/>
                    <a:pt x="1155" y="378"/>
                  </a:cubicBezTo>
                  <a:lnTo>
                    <a:pt x="77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1" name="Google Shape;5835;p9">
              <a:extLst>
                <a:ext uri="{FF2B5EF4-FFF2-40B4-BE49-F238E27FC236}">
                  <a16:creationId xmlns:a16="http://schemas.microsoft.com/office/drawing/2014/main" id="{FB5FD17D-5551-43DE-9BA0-188B51EA32A0}"/>
                </a:ext>
              </a:extLst>
            </p:cNvPr>
            <p:cNvSpPr/>
            <p:nvPr/>
          </p:nvSpPr>
          <p:spPr>
            <a:xfrm>
              <a:off x="6675775" y="3205125"/>
              <a:ext cx="67675" cy="101475"/>
            </a:xfrm>
            <a:custGeom>
              <a:avLst/>
              <a:gdLst/>
              <a:ahLst/>
              <a:cxnLst/>
              <a:rect l="l" t="t" r="r" b="b"/>
              <a:pathLst>
                <a:path w="2707" h="4059" extrusionOk="0">
                  <a:moveTo>
                    <a:pt x="2487" y="0"/>
                  </a:moveTo>
                  <a:cubicBezTo>
                    <a:pt x="1871" y="159"/>
                    <a:pt x="1791" y="756"/>
                    <a:pt x="1632" y="1233"/>
                  </a:cubicBezTo>
                  <a:cubicBezTo>
                    <a:pt x="1473" y="1790"/>
                    <a:pt x="1214" y="2347"/>
                    <a:pt x="896" y="2845"/>
                  </a:cubicBezTo>
                  <a:cubicBezTo>
                    <a:pt x="836" y="2944"/>
                    <a:pt x="816" y="3024"/>
                    <a:pt x="796" y="3123"/>
                  </a:cubicBezTo>
                  <a:cubicBezTo>
                    <a:pt x="776" y="3163"/>
                    <a:pt x="776" y="3223"/>
                    <a:pt x="776" y="3262"/>
                  </a:cubicBezTo>
                  <a:cubicBezTo>
                    <a:pt x="717" y="3541"/>
                    <a:pt x="498" y="3581"/>
                    <a:pt x="279" y="3680"/>
                  </a:cubicBezTo>
                  <a:cubicBezTo>
                    <a:pt x="1" y="3780"/>
                    <a:pt x="120" y="3939"/>
                    <a:pt x="279" y="4058"/>
                  </a:cubicBezTo>
                  <a:lnTo>
                    <a:pt x="379" y="4058"/>
                  </a:lnTo>
                  <a:lnTo>
                    <a:pt x="438" y="4038"/>
                  </a:lnTo>
                  <a:cubicBezTo>
                    <a:pt x="524" y="3960"/>
                    <a:pt x="628" y="3947"/>
                    <a:pt x="735" y="3947"/>
                  </a:cubicBezTo>
                  <a:cubicBezTo>
                    <a:pt x="796" y="3947"/>
                    <a:pt x="857" y="3951"/>
                    <a:pt x="917" y="3951"/>
                  </a:cubicBezTo>
                  <a:cubicBezTo>
                    <a:pt x="1025" y="3951"/>
                    <a:pt x="1129" y="3937"/>
                    <a:pt x="1214" y="3859"/>
                  </a:cubicBezTo>
                  <a:cubicBezTo>
                    <a:pt x="1552" y="3680"/>
                    <a:pt x="1552" y="3223"/>
                    <a:pt x="1910" y="3044"/>
                  </a:cubicBezTo>
                  <a:cubicBezTo>
                    <a:pt x="2129" y="2327"/>
                    <a:pt x="2627" y="1691"/>
                    <a:pt x="2547" y="875"/>
                  </a:cubicBezTo>
                  <a:cubicBezTo>
                    <a:pt x="2607" y="577"/>
                    <a:pt x="2706" y="279"/>
                    <a:pt x="248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2" name="Google Shape;5836;p9">
              <a:extLst>
                <a:ext uri="{FF2B5EF4-FFF2-40B4-BE49-F238E27FC236}">
                  <a16:creationId xmlns:a16="http://schemas.microsoft.com/office/drawing/2014/main" id="{57017331-9EEE-4DF3-8A3B-761DB6BFC3D4}"/>
                </a:ext>
              </a:extLst>
            </p:cNvPr>
            <p:cNvSpPr/>
            <p:nvPr/>
          </p:nvSpPr>
          <p:spPr>
            <a:xfrm>
              <a:off x="6308750" y="2966175"/>
              <a:ext cx="174100" cy="26525"/>
            </a:xfrm>
            <a:custGeom>
              <a:avLst/>
              <a:gdLst/>
              <a:ahLst/>
              <a:cxnLst/>
              <a:rect l="l" t="t" r="r" b="b"/>
              <a:pathLst>
                <a:path w="6964" h="1061" extrusionOk="0">
                  <a:moveTo>
                    <a:pt x="6789" y="0"/>
                  </a:moveTo>
                  <a:cubicBezTo>
                    <a:pt x="6748" y="0"/>
                    <a:pt x="6706" y="16"/>
                    <a:pt x="6665" y="49"/>
                  </a:cubicBezTo>
                  <a:cubicBezTo>
                    <a:pt x="6399" y="32"/>
                    <a:pt x="6134" y="24"/>
                    <a:pt x="5869" y="24"/>
                  </a:cubicBezTo>
                  <a:cubicBezTo>
                    <a:pt x="4030" y="24"/>
                    <a:pt x="2202" y="397"/>
                    <a:pt x="359" y="467"/>
                  </a:cubicBezTo>
                  <a:cubicBezTo>
                    <a:pt x="240" y="467"/>
                    <a:pt x="140" y="547"/>
                    <a:pt x="1" y="586"/>
                  </a:cubicBezTo>
                  <a:cubicBezTo>
                    <a:pt x="61" y="765"/>
                    <a:pt x="180" y="885"/>
                    <a:pt x="339" y="1004"/>
                  </a:cubicBezTo>
                  <a:cubicBezTo>
                    <a:pt x="676" y="1044"/>
                    <a:pt x="1011" y="1060"/>
                    <a:pt x="1345" y="1060"/>
                  </a:cubicBezTo>
                  <a:cubicBezTo>
                    <a:pt x="2336" y="1060"/>
                    <a:pt x="3321" y="919"/>
                    <a:pt x="4318" y="845"/>
                  </a:cubicBezTo>
                  <a:cubicBezTo>
                    <a:pt x="5133" y="785"/>
                    <a:pt x="5969" y="905"/>
                    <a:pt x="6744" y="507"/>
                  </a:cubicBezTo>
                  <a:cubicBezTo>
                    <a:pt x="6844" y="447"/>
                    <a:pt x="6924" y="368"/>
                    <a:pt x="6963" y="268"/>
                  </a:cubicBezTo>
                  <a:lnTo>
                    <a:pt x="6963" y="89"/>
                  </a:lnTo>
                  <a:cubicBezTo>
                    <a:pt x="6905" y="31"/>
                    <a:pt x="6847" y="0"/>
                    <a:pt x="67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3" name="Google Shape;5837;p9">
              <a:extLst>
                <a:ext uri="{FF2B5EF4-FFF2-40B4-BE49-F238E27FC236}">
                  <a16:creationId xmlns:a16="http://schemas.microsoft.com/office/drawing/2014/main" id="{93D8A058-B71C-47BE-BA03-CC39193455AA}"/>
                </a:ext>
              </a:extLst>
            </p:cNvPr>
            <p:cNvSpPr/>
            <p:nvPr/>
          </p:nvSpPr>
          <p:spPr>
            <a:xfrm>
              <a:off x="6375400" y="2451550"/>
              <a:ext cx="51750" cy="110600"/>
            </a:xfrm>
            <a:custGeom>
              <a:avLst/>
              <a:gdLst/>
              <a:ahLst/>
              <a:cxnLst/>
              <a:rect l="l" t="t" r="r" b="b"/>
              <a:pathLst>
                <a:path w="2070" h="4424" extrusionOk="0">
                  <a:moveTo>
                    <a:pt x="1652" y="1"/>
                  </a:moveTo>
                  <a:cubicBezTo>
                    <a:pt x="1617" y="1"/>
                    <a:pt x="1582" y="15"/>
                    <a:pt x="1552" y="45"/>
                  </a:cubicBezTo>
                  <a:cubicBezTo>
                    <a:pt x="1494" y="90"/>
                    <a:pt x="1432" y="102"/>
                    <a:pt x="1369" y="102"/>
                  </a:cubicBezTo>
                  <a:cubicBezTo>
                    <a:pt x="1299" y="102"/>
                    <a:pt x="1228" y="88"/>
                    <a:pt x="1159" y="88"/>
                  </a:cubicBezTo>
                  <a:cubicBezTo>
                    <a:pt x="1095" y="88"/>
                    <a:pt x="1033" y="100"/>
                    <a:pt x="975" y="145"/>
                  </a:cubicBezTo>
                  <a:cubicBezTo>
                    <a:pt x="856" y="165"/>
                    <a:pt x="756" y="204"/>
                    <a:pt x="717" y="364"/>
                  </a:cubicBezTo>
                  <a:cubicBezTo>
                    <a:pt x="717" y="483"/>
                    <a:pt x="776" y="602"/>
                    <a:pt x="796" y="742"/>
                  </a:cubicBezTo>
                  <a:cubicBezTo>
                    <a:pt x="856" y="1080"/>
                    <a:pt x="657" y="1378"/>
                    <a:pt x="518" y="1696"/>
                  </a:cubicBezTo>
                  <a:cubicBezTo>
                    <a:pt x="378" y="2094"/>
                    <a:pt x="0" y="2432"/>
                    <a:pt x="160" y="2930"/>
                  </a:cubicBezTo>
                  <a:cubicBezTo>
                    <a:pt x="378" y="3188"/>
                    <a:pt x="378" y="3546"/>
                    <a:pt x="418" y="3885"/>
                  </a:cubicBezTo>
                  <a:cubicBezTo>
                    <a:pt x="458" y="4024"/>
                    <a:pt x="498" y="4143"/>
                    <a:pt x="617" y="4223"/>
                  </a:cubicBezTo>
                  <a:cubicBezTo>
                    <a:pt x="711" y="4279"/>
                    <a:pt x="840" y="4423"/>
                    <a:pt x="888" y="4423"/>
                  </a:cubicBezTo>
                  <a:cubicBezTo>
                    <a:pt x="891" y="4423"/>
                    <a:pt x="893" y="4423"/>
                    <a:pt x="896" y="4422"/>
                  </a:cubicBezTo>
                  <a:cubicBezTo>
                    <a:pt x="1075" y="4362"/>
                    <a:pt x="955" y="4163"/>
                    <a:pt x="995" y="4044"/>
                  </a:cubicBezTo>
                  <a:cubicBezTo>
                    <a:pt x="995" y="4024"/>
                    <a:pt x="1015" y="3964"/>
                    <a:pt x="995" y="3924"/>
                  </a:cubicBezTo>
                  <a:cubicBezTo>
                    <a:pt x="1015" y="3566"/>
                    <a:pt x="975" y="3188"/>
                    <a:pt x="1154" y="2850"/>
                  </a:cubicBezTo>
                  <a:cubicBezTo>
                    <a:pt x="1393" y="2393"/>
                    <a:pt x="1393" y="1875"/>
                    <a:pt x="1572" y="1398"/>
                  </a:cubicBezTo>
                  <a:cubicBezTo>
                    <a:pt x="1652" y="1199"/>
                    <a:pt x="1652" y="940"/>
                    <a:pt x="1890" y="801"/>
                  </a:cubicBezTo>
                  <a:cubicBezTo>
                    <a:pt x="1910" y="702"/>
                    <a:pt x="1950" y="582"/>
                    <a:pt x="1970" y="483"/>
                  </a:cubicBezTo>
                  <a:cubicBezTo>
                    <a:pt x="2069" y="264"/>
                    <a:pt x="1870" y="165"/>
                    <a:pt x="1751" y="45"/>
                  </a:cubicBezTo>
                  <a:cubicBezTo>
                    <a:pt x="1721" y="15"/>
                    <a:pt x="1686" y="1"/>
                    <a:pt x="165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4" name="Google Shape;5838;p9">
              <a:extLst>
                <a:ext uri="{FF2B5EF4-FFF2-40B4-BE49-F238E27FC236}">
                  <a16:creationId xmlns:a16="http://schemas.microsoft.com/office/drawing/2014/main" id="{9AECEF82-49DC-4588-85DA-03BAAA15BC69}"/>
                </a:ext>
              </a:extLst>
            </p:cNvPr>
            <p:cNvSpPr/>
            <p:nvPr/>
          </p:nvSpPr>
          <p:spPr>
            <a:xfrm>
              <a:off x="6011375" y="2955950"/>
              <a:ext cx="119375" cy="27700"/>
            </a:xfrm>
            <a:custGeom>
              <a:avLst/>
              <a:gdLst/>
              <a:ahLst/>
              <a:cxnLst/>
              <a:rect l="l" t="t" r="r" b="b"/>
              <a:pathLst>
                <a:path w="4775" h="1108" extrusionOk="0">
                  <a:moveTo>
                    <a:pt x="2009" y="1"/>
                  </a:moveTo>
                  <a:cubicBezTo>
                    <a:pt x="1830" y="1"/>
                    <a:pt x="1651" y="60"/>
                    <a:pt x="1512" y="140"/>
                  </a:cubicBezTo>
                  <a:cubicBezTo>
                    <a:pt x="1428" y="174"/>
                    <a:pt x="1472" y="336"/>
                    <a:pt x="1378" y="336"/>
                  </a:cubicBezTo>
                  <a:cubicBezTo>
                    <a:pt x="1361" y="336"/>
                    <a:pt x="1340" y="331"/>
                    <a:pt x="1313" y="319"/>
                  </a:cubicBezTo>
                  <a:cubicBezTo>
                    <a:pt x="1253" y="319"/>
                    <a:pt x="1194" y="319"/>
                    <a:pt x="1114" y="359"/>
                  </a:cubicBezTo>
                  <a:cubicBezTo>
                    <a:pt x="1036" y="378"/>
                    <a:pt x="957" y="385"/>
                    <a:pt x="878" y="385"/>
                  </a:cubicBezTo>
                  <a:cubicBezTo>
                    <a:pt x="725" y="385"/>
                    <a:pt x="571" y="361"/>
                    <a:pt x="418" y="361"/>
                  </a:cubicBezTo>
                  <a:cubicBezTo>
                    <a:pt x="324" y="361"/>
                    <a:pt x="231" y="370"/>
                    <a:pt x="139" y="399"/>
                  </a:cubicBezTo>
                  <a:cubicBezTo>
                    <a:pt x="40" y="498"/>
                    <a:pt x="0" y="617"/>
                    <a:pt x="0" y="777"/>
                  </a:cubicBezTo>
                  <a:cubicBezTo>
                    <a:pt x="42" y="1002"/>
                    <a:pt x="154" y="1108"/>
                    <a:pt x="315" y="1108"/>
                  </a:cubicBezTo>
                  <a:cubicBezTo>
                    <a:pt x="382" y="1108"/>
                    <a:pt x="456" y="1090"/>
                    <a:pt x="537" y="1055"/>
                  </a:cubicBezTo>
                  <a:cubicBezTo>
                    <a:pt x="1989" y="995"/>
                    <a:pt x="3382" y="816"/>
                    <a:pt x="4774" y="478"/>
                  </a:cubicBezTo>
                  <a:cubicBezTo>
                    <a:pt x="4536" y="419"/>
                    <a:pt x="4277" y="498"/>
                    <a:pt x="4118" y="259"/>
                  </a:cubicBezTo>
                  <a:cubicBezTo>
                    <a:pt x="3939" y="259"/>
                    <a:pt x="3740" y="259"/>
                    <a:pt x="3521" y="220"/>
                  </a:cubicBezTo>
                  <a:cubicBezTo>
                    <a:pt x="3024" y="41"/>
                    <a:pt x="2507" y="140"/>
                    <a:pt x="20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5" name="Google Shape;5839;p9">
              <a:extLst>
                <a:ext uri="{FF2B5EF4-FFF2-40B4-BE49-F238E27FC236}">
                  <a16:creationId xmlns:a16="http://schemas.microsoft.com/office/drawing/2014/main" id="{50CC852E-B93D-4191-94D1-BD89CFE704B3}"/>
                </a:ext>
              </a:extLst>
            </p:cNvPr>
            <p:cNvSpPr/>
            <p:nvPr/>
          </p:nvSpPr>
          <p:spPr>
            <a:xfrm>
              <a:off x="6723525" y="3070475"/>
              <a:ext cx="32850" cy="156050"/>
            </a:xfrm>
            <a:custGeom>
              <a:avLst/>
              <a:gdLst/>
              <a:ahLst/>
              <a:cxnLst/>
              <a:rect l="l" t="t" r="r" b="b"/>
              <a:pathLst>
                <a:path w="1314" h="6242" extrusionOk="0">
                  <a:moveTo>
                    <a:pt x="879" y="0"/>
                  </a:moveTo>
                  <a:cubicBezTo>
                    <a:pt x="820" y="0"/>
                    <a:pt x="765" y="26"/>
                    <a:pt x="717" y="75"/>
                  </a:cubicBezTo>
                  <a:cubicBezTo>
                    <a:pt x="657" y="194"/>
                    <a:pt x="597" y="333"/>
                    <a:pt x="577" y="492"/>
                  </a:cubicBezTo>
                  <a:cubicBezTo>
                    <a:pt x="518" y="1010"/>
                    <a:pt x="577" y="1507"/>
                    <a:pt x="557" y="2004"/>
                  </a:cubicBezTo>
                  <a:lnTo>
                    <a:pt x="557" y="2303"/>
                  </a:lnTo>
                  <a:lnTo>
                    <a:pt x="557" y="2601"/>
                  </a:lnTo>
                  <a:cubicBezTo>
                    <a:pt x="577" y="2999"/>
                    <a:pt x="557" y="3397"/>
                    <a:pt x="378" y="3755"/>
                  </a:cubicBezTo>
                  <a:cubicBezTo>
                    <a:pt x="199" y="4292"/>
                    <a:pt x="0" y="4869"/>
                    <a:pt x="458" y="5386"/>
                  </a:cubicBezTo>
                  <a:cubicBezTo>
                    <a:pt x="697" y="5645"/>
                    <a:pt x="577" y="5963"/>
                    <a:pt x="657" y="6241"/>
                  </a:cubicBezTo>
                  <a:cubicBezTo>
                    <a:pt x="975" y="5565"/>
                    <a:pt x="856" y="4829"/>
                    <a:pt x="995" y="4093"/>
                  </a:cubicBezTo>
                  <a:cubicBezTo>
                    <a:pt x="1154" y="3854"/>
                    <a:pt x="975" y="3556"/>
                    <a:pt x="1154" y="3297"/>
                  </a:cubicBezTo>
                  <a:cubicBezTo>
                    <a:pt x="1214" y="3118"/>
                    <a:pt x="1254" y="2959"/>
                    <a:pt x="1194" y="2780"/>
                  </a:cubicBezTo>
                  <a:cubicBezTo>
                    <a:pt x="1254" y="2681"/>
                    <a:pt x="1254" y="2581"/>
                    <a:pt x="1194" y="2482"/>
                  </a:cubicBezTo>
                  <a:cubicBezTo>
                    <a:pt x="1214" y="2283"/>
                    <a:pt x="1274" y="2064"/>
                    <a:pt x="1194" y="1865"/>
                  </a:cubicBezTo>
                  <a:cubicBezTo>
                    <a:pt x="1293" y="1567"/>
                    <a:pt x="1313" y="1248"/>
                    <a:pt x="1194" y="950"/>
                  </a:cubicBezTo>
                  <a:cubicBezTo>
                    <a:pt x="1194" y="831"/>
                    <a:pt x="1174" y="711"/>
                    <a:pt x="1174" y="612"/>
                  </a:cubicBezTo>
                  <a:cubicBezTo>
                    <a:pt x="995" y="473"/>
                    <a:pt x="1154" y="214"/>
                    <a:pt x="995" y="35"/>
                  </a:cubicBezTo>
                  <a:cubicBezTo>
                    <a:pt x="956" y="11"/>
                    <a:pt x="917" y="0"/>
                    <a:pt x="8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6" name="Google Shape;5840;p9">
              <a:extLst>
                <a:ext uri="{FF2B5EF4-FFF2-40B4-BE49-F238E27FC236}">
                  <a16:creationId xmlns:a16="http://schemas.microsoft.com/office/drawing/2014/main" id="{D1607C62-69AB-419C-9AE3-2EFC50047909}"/>
                </a:ext>
              </a:extLst>
            </p:cNvPr>
            <p:cNvSpPr/>
            <p:nvPr/>
          </p:nvSpPr>
          <p:spPr>
            <a:xfrm>
              <a:off x="6004900" y="2995650"/>
              <a:ext cx="105950" cy="58175"/>
            </a:xfrm>
            <a:custGeom>
              <a:avLst/>
              <a:gdLst/>
              <a:ahLst/>
              <a:cxnLst/>
              <a:rect l="l" t="t" r="r" b="b"/>
              <a:pathLst>
                <a:path w="4238" h="2327" extrusionOk="0">
                  <a:moveTo>
                    <a:pt x="4038" y="1"/>
                  </a:moveTo>
                  <a:cubicBezTo>
                    <a:pt x="3261" y="1"/>
                    <a:pt x="2497" y="222"/>
                    <a:pt x="1722" y="222"/>
                  </a:cubicBezTo>
                  <a:cubicBezTo>
                    <a:pt x="1600" y="222"/>
                    <a:pt x="1476" y="216"/>
                    <a:pt x="1353" y="203"/>
                  </a:cubicBezTo>
                  <a:cubicBezTo>
                    <a:pt x="955" y="502"/>
                    <a:pt x="378" y="203"/>
                    <a:pt x="0" y="581"/>
                  </a:cubicBezTo>
                  <a:cubicBezTo>
                    <a:pt x="0" y="601"/>
                    <a:pt x="20" y="621"/>
                    <a:pt x="20" y="661"/>
                  </a:cubicBezTo>
                  <a:cubicBezTo>
                    <a:pt x="120" y="760"/>
                    <a:pt x="219" y="860"/>
                    <a:pt x="259" y="999"/>
                  </a:cubicBezTo>
                  <a:cubicBezTo>
                    <a:pt x="259" y="1078"/>
                    <a:pt x="259" y="1158"/>
                    <a:pt x="279" y="1218"/>
                  </a:cubicBezTo>
                  <a:cubicBezTo>
                    <a:pt x="358" y="1556"/>
                    <a:pt x="299" y="1914"/>
                    <a:pt x="498" y="2212"/>
                  </a:cubicBezTo>
                  <a:cubicBezTo>
                    <a:pt x="572" y="2286"/>
                    <a:pt x="656" y="2327"/>
                    <a:pt x="760" y="2327"/>
                  </a:cubicBezTo>
                  <a:cubicBezTo>
                    <a:pt x="796" y="2327"/>
                    <a:pt x="835" y="2322"/>
                    <a:pt x="876" y="2312"/>
                  </a:cubicBezTo>
                  <a:cubicBezTo>
                    <a:pt x="1075" y="2212"/>
                    <a:pt x="1174" y="2033"/>
                    <a:pt x="1154" y="1874"/>
                  </a:cubicBezTo>
                  <a:cubicBezTo>
                    <a:pt x="1055" y="919"/>
                    <a:pt x="1652" y="820"/>
                    <a:pt x="2368" y="800"/>
                  </a:cubicBezTo>
                  <a:cubicBezTo>
                    <a:pt x="2481" y="800"/>
                    <a:pt x="2594" y="805"/>
                    <a:pt x="2706" y="805"/>
                  </a:cubicBezTo>
                  <a:cubicBezTo>
                    <a:pt x="2967" y="805"/>
                    <a:pt x="3219" y="776"/>
                    <a:pt x="3442" y="581"/>
                  </a:cubicBezTo>
                  <a:cubicBezTo>
                    <a:pt x="3502" y="124"/>
                    <a:pt x="4238" y="601"/>
                    <a:pt x="4198" y="4"/>
                  </a:cubicBezTo>
                  <a:cubicBezTo>
                    <a:pt x="4144" y="2"/>
                    <a:pt x="4091" y="1"/>
                    <a:pt x="40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7" name="Google Shape;5841;p9">
              <a:extLst>
                <a:ext uri="{FF2B5EF4-FFF2-40B4-BE49-F238E27FC236}">
                  <a16:creationId xmlns:a16="http://schemas.microsoft.com/office/drawing/2014/main" id="{DF155202-B993-442D-87FD-927F2E6D11B5}"/>
                </a:ext>
              </a:extLst>
            </p:cNvPr>
            <p:cNvSpPr/>
            <p:nvPr/>
          </p:nvSpPr>
          <p:spPr>
            <a:xfrm>
              <a:off x="6629025" y="2922675"/>
              <a:ext cx="86575" cy="33800"/>
            </a:xfrm>
            <a:custGeom>
              <a:avLst/>
              <a:gdLst/>
              <a:ahLst/>
              <a:cxnLst/>
              <a:rect l="l" t="t" r="r" b="b"/>
              <a:pathLst>
                <a:path w="3463" h="1352" extrusionOk="0">
                  <a:moveTo>
                    <a:pt x="409" y="0"/>
                  </a:moveTo>
                  <a:cubicBezTo>
                    <a:pt x="270" y="0"/>
                    <a:pt x="177" y="86"/>
                    <a:pt x="220" y="437"/>
                  </a:cubicBezTo>
                  <a:cubicBezTo>
                    <a:pt x="279" y="456"/>
                    <a:pt x="319" y="456"/>
                    <a:pt x="379" y="456"/>
                  </a:cubicBezTo>
                  <a:cubicBezTo>
                    <a:pt x="478" y="556"/>
                    <a:pt x="617" y="636"/>
                    <a:pt x="458" y="775"/>
                  </a:cubicBezTo>
                  <a:cubicBezTo>
                    <a:pt x="180" y="1013"/>
                    <a:pt x="1" y="1232"/>
                    <a:pt x="518" y="1352"/>
                  </a:cubicBezTo>
                  <a:cubicBezTo>
                    <a:pt x="598" y="1352"/>
                    <a:pt x="697" y="1352"/>
                    <a:pt x="777" y="1332"/>
                  </a:cubicBezTo>
                  <a:cubicBezTo>
                    <a:pt x="1031" y="1223"/>
                    <a:pt x="1285" y="1173"/>
                    <a:pt x="1544" y="1173"/>
                  </a:cubicBezTo>
                  <a:cubicBezTo>
                    <a:pt x="1710" y="1173"/>
                    <a:pt x="1879" y="1193"/>
                    <a:pt x="2050" y="1232"/>
                  </a:cubicBezTo>
                  <a:cubicBezTo>
                    <a:pt x="2142" y="1238"/>
                    <a:pt x="2236" y="1242"/>
                    <a:pt x="2330" y="1242"/>
                  </a:cubicBezTo>
                  <a:cubicBezTo>
                    <a:pt x="2561" y="1242"/>
                    <a:pt x="2793" y="1218"/>
                    <a:pt x="3005" y="1133"/>
                  </a:cubicBezTo>
                  <a:cubicBezTo>
                    <a:pt x="3203" y="1013"/>
                    <a:pt x="3383" y="834"/>
                    <a:pt x="3462" y="616"/>
                  </a:cubicBezTo>
                  <a:cubicBezTo>
                    <a:pt x="3383" y="417"/>
                    <a:pt x="3203" y="337"/>
                    <a:pt x="3044" y="258"/>
                  </a:cubicBezTo>
                  <a:cubicBezTo>
                    <a:pt x="2831" y="164"/>
                    <a:pt x="2615" y="139"/>
                    <a:pt x="2397" y="139"/>
                  </a:cubicBezTo>
                  <a:cubicBezTo>
                    <a:pt x="2150" y="139"/>
                    <a:pt x="1903" y="171"/>
                    <a:pt x="1659" y="171"/>
                  </a:cubicBezTo>
                  <a:cubicBezTo>
                    <a:pt x="1434" y="171"/>
                    <a:pt x="1211" y="143"/>
                    <a:pt x="995" y="39"/>
                  </a:cubicBezTo>
                  <a:cubicBezTo>
                    <a:pt x="958" y="70"/>
                    <a:pt x="912" y="81"/>
                    <a:pt x="860" y="81"/>
                  </a:cubicBezTo>
                  <a:cubicBezTo>
                    <a:pt x="721" y="81"/>
                    <a:pt x="543" y="0"/>
                    <a:pt x="4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8" name="Google Shape;5842;p9">
              <a:extLst>
                <a:ext uri="{FF2B5EF4-FFF2-40B4-BE49-F238E27FC236}">
                  <a16:creationId xmlns:a16="http://schemas.microsoft.com/office/drawing/2014/main" id="{8449BBAD-514B-4802-9D25-783AD69F8F06}"/>
                </a:ext>
              </a:extLst>
            </p:cNvPr>
            <p:cNvSpPr/>
            <p:nvPr/>
          </p:nvSpPr>
          <p:spPr>
            <a:xfrm>
              <a:off x="6547175" y="2907950"/>
              <a:ext cx="106250" cy="25150"/>
            </a:xfrm>
            <a:custGeom>
              <a:avLst/>
              <a:gdLst/>
              <a:ahLst/>
              <a:cxnLst/>
              <a:rect l="l" t="t" r="r" b="b"/>
              <a:pathLst>
                <a:path w="4250" h="1006" extrusionOk="0">
                  <a:moveTo>
                    <a:pt x="188" y="0"/>
                  </a:moveTo>
                  <a:cubicBezTo>
                    <a:pt x="75" y="0"/>
                    <a:pt x="0" y="62"/>
                    <a:pt x="12" y="290"/>
                  </a:cubicBezTo>
                  <a:cubicBezTo>
                    <a:pt x="848" y="449"/>
                    <a:pt x="1644" y="628"/>
                    <a:pt x="2459" y="847"/>
                  </a:cubicBezTo>
                  <a:cubicBezTo>
                    <a:pt x="2797" y="926"/>
                    <a:pt x="3136" y="1006"/>
                    <a:pt x="3474" y="1006"/>
                  </a:cubicBezTo>
                  <a:cubicBezTo>
                    <a:pt x="3490" y="862"/>
                    <a:pt x="3531" y="770"/>
                    <a:pt x="3650" y="770"/>
                  </a:cubicBezTo>
                  <a:cubicBezTo>
                    <a:pt x="3679" y="770"/>
                    <a:pt x="3713" y="775"/>
                    <a:pt x="3752" y="787"/>
                  </a:cubicBezTo>
                  <a:cubicBezTo>
                    <a:pt x="3786" y="797"/>
                    <a:pt x="3818" y="801"/>
                    <a:pt x="3848" y="801"/>
                  </a:cubicBezTo>
                  <a:cubicBezTo>
                    <a:pt x="3999" y="801"/>
                    <a:pt x="4117" y="694"/>
                    <a:pt x="4250" y="628"/>
                  </a:cubicBezTo>
                  <a:cubicBezTo>
                    <a:pt x="2996" y="290"/>
                    <a:pt x="1743" y="130"/>
                    <a:pt x="450" y="51"/>
                  </a:cubicBezTo>
                  <a:cubicBezTo>
                    <a:pt x="355" y="27"/>
                    <a:pt x="263" y="0"/>
                    <a:pt x="18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9" name="Google Shape;5843;p9">
              <a:extLst>
                <a:ext uri="{FF2B5EF4-FFF2-40B4-BE49-F238E27FC236}">
                  <a16:creationId xmlns:a16="http://schemas.microsoft.com/office/drawing/2014/main" id="{63DF1AD8-EC46-4141-A94D-86FC7EBF29AD}"/>
                </a:ext>
              </a:extLst>
            </p:cNvPr>
            <p:cNvSpPr/>
            <p:nvPr/>
          </p:nvSpPr>
          <p:spPr>
            <a:xfrm>
              <a:off x="6402750" y="2636450"/>
              <a:ext cx="35325" cy="85800"/>
            </a:xfrm>
            <a:custGeom>
              <a:avLst/>
              <a:gdLst/>
              <a:ahLst/>
              <a:cxnLst/>
              <a:rect l="l" t="t" r="r" b="b"/>
              <a:pathLst>
                <a:path w="1413" h="3432" extrusionOk="0">
                  <a:moveTo>
                    <a:pt x="631" y="1"/>
                  </a:moveTo>
                  <a:cubicBezTo>
                    <a:pt x="564" y="1"/>
                    <a:pt x="505" y="76"/>
                    <a:pt x="458" y="308"/>
                  </a:cubicBezTo>
                  <a:cubicBezTo>
                    <a:pt x="160" y="865"/>
                    <a:pt x="498" y="1342"/>
                    <a:pt x="617" y="1820"/>
                  </a:cubicBezTo>
                  <a:cubicBezTo>
                    <a:pt x="737" y="2039"/>
                    <a:pt x="776" y="2258"/>
                    <a:pt x="498" y="2397"/>
                  </a:cubicBezTo>
                  <a:cubicBezTo>
                    <a:pt x="200" y="2596"/>
                    <a:pt x="1" y="2854"/>
                    <a:pt x="20" y="3232"/>
                  </a:cubicBezTo>
                  <a:cubicBezTo>
                    <a:pt x="100" y="3352"/>
                    <a:pt x="200" y="3411"/>
                    <a:pt x="319" y="3431"/>
                  </a:cubicBezTo>
                  <a:cubicBezTo>
                    <a:pt x="418" y="3431"/>
                    <a:pt x="518" y="3431"/>
                    <a:pt x="617" y="3352"/>
                  </a:cubicBezTo>
                  <a:lnTo>
                    <a:pt x="657" y="3292"/>
                  </a:lnTo>
                  <a:lnTo>
                    <a:pt x="717" y="3252"/>
                  </a:lnTo>
                  <a:cubicBezTo>
                    <a:pt x="757" y="3312"/>
                    <a:pt x="796" y="3332"/>
                    <a:pt x="876" y="3332"/>
                  </a:cubicBezTo>
                  <a:cubicBezTo>
                    <a:pt x="1274" y="2556"/>
                    <a:pt x="1413" y="1760"/>
                    <a:pt x="1154" y="905"/>
                  </a:cubicBezTo>
                  <a:cubicBezTo>
                    <a:pt x="1095" y="706"/>
                    <a:pt x="1075" y="467"/>
                    <a:pt x="1055" y="248"/>
                  </a:cubicBezTo>
                  <a:cubicBezTo>
                    <a:pt x="1044" y="253"/>
                    <a:pt x="1033" y="255"/>
                    <a:pt x="1022" y="255"/>
                  </a:cubicBezTo>
                  <a:cubicBezTo>
                    <a:pt x="897" y="255"/>
                    <a:pt x="752" y="1"/>
                    <a:pt x="63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0" name="Google Shape;5844;p9">
              <a:extLst>
                <a:ext uri="{FF2B5EF4-FFF2-40B4-BE49-F238E27FC236}">
                  <a16:creationId xmlns:a16="http://schemas.microsoft.com/office/drawing/2014/main" id="{BFC05858-5717-4F33-B1C6-AE6335711D55}"/>
                </a:ext>
              </a:extLst>
            </p:cNvPr>
            <p:cNvSpPr/>
            <p:nvPr/>
          </p:nvSpPr>
          <p:spPr>
            <a:xfrm>
              <a:off x="6701650" y="2938050"/>
              <a:ext cx="31850" cy="81750"/>
            </a:xfrm>
            <a:custGeom>
              <a:avLst/>
              <a:gdLst/>
              <a:ahLst/>
              <a:cxnLst/>
              <a:rect l="l" t="t" r="r" b="b"/>
              <a:pathLst>
                <a:path w="1274" h="3270" extrusionOk="0">
                  <a:moveTo>
                    <a:pt x="557" y="1"/>
                  </a:moveTo>
                  <a:cubicBezTo>
                    <a:pt x="298" y="21"/>
                    <a:pt x="159" y="140"/>
                    <a:pt x="159" y="398"/>
                  </a:cubicBezTo>
                  <a:cubicBezTo>
                    <a:pt x="0" y="1035"/>
                    <a:pt x="358" y="1612"/>
                    <a:pt x="398" y="2209"/>
                  </a:cubicBezTo>
                  <a:cubicBezTo>
                    <a:pt x="577" y="2527"/>
                    <a:pt x="676" y="2885"/>
                    <a:pt x="875" y="3203"/>
                  </a:cubicBezTo>
                  <a:cubicBezTo>
                    <a:pt x="922" y="3250"/>
                    <a:pt x="969" y="3269"/>
                    <a:pt x="1019" y="3269"/>
                  </a:cubicBezTo>
                  <a:cubicBezTo>
                    <a:pt x="1055" y="3269"/>
                    <a:pt x="1093" y="3260"/>
                    <a:pt x="1134" y="3243"/>
                  </a:cubicBezTo>
                  <a:cubicBezTo>
                    <a:pt x="1174" y="2945"/>
                    <a:pt x="1273" y="2626"/>
                    <a:pt x="1273" y="2328"/>
                  </a:cubicBezTo>
                  <a:cubicBezTo>
                    <a:pt x="1273" y="1493"/>
                    <a:pt x="1154" y="657"/>
                    <a:pt x="55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1" name="Google Shape;5845;p9">
              <a:extLst>
                <a:ext uri="{FF2B5EF4-FFF2-40B4-BE49-F238E27FC236}">
                  <a16:creationId xmlns:a16="http://schemas.microsoft.com/office/drawing/2014/main" id="{77B77705-D52B-4F43-B6B9-9654B4110A40}"/>
                </a:ext>
              </a:extLst>
            </p:cNvPr>
            <p:cNvSpPr/>
            <p:nvPr/>
          </p:nvSpPr>
          <p:spPr>
            <a:xfrm>
              <a:off x="6185425" y="2980950"/>
              <a:ext cx="119875" cy="20025"/>
            </a:xfrm>
            <a:custGeom>
              <a:avLst/>
              <a:gdLst/>
              <a:ahLst/>
              <a:cxnLst/>
              <a:rect l="l" t="t" r="r" b="b"/>
              <a:pathLst>
                <a:path w="4795" h="801" extrusionOk="0">
                  <a:moveTo>
                    <a:pt x="3383" y="1"/>
                  </a:moveTo>
                  <a:cubicBezTo>
                    <a:pt x="2968" y="1"/>
                    <a:pt x="2552" y="31"/>
                    <a:pt x="2149" y="55"/>
                  </a:cubicBezTo>
                  <a:cubicBezTo>
                    <a:pt x="2063" y="60"/>
                    <a:pt x="1977" y="61"/>
                    <a:pt x="1890" y="61"/>
                  </a:cubicBezTo>
                  <a:cubicBezTo>
                    <a:pt x="1700" y="61"/>
                    <a:pt x="1507" y="54"/>
                    <a:pt x="1315" y="54"/>
                  </a:cubicBezTo>
                  <a:cubicBezTo>
                    <a:pt x="860" y="54"/>
                    <a:pt x="407" y="98"/>
                    <a:pt x="0" y="393"/>
                  </a:cubicBezTo>
                  <a:cubicBezTo>
                    <a:pt x="339" y="771"/>
                    <a:pt x="836" y="612"/>
                    <a:pt x="1214" y="791"/>
                  </a:cubicBezTo>
                  <a:cubicBezTo>
                    <a:pt x="1301" y="798"/>
                    <a:pt x="1389" y="801"/>
                    <a:pt x="1476" y="801"/>
                  </a:cubicBezTo>
                  <a:cubicBezTo>
                    <a:pt x="2073" y="801"/>
                    <a:pt x="2662" y="662"/>
                    <a:pt x="3260" y="662"/>
                  </a:cubicBezTo>
                  <a:cubicBezTo>
                    <a:pt x="3347" y="662"/>
                    <a:pt x="3434" y="665"/>
                    <a:pt x="3521" y="672"/>
                  </a:cubicBezTo>
                  <a:cubicBezTo>
                    <a:pt x="3652" y="678"/>
                    <a:pt x="3789" y="688"/>
                    <a:pt x="3926" y="688"/>
                  </a:cubicBezTo>
                  <a:cubicBezTo>
                    <a:pt x="4226" y="688"/>
                    <a:pt x="4529" y="639"/>
                    <a:pt x="4775" y="393"/>
                  </a:cubicBezTo>
                  <a:cubicBezTo>
                    <a:pt x="4795" y="155"/>
                    <a:pt x="4695" y="120"/>
                    <a:pt x="4571" y="120"/>
                  </a:cubicBezTo>
                  <a:cubicBezTo>
                    <a:pt x="4520" y="120"/>
                    <a:pt x="4464" y="126"/>
                    <a:pt x="4411" y="126"/>
                  </a:cubicBezTo>
                  <a:cubicBezTo>
                    <a:pt x="4335" y="126"/>
                    <a:pt x="4265" y="114"/>
                    <a:pt x="4218" y="55"/>
                  </a:cubicBezTo>
                  <a:cubicBezTo>
                    <a:pt x="3944" y="15"/>
                    <a:pt x="3664" y="1"/>
                    <a:pt x="33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2" name="Google Shape;5846;p9">
              <a:extLst>
                <a:ext uri="{FF2B5EF4-FFF2-40B4-BE49-F238E27FC236}">
                  <a16:creationId xmlns:a16="http://schemas.microsoft.com/office/drawing/2014/main" id="{196A0D59-5883-44F4-938A-42E623E13774}"/>
                </a:ext>
              </a:extLst>
            </p:cNvPr>
            <p:cNvSpPr/>
            <p:nvPr/>
          </p:nvSpPr>
          <p:spPr>
            <a:xfrm>
              <a:off x="6384850" y="2898600"/>
              <a:ext cx="77600" cy="25050"/>
            </a:xfrm>
            <a:custGeom>
              <a:avLst/>
              <a:gdLst/>
              <a:ahLst/>
              <a:cxnLst/>
              <a:rect l="l" t="t" r="r" b="b"/>
              <a:pathLst>
                <a:path w="3104" h="1002" extrusionOk="0">
                  <a:moveTo>
                    <a:pt x="2135" y="0"/>
                  </a:moveTo>
                  <a:cubicBezTo>
                    <a:pt x="1378" y="0"/>
                    <a:pt x="437" y="232"/>
                    <a:pt x="0" y="604"/>
                  </a:cubicBezTo>
                  <a:cubicBezTo>
                    <a:pt x="140" y="624"/>
                    <a:pt x="299" y="664"/>
                    <a:pt x="438" y="664"/>
                  </a:cubicBezTo>
                  <a:cubicBezTo>
                    <a:pt x="736" y="664"/>
                    <a:pt x="697" y="823"/>
                    <a:pt x="617" y="1002"/>
                  </a:cubicBezTo>
                  <a:cubicBezTo>
                    <a:pt x="1373" y="803"/>
                    <a:pt x="2169" y="922"/>
                    <a:pt x="2905" y="664"/>
                  </a:cubicBezTo>
                  <a:cubicBezTo>
                    <a:pt x="2984" y="524"/>
                    <a:pt x="3024" y="385"/>
                    <a:pt x="3104" y="226"/>
                  </a:cubicBezTo>
                  <a:cubicBezTo>
                    <a:pt x="2913" y="71"/>
                    <a:pt x="2552" y="0"/>
                    <a:pt x="213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3" name="Google Shape;5847;p9">
              <a:extLst>
                <a:ext uri="{FF2B5EF4-FFF2-40B4-BE49-F238E27FC236}">
                  <a16:creationId xmlns:a16="http://schemas.microsoft.com/office/drawing/2014/main" id="{5D399D11-A837-457A-BA99-B9B0DED9B8B9}"/>
                </a:ext>
              </a:extLst>
            </p:cNvPr>
            <p:cNvSpPr/>
            <p:nvPr/>
          </p:nvSpPr>
          <p:spPr>
            <a:xfrm>
              <a:off x="6396775" y="2486500"/>
              <a:ext cx="18425" cy="66650"/>
            </a:xfrm>
            <a:custGeom>
              <a:avLst/>
              <a:gdLst/>
              <a:ahLst/>
              <a:cxnLst/>
              <a:rect l="l" t="t" r="r" b="b"/>
              <a:pathLst>
                <a:path w="737" h="2666" extrusionOk="0">
                  <a:moveTo>
                    <a:pt x="737" y="0"/>
                  </a:moveTo>
                  <a:lnTo>
                    <a:pt x="737" y="0"/>
                  </a:lnTo>
                  <a:cubicBezTo>
                    <a:pt x="458" y="477"/>
                    <a:pt x="240" y="955"/>
                    <a:pt x="120" y="1472"/>
                  </a:cubicBezTo>
                  <a:cubicBezTo>
                    <a:pt x="41" y="1870"/>
                    <a:pt x="1" y="2248"/>
                    <a:pt x="140" y="2666"/>
                  </a:cubicBezTo>
                  <a:lnTo>
                    <a:pt x="717" y="2666"/>
                  </a:lnTo>
                  <a:cubicBezTo>
                    <a:pt x="737" y="1770"/>
                    <a:pt x="737" y="895"/>
                    <a:pt x="73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4" name="Google Shape;5848;p9">
              <a:extLst>
                <a:ext uri="{FF2B5EF4-FFF2-40B4-BE49-F238E27FC236}">
                  <a16:creationId xmlns:a16="http://schemas.microsoft.com/office/drawing/2014/main" id="{15B945EB-2BF4-4BD8-B578-F4F6B0FE6800}"/>
                </a:ext>
              </a:extLst>
            </p:cNvPr>
            <p:cNvSpPr/>
            <p:nvPr/>
          </p:nvSpPr>
          <p:spPr>
            <a:xfrm>
              <a:off x="6554925" y="2941000"/>
              <a:ext cx="89550" cy="25800"/>
            </a:xfrm>
            <a:custGeom>
              <a:avLst/>
              <a:gdLst/>
              <a:ahLst/>
              <a:cxnLst/>
              <a:rect l="l" t="t" r="r" b="b"/>
              <a:pathLst>
                <a:path w="3582" h="1032" extrusionOk="0">
                  <a:moveTo>
                    <a:pt x="3330" y="1"/>
                  </a:moveTo>
                  <a:cubicBezTo>
                    <a:pt x="3268" y="1"/>
                    <a:pt x="3204" y="13"/>
                    <a:pt x="3144" y="22"/>
                  </a:cubicBezTo>
                  <a:cubicBezTo>
                    <a:pt x="3095" y="22"/>
                    <a:pt x="3045" y="21"/>
                    <a:pt x="2996" y="21"/>
                  </a:cubicBezTo>
                  <a:cubicBezTo>
                    <a:pt x="2723" y="21"/>
                    <a:pt x="2448" y="36"/>
                    <a:pt x="2229" y="221"/>
                  </a:cubicBezTo>
                  <a:cubicBezTo>
                    <a:pt x="1991" y="335"/>
                    <a:pt x="1750" y="364"/>
                    <a:pt x="1508" y="364"/>
                  </a:cubicBezTo>
                  <a:cubicBezTo>
                    <a:pt x="1263" y="364"/>
                    <a:pt x="1016" y="334"/>
                    <a:pt x="773" y="334"/>
                  </a:cubicBezTo>
                  <a:cubicBezTo>
                    <a:pt x="714" y="334"/>
                    <a:pt x="656" y="336"/>
                    <a:pt x="598" y="340"/>
                  </a:cubicBezTo>
                  <a:cubicBezTo>
                    <a:pt x="458" y="340"/>
                    <a:pt x="299" y="340"/>
                    <a:pt x="160" y="380"/>
                  </a:cubicBezTo>
                  <a:cubicBezTo>
                    <a:pt x="60" y="420"/>
                    <a:pt x="1" y="519"/>
                    <a:pt x="1" y="619"/>
                  </a:cubicBezTo>
                  <a:cubicBezTo>
                    <a:pt x="1" y="718"/>
                    <a:pt x="60" y="818"/>
                    <a:pt x="140" y="897"/>
                  </a:cubicBezTo>
                  <a:cubicBezTo>
                    <a:pt x="259" y="987"/>
                    <a:pt x="401" y="1031"/>
                    <a:pt x="548" y="1031"/>
                  </a:cubicBezTo>
                  <a:cubicBezTo>
                    <a:pt x="598" y="1031"/>
                    <a:pt x="647" y="1026"/>
                    <a:pt x="697" y="1017"/>
                  </a:cubicBezTo>
                  <a:cubicBezTo>
                    <a:pt x="796" y="1017"/>
                    <a:pt x="896" y="997"/>
                    <a:pt x="995" y="977"/>
                  </a:cubicBezTo>
                  <a:cubicBezTo>
                    <a:pt x="1214" y="917"/>
                    <a:pt x="1433" y="902"/>
                    <a:pt x="1654" y="902"/>
                  </a:cubicBezTo>
                  <a:cubicBezTo>
                    <a:pt x="1876" y="902"/>
                    <a:pt x="2099" y="917"/>
                    <a:pt x="2328" y="917"/>
                  </a:cubicBezTo>
                  <a:cubicBezTo>
                    <a:pt x="2370" y="913"/>
                    <a:pt x="2413" y="912"/>
                    <a:pt x="2457" y="912"/>
                  </a:cubicBezTo>
                  <a:cubicBezTo>
                    <a:pt x="2589" y="912"/>
                    <a:pt x="2728" y="925"/>
                    <a:pt x="2863" y="925"/>
                  </a:cubicBezTo>
                  <a:cubicBezTo>
                    <a:pt x="3151" y="925"/>
                    <a:pt x="3422" y="866"/>
                    <a:pt x="3581" y="499"/>
                  </a:cubicBezTo>
                  <a:cubicBezTo>
                    <a:pt x="3024" y="400"/>
                    <a:pt x="3522" y="221"/>
                    <a:pt x="3562" y="101"/>
                  </a:cubicBezTo>
                  <a:cubicBezTo>
                    <a:pt x="3494" y="22"/>
                    <a:pt x="3413" y="1"/>
                    <a:pt x="333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5" name="Google Shape;5849;p9">
              <a:extLst>
                <a:ext uri="{FF2B5EF4-FFF2-40B4-BE49-F238E27FC236}">
                  <a16:creationId xmlns:a16="http://schemas.microsoft.com/office/drawing/2014/main" id="{0C6A28BF-922C-4C44-BD48-90354437068D}"/>
                </a:ext>
              </a:extLst>
            </p:cNvPr>
            <p:cNvSpPr/>
            <p:nvPr/>
          </p:nvSpPr>
          <p:spPr>
            <a:xfrm>
              <a:off x="6480325" y="2949000"/>
              <a:ext cx="88550" cy="24400"/>
            </a:xfrm>
            <a:custGeom>
              <a:avLst/>
              <a:gdLst/>
              <a:ahLst/>
              <a:cxnLst/>
              <a:rect l="l" t="t" r="r" b="b"/>
              <a:pathLst>
                <a:path w="3542" h="976" extrusionOk="0">
                  <a:moveTo>
                    <a:pt x="3482" y="0"/>
                  </a:moveTo>
                  <a:cubicBezTo>
                    <a:pt x="2666" y="100"/>
                    <a:pt x="1811" y="140"/>
                    <a:pt x="995" y="378"/>
                  </a:cubicBezTo>
                  <a:cubicBezTo>
                    <a:pt x="956" y="458"/>
                    <a:pt x="876" y="537"/>
                    <a:pt x="777" y="557"/>
                  </a:cubicBezTo>
                  <a:cubicBezTo>
                    <a:pt x="518" y="577"/>
                    <a:pt x="299" y="577"/>
                    <a:pt x="61" y="597"/>
                  </a:cubicBezTo>
                  <a:cubicBezTo>
                    <a:pt x="21" y="597"/>
                    <a:pt x="21" y="637"/>
                    <a:pt x="1" y="657"/>
                  </a:cubicBezTo>
                  <a:cubicBezTo>
                    <a:pt x="1" y="677"/>
                    <a:pt x="1" y="736"/>
                    <a:pt x="61" y="756"/>
                  </a:cubicBezTo>
                  <a:cubicBezTo>
                    <a:pt x="200" y="895"/>
                    <a:pt x="399" y="975"/>
                    <a:pt x="598" y="975"/>
                  </a:cubicBezTo>
                  <a:cubicBezTo>
                    <a:pt x="797" y="975"/>
                    <a:pt x="995" y="955"/>
                    <a:pt x="1194" y="895"/>
                  </a:cubicBezTo>
                  <a:cubicBezTo>
                    <a:pt x="1572" y="776"/>
                    <a:pt x="1950" y="776"/>
                    <a:pt x="2328" y="776"/>
                  </a:cubicBezTo>
                  <a:cubicBezTo>
                    <a:pt x="2468" y="776"/>
                    <a:pt x="2587" y="776"/>
                    <a:pt x="2746" y="756"/>
                  </a:cubicBezTo>
                  <a:cubicBezTo>
                    <a:pt x="2885" y="736"/>
                    <a:pt x="3025" y="677"/>
                    <a:pt x="3124" y="557"/>
                  </a:cubicBezTo>
                  <a:cubicBezTo>
                    <a:pt x="3084" y="498"/>
                    <a:pt x="3084" y="458"/>
                    <a:pt x="3084" y="398"/>
                  </a:cubicBezTo>
                  <a:cubicBezTo>
                    <a:pt x="3084" y="398"/>
                    <a:pt x="3064" y="378"/>
                    <a:pt x="3064" y="338"/>
                  </a:cubicBezTo>
                  <a:cubicBezTo>
                    <a:pt x="3044" y="279"/>
                    <a:pt x="3064" y="259"/>
                    <a:pt x="3124" y="199"/>
                  </a:cubicBezTo>
                  <a:cubicBezTo>
                    <a:pt x="3223" y="179"/>
                    <a:pt x="3343" y="179"/>
                    <a:pt x="3462" y="159"/>
                  </a:cubicBezTo>
                  <a:cubicBezTo>
                    <a:pt x="3482" y="159"/>
                    <a:pt x="3522" y="140"/>
                    <a:pt x="3502" y="140"/>
                  </a:cubicBezTo>
                  <a:cubicBezTo>
                    <a:pt x="3542" y="100"/>
                    <a:pt x="3542" y="60"/>
                    <a:pt x="34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6" name="Google Shape;5850;p9">
              <a:extLst>
                <a:ext uri="{FF2B5EF4-FFF2-40B4-BE49-F238E27FC236}">
                  <a16:creationId xmlns:a16="http://schemas.microsoft.com/office/drawing/2014/main" id="{2340FEA6-F81A-4064-B619-C37D73B0EB1F}"/>
                </a:ext>
              </a:extLst>
            </p:cNvPr>
            <p:cNvSpPr/>
            <p:nvPr/>
          </p:nvSpPr>
          <p:spPr>
            <a:xfrm>
              <a:off x="6146125" y="2988250"/>
              <a:ext cx="68175" cy="18525"/>
            </a:xfrm>
            <a:custGeom>
              <a:avLst/>
              <a:gdLst/>
              <a:ahLst/>
              <a:cxnLst/>
              <a:rect l="l" t="t" r="r" b="b"/>
              <a:pathLst>
                <a:path w="2727" h="741" extrusionOk="0">
                  <a:moveTo>
                    <a:pt x="703" y="1"/>
                  </a:moveTo>
                  <a:cubicBezTo>
                    <a:pt x="475" y="1"/>
                    <a:pt x="250" y="62"/>
                    <a:pt x="41" y="280"/>
                  </a:cubicBezTo>
                  <a:cubicBezTo>
                    <a:pt x="1" y="400"/>
                    <a:pt x="1" y="499"/>
                    <a:pt x="100" y="579"/>
                  </a:cubicBezTo>
                  <a:cubicBezTo>
                    <a:pt x="200" y="618"/>
                    <a:pt x="299" y="678"/>
                    <a:pt x="399" y="698"/>
                  </a:cubicBezTo>
                  <a:cubicBezTo>
                    <a:pt x="645" y="722"/>
                    <a:pt x="890" y="741"/>
                    <a:pt x="1131" y="741"/>
                  </a:cubicBezTo>
                  <a:cubicBezTo>
                    <a:pt x="1688" y="741"/>
                    <a:pt x="2226" y="641"/>
                    <a:pt x="2726" y="280"/>
                  </a:cubicBezTo>
                  <a:cubicBezTo>
                    <a:pt x="2564" y="137"/>
                    <a:pt x="2375" y="109"/>
                    <a:pt x="2182" y="109"/>
                  </a:cubicBezTo>
                  <a:cubicBezTo>
                    <a:pt x="2052" y="109"/>
                    <a:pt x="1920" y="122"/>
                    <a:pt x="1794" y="122"/>
                  </a:cubicBezTo>
                  <a:cubicBezTo>
                    <a:pt x="1717" y="122"/>
                    <a:pt x="1643" y="117"/>
                    <a:pt x="1572" y="101"/>
                  </a:cubicBezTo>
                  <a:cubicBezTo>
                    <a:pt x="1293" y="101"/>
                    <a:pt x="995" y="1"/>
                    <a:pt x="7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7" name="Google Shape;5851;p9">
              <a:extLst>
                <a:ext uri="{FF2B5EF4-FFF2-40B4-BE49-F238E27FC236}">
                  <a16:creationId xmlns:a16="http://schemas.microsoft.com/office/drawing/2014/main" id="{CC699862-CC92-44F5-8ABE-B77BC24C0217}"/>
                </a:ext>
              </a:extLst>
            </p:cNvPr>
            <p:cNvSpPr/>
            <p:nvPr/>
          </p:nvSpPr>
          <p:spPr>
            <a:xfrm>
              <a:off x="6087450" y="2993000"/>
              <a:ext cx="60700" cy="19375"/>
            </a:xfrm>
            <a:custGeom>
              <a:avLst/>
              <a:gdLst/>
              <a:ahLst/>
              <a:cxnLst/>
              <a:rect l="l" t="t" r="r" b="b"/>
              <a:pathLst>
                <a:path w="2428" h="775" extrusionOk="0">
                  <a:moveTo>
                    <a:pt x="1647" y="1"/>
                  </a:moveTo>
                  <a:cubicBezTo>
                    <a:pt x="1393" y="1"/>
                    <a:pt x="1144" y="31"/>
                    <a:pt x="896" y="90"/>
                  </a:cubicBezTo>
                  <a:cubicBezTo>
                    <a:pt x="778" y="275"/>
                    <a:pt x="603" y="290"/>
                    <a:pt x="408" y="290"/>
                  </a:cubicBezTo>
                  <a:cubicBezTo>
                    <a:pt x="372" y="290"/>
                    <a:pt x="336" y="289"/>
                    <a:pt x="299" y="289"/>
                  </a:cubicBezTo>
                  <a:cubicBezTo>
                    <a:pt x="180" y="309"/>
                    <a:pt x="1" y="269"/>
                    <a:pt x="140" y="488"/>
                  </a:cubicBezTo>
                  <a:cubicBezTo>
                    <a:pt x="299" y="687"/>
                    <a:pt x="578" y="707"/>
                    <a:pt x="836" y="767"/>
                  </a:cubicBezTo>
                  <a:cubicBezTo>
                    <a:pt x="879" y="772"/>
                    <a:pt x="921" y="774"/>
                    <a:pt x="964" y="774"/>
                  </a:cubicBezTo>
                  <a:cubicBezTo>
                    <a:pt x="1082" y="774"/>
                    <a:pt x="1202" y="756"/>
                    <a:pt x="1333" y="727"/>
                  </a:cubicBezTo>
                  <a:cubicBezTo>
                    <a:pt x="1356" y="725"/>
                    <a:pt x="1378" y="724"/>
                    <a:pt x="1401" y="724"/>
                  </a:cubicBezTo>
                  <a:cubicBezTo>
                    <a:pt x="1544" y="724"/>
                    <a:pt x="1683" y="758"/>
                    <a:pt x="1830" y="758"/>
                  </a:cubicBezTo>
                  <a:cubicBezTo>
                    <a:pt x="1901" y="758"/>
                    <a:pt x="1973" y="750"/>
                    <a:pt x="2050" y="727"/>
                  </a:cubicBezTo>
                  <a:cubicBezTo>
                    <a:pt x="2229" y="608"/>
                    <a:pt x="2368" y="468"/>
                    <a:pt x="2428" y="269"/>
                  </a:cubicBezTo>
                  <a:lnTo>
                    <a:pt x="2428" y="90"/>
                  </a:lnTo>
                  <a:cubicBezTo>
                    <a:pt x="2159" y="31"/>
                    <a:pt x="1900" y="1"/>
                    <a:pt x="16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8" name="Google Shape;5852;p9">
              <a:extLst>
                <a:ext uri="{FF2B5EF4-FFF2-40B4-BE49-F238E27FC236}">
                  <a16:creationId xmlns:a16="http://schemas.microsoft.com/office/drawing/2014/main" id="{6B42B811-15E5-4A7B-AD1D-E4B40CF4182B}"/>
                </a:ext>
              </a:extLst>
            </p:cNvPr>
            <p:cNvSpPr/>
            <p:nvPr/>
          </p:nvSpPr>
          <p:spPr>
            <a:xfrm>
              <a:off x="6472375" y="2824675"/>
              <a:ext cx="29375" cy="42275"/>
            </a:xfrm>
            <a:custGeom>
              <a:avLst/>
              <a:gdLst/>
              <a:ahLst/>
              <a:cxnLst/>
              <a:rect l="l" t="t" r="r" b="b"/>
              <a:pathLst>
                <a:path w="1175" h="1691" extrusionOk="0">
                  <a:moveTo>
                    <a:pt x="558" y="0"/>
                  </a:moveTo>
                  <a:cubicBezTo>
                    <a:pt x="498" y="259"/>
                    <a:pt x="1" y="139"/>
                    <a:pt x="160" y="378"/>
                  </a:cubicBezTo>
                  <a:cubicBezTo>
                    <a:pt x="418" y="796"/>
                    <a:pt x="379" y="1353"/>
                    <a:pt x="776" y="1691"/>
                  </a:cubicBezTo>
                  <a:cubicBezTo>
                    <a:pt x="975" y="1472"/>
                    <a:pt x="1095" y="1194"/>
                    <a:pt x="1174" y="915"/>
                  </a:cubicBezTo>
                  <a:cubicBezTo>
                    <a:pt x="1075" y="557"/>
                    <a:pt x="856" y="259"/>
                    <a:pt x="5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9" name="Google Shape;5853;p9">
              <a:extLst>
                <a:ext uri="{FF2B5EF4-FFF2-40B4-BE49-F238E27FC236}">
                  <a16:creationId xmlns:a16="http://schemas.microsoft.com/office/drawing/2014/main" id="{B85C4CC4-81ED-4F67-A02C-C694D5B4364C}"/>
                </a:ext>
              </a:extLst>
            </p:cNvPr>
            <p:cNvSpPr/>
            <p:nvPr/>
          </p:nvSpPr>
          <p:spPr>
            <a:xfrm>
              <a:off x="6436000" y="2792950"/>
              <a:ext cx="31425" cy="26525"/>
            </a:xfrm>
            <a:custGeom>
              <a:avLst/>
              <a:gdLst/>
              <a:ahLst/>
              <a:cxnLst/>
              <a:rect l="l" t="t" r="r" b="b"/>
              <a:pathLst>
                <a:path w="1257" h="1061" extrusionOk="0">
                  <a:moveTo>
                    <a:pt x="336" y="0"/>
                  </a:moveTo>
                  <a:cubicBezTo>
                    <a:pt x="42" y="0"/>
                    <a:pt x="1" y="256"/>
                    <a:pt x="123" y="652"/>
                  </a:cubicBezTo>
                  <a:cubicBezTo>
                    <a:pt x="210" y="880"/>
                    <a:pt x="313" y="1061"/>
                    <a:pt x="553" y="1061"/>
                  </a:cubicBezTo>
                  <a:cubicBezTo>
                    <a:pt x="586" y="1061"/>
                    <a:pt x="621" y="1057"/>
                    <a:pt x="660" y="1050"/>
                  </a:cubicBezTo>
                  <a:lnTo>
                    <a:pt x="839" y="1050"/>
                  </a:lnTo>
                  <a:cubicBezTo>
                    <a:pt x="901" y="896"/>
                    <a:pt x="986" y="837"/>
                    <a:pt x="1114" y="837"/>
                  </a:cubicBezTo>
                  <a:cubicBezTo>
                    <a:pt x="1151" y="837"/>
                    <a:pt x="1192" y="842"/>
                    <a:pt x="1237" y="851"/>
                  </a:cubicBezTo>
                  <a:cubicBezTo>
                    <a:pt x="1237" y="772"/>
                    <a:pt x="1257" y="692"/>
                    <a:pt x="1257" y="633"/>
                  </a:cubicBezTo>
                  <a:cubicBezTo>
                    <a:pt x="1117" y="434"/>
                    <a:pt x="938" y="195"/>
                    <a:pt x="680" y="76"/>
                  </a:cubicBezTo>
                  <a:cubicBezTo>
                    <a:pt x="540" y="24"/>
                    <a:pt x="426" y="0"/>
                    <a:pt x="3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0" name="Google Shape;5854;p9">
              <a:extLst>
                <a:ext uri="{FF2B5EF4-FFF2-40B4-BE49-F238E27FC236}">
                  <a16:creationId xmlns:a16="http://schemas.microsoft.com/office/drawing/2014/main" id="{22E858D0-4488-4782-B489-CB87A7F00E6E}"/>
                </a:ext>
              </a:extLst>
            </p:cNvPr>
            <p:cNvSpPr/>
            <p:nvPr/>
          </p:nvSpPr>
          <p:spPr>
            <a:xfrm>
              <a:off x="6405250" y="2780000"/>
              <a:ext cx="47750" cy="31550"/>
            </a:xfrm>
            <a:custGeom>
              <a:avLst/>
              <a:gdLst/>
              <a:ahLst/>
              <a:cxnLst/>
              <a:rect l="l" t="t" r="r" b="b"/>
              <a:pathLst>
                <a:path w="1910" h="1262" extrusionOk="0">
                  <a:moveTo>
                    <a:pt x="120" y="0"/>
                  </a:moveTo>
                  <a:cubicBezTo>
                    <a:pt x="87" y="0"/>
                    <a:pt x="53" y="12"/>
                    <a:pt x="20" y="37"/>
                  </a:cubicBezTo>
                  <a:cubicBezTo>
                    <a:pt x="0" y="96"/>
                    <a:pt x="0" y="176"/>
                    <a:pt x="20" y="255"/>
                  </a:cubicBezTo>
                  <a:cubicBezTo>
                    <a:pt x="179" y="434"/>
                    <a:pt x="438" y="434"/>
                    <a:pt x="617" y="594"/>
                  </a:cubicBezTo>
                  <a:cubicBezTo>
                    <a:pt x="816" y="832"/>
                    <a:pt x="1015" y="1091"/>
                    <a:pt x="1293" y="1250"/>
                  </a:cubicBezTo>
                  <a:cubicBezTo>
                    <a:pt x="1322" y="1257"/>
                    <a:pt x="1351" y="1262"/>
                    <a:pt x="1379" y="1262"/>
                  </a:cubicBezTo>
                  <a:cubicBezTo>
                    <a:pt x="1428" y="1262"/>
                    <a:pt x="1474" y="1248"/>
                    <a:pt x="1512" y="1210"/>
                  </a:cubicBezTo>
                  <a:cubicBezTo>
                    <a:pt x="1494" y="962"/>
                    <a:pt x="1381" y="618"/>
                    <a:pt x="1754" y="618"/>
                  </a:cubicBezTo>
                  <a:cubicBezTo>
                    <a:pt x="1798" y="618"/>
                    <a:pt x="1850" y="623"/>
                    <a:pt x="1910" y="633"/>
                  </a:cubicBezTo>
                  <a:cubicBezTo>
                    <a:pt x="1386" y="465"/>
                    <a:pt x="933" y="51"/>
                    <a:pt x="369" y="51"/>
                  </a:cubicBezTo>
                  <a:cubicBezTo>
                    <a:pt x="333" y="51"/>
                    <a:pt x="296" y="53"/>
                    <a:pt x="259" y="56"/>
                  </a:cubicBezTo>
                  <a:cubicBezTo>
                    <a:pt x="212" y="22"/>
                    <a:pt x="166" y="0"/>
                    <a:pt x="1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1" name="Google Shape;5855;p9">
              <a:extLst>
                <a:ext uri="{FF2B5EF4-FFF2-40B4-BE49-F238E27FC236}">
                  <a16:creationId xmlns:a16="http://schemas.microsoft.com/office/drawing/2014/main" id="{591EF584-6494-4A60-9882-5B5949338628}"/>
                </a:ext>
              </a:extLst>
            </p:cNvPr>
            <p:cNvSpPr/>
            <p:nvPr/>
          </p:nvSpPr>
          <p:spPr>
            <a:xfrm>
              <a:off x="6713575" y="3020100"/>
              <a:ext cx="29375" cy="49275"/>
            </a:xfrm>
            <a:custGeom>
              <a:avLst/>
              <a:gdLst/>
              <a:ahLst/>
              <a:cxnLst/>
              <a:rect l="l" t="t" r="r" b="b"/>
              <a:pathLst>
                <a:path w="1175" h="1971" extrusionOk="0">
                  <a:moveTo>
                    <a:pt x="458" y="1"/>
                  </a:moveTo>
                  <a:cubicBezTo>
                    <a:pt x="418" y="21"/>
                    <a:pt x="398" y="41"/>
                    <a:pt x="319" y="80"/>
                  </a:cubicBezTo>
                  <a:cubicBezTo>
                    <a:pt x="219" y="279"/>
                    <a:pt x="180" y="498"/>
                    <a:pt x="60" y="697"/>
                  </a:cubicBezTo>
                  <a:cubicBezTo>
                    <a:pt x="1" y="817"/>
                    <a:pt x="20" y="936"/>
                    <a:pt x="100" y="1035"/>
                  </a:cubicBezTo>
                  <a:cubicBezTo>
                    <a:pt x="498" y="1274"/>
                    <a:pt x="518" y="1791"/>
                    <a:pt x="955" y="1970"/>
                  </a:cubicBezTo>
                  <a:cubicBezTo>
                    <a:pt x="1154" y="1891"/>
                    <a:pt x="1055" y="1672"/>
                    <a:pt x="1174" y="1533"/>
                  </a:cubicBezTo>
                  <a:cubicBezTo>
                    <a:pt x="1075" y="1214"/>
                    <a:pt x="1055" y="836"/>
                    <a:pt x="756" y="618"/>
                  </a:cubicBezTo>
                  <a:cubicBezTo>
                    <a:pt x="558" y="439"/>
                    <a:pt x="677" y="200"/>
                    <a:pt x="61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2" name="Google Shape;5856;p9">
              <a:extLst>
                <a:ext uri="{FF2B5EF4-FFF2-40B4-BE49-F238E27FC236}">
                  <a16:creationId xmlns:a16="http://schemas.microsoft.com/office/drawing/2014/main" id="{83BE2E92-B6CC-48D0-9304-CE628440CBE6}"/>
                </a:ext>
              </a:extLst>
            </p:cNvPr>
            <p:cNvSpPr/>
            <p:nvPr/>
          </p:nvSpPr>
          <p:spPr>
            <a:xfrm>
              <a:off x="6388325" y="2727600"/>
              <a:ext cx="26875" cy="29950"/>
            </a:xfrm>
            <a:custGeom>
              <a:avLst/>
              <a:gdLst/>
              <a:ahLst/>
              <a:cxnLst/>
              <a:rect l="l" t="t" r="r" b="b"/>
              <a:pathLst>
                <a:path w="1075" h="1198" extrusionOk="0">
                  <a:moveTo>
                    <a:pt x="449" y="1"/>
                  </a:moveTo>
                  <a:cubicBezTo>
                    <a:pt x="307" y="1"/>
                    <a:pt x="168" y="78"/>
                    <a:pt x="60" y="203"/>
                  </a:cubicBezTo>
                  <a:cubicBezTo>
                    <a:pt x="40" y="283"/>
                    <a:pt x="1" y="362"/>
                    <a:pt x="1" y="462"/>
                  </a:cubicBezTo>
                  <a:cubicBezTo>
                    <a:pt x="40" y="641"/>
                    <a:pt x="140" y="760"/>
                    <a:pt x="259" y="879"/>
                  </a:cubicBezTo>
                  <a:cubicBezTo>
                    <a:pt x="430" y="965"/>
                    <a:pt x="528" y="1198"/>
                    <a:pt x="742" y="1198"/>
                  </a:cubicBezTo>
                  <a:cubicBezTo>
                    <a:pt x="777" y="1198"/>
                    <a:pt x="814" y="1192"/>
                    <a:pt x="856" y="1178"/>
                  </a:cubicBezTo>
                  <a:cubicBezTo>
                    <a:pt x="936" y="999"/>
                    <a:pt x="995" y="800"/>
                    <a:pt x="1075" y="641"/>
                  </a:cubicBezTo>
                  <a:cubicBezTo>
                    <a:pt x="1055" y="283"/>
                    <a:pt x="836" y="84"/>
                    <a:pt x="498" y="4"/>
                  </a:cubicBezTo>
                  <a:cubicBezTo>
                    <a:pt x="482" y="2"/>
                    <a:pt x="466" y="1"/>
                    <a:pt x="4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3" name="Google Shape;5857;p9">
              <a:extLst>
                <a:ext uri="{FF2B5EF4-FFF2-40B4-BE49-F238E27FC236}">
                  <a16:creationId xmlns:a16="http://schemas.microsoft.com/office/drawing/2014/main" id="{96F70512-0D3C-4F62-8C24-278B3D1835BE}"/>
                </a:ext>
              </a:extLst>
            </p:cNvPr>
            <p:cNvSpPr/>
            <p:nvPr/>
          </p:nvSpPr>
          <p:spPr>
            <a:xfrm>
              <a:off x="6400775" y="2714250"/>
              <a:ext cx="24375" cy="29375"/>
            </a:xfrm>
            <a:custGeom>
              <a:avLst/>
              <a:gdLst/>
              <a:ahLst/>
              <a:cxnLst/>
              <a:rect l="l" t="t" r="r" b="b"/>
              <a:pathLst>
                <a:path w="975" h="1175" extrusionOk="0">
                  <a:moveTo>
                    <a:pt x="756" y="1"/>
                  </a:moveTo>
                  <a:cubicBezTo>
                    <a:pt x="696" y="41"/>
                    <a:pt x="637" y="120"/>
                    <a:pt x="577" y="200"/>
                  </a:cubicBezTo>
                  <a:cubicBezTo>
                    <a:pt x="398" y="339"/>
                    <a:pt x="159" y="279"/>
                    <a:pt x="40" y="478"/>
                  </a:cubicBezTo>
                  <a:cubicBezTo>
                    <a:pt x="40" y="518"/>
                    <a:pt x="0" y="538"/>
                    <a:pt x="0" y="598"/>
                  </a:cubicBezTo>
                  <a:cubicBezTo>
                    <a:pt x="179" y="797"/>
                    <a:pt x="378" y="976"/>
                    <a:pt x="577" y="1175"/>
                  </a:cubicBezTo>
                  <a:cubicBezTo>
                    <a:pt x="796" y="896"/>
                    <a:pt x="855" y="538"/>
                    <a:pt x="975" y="220"/>
                  </a:cubicBezTo>
                  <a:lnTo>
                    <a:pt x="75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4" name="Google Shape;5858;p9">
              <a:extLst>
                <a:ext uri="{FF2B5EF4-FFF2-40B4-BE49-F238E27FC236}">
                  <a16:creationId xmlns:a16="http://schemas.microsoft.com/office/drawing/2014/main" id="{5463B99F-066F-495B-9E65-5207B470FACB}"/>
                </a:ext>
              </a:extLst>
            </p:cNvPr>
            <p:cNvSpPr/>
            <p:nvPr/>
          </p:nvSpPr>
          <p:spPr>
            <a:xfrm>
              <a:off x="6488800" y="2853325"/>
              <a:ext cx="19900" cy="42975"/>
            </a:xfrm>
            <a:custGeom>
              <a:avLst/>
              <a:gdLst/>
              <a:ahLst/>
              <a:cxnLst/>
              <a:rect l="l" t="t" r="r" b="b"/>
              <a:pathLst>
                <a:path w="796" h="1719" extrusionOk="0">
                  <a:moveTo>
                    <a:pt x="567" y="1"/>
                  </a:moveTo>
                  <a:cubicBezTo>
                    <a:pt x="251" y="1"/>
                    <a:pt x="317" y="305"/>
                    <a:pt x="298" y="525"/>
                  </a:cubicBezTo>
                  <a:cubicBezTo>
                    <a:pt x="497" y="804"/>
                    <a:pt x="139" y="684"/>
                    <a:pt x="99" y="784"/>
                  </a:cubicBezTo>
                  <a:cubicBezTo>
                    <a:pt x="20" y="983"/>
                    <a:pt x="358" y="1042"/>
                    <a:pt x="219" y="1241"/>
                  </a:cubicBezTo>
                  <a:cubicBezTo>
                    <a:pt x="159" y="1321"/>
                    <a:pt x="139" y="1420"/>
                    <a:pt x="99" y="1500"/>
                  </a:cubicBezTo>
                  <a:cubicBezTo>
                    <a:pt x="20" y="1540"/>
                    <a:pt x="0" y="1599"/>
                    <a:pt x="99" y="1679"/>
                  </a:cubicBezTo>
                  <a:cubicBezTo>
                    <a:pt x="119" y="1699"/>
                    <a:pt x="139" y="1699"/>
                    <a:pt x="199" y="1719"/>
                  </a:cubicBezTo>
                  <a:cubicBezTo>
                    <a:pt x="656" y="1241"/>
                    <a:pt x="796" y="644"/>
                    <a:pt x="656" y="8"/>
                  </a:cubicBezTo>
                  <a:cubicBezTo>
                    <a:pt x="624" y="3"/>
                    <a:pt x="594" y="1"/>
                    <a:pt x="5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5" name="Google Shape;5859;p9">
              <a:extLst>
                <a:ext uri="{FF2B5EF4-FFF2-40B4-BE49-F238E27FC236}">
                  <a16:creationId xmlns:a16="http://schemas.microsoft.com/office/drawing/2014/main" id="{12370E0D-7FF6-4190-A39B-6BFAA6A718E2}"/>
                </a:ext>
              </a:extLst>
            </p:cNvPr>
            <p:cNvSpPr/>
            <p:nvPr/>
          </p:nvSpPr>
          <p:spPr>
            <a:xfrm>
              <a:off x="6515650" y="2904550"/>
              <a:ext cx="42775" cy="11150"/>
            </a:xfrm>
            <a:custGeom>
              <a:avLst/>
              <a:gdLst/>
              <a:ahLst/>
              <a:cxnLst/>
              <a:rect l="l" t="t" r="r" b="b"/>
              <a:pathLst>
                <a:path w="1711" h="446" extrusionOk="0">
                  <a:moveTo>
                    <a:pt x="953" y="0"/>
                  </a:moveTo>
                  <a:cubicBezTo>
                    <a:pt x="747" y="0"/>
                    <a:pt x="528" y="20"/>
                    <a:pt x="293" y="20"/>
                  </a:cubicBezTo>
                  <a:cubicBezTo>
                    <a:pt x="198" y="20"/>
                    <a:pt x="101" y="17"/>
                    <a:pt x="0" y="8"/>
                  </a:cubicBezTo>
                  <a:lnTo>
                    <a:pt x="0" y="8"/>
                  </a:lnTo>
                  <a:cubicBezTo>
                    <a:pt x="478" y="445"/>
                    <a:pt x="876" y="386"/>
                    <a:pt x="1273" y="426"/>
                  </a:cubicBezTo>
                  <a:cubicBezTo>
                    <a:pt x="1373" y="247"/>
                    <a:pt x="1552" y="247"/>
                    <a:pt x="1711" y="187"/>
                  </a:cubicBezTo>
                  <a:cubicBezTo>
                    <a:pt x="1471" y="34"/>
                    <a:pt x="1223" y="0"/>
                    <a:pt x="9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6" name="Google Shape;5860;p9">
              <a:extLst>
                <a:ext uri="{FF2B5EF4-FFF2-40B4-BE49-F238E27FC236}">
                  <a16:creationId xmlns:a16="http://schemas.microsoft.com/office/drawing/2014/main" id="{0EF3123D-F805-4530-AFCC-5245AC344F9C}"/>
                </a:ext>
              </a:extLst>
            </p:cNvPr>
            <p:cNvSpPr/>
            <p:nvPr/>
          </p:nvSpPr>
          <p:spPr>
            <a:xfrm>
              <a:off x="6393300" y="2748475"/>
              <a:ext cx="18925" cy="32950"/>
            </a:xfrm>
            <a:custGeom>
              <a:avLst/>
              <a:gdLst/>
              <a:ahLst/>
              <a:cxnLst/>
              <a:rect l="l" t="t" r="r" b="b"/>
              <a:pathLst>
                <a:path w="757" h="1318" extrusionOk="0">
                  <a:moveTo>
                    <a:pt x="189" y="1"/>
                  </a:moveTo>
                  <a:cubicBezTo>
                    <a:pt x="173" y="1"/>
                    <a:pt x="157" y="2"/>
                    <a:pt x="140" y="4"/>
                  </a:cubicBezTo>
                  <a:cubicBezTo>
                    <a:pt x="100" y="24"/>
                    <a:pt x="60" y="44"/>
                    <a:pt x="40" y="44"/>
                  </a:cubicBezTo>
                  <a:cubicBezTo>
                    <a:pt x="1" y="124"/>
                    <a:pt x="1" y="203"/>
                    <a:pt x="40" y="263"/>
                  </a:cubicBezTo>
                  <a:cubicBezTo>
                    <a:pt x="60" y="422"/>
                    <a:pt x="80" y="601"/>
                    <a:pt x="80" y="741"/>
                  </a:cubicBezTo>
                  <a:cubicBezTo>
                    <a:pt x="140" y="999"/>
                    <a:pt x="80" y="1298"/>
                    <a:pt x="458" y="1317"/>
                  </a:cubicBezTo>
                  <a:cubicBezTo>
                    <a:pt x="538" y="1317"/>
                    <a:pt x="637" y="1298"/>
                    <a:pt x="697" y="1298"/>
                  </a:cubicBezTo>
                  <a:cubicBezTo>
                    <a:pt x="398" y="999"/>
                    <a:pt x="757" y="661"/>
                    <a:pt x="657" y="343"/>
                  </a:cubicBezTo>
                  <a:cubicBezTo>
                    <a:pt x="490" y="250"/>
                    <a:pt x="409" y="1"/>
                    <a:pt x="18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7" name="Google Shape;5861;p9">
              <a:extLst>
                <a:ext uri="{FF2B5EF4-FFF2-40B4-BE49-F238E27FC236}">
                  <a16:creationId xmlns:a16="http://schemas.microsoft.com/office/drawing/2014/main" id="{29795013-81D1-49BE-882F-EE87935693BD}"/>
                </a:ext>
              </a:extLst>
            </p:cNvPr>
            <p:cNvSpPr/>
            <p:nvPr/>
          </p:nvSpPr>
          <p:spPr>
            <a:xfrm>
              <a:off x="6653400" y="2923575"/>
              <a:ext cx="51750" cy="6000"/>
            </a:xfrm>
            <a:custGeom>
              <a:avLst/>
              <a:gdLst/>
              <a:ahLst/>
              <a:cxnLst/>
              <a:rect l="l" t="t" r="r" b="b"/>
              <a:pathLst>
                <a:path w="2070" h="240" extrusionOk="0">
                  <a:moveTo>
                    <a:pt x="492" y="1"/>
                  </a:moveTo>
                  <a:cubicBezTo>
                    <a:pt x="328" y="1"/>
                    <a:pt x="164" y="3"/>
                    <a:pt x="1" y="3"/>
                  </a:cubicBezTo>
                  <a:cubicBezTo>
                    <a:pt x="310" y="196"/>
                    <a:pt x="643" y="239"/>
                    <a:pt x="983" y="239"/>
                  </a:cubicBezTo>
                  <a:cubicBezTo>
                    <a:pt x="1256" y="239"/>
                    <a:pt x="1534" y="211"/>
                    <a:pt x="1808" y="211"/>
                  </a:cubicBezTo>
                  <a:cubicBezTo>
                    <a:pt x="1896" y="211"/>
                    <a:pt x="1983" y="214"/>
                    <a:pt x="2069" y="222"/>
                  </a:cubicBezTo>
                  <a:cubicBezTo>
                    <a:pt x="1552" y="24"/>
                    <a:pt x="1023" y="1"/>
                    <a:pt x="4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8" name="Google Shape;5862;p9">
              <a:extLst>
                <a:ext uri="{FF2B5EF4-FFF2-40B4-BE49-F238E27FC236}">
                  <a16:creationId xmlns:a16="http://schemas.microsoft.com/office/drawing/2014/main" id="{C04C249B-9FB4-4AA7-9497-0127464224F6}"/>
                </a:ext>
              </a:extLst>
            </p:cNvPr>
            <p:cNvSpPr/>
            <p:nvPr/>
          </p:nvSpPr>
          <p:spPr>
            <a:xfrm>
              <a:off x="6633000" y="2933075"/>
              <a:ext cx="22425" cy="10975"/>
            </a:xfrm>
            <a:custGeom>
              <a:avLst/>
              <a:gdLst/>
              <a:ahLst/>
              <a:cxnLst/>
              <a:rect l="l" t="t" r="r" b="b"/>
              <a:pathLst>
                <a:path w="897" h="439" extrusionOk="0">
                  <a:moveTo>
                    <a:pt x="403" y="15"/>
                  </a:moveTo>
                  <a:cubicBezTo>
                    <a:pt x="334" y="15"/>
                    <a:pt x="279" y="40"/>
                    <a:pt x="200" y="40"/>
                  </a:cubicBezTo>
                  <a:cubicBezTo>
                    <a:pt x="140" y="140"/>
                    <a:pt x="61" y="279"/>
                    <a:pt x="1" y="379"/>
                  </a:cubicBezTo>
                  <a:cubicBezTo>
                    <a:pt x="140" y="399"/>
                    <a:pt x="299" y="399"/>
                    <a:pt x="439" y="418"/>
                  </a:cubicBezTo>
                  <a:cubicBezTo>
                    <a:pt x="618" y="399"/>
                    <a:pt x="856" y="438"/>
                    <a:pt x="896" y="239"/>
                  </a:cubicBezTo>
                  <a:cubicBezTo>
                    <a:pt x="896" y="1"/>
                    <a:pt x="637" y="40"/>
                    <a:pt x="458" y="21"/>
                  </a:cubicBezTo>
                  <a:cubicBezTo>
                    <a:pt x="439" y="17"/>
                    <a:pt x="420" y="15"/>
                    <a:pt x="403" y="15"/>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9" name="Google Shape;5863;p9">
              <a:extLst>
                <a:ext uri="{FF2B5EF4-FFF2-40B4-BE49-F238E27FC236}">
                  <a16:creationId xmlns:a16="http://schemas.microsoft.com/office/drawing/2014/main" id="{B5C8FAFC-7A12-4803-9F3A-D2FA5515AAFB}"/>
                </a:ext>
              </a:extLst>
            </p:cNvPr>
            <p:cNvSpPr/>
            <p:nvPr/>
          </p:nvSpPr>
          <p:spPr>
            <a:xfrm>
              <a:off x="6566875" y="2948500"/>
              <a:ext cx="42775" cy="5125"/>
            </a:xfrm>
            <a:custGeom>
              <a:avLst/>
              <a:gdLst/>
              <a:ahLst/>
              <a:cxnLst/>
              <a:rect l="l" t="t" r="r" b="b"/>
              <a:pathLst>
                <a:path w="1711" h="205" extrusionOk="0">
                  <a:moveTo>
                    <a:pt x="1711" y="0"/>
                  </a:moveTo>
                  <a:cubicBezTo>
                    <a:pt x="1154" y="0"/>
                    <a:pt x="597" y="20"/>
                    <a:pt x="20" y="20"/>
                  </a:cubicBezTo>
                  <a:cubicBezTo>
                    <a:pt x="20" y="80"/>
                    <a:pt x="20" y="120"/>
                    <a:pt x="0" y="179"/>
                  </a:cubicBezTo>
                  <a:cubicBezTo>
                    <a:pt x="80" y="168"/>
                    <a:pt x="160" y="164"/>
                    <a:pt x="241" y="164"/>
                  </a:cubicBezTo>
                  <a:cubicBezTo>
                    <a:pt x="493" y="164"/>
                    <a:pt x="748" y="204"/>
                    <a:pt x="996" y="204"/>
                  </a:cubicBezTo>
                  <a:cubicBezTo>
                    <a:pt x="1245" y="204"/>
                    <a:pt x="1487" y="164"/>
                    <a:pt x="171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0" name="Google Shape;5864;p9">
              <a:extLst>
                <a:ext uri="{FF2B5EF4-FFF2-40B4-BE49-F238E27FC236}">
                  <a16:creationId xmlns:a16="http://schemas.microsoft.com/office/drawing/2014/main" id="{5CEA32DD-0EAF-4231-A040-A9EF03284FB9}"/>
                </a:ext>
              </a:extLst>
            </p:cNvPr>
            <p:cNvSpPr/>
            <p:nvPr/>
          </p:nvSpPr>
          <p:spPr>
            <a:xfrm>
              <a:off x="5992975" y="2970375"/>
              <a:ext cx="31850" cy="16925"/>
            </a:xfrm>
            <a:custGeom>
              <a:avLst/>
              <a:gdLst/>
              <a:ahLst/>
              <a:cxnLst/>
              <a:rect l="l" t="t" r="r" b="b"/>
              <a:pathLst>
                <a:path w="1274" h="677" extrusionOk="0">
                  <a:moveTo>
                    <a:pt x="712" y="1"/>
                  </a:moveTo>
                  <a:cubicBezTo>
                    <a:pt x="681" y="1"/>
                    <a:pt x="643" y="7"/>
                    <a:pt x="597" y="21"/>
                  </a:cubicBezTo>
                  <a:cubicBezTo>
                    <a:pt x="458" y="40"/>
                    <a:pt x="298" y="100"/>
                    <a:pt x="159" y="200"/>
                  </a:cubicBezTo>
                  <a:cubicBezTo>
                    <a:pt x="60" y="299"/>
                    <a:pt x="0" y="399"/>
                    <a:pt x="60" y="518"/>
                  </a:cubicBezTo>
                  <a:cubicBezTo>
                    <a:pt x="110" y="582"/>
                    <a:pt x="175" y="598"/>
                    <a:pt x="246" y="598"/>
                  </a:cubicBezTo>
                  <a:cubicBezTo>
                    <a:pt x="314" y="598"/>
                    <a:pt x="387" y="584"/>
                    <a:pt x="457" y="584"/>
                  </a:cubicBezTo>
                  <a:cubicBezTo>
                    <a:pt x="521" y="584"/>
                    <a:pt x="582" y="595"/>
                    <a:pt x="637" y="637"/>
                  </a:cubicBezTo>
                  <a:cubicBezTo>
                    <a:pt x="776" y="637"/>
                    <a:pt x="895" y="677"/>
                    <a:pt x="1034" y="677"/>
                  </a:cubicBezTo>
                  <a:cubicBezTo>
                    <a:pt x="1134" y="597"/>
                    <a:pt x="1194" y="538"/>
                    <a:pt x="1273" y="498"/>
                  </a:cubicBezTo>
                  <a:cubicBezTo>
                    <a:pt x="1034" y="438"/>
                    <a:pt x="855" y="339"/>
                    <a:pt x="855" y="80"/>
                  </a:cubicBezTo>
                  <a:cubicBezTo>
                    <a:pt x="816" y="27"/>
                    <a:pt x="776" y="1"/>
                    <a:pt x="71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1" name="Google Shape;5865;p9">
              <a:extLst>
                <a:ext uri="{FF2B5EF4-FFF2-40B4-BE49-F238E27FC236}">
                  <a16:creationId xmlns:a16="http://schemas.microsoft.com/office/drawing/2014/main" id="{8FA649C7-2807-4E5D-832C-D5348B354FF5}"/>
                </a:ext>
              </a:extLst>
            </p:cNvPr>
            <p:cNvSpPr/>
            <p:nvPr/>
          </p:nvSpPr>
          <p:spPr>
            <a:xfrm>
              <a:off x="6490275" y="2848050"/>
              <a:ext cx="14450" cy="18425"/>
            </a:xfrm>
            <a:custGeom>
              <a:avLst/>
              <a:gdLst/>
              <a:ahLst/>
              <a:cxnLst/>
              <a:rect l="l" t="t" r="r" b="b"/>
              <a:pathLst>
                <a:path w="578" h="737" extrusionOk="0">
                  <a:moveTo>
                    <a:pt x="458" y="0"/>
                  </a:moveTo>
                  <a:cubicBezTo>
                    <a:pt x="100" y="119"/>
                    <a:pt x="1" y="398"/>
                    <a:pt x="60" y="736"/>
                  </a:cubicBezTo>
                  <a:lnTo>
                    <a:pt x="200" y="736"/>
                  </a:lnTo>
                  <a:lnTo>
                    <a:pt x="578" y="219"/>
                  </a:lnTo>
                  <a:cubicBezTo>
                    <a:pt x="578" y="119"/>
                    <a:pt x="558" y="40"/>
                    <a:pt x="4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2" name="Google Shape;5866;p9">
              <a:extLst>
                <a:ext uri="{FF2B5EF4-FFF2-40B4-BE49-F238E27FC236}">
                  <a16:creationId xmlns:a16="http://schemas.microsoft.com/office/drawing/2014/main" id="{A20F5E7C-A2BE-47CB-8E11-EE1D5D97853F}"/>
                </a:ext>
              </a:extLst>
            </p:cNvPr>
            <p:cNvSpPr/>
            <p:nvPr/>
          </p:nvSpPr>
          <p:spPr>
            <a:xfrm>
              <a:off x="6291350" y="2980425"/>
              <a:ext cx="23900" cy="7700"/>
            </a:xfrm>
            <a:custGeom>
              <a:avLst/>
              <a:gdLst/>
              <a:ahLst/>
              <a:cxnLst/>
              <a:rect l="l" t="t" r="r" b="b"/>
              <a:pathLst>
                <a:path w="956" h="308" extrusionOk="0">
                  <a:moveTo>
                    <a:pt x="429" y="0"/>
                  </a:moveTo>
                  <a:cubicBezTo>
                    <a:pt x="283" y="0"/>
                    <a:pt x="142" y="17"/>
                    <a:pt x="1" y="76"/>
                  </a:cubicBezTo>
                  <a:cubicBezTo>
                    <a:pt x="160" y="275"/>
                    <a:pt x="379" y="215"/>
                    <a:pt x="578" y="235"/>
                  </a:cubicBezTo>
                  <a:cubicBezTo>
                    <a:pt x="634" y="283"/>
                    <a:pt x="696" y="308"/>
                    <a:pt x="758" y="308"/>
                  </a:cubicBezTo>
                  <a:cubicBezTo>
                    <a:pt x="825" y="308"/>
                    <a:pt x="893" y="278"/>
                    <a:pt x="955" y="215"/>
                  </a:cubicBezTo>
                  <a:cubicBezTo>
                    <a:pt x="876" y="136"/>
                    <a:pt x="796" y="96"/>
                    <a:pt x="737" y="16"/>
                  </a:cubicBezTo>
                  <a:cubicBezTo>
                    <a:pt x="631" y="8"/>
                    <a:pt x="529" y="0"/>
                    <a:pt x="42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3" name="Google Shape;5867;p9">
              <a:extLst>
                <a:ext uri="{FF2B5EF4-FFF2-40B4-BE49-F238E27FC236}">
                  <a16:creationId xmlns:a16="http://schemas.microsoft.com/office/drawing/2014/main" id="{A1FCC708-708B-49D0-BCAC-40F7018AB308}"/>
                </a:ext>
              </a:extLst>
            </p:cNvPr>
            <p:cNvSpPr/>
            <p:nvPr/>
          </p:nvSpPr>
          <p:spPr>
            <a:xfrm>
              <a:off x="6407225" y="2557100"/>
              <a:ext cx="13450" cy="18925"/>
            </a:xfrm>
            <a:custGeom>
              <a:avLst/>
              <a:gdLst/>
              <a:ahLst/>
              <a:cxnLst/>
              <a:rect l="l" t="t" r="r" b="b"/>
              <a:pathLst>
                <a:path w="538" h="757" extrusionOk="0">
                  <a:moveTo>
                    <a:pt x="319" y="1"/>
                  </a:moveTo>
                  <a:lnTo>
                    <a:pt x="319" y="1"/>
                  </a:lnTo>
                  <a:cubicBezTo>
                    <a:pt x="1" y="339"/>
                    <a:pt x="299" y="538"/>
                    <a:pt x="498" y="757"/>
                  </a:cubicBezTo>
                  <a:cubicBezTo>
                    <a:pt x="538" y="498"/>
                    <a:pt x="438" y="240"/>
                    <a:pt x="3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4" name="Google Shape;5868;p9">
              <a:extLst>
                <a:ext uri="{FF2B5EF4-FFF2-40B4-BE49-F238E27FC236}">
                  <a16:creationId xmlns:a16="http://schemas.microsoft.com/office/drawing/2014/main" id="{8416E685-0E65-4E28-B9B7-2E994B9C63CF}"/>
                </a:ext>
              </a:extLst>
            </p:cNvPr>
            <p:cNvSpPr/>
            <p:nvPr/>
          </p:nvSpPr>
          <p:spPr>
            <a:xfrm>
              <a:off x="6686725" y="3301150"/>
              <a:ext cx="19425" cy="5700"/>
            </a:xfrm>
            <a:custGeom>
              <a:avLst/>
              <a:gdLst/>
              <a:ahLst/>
              <a:cxnLst/>
              <a:rect l="l" t="t" r="r" b="b"/>
              <a:pathLst>
                <a:path w="777" h="228" extrusionOk="0">
                  <a:moveTo>
                    <a:pt x="426" y="1"/>
                  </a:moveTo>
                  <a:cubicBezTo>
                    <a:pt x="266" y="1"/>
                    <a:pt x="116" y="35"/>
                    <a:pt x="0" y="197"/>
                  </a:cubicBezTo>
                  <a:cubicBezTo>
                    <a:pt x="130" y="197"/>
                    <a:pt x="265" y="228"/>
                    <a:pt x="391" y="228"/>
                  </a:cubicBezTo>
                  <a:cubicBezTo>
                    <a:pt x="536" y="228"/>
                    <a:pt x="670" y="188"/>
                    <a:pt x="776" y="18"/>
                  </a:cubicBezTo>
                  <a:cubicBezTo>
                    <a:pt x="660" y="18"/>
                    <a:pt x="541" y="1"/>
                    <a:pt x="4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5" name="Google Shape;5869;p9">
              <a:extLst>
                <a:ext uri="{FF2B5EF4-FFF2-40B4-BE49-F238E27FC236}">
                  <a16:creationId xmlns:a16="http://schemas.microsoft.com/office/drawing/2014/main" id="{9AC1CF06-2B58-4C28-91E7-A31797FF90F2}"/>
                </a:ext>
              </a:extLst>
            </p:cNvPr>
            <p:cNvSpPr/>
            <p:nvPr/>
          </p:nvSpPr>
          <p:spPr>
            <a:xfrm>
              <a:off x="6737950" y="3057900"/>
              <a:ext cx="10950" cy="15250"/>
            </a:xfrm>
            <a:custGeom>
              <a:avLst/>
              <a:gdLst/>
              <a:ahLst/>
              <a:cxnLst/>
              <a:rect l="l" t="t" r="r" b="b"/>
              <a:pathLst>
                <a:path w="438" h="610" extrusionOk="0">
                  <a:moveTo>
                    <a:pt x="219" y="1"/>
                  </a:moveTo>
                  <a:cubicBezTo>
                    <a:pt x="80" y="100"/>
                    <a:pt x="40" y="279"/>
                    <a:pt x="20" y="419"/>
                  </a:cubicBezTo>
                  <a:cubicBezTo>
                    <a:pt x="0" y="419"/>
                    <a:pt x="0" y="458"/>
                    <a:pt x="20" y="478"/>
                  </a:cubicBezTo>
                  <a:cubicBezTo>
                    <a:pt x="20" y="518"/>
                    <a:pt x="20" y="558"/>
                    <a:pt x="60" y="598"/>
                  </a:cubicBezTo>
                  <a:cubicBezTo>
                    <a:pt x="89" y="605"/>
                    <a:pt x="116" y="609"/>
                    <a:pt x="139" y="609"/>
                  </a:cubicBezTo>
                  <a:cubicBezTo>
                    <a:pt x="181" y="609"/>
                    <a:pt x="214" y="596"/>
                    <a:pt x="239" y="558"/>
                  </a:cubicBezTo>
                  <a:lnTo>
                    <a:pt x="438" y="558"/>
                  </a:lnTo>
                  <a:cubicBezTo>
                    <a:pt x="418" y="498"/>
                    <a:pt x="398" y="419"/>
                    <a:pt x="378" y="379"/>
                  </a:cubicBezTo>
                  <a:cubicBezTo>
                    <a:pt x="319" y="299"/>
                    <a:pt x="279" y="220"/>
                    <a:pt x="239" y="160"/>
                  </a:cubicBezTo>
                  <a:cubicBezTo>
                    <a:pt x="279" y="80"/>
                    <a:pt x="239" y="60"/>
                    <a:pt x="2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6" name="Google Shape;5870;p9">
              <a:extLst>
                <a:ext uri="{FF2B5EF4-FFF2-40B4-BE49-F238E27FC236}">
                  <a16:creationId xmlns:a16="http://schemas.microsoft.com/office/drawing/2014/main" id="{AA42A673-4049-4D25-909B-D0F2DD1A359D}"/>
                </a:ext>
              </a:extLst>
            </p:cNvPr>
            <p:cNvSpPr/>
            <p:nvPr/>
          </p:nvSpPr>
          <p:spPr>
            <a:xfrm>
              <a:off x="6746400" y="3152900"/>
              <a:ext cx="6975" cy="19900"/>
            </a:xfrm>
            <a:custGeom>
              <a:avLst/>
              <a:gdLst/>
              <a:ahLst/>
              <a:cxnLst/>
              <a:rect l="l" t="t" r="r" b="b"/>
              <a:pathLst>
                <a:path w="279" h="796" extrusionOk="0">
                  <a:moveTo>
                    <a:pt x="259" y="0"/>
                  </a:moveTo>
                  <a:lnTo>
                    <a:pt x="259" y="0"/>
                  </a:lnTo>
                  <a:cubicBezTo>
                    <a:pt x="0" y="239"/>
                    <a:pt x="100" y="537"/>
                    <a:pt x="100" y="796"/>
                  </a:cubicBezTo>
                  <a:cubicBezTo>
                    <a:pt x="279" y="577"/>
                    <a:pt x="279" y="299"/>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7" name="Google Shape;5871;p9">
              <a:extLst>
                <a:ext uri="{FF2B5EF4-FFF2-40B4-BE49-F238E27FC236}">
                  <a16:creationId xmlns:a16="http://schemas.microsoft.com/office/drawing/2014/main" id="{3EDF3125-966A-42DF-AF46-28561FE26D17}"/>
                </a:ext>
              </a:extLst>
            </p:cNvPr>
            <p:cNvSpPr/>
            <p:nvPr/>
          </p:nvSpPr>
          <p:spPr>
            <a:xfrm>
              <a:off x="6753850" y="3094700"/>
              <a:ext cx="4000" cy="22900"/>
            </a:xfrm>
            <a:custGeom>
              <a:avLst/>
              <a:gdLst/>
              <a:ahLst/>
              <a:cxnLst/>
              <a:rect l="l" t="t" r="r" b="b"/>
              <a:pathLst>
                <a:path w="160" h="916" extrusionOk="0">
                  <a:moveTo>
                    <a:pt x="1" y="1"/>
                  </a:moveTo>
                  <a:lnTo>
                    <a:pt x="1" y="916"/>
                  </a:lnTo>
                  <a:cubicBezTo>
                    <a:pt x="160" y="598"/>
                    <a:pt x="160" y="299"/>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8" name="Google Shape;5872;p9">
              <a:extLst>
                <a:ext uri="{FF2B5EF4-FFF2-40B4-BE49-F238E27FC236}">
                  <a16:creationId xmlns:a16="http://schemas.microsoft.com/office/drawing/2014/main" id="{92335751-FE45-4152-BCA8-EB29578F46E0}"/>
                </a:ext>
              </a:extLst>
            </p:cNvPr>
            <p:cNvSpPr/>
            <p:nvPr/>
          </p:nvSpPr>
          <p:spPr>
            <a:xfrm>
              <a:off x="6747900" y="3072325"/>
              <a:ext cx="5475" cy="14450"/>
            </a:xfrm>
            <a:custGeom>
              <a:avLst/>
              <a:gdLst/>
              <a:ahLst/>
              <a:cxnLst/>
              <a:rect l="l" t="t" r="r" b="b"/>
              <a:pathLst>
                <a:path w="219" h="578" extrusionOk="0">
                  <a:moveTo>
                    <a:pt x="40" y="1"/>
                  </a:moveTo>
                  <a:cubicBezTo>
                    <a:pt x="40" y="200"/>
                    <a:pt x="0" y="418"/>
                    <a:pt x="219" y="578"/>
                  </a:cubicBezTo>
                  <a:cubicBezTo>
                    <a:pt x="219" y="339"/>
                    <a:pt x="219" y="140"/>
                    <a:pt x="4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9" name="Google Shape;5873;p9">
              <a:extLst>
                <a:ext uri="{FF2B5EF4-FFF2-40B4-BE49-F238E27FC236}">
                  <a16:creationId xmlns:a16="http://schemas.microsoft.com/office/drawing/2014/main" id="{0DE876E0-A35C-4B01-B1BC-E0AB1A4A95DD}"/>
                </a:ext>
              </a:extLst>
            </p:cNvPr>
            <p:cNvSpPr/>
            <p:nvPr/>
          </p:nvSpPr>
          <p:spPr>
            <a:xfrm>
              <a:off x="6376900" y="2924250"/>
              <a:ext cx="14925" cy="4875"/>
            </a:xfrm>
            <a:custGeom>
              <a:avLst/>
              <a:gdLst/>
              <a:ahLst/>
              <a:cxnLst/>
              <a:rect l="l" t="t" r="r" b="b"/>
              <a:pathLst>
                <a:path w="597" h="195" extrusionOk="0">
                  <a:moveTo>
                    <a:pt x="354" y="1"/>
                  </a:moveTo>
                  <a:cubicBezTo>
                    <a:pt x="213" y="1"/>
                    <a:pt x="90" y="46"/>
                    <a:pt x="0" y="175"/>
                  </a:cubicBezTo>
                  <a:cubicBezTo>
                    <a:pt x="51" y="189"/>
                    <a:pt x="101" y="195"/>
                    <a:pt x="150" y="195"/>
                  </a:cubicBezTo>
                  <a:cubicBezTo>
                    <a:pt x="311" y="195"/>
                    <a:pt x="460" y="127"/>
                    <a:pt x="597" y="35"/>
                  </a:cubicBezTo>
                  <a:cubicBezTo>
                    <a:pt x="512" y="14"/>
                    <a:pt x="430" y="1"/>
                    <a:pt x="35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0" name="Google Shape;5874;p9">
              <a:extLst>
                <a:ext uri="{FF2B5EF4-FFF2-40B4-BE49-F238E27FC236}">
                  <a16:creationId xmlns:a16="http://schemas.microsoft.com/office/drawing/2014/main" id="{C06125B9-B387-4F22-BE87-606E7ADD0DC0}"/>
                </a:ext>
              </a:extLst>
            </p:cNvPr>
            <p:cNvSpPr/>
            <p:nvPr/>
          </p:nvSpPr>
          <p:spPr>
            <a:xfrm>
              <a:off x="6499725" y="2957950"/>
              <a:ext cx="5500" cy="4500"/>
            </a:xfrm>
            <a:custGeom>
              <a:avLst/>
              <a:gdLst/>
              <a:ahLst/>
              <a:cxnLst/>
              <a:rect l="l" t="t" r="r" b="b"/>
              <a:pathLst>
                <a:path w="220" h="180" extrusionOk="0">
                  <a:moveTo>
                    <a:pt x="219" y="0"/>
                  </a:moveTo>
                  <a:cubicBezTo>
                    <a:pt x="160" y="40"/>
                    <a:pt x="80" y="120"/>
                    <a:pt x="1" y="179"/>
                  </a:cubicBezTo>
                  <a:cubicBezTo>
                    <a:pt x="100" y="140"/>
                    <a:pt x="180" y="100"/>
                    <a:pt x="2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1" name="Google Shape;5875;p9">
              <a:extLst>
                <a:ext uri="{FF2B5EF4-FFF2-40B4-BE49-F238E27FC236}">
                  <a16:creationId xmlns:a16="http://schemas.microsoft.com/office/drawing/2014/main" id="{290913FE-A12F-4A89-9BA7-9B52B88636D6}"/>
                </a:ext>
              </a:extLst>
            </p:cNvPr>
            <p:cNvSpPr/>
            <p:nvPr/>
          </p:nvSpPr>
          <p:spPr>
            <a:xfrm>
              <a:off x="6475350" y="2963425"/>
              <a:ext cx="6500" cy="4000"/>
            </a:xfrm>
            <a:custGeom>
              <a:avLst/>
              <a:gdLst/>
              <a:ahLst/>
              <a:cxnLst/>
              <a:rect l="l" t="t" r="r" b="b"/>
              <a:pathLst>
                <a:path w="260" h="160" extrusionOk="0">
                  <a:moveTo>
                    <a:pt x="260" y="0"/>
                  </a:moveTo>
                  <a:cubicBezTo>
                    <a:pt x="180" y="60"/>
                    <a:pt x="80" y="100"/>
                    <a:pt x="1" y="120"/>
                  </a:cubicBezTo>
                  <a:cubicBezTo>
                    <a:pt x="100" y="120"/>
                    <a:pt x="180" y="159"/>
                    <a:pt x="260" y="159"/>
                  </a:cubicBezTo>
                  <a:lnTo>
                    <a:pt x="26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2" name="Google Shape;5876;p9">
              <a:extLst>
                <a:ext uri="{FF2B5EF4-FFF2-40B4-BE49-F238E27FC236}">
                  <a16:creationId xmlns:a16="http://schemas.microsoft.com/office/drawing/2014/main" id="{6DAB9EBB-5861-4F81-B7EC-6FA6E696032B}"/>
                </a:ext>
              </a:extLst>
            </p:cNvPr>
            <p:cNvSpPr/>
            <p:nvPr/>
          </p:nvSpPr>
          <p:spPr>
            <a:xfrm>
              <a:off x="6753850" y="3132500"/>
              <a:ext cx="2525" cy="7500"/>
            </a:xfrm>
            <a:custGeom>
              <a:avLst/>
              <a:gdLst/>
              <a:ahLst/>
              <a:cxnLst/>
              <a:rect l="l" t="t" r="r" b="b"/>
              <a:pathLst>
                <a:path w="101" h="300" extrusionOk="0">
                  <a:moveTo>
                    <a:pt x="1" y="1"/>
                  </a:moveTo>
                  <a:lnTo>
                    <a:pt x="1" y="299"/>
                  </a:lnTo>
                  <a:cubicBezTo>
                    <a:pt x="100" y="200"/>
                    <a:pt x="100" y="120"/>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3" name="Google Shape;5877;p9">
              <a:extLst>
                <a:ext uri="{FF2B5EF4-FFF2-40B4-BE49-F238E27FC236}">
                  <a16:creationId xmlns:a16="http://schemas.microsoft.com/office/drawing/2014/main" id="{F7C97FC4-0088-4B02-8F89-B5AB1E56D472}"/>
                </a:ext>
              </a:extLst>
            </p:cNvPr>
            <p:cNvSpPr/>
            <p:nvPr/>
          </p:nvSpPr>
          <p:spPr>
            <a:xfrm>
              <a:off x="6743900" y="3061875"/>
              <a:ext cx="3525" cy="5500"/>
            </a:xfrm>
            <a:custGeom>
              <a:avLst/>
              <a:gdLst/>
              <a:ahLst/>
              <a:cxnLst/>
              <a:rect l="l" t="t" r="r" b="b"/>
              <a:pathLst>
                <a:path w="141" h="220" extrusionOk="0">
                  <a:moveTo>
                    <a:pt x="1" y="1"/>
                  </a:moveTo>
                  <a:cubicBezTo>
                    <a:pt x="1" y="100"/>
                    <a:pt x="41" y="160"/>
                    <a:pt x="140" y="220"/>
                  </a:cubicBezTo>
                  <a:cubicBezTo>
                    <a:pt x="100" y="140"/>
                    <a:pt x="61" y="6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4" name="Google Shape;5878;p9">
              <a:extLst>
                <a:ext uri="{FF2B5EF4-FFF2-40B4-BE49-F238E27FC236}">
                  <a16:creationId xmlns:a16="http://schemas.microsoft.com/office/drawing/2014/main" id="{6F73BAD3-9D34-447C-9AB9-53C7CA141D69}"/>
                </a:ext>
              </a:extLst>
            </p:cNvPr>
            <p:cNvSpPr/>
            <p:nvPr/>
          </p:nvSpPr>
          <p:spPr>
            <a:xfrm>
              <a:off x="6477350" y="2819200"/>
              <a:ext cx="6500" cy="4500"/>
            </a:xfrm>
            <a:custGeom>
              <a:avLst/>
              <a:gdLst/>
              <a:ahLst/>
              <a:cxnLst/>
              <a:rect l="l" t="t" r="r" b="b"/>
              <a:pathLst>
                <a:path w="260" h="180" extrusionOk="0">
                  <a:moveTo>
                    <a:pt x="0" y="0"/>
                  </a:moveTo>
                  <a:cubicBezTo>
                    <a:pt x="60" y="100"/>
                    <a:pt x="120" y="179"/>
                    <a:pt x="259" y="179"/>
                  </a:cubicBezTo>
                  <a:cubicBezTo>
                    <a:pt x="199" y="80"/>
                    <a:pt x="100" y="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5" name="Google Shape;5879;p9">
              <a:extLst>
                <a:ext uri="{FF2B5EF4-FFF2-40B4-BE49-F238E27FC236}">
                  <a16:creationId xmlns:a16="http://schemas.microsoft.com/office/drawing/2014/main" id="{03301424-13CD-44F2-AA6E-5AA5AE14DD5C}"/>
                </a:ext>
              </a:extLst>
            </p:cNvPr>
            <p:cNvSpPr/>
            <p:nvPr/>
          </p:nvSpPr>
          <p:spPr>
            <a:xfrm>
              <a:off x="6031250" y="2495925"/>
              <a:ext cx="151550" cy="20050"/>
            </a:xfrm>
            <a:custGeom>
              <a:avLst/>
              <a:gdLst/>
              <a:ahLst/>
              <a:cxnLst/>
              <a:rect l="l" t="t" r="r" b="b"/>
              <a:pathLst>
                <a:path w="6062" h="802" extrusionOk="0">
                  <a:moveTo>
                    <a:pt x="3343" y="1"/>
                  </a:moveTo>
                  <a:cubicBezTo>
                    <a:pt x="3017" y="87"/>
                    <a:pt x="2683" y="110"/>
                    <a:pt x="2347" y="110"/>
                  </a:cubicBezTo>
                  <a:cubicBezTo>
                    <a:pt x="1948" y="110"/>
                    <a:pt x="1544" y="78"/>
                    <a:pt x="1145" y="78"/>
                  </a:cubicBezTo>
                  <a:cubicBezTo>
                    <a:pt x="792" y="78"/>
                    <a:pt x="442" y="103"/>
                    <a:pt x="100" y="200"/>
                  </a:cubicBezTo>
                  <a:cubicBezTo>
                    <a:pt x="21" y="260"/>
                    <a:pt x="1" y="359"/>
                    <a:pt x="1" y="459"/>
                  </a:cubicBezTo>
                  <a:cubicBezTo>
                    <a:pt x="21" y="558"/>
                    <a:pt x="100" y="618"/>
                    <a:pt x="200" y="657"/>
                  </a:cubicBezTo>
                  <a:cubicBezTo>
                    <a:pt x="319" y="664"/>
                    <a:pt x="443" y="666"/>
                    <a:pt x="569" y="666"/>
                  </a:cubicBezTo>
                  <a:cubicBezTo>
                    <a:pt x="821" y="666"/>
                    <a:pt x="1082" y="657"/>
                    <a:pt x="1334" y="657"/>
                  </a:cubicBezTo>
                  <a:cubicBezTo>
                    <a:pt x="1420" y="624"/>
                    <a:pt x="1502" y="613"/>
                    <a:pt x="1581" y="613"/>
                  </a:cubicBezTo>
                  <a:cubicBezTo>
                    <a:pt x="1740" y="613"/>
                    <a:pt x="1891" y="657"/>
                    <a:pt x="2050" y="657"/>
                  </a:cubicBezTo>
                  <a:cubicBezTo>
                    <a:pt x="2197" y="666"/>
                    <a:pt x="2345" y="669"/>
                    <a:pt x="2493" y="669"/>
                  </a:cubicBezTo>
                  <a:cubicBezTo>
                    <a:pt x="2966" y="669"/>
                    <a:pt x="3438" y="636"/>
                    <a:pt x="3907" y="636"/>
                  </a:cubicBezTo>
                  <a:cubicBezTo>
                    <a:pt x="4318" y="636"/>
                    <a:pt x="4727" y="661"/>
                    <a:pt x="5133" y="757"/>
                  </a:cubicBezTo>
                  <a:cubicBezTo>
                    <a:pt x="5173" y="787"/>
                    <a:pt x="5218" y="802"/>
                    <a:pt x="5265" y="802"/>
                  </a:cubicBezTo>
                  <a:cubicBezTo>
                    <a:pt x="5312" y="802"/>
                    <a:pt x="5362" y="787"/>
                    <a:pt x="5412" y="757"/>
                  </a:cubicBezTo>
                  <a:cubicBezTo>
                    <a:pt x="5491" y="598"/>
                    <a:pt x="5630" y="578"/>
                    <a:pt x="5790" y="578"/>
                  </a:cubicBezTo>
                  <a:cubicBezTo>
                    <a:pt x="5869" y="578"/>
                    <a:pt x="5909" y="578"/>
                    <a:pt x="5988" y="558"/>
                  </a:cubicBezTo>
                  <a:cubicBezTo>
                    <a:pt x="5995" y="597"/>
                    <a:pt x="6008" y="613"/>
                    <a:pt x="6019" y="613"/>
                  </a:cubicBezTo>
                  <a:cubicBezTo>
                    <a:pt x="6043" y="613"/>
                    <a:pt x="6062" y="545"/>
                    <a:pt x="6008" y="478"/>
                  </a:cubicBezTo>
                  <a:cubicBezTo>
                    <a:pt x="5849" y="220"/>
                    <a:pt x="5625" y="180"/>
                    <a:pt x="5389" y="180"/>
                  </a:cubicBezTo>
                  <a:cubicBezTo>
                    <a:pt x="5284" y="180"/>
                    <a:pt x="5177" y="188"/>
                    <a:pt x="5071" y="188"/>
                  </a:cubicBezTo>
                  <a:cubicBezTo>
                    <a:pt x="4940" y="188"/>
                    <a:pt x="4811" y="176"/>
                    <a:pt x="4695" y="120"/>
                  </a:cubicBezTo>
                  <a:cubicBezTo>
                    <a:pt x="4581" y="92"/>
                    <a:pt x="4465" y="85"/>
                    <a:pt x="4348" y="85"/>
                  </a:cubicBezTo>
                  <a:cubicBezTo>
                    <a:pt x="4231" y="85"/>
                    <a:pt x="4113" y="92"/>
                    <a:pt x="3996" y="92"/>
                  </a:cubicBezTo>
                  <a:cubicBezTo>
                    <a:pt x="3827" y="92"/>
                    <a:pt x="3661" y="76"/>
                    <a:pt x="3502" y="1"/>
                  </a:cubicBezTo>
                  <a:cubicBezTo>
                    <a:pt x="3472" y="11"/>
                    <a:pt x="3447" y="16"/>
                    <a:pt x="3422" y="16"/>
                  </a:cubicBezTo>
                  <a:cubicBezTo>
                    <a:pt x="3397" y="16"/>
                    <a:pt x="3373" y="11"/>
                    <a:pt x="33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6" name="Google Shape;5880;p9">
              <a:extLst>
                <a:ext uri="{FF2B5EF4-FFF2-40B4-BE49-F238E27FC236}">
                  <a16:creationId xmlns:a16="http://schemas.microsoft.com/office/drawing/2014/main" id="{82D17987-CB17-4C63-966D-248A86CF0B38}"/>
                </a:ext>
              </a:extLst>
            </p:cNvPr>
            <p:cNvSpPr/>
            <p:nvPr/>
          </p:nvSpPr>
          <p:spPr>
            <a:xfrm>
              <a:off x="5755250" y="2494950"/>
              <a:ext cx="113900" cy="17000"/>
            </a:xfrm>
            <a:custGeom>
              <a:avLst/>
              <a:gdLst/>
              <a:ahLst/>
              <a:cxnLst/>
              <a:rect l="l" t="t" r="r" b="b"/>
              <a:pathLst>
                <a:path w="4556" h="680" extrusionOk="0">
                  <a:moveTo>
                    <a:pt x="796" y="0"/>
                  </a:moveTo>
                  <a:cubicBezTo>
                    <a:pt x="518" y="0"/>
                    <a:pt x="299" y="100"/>
                    <a:pt x="60" y="199"/>
                  </a:cubicBezTo>
                  <a:cubicBezTo>
                    <a:pt x="40" y="219"/>
                    <a:pt x="20" y="259"/>
                    <a:pt x="0" y="299"/>
                  </a:cubicBezTo>
                  <a:cubicBezTo>
                    <a:pt x="20" y="338"/>
                    <a:pt x="40" y="358"/>
                    <a:pt x="60" y="418"/>
                  </a:cubicBezTo>
                  <a:cubicBezTo>
                    <a:pt x="1293" y="498"/>
                    <a:pt x="2487" y="537"/>
                    <a:pt x="3700" y="617"/>
                  </a:cubicBezTo>
                  <a:cubicBezTo>
                    <a:pt x="3764" y="660"/>
                    <a:pt x="3828" y="679"/>
                    <a:pt x="3898" y="679"/>
                  </a:cubicBezTo>
                  <a:cubicBezTo>
                    <a:pt x="3959" y="679"/>
                    <a:pt x="4024" y="664"/>
                    <a:pt x="4098" y="637"/>
                  </a:cubicBezTo>
                  <a:cubicBezTo>
                    <a:pt x="4297" y="537"/>
                    <a:pt x="4556" y="517"/>
                    <a:pt x="4476" y="159"/>
                  </a:cubicBezTo>
                  <a:cubicBezTo>
                    <a:pt x="4337" y="40"/>
                    <a:pt x="4198" y="20"/>
                    <a:pt x="4019" y="20"/>
                  </a:cubicBezTo>
                  <a:cubicBezTo>
                    <a:pt x="2925" y="20"/>
                    <a:pt x="1850" y="20"/>
                    <a:pt x="7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7" name="Google Shape;5881;p9">
              <a:extLst>
                <a:ext uri="{FF2B5EF4-FFF2-40B4-BE49-F238E27FC236}">
                  <a16:creationId xmlns:a16="http://schemas.microsoft.com/office/drawing/2014/main" id="{CB7DFE70-A9B1-4B07-9533-BCB76F91FEE4}"/>
                </a:ext>
              </a:extLst>
            </p:cNvPr>
            <p:cNvSpPr/>
            <p:nvPr/>
          </p:nvSpPr>
          <p:spPr>
            <a:xfrm>
              <a:off x="5961625" y="2476050"/>
              <a:ext cx="147725" cy="15225"/>
            </a:xfrm>
            <a:custGeom>
              <a:avLst/>
              <a:gdLst/>
              <a:ahLst/>
              <a:cxnLst/>
              <a:rect l="l" t="t" r="r" b="b"/>
              <a:pathLst>
                <a:path w="5909" h="609" extrusionOk="0">
                  <a:moveTo>
                    <a:pt x="2308" y="0"/>
                  </a:moveTo>
                  <a:cubicBezTo>
                    <a:pt x="2308" y="80"/>
                    <a:pt x="2308" y="159"/>
                    <a:pt x="2269" y="219"/>
                  </a:cubicBezTo>
                  <a:cubicBezTo>
                    <a:pt x="2109" y="299"/>
                    <a:pt x="1955" y="338"/>
                    <a:pt x="1801" y="338"/>
                  </a:cubicBezTo>
                  <a:cubicBezTo>
                    <a:pt x="1647" y="338"/>
                    <a:pt x="1493" y="299"/>
                    <a:pt x="1334" y="219"/>
                  </a:cubicBezTo>
                  <a:lnTo>
                    <a:pt x="1135" y="219"/>
                  </a:lnTo>
                  <a:cubicBezTo>
                    <a:pt x="1031" y="298"/>
                    <a:pt x="916" y="320"/>
                    <a:pt x="796" y="320"/>
                  </a:cubicBezTo>
                  <a:cubicBezTo>
                    <a:pt x="658" y="320"/>
                    <a:pt x="515" y="291"/>
                    <a:pt x="376" y="291"/>
                  </a:cubicBezTo>
                  <a:cubicBezTo>
                    <a:pt x="243" y="291"/>
                    <a:pt x="115" y="317"/>
                    <a:pt x="1" y="418"/>
                  </a:cubicBezTo>
                  <a:cubicBezTo>
                    <a:pt x="133" y="584"/>
                    <a:pt x="321" y="598"/>
                    <a:pt x="507" y="598"/>
                  </a:cubicBezTo>
                  <a:cubicBezTo>
                    <a:pt x="544" y="598"/>
                    <a:pt x="581" y="597"/>
                    <a:pt x="617" y="597"/>
                  </a:cubicBezTo>
                  <a:cubicBezTo>
                    <a:pt x="793" y="604"/>
                    <a:pt x="969" y="607"/>
                    <a:pt x="1145" y="607"/>
                  </a:cubicBezTo>
                  <a:cubicBezTo>
                    <a:pt x="2053" y="607"/>
                    <a:pt x="2964" y="529"/>
                    <a:pt x="3885" y="529"/>
                  </a:cubicBezTo>
                  <a:cubicBezTo>
                    <a:pt x="4318" y="529"/>
                    <a:pt x="4754" y="546"/>
                    <a:pt x="5193" y="597"/>
                  </a:cubicBezTo>
                  <a:cubicBezTo>
                    <a:pt x="5242" y="604"/>
                    <a:pt x="5290" y="608"/>
                    <a:pt x="5336" y="608"/>
                  </a:cubicBezTo>
                  <a:cubicBezTo>
                    <a:pt x="5660" y="608"/>
                    <a:pt x="5891" y="421"/>
                    <a:pt x="5909" y="20"/>
                  </a:cubicBezTo>
                  <a:lnTo>
                    <a:pt x="5909" y="20"/>
                  </a:lnTo>
                  <a:cubicBezTo>
                    <a:pt x="5738" y="71"/>
                    <a:pt x="5611" y="299"/>
                    <a:pt x="5427" y="299"/>
                  </a:cubicBezTo>
                  <a:cubicBezTo>
                    <a:pt x="5397" y="299"/>
                    <a:pt x="5366" y="293"/>
                    <a:pt x="5332" y="279"/>
                  </a:cubicBezTo>
                  <a:cubicBezTo>
                    <a:pt x="5104" y="182"/>
                    <a:pt x="4877" y="156"/>
                    <a:pt x="4649" y="156"/>
                  </a:cubicBezTo>
                  <a:cubicBezTo>
                    <a:pt x="4360" y="156"/>
                    <a:pt x="4070" y="199"/>
                    <a:pt x="3780" y="199"/>
                  </a:cubicBezTo>
                  <a:cubicBezTo>
                    <a:pt x="3283" y="199"/>
                    <a:pt x="2786" y="159"/>
                    <a:pt x="23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8" name="Google Shape;5882;p9">
              <a:extLst>
                <a:ext uri="{FF2B5EF4-FFF2-40B4-BE49-F238E27FC236}">
                  <a16:creationId xmlns:a16="http://schemas.microsoft.com/office/drawing/2014/main" id="{CAE3FF8F-D87B-4823-A789-C5267837DB20}"/>
                </a:ext>
              </a:extLst>
            </p:cNvPr>
            <p:cNvSpPr/>
            <p:nvPr/>
          </p:nvSpPr>
          <p:spPr>
            <a:xfrm>
              <a:off x="5712975" y="2468425"/>
              <a:ext cx="113400" cy="13125"/>
            </a:xfrm>
            <a:custGeom>
              <a:avLst/>
              <a:gdLst/>
              <a:ahLst/>
              <a:cxnLst/>
              <a:rect l="l" t="t" r="r" b="b"/>
              <a:pathLst>
                <a:path w="4536" h="525" extrusionOk="0">
                  <a:moveTo>
                    <a:pt x="1367" y="0"/>
                  </a:moveTo>
                  <a:cubicBezTo>
                    <a:pt x="1052" y="0"/>
                    <a:pt x="736" y="33"/>
                    <a:pt x="418" y="126"/>
                  </a:cubicBezTo>
                  <a:cubicBezTo>
                    <a:pt x="319" y="265"/>
                    <a:pt x="100" y="186"/>
                    <a:pt x="0" y="325"/>
                  </a:cubicBezTo>
                  <a:cubicBezTo>
                    <a:pt x="0" y="448"/>
                    <a:pt x="24" y="524"/>
                    <a:pt x="118" y="524"/>
                  </a:cubicBezTo>
                  <a:cubicBezTo>
                    <a:pt x="146" y="524"/>
                    <a:pt x="179" y="518"/>
                    <a:pt x="219" y="504"/>
                  </a:cubicBezTo>
                  <a:cubicBezTo>
                    <a:pt x="624" y="441"/>
                    <a:pt x="1029" y="419"/>
                    <a:pt x="1434" y="419"/>
                  </a:cubicBezTo>
                  <a:cubicBezTo>
                    <a:pt x="1924" y="419"/>
                    <a:pt x="2414" y="452"/>
                    <a:pt x="2905" y="484"/>
                  </a:cubicBezTo>
                  <a:cubicBezTo>
                    <a:pt x="3077" y="491"/>
                    <a:pt x="3247" y="493"/>
                    <a:pt x="3420" y="493"/>
                  </a:cubicBezTo>
                  <a:cubicBezTo>
                    <a:pt x="3767" y="493"/>
                    <a:pt x="4125" y="484"/>
                    <a:pt x="4536" y="484"/>
                  </a:cubicBezTo>
                  <a:cubicBezTo>
                    <a:pt x="4297" y="305"/>
                    <a:pt x="4178" y="226"/>
                    <a:pt x="4039" y="126"/>
                  </a:cubicBezTo>
                  <a:cubicBezTo>
                    <a:pt x="3856" y="153"/>
                    <a:pt x="3674" y="164"/>
                    <a:pt x="3492" y="164"/>
                  </a:cubicBezTo>
                  <a:cubicBezTo>
                    <a:pt x="2782" y="164"/>
                    <a:pt x="2076" y="0"/>
                    <a:pt x="13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9" name="Google Shape;5883;p9">
              <a:extLst>
                <a:ext uri="{FF2B5EF4-FFF2-40B4-BE49-F238E27FC236}">
                  <a16:creationId xmlns:a16="http://schemas.microsoft.com/office/drawing/2014/main" id="{A561133A-2607-41B6-9AAA-5A0224761AC6}"/>
                </a:ext>
              </a:extLst>
            </p:cNvPr>
            <p:cNvSpPr/>
            <p:nvPr/>
          </p:nvSpPr>
          <p:spPr>
            <a:xfrm>
              <a:off x="5927325" y="2497175"/>
              <a:ext cx="106450" cy="16700"/>
            </a:xfrm>
            <a:custGeom>
              <a:avLst/>
              <a:gdLst/>
              <a:ahLst/>
              <a:cxnLst/>
              <a:rect l="l" t="t" r="r" b="b"/>
              <a:pathLst>
                <a:path w="4258" h="668" extrusionOk="0">
                  <a:moveTo>
                    <a:pt x="1513" y="0"/>
                  </a:moveTo>
                  <a:cubicBezTo>
                    <a:pt x="1090" y="0"/>
                    <a:pt x="664" y="46"/>
                    <a:pt x="239" y="150"/>
                  </a:cubicBezTo>
                  <a:cubicBezTo>
                    <a:pt x="219" y="170"/>
                    <a:pt x="219" y="229"/>
                    <a:pt x="199" y="269"/>
                  </a:cubicBezTo>
                  <a:cubicBezTo>
                    <a:pt x="298" y="368"/>
                    <a:pt x="390" y="412"/>
                    <a:pt x="487" y="412"/>
                  </a:cubicBezTo>
                  <a:cubicBezTo>
                    <a:pt x="565" y="412"/>
                    <a:pt x="647" y="383"/>
                    <a:pt x="736" y="329"/>
                  </a:cubicBezTo>
                  <a:lnTo>
                    <a:pt x="736" y="329"/>
                  </a:lnTo>
                  <a:cubicBezTo>
                    <a:pt x="644" y="404"/>
                    <a:pt x="548" y="420"/>
                    <a:pt x="450" y="420"/>
                  </a:cubicBezTo>
                  <a:cubicBezTo>
                    <a:pt x="383" y="420"/>
                    <a:pt x="315" y="412"/>
                    <a:pt x="246" y="412"/>
                  </a:cubicBezTo>
                  <a:cubicBezTo>
                    <a:pt x="177" y="412"/>
                    <a:pt x="109" y="420"/>
                    <a:pt x="40" y="448"/>
                  </a:cubicBezTo>
                  <a:cubicBezTo>
                    <a:pt x="20" y="448"/>
                    <a:pt x="20" y="468"/>
                    <a:pt x="0" y="528"/>
                  </a:cubicBezTo>
                  <a:cubicBezTo>
                    <a:pt x="0" y="568"/>
                    <a:pt x="20" y="627"/>
                    <a:pt x="80" y="667"/>
                  </a:cubicBezTo>
                  <a:cubicBezTo>
                    <a:pt x="1194" y="627"/>
                    <a:pt x="2288" y="607"/>
                    <a:pt x="3402" y="548"/>
                  </a:cubicBezTo>
                  <a:cubicBezTo>
                    <a:pt x="3501" y="607"/>
                    <a:pt x="3581" y="627"/>
                    <a:pt x="3680" y="647"/>
                  </a:cubicBezTo>
                  <a:cubicBezTo>
                    <a:pt x="3879" y="627"/>
                    <a:pt x="4078" y="627"/>
                    <a:pt x="4257" y="528"/>
                  </a:cubicBezTo>
                  <a:lnTo>
                    <a:pt x="4257" y="309"/>
                  </a:lnTo>
                  <a:cubicBezTo>
                    <a:pt x="4118" y="170"/>
                    <a:pt x="3979" y="229"/>
                    <a:pt x="3820" y="150"/>
                  </a:cubicBezTo>
                  <a:cubicBezTo>
                    <a:pt x="3704" y="63"/>
                    <a:pt x="3584" y="28"/>
                    <a:pt x="3464" y="28"/>
                  </a:cubicBezTo>
                  <a:cubicBezTo>
                    <a:pt x="3335" y="28"/>
                    <a:pt x="3207" y="68"/>
                    <a:pt x="3084" y="130"/>
                  </a:cubicBezTo>
                  <a:cubicBezTo>
                    <a:pt x="3024" y="150"/>
                    <a:pt x="2964" y="150"/>
                    <a:pt x="2905" y="150"/>
                  </a:cubicBezTo>
                  <a:cubicBezTo>
                    <a:pt x="2445" y="56"/>
                    <a:pt x="1980" y="0"/>
                    <a:pt x="151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0" name="Google Shape;5884;p9">
              <a:extLst>
                <a:ext uri="{FF2B5EF4-FFF2-40B4-BE49-F238E27FC236}">
                  <a16:creationId xmlns:a16="http://schemas.microsoft.com/office/drawing/2014/main" id="{B320BB74-087C-4487-901D-5E89E2331204}"/>
                </a:ext>
              </a:extLst>
            </p:cNvPr>
            <p:cNvSpPr/>
            <p:nvPr/>
          </p:nvSpPr>
          <p:spPr>
            <a:xfrm>
              <a:off x="5469275" y="2490175"/>
              <a:ext cx="136800" cy="18700"/>
            </a:xfrm>
            <a:custGeom>
              <a:avLst/>
              <a:gdLst/>
              <a:ahLst/>
              <a:cxnLst/>
              <a:rect l="l" t="t" r="r" b="b"/>
              <a:pathLst>
                <a:path w="5472" h="748" extrusionOk="0">
                  <a:moveTo>
                    <a:pt x="326" y="1"/>
                  </a:moveTo>
                  <a:cubicBezTo>
                    <a:pt x="96" y="1"/>
                    <a:pt x="18" y="170"/>
                    <a:pt x="1" y="430"/>
                  </a:cubicBezTo>
                  <a:cubicBezTo>
                    <a:pt x="112" y="685"/>
                    <a:pt x="338" y="735"/>
                    <a:pt x="557" y="735"/>
                  </a:cubicBezTo>
                  <a:cubicBezTo>
                    <a:pt x="611" y="735"/>
                    <a:pt x="665" y="732"/>
                    <a:pt x="717" y="728"/>
                  </a:cubicBezTo>
                  <a:cubicBezTo>
                    <a:pt x="875" y="721"/>
                    <a:pt x="1033" y="719"/>
                    <a:pt x="1192" y="719"/>
                  </a:cubicBezTo>
                  <a:cubicBezTo>
                    <a:pt x="1715" y="719"/>
                    <a:pt x="2243" y="748"/>
                    <a:pt x="2768" y="748"/>
                  </a:cubicBezTo>
                  <a:cubicBezTo>
                    <a:pt x="2987" y="748"/>
                    <a:pt x="3205" y="743"/>
                    <a:pt x="3423" y="728"/>
                  </a:cubicBezTo>
                  <a:cubicBezTo>
                    <a:pt x="4059" y="629"/>
                    <a:pt x="4696" y="450"/>
                    <a:pt x="5372" y="450"/>
                  </a:cubicBezTo>
                  <a:cubicBezTo>
                    <a:pt x="5432" y="390"/>
                    <a:pt x="5471" y="291"/>
                    <a:pt x="5392" y="191"/>
                  </a:cubicBezTo>
                  <a:lnTo>
                    <a:pt x="1911" y="191"/>
                  </a:lnTo>
                  <a:cubicBezTo>
                    <a:pt x="1703" y="191"/>
                    <a:pt x="1496" y="208"/>
                    <a:pt x="1290" y="208"/>
                  </a:cubicBezTo>
                  <a:cubicBezTo>
                    <a:pt x="1002" y="208"/>
                    <a:pt x="717" y="175"/>
                    <a:pt x="439" y="12"/>
                  </a:cubicBezTo>
                  <a:cubicBezTo>
                    <a:pt x="398" y="4"/>
                    <a:pt x="360" y="1"/>
                    <a:pt x="3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1" name="Google Shape;5885;p9">
              <a:extLst>
                <a:ext uri="{FF2B5EF4-FFF2-40B4-BE49-F238E27FC236}">
                  <a16:creationId xmlns:a16="http://schemas.microsoft.com/office/drawing/2014/main" id="{CE55418E-A6A7-4FA1-A056-020E522D29EE}"/>
                </a:ext>
              </a:extLst>
            </p:cNvPr>
            <p:cNvSpPr/>
            <p:nvPr/>
          </p:nvSpPr>
          <p:spPr>
            <a:xfrm>
              <a:off x="5625950" y="2493050"/>
              <a:ext cx="131300" cy="10400"/>
            </a:xfrm>
            <a:custGeom>
              <a:avLst/>
              <a:gdLst/>
              <a:ahLst/>
              <a:cxnLst/>
              <a:rect l="l" t="t" r="r" b="b"/>
              <a:pathLst>
                <a:path w="5252" h="416" extrusionOk="0">
                  <a:moveTo>
                    <a:pt x="829" y="0"/>
                  </a:moveTo>
                  <a:cubicBezTo>
                    <a:pt x="586" y="0"/>
                    <a:pt x="343" y="20"/>
                    <a:pt x="100" y="76"/>
                  </a:cubicBezTo>
                  <a:cubicBezTo>
                    <a:pt x="40" y="116"/>
                    <a:pt x="0" y="176"/>
                    <a:pt x="0" y="235"/>
                  </a:cubicBezTo>
                  <a:cubicBezTo>
                    <a:pt x="0" y="315"/>
                    <a:pt x="40" y="375"/>
                    <a:pt x="100" y="414"/>
                  </a:cubicBezTo>
                  <a:lnTo>
                    <a:pt x="498" y="414"/>
                  </a:lnTo>
                  <a:cubicBezTo>
                    <a:pt x="633" y="383"/>
                    <a:pt x="771" y="373"/>
                    <a:pt x="912" y="373"/>
                  </a:cubicBezTo>
                  <a:cubicBezTo>
                    <a:pt x="1122" y="373"/>
                    <a:pt x="1337" y="394"/>
                    <a:pt x="1552" y="394"/>
                  </a:cubicBezTo>
                  <a:cubicBezTo>
                    <a:pt x="1651" y="393"/>
                    <a:pt x="1751" y="392"/>
                    <a:pt x="1851" y="392"/>
                  </a:cubicBezTo>
                  <a:cubicBezTo>
                    <a:pt x="2427" y="392"/>
                    <a:pt x="3011" y="415"/>
                    <a:pt x="3593" y="415"/>
                  </a:cubicBezTo>
                  <a:cubicBezTo>
                    <a:pt x="4143" y="415"/>
                    <a:pt x="4691" y="395"/>
                    <a:pt x="5232" y="315"/>
                  </a:cubicBezTo>
                  <a:lnTo>
                    <a:pt x="5252" y="295"/>
                  </a:lnTo>
                  <a:cubicBezTo>
                    <a:pt x="5062" y="118"/>
                    <a:pt x="4856" y="86"/>
                    <a:pt x="4639" y="86"/>
                  </a:cubicBezTo>
                  <a:cubicBezTo>
                    <a:pt x="4515" y="86"/>
                    <a:pt x="4387" y="96"/>
                    <a:pt x="4257" y="96"/>
                  </a:cubicBezTo>
                  <a:cubicBezTo>
                    <a:pt x="3999" y="86"/>
                    <a:pt x="3735" y="81"/>
                    <a:pt x="3471" y="81"/>
                  </a:cubicBezTo>
                  <a:cubicBezTo>
                    <a:pt x="3208" y="81"/>
                    <a:pt x="2944" y="86"/>
                    <a:pt x="2686" y="96"/>
                  </a:cubicBezTo>
                  <a:cubicBezTo>
                    <a:pt x="2621" y="99"/>
                    <a:pt x="2557" y="100"/>
                    <a:pt x="2493" y="100"/>
                  </a:cubicBezTo>
                  <a:cubicBezTo>
                    <a:pt x="1932" y="100"/>
                    <a:pt x="1380" y="0"/>
                    <a:pt x="82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2" name="Google Shape;5886;p9">
              <a:extLst>
                <a:ext uri="{FF2B5EF4-FFF2-40B4-BE49-F238E27FC236}">
                  <a16:creationId xmlns:a16="http://schemas.microsoft.com/office/drawing/2014/main" id="{3688BF69-7833-4530-A846-F0399C47AA62}"/>
                </a:ext>
              </a:extLst>
            </p:cNvPr>
            <p:cNvSpPr/>
            <p:nvPr/>
          </p:nvSpPr>
          <p:spPr>
            <a:xfrm>
              <a:off x="6118775" y="2495375"/>
              <a:ext cx="114925" cy="15950"/>
            </a:xfrm>
            <a:custGeom>
              <a:avLst/>
              <a:gdLst/>
              <a:ahLst/>
              <a:cxnLst/>
              <a:rect l="l" t="t" r="r" b="b"/>
              <a:pathLst>
                <a:path w="4597" h="638" extrusionOk="0">
                  <a:moveTo>
                    <a:pt x="1368" y="1"/>
                  </a:moveTo>
                  <a:cubicBezTo>
                    <a:pt x="1045" y="1"/>
                    <a:pt x="722" y="3"/>
                    <a:pt x="399" y="3"/>
                  </a:cubicBezTo>
                  <a:cubicBezTo>
                    <a:pt x="279" y="23"/>
                    <a:pt x="120" y="23"/>
                    <a:pt x="1" y="23"/>
                  </a:cubicBezTo>
                  <a:cubicBezTo>
                    <a:pt x="163" y="166"/>
                    <a:pt x="348" y="195"/>
                    <a:pt x="540" y="195"/>
                  </a:cubicBezTo>
                  <a:cubicBezTo>
                    <a:pt x="670" y="195"/>
                    <a:pt x="804" y="181"/>
                    <a:pt x="936" y="181"/>
                  </a:cubicBezTo>
                  <a:cubicBezTo>
                    <a:pt x="1016" y="181"/>
                    <a:pt x="1096" y="186"/>
                    <a:pt x="1175" y="202"/>
                  </a:cubicBezTo>
                  <a:cubicBezTo>
                    <a:pt x="1811" y="341"/>
                    <a:pt x="2507" y="341"/>
                    <a:pt x="3184" y="500"/>
                  </a:cubicBezTo>
                  <a:cubicBezTo>
                    <a:pt x="3404" y="544"/>
                    <a:pt x="3685" y="637"/>
                    <a:pt x="3963" y="637"/>
                  </a:cubicBezTo>
                  <a:cubicBezTo>
                    <a:pt x="4187" y="637"/>
                    <a:pt x="4409" y="577"/>
                    <a:pt x="4596" y="381"/>
                  </a:cubicBezTo>
                  <a:cubicBezTo>
                    <a:pt x="4497" y="282"/>
                    <a:pt x="4397" y="222"/>
                    <a:pt x="4278" y="202"/>
                  </a:cubicBezTo>
                  <a:cubicBezTo>
                    <a:pt x="3308" y="23"/>
                    <a:pt x="2338" y="1"/>
                    <a:pt x="136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3" name="Google Shape;5887;p9">
              <a:extLst>
                <a:ext uri="{FF2B5EF4-FFF2-40B4-BE49-F238E27FC236}">
                  <a16:creationId xmlns:a16="http://schemas.microsoft.com/office/drawing/2014/main" id="{482E0B96-7C19-4DCC-A972-9A6F1FA53D95}"/>
                </a:ext>
              </a:extLst>
            </p:cNvPr>
            <p:cNvSpPr/>
            <p:nvPr/>
          </p:nvSpPr>
          <p:spPr>
            <a:xfrm>
              <a:off x="5447400" y="2473725"/>
              <a:ext cx="42800" cy="30600"/>
            </a:xfrm>
            <a:custGeom>
              <a:avLst/>
              <a:gdLst/>
              <a:ahLst/>
              <a:cxnLst/>
              <a:rect l="l" t="t" r="r" b="b"/>
              <a:pathLst>
                <a:path w="1712" h="1224" extrusionOk="0">
                  <a:moveTo>
                    <a:pt x="1476" y="1"/>
                  </a:moveTo>
                  <a:cubicBezTo>
                    <a:pt x="1367" y="1"/>
                    <a:pt x="1237" y="56"/>
                    <a:pt x="1115" y="93"/>
                  </a:cubicBezTo>
                  <a:cubicBezTo>
                    <a:pt x="777" y="252"/>
                    <a:pt x="418" y="392"/>
                    <a:pt x="180" y="690"/>
                  </a:cubicBezTo>
                  <a:cubicBezTo>
                    <a:pt x="1" y="949"/>
                    <a:pt x="140" y="1068"/>
                    <a:pt x="339" y="1187"/>
                  </a:cubicBezTo>
                  <a:cubicBezTo>
                    <a:pt x="426" y="1209"/>
                    <a:pt x="508" y="1223"/>
                    <a:pt x="585" y="1223"/>
                  </a:cubicBezTo>
                  <a:cubicBezTo>
                    <a:pt x="718" y="1223"/>
                    <a:pt x="835" y="1182"/>
                    <a:pt x="936" y="1068"/>
                  </a:cubicBezTo>
                  <a:cubicBezTo>
                    <a:pt x="1015" y="869"/>
                    <a:pt x="1095" y="710"/>
                    <a:pt x="1314" y="670"/>
                  </a:cubicBezTo>
                  <a:cubicBezTo>
                    <a:pt x="1393" y="591"/>
                    <a:pt x="1433" y="551"/>
                    <a:pt x="1532" y="511"/>
                  </a:cubicBezTo>
                  <a:cubicBezTo>
                    <a:pt x="1592" y="451"/>
                    <a:pt x="1652" y="392"/>
                    <a:pt x="1711" y="312"/>
                  </a:cubicBezTo>
                  <a:cubicBezTo>
                    <a:pt x="1690" y="70"/>
                    <a:pt x="1597" y="1"/>
                    <a:pt x="14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4" name="Google Shape;5888;p9">
              <a:extLst>
                <a:ext uri="{FF2B5EF4-FFF2-40B4-BE49-F238E27FC236}">
                  <a16:creationId xmlns:a16="http://schemas.microsoft.com/office/drawing/2014/main" id="{47BA654F-0E01-4F9E-9633-762DB97437BD}"/>
                </a:ext>
              </a:extLst>
            </p:cNvPr>
            <p:cNvSpPr/>
            <p:nvPr/>
          </p:nvSpPr>
          <p:spPr>
            <a:xfrm>
              <a:off x="5857200" y="2499725"/>
              <a:ext cx="67650" cy="12975"/>
            </a:xfrm>
            <a:custGeom>
              <a:avLst/>
              <a:gdLst/>
              <a:ahLst/>
              <a:cxnLst/>
              <a:rect l="l" t="t" r="r" b="b"/>
              <a:pathLst>
                <a:path w="2706" h="519" extrusionOk="0">
                  <a:moveTo>
                    <a:pt x="2073" y="1"/>
                  </a:moveTo>
                  <a:cubicBezTo>
                    <a:pt x="1952" y="1"/>
                    <a:pt x="1830" y="8"/>
                    <a:pt x="1711" y="8"/>
                  </a:cubicBezTo>
                  <a:lnTo>
                    <a:pt x="398" y="8"/>
                  </a:lnTo>
                  <a:cubicBezTo>
                    <a:pt x="239" y="127"/>
                    <a:pt x="120" y="247"/>
                    <a:pt x="0" y="366"/>
                  </a:cubicBezTo>
                  <a:cubicBezTo>
                    <a:pt x="254" y="485"/>
                    <a:pt x="513" y="519"/>
                    <a:pt x="774" y="519"/>
                  </a:cubicBezTo>
                  <a:cubicBezTo>
                    <a:pt x="1116" y="519"/>
                    <a:pt x="1460" y="461"/>
                    <a:pt x="1794" y="461"/>
                  </a:cubicBezTo>
                  <a:cubicBezTo>
                    <a:pt x="1846" y="461"/>
                    <a:pt x="1898" y="462"/>
                    <a:pt x="1950" y="466"/>
                  </a:cubicBezTo>
                  <a:cubicBezTo>
                    <a:pt x="2208" y="406"/>
                    <a:pt x="2527" y="426"/>
                    <a:pt x="2706" y="167"/>
                  </a:cubicBezTo>
                  <a:cubicBezTo>
                    <a:pt x="2513" y="26"/>
                    <a:pt x="2295" y="1"/>
                    <a:pt x="207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5" name="Google Shape;5889;p9">
              <a:extLst>
                <a:ext uri="{FF2B5EF4-FFF2-40B4-BE49-F238E27FC236}">
                  <a16:creationId xmlns:a16="http://schemas.microsoft.com/office/drawing/2014/main" id="{11B2E90B-3A3E-4386-8B92-341766FB039E}"/>
                </a:ext>
              </a:extLst>
            </p:cNvPr>
            <p:cNvSpPr/>
            <p:nvPr/>
          </p:nvSpPr>
          <p:spPr>
            <a:xfrm>
              <a:off x="5475250" y="2456650"/>
              <a:ext cx="53750" cy="24900"/>
            </a:xfrm>
            <a:custGeom>
              <a:avLst/>
              <a:gdLst/>
              <a:ahLst/>
              <a:cxnLst/>
              <a:rect l="l" t="t" r="r" b="b"/>
              <a:pathLst>
                <a:path w="2150" h="996" extrusionOk="0">
                  <a:moveTo>
                    <a:pt x="1692" y="0"/>
                  </a:moveTo>
                  <a:cubicBezTo>
                    <a:pt x="1115" y="160"/>
                    <a:pt x="657" y="557"/>
                    <a:pt x="60" y="657"/>
                  </a:cubicBezTo>
                  <a:cubicBezTo>
                    <a:pt x="60" y="677"/>
                    <a:pt x="21" y="736"/>
                    <a:pt x="1" y="776"/>
                  </a:cubicBezTo>
                  <a:cubicBezTo>
                    <a:pt x="220" y="796"/>
                    <a:pt x="478" y="756"/>
                    <a:pt x="597" y="995"/>
                  </a:cubicBezTo>
                  <a:cubicBezTo>
                    <a:pt x="1115" y="756"/>
                    <a:pt x="1652" y="478"/>
                    <a:pt x="2149" y="259"/>
                  </a:cubicBezTo>
                  <a:cubicBezTo>
                    <a:pt x="2070" y="60"/>
                    <a:pt x="1871" y="40"/>
                    <a:pt x="16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6" name="Google Shape;5890;p9">
              <a:extLst>
                <a:ext uri="{FF2B5EF4-FFF2-40B4-BE49-F238E27FC236}">
                  <a16:creationId xmlns:a16="http://schemas.microsoft.com/office/drawing/2014/main" id="{8232FA2C-84A7-4422-9286-FD97A2D9221C}"/>
                </a:ext>
              </a:extLst>
            </p:cNvPr>
            <p:cNvSpPr/>
            <p:nvPr/>
          </p:nvSpPr>
          <p:spPr>
            <a:xfrm>
              <a:off x="5934275" y="2476475"/>
              <a:ext cx="56225" cy="9675"/>
            </a:xfrm>
            <a:custGeom>
              <a:avLst/>
              <a:gdLst/>
              <a:ahLst/>
              <a:cxnLst/>
              <a:rect l="l" t="t" r="r" b="b"/>
              <a:pathLst>
                <a:path w="2249" h="387" extrusionOk="0">
                  <a:moveTo>
                    <a:pt x="682" y="1"/>
                  </a:moveTo>
                  <a:cubicBezTo>
                    <a:pt x="462" y="1"/>
                    <a:pt x="235" y="42"/>
                    <a:pt x="1" y="162"/>
                  </a:cubicBezTo>
                  <a:cubicBezTo>
                    <a:pt x="255" y="353"/>
                    <a:pt x="493" y="373"/>
                    <a:pt x="726" y="373"/>
                  </a:cubicBezTo>
                  <a:cubicBezTo>
                    <a:pt x="787" y="373"/>
                    <a:pt x="848" y="372"/>
                    <a:pt x="909" y="372"/>
                  </a:cubicBezTo>
                  <a:cubicBezTo>
                    <a:pt x="978" y="372"/>
                    <a:pt x="1046" y="374"/>
                    <a:pt x="1115" y="381"/>
                  </a:cubicBezTo>
                  <a:cubicBezTo>
                    <a:pt x="1176" y="368"/>
                    <a:pt x="1240" y="364"/>
                    <a:pt x="1304" y="364"/>
                  </a:cubicBezTo>
                  <a:cubicBezTo>
                    <a:pt x="1449" y="364"/>
                    <a:pt x="1598" y="387"/>
                    <a:pt x="1742" y="387"/>
                  </a:cubicBezTo>
                  <a:cubicBezTo>
                    <a:pt x="1925" y="387"/>
                    <a:pt x="2100" y="350"/>
                    <a:pt x="2249" y="182"/>
                  </a:cubicBezTo>
                  <a:lnTo>
                    <a:pt x="2249" y="182"/>
                  </a:lnTo>
                  <a:cubicBezTo>
                    <a:pt x="2186" y="191"/>
                    <a:pt x="2123" y="195"/>
                    <a:pt x="2060" y="195"/>
                  </a:cubicBezTo>
                  <a:cubicBezTo>
                    <a:pt x="1612" y="195"/>
                    <a:pt x="1161" y="1"/>
                    <a:pt x="6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7" name="Google Shape;5891;p9">
              <a:extLst>
                <a:ext uri="{FF2B5EF4-FFF2-40B4-BE49-F238E27FC236}">
                  <a16:creationId xmlns:a16="http://schemas.microsoft.com/office/drawing/2014/main" id="{F3612A0D-C79C-4050-AFB0-48E8FA785080}"/>
                </a:ext>
              </a:extLst>
            </p:cNvPr>
            <p:cNvSpPr/>
            <p:nvPr/>
          </p:nvSpPr>
          <p:spPr>
            <a:xfrm>
              <a:off x="5588650" y="2466600"/>
              <a:ext cx="60700" cy="9975"/>
            </a:xfrm>
            <a:custGeom>
              <a:avLst/>
              <a:gdLst/>
              <a:ahLst/>
              <a:cxnLst/>
              <a:rect l="l" t="t" r="r" b="b"/>
              <a:pathLst>
                <a:path w="2428" h="399" extrusionOk="0">
                  <a:moveTo>
                    <a:pt x="438" y="0"/>
                  </a:moveTo>
                  <a:cubicBezTo>
                    <a:pt x="259" y="80"/>
                    <a:pt x="100" y="159"/>
                    <a:pt x="0" y="398"/>
                  </a:cubicBezTo>
                  <a:lnTo>
                    <a:pt x="2387" y="398"/>
                  </a:lnTo>
                  <a:cubicBezTo>
                    <a:pt x="2387" y="398"/>
                    <a:pt x="2407" y="378"/>
                    <a:pt x="2427" y="338"/>
                  </a:cubicBezTo>
                  <a:cubicBezTo>
                    <a:pt x="2427" y="279"/>
                    <a:pt x="2427" y="259"/>
                    <a:pt x="2348" y="199"/>
                  </a:cubicBezTo>
                  <a:cubicBezTo>
                    <a:pt x="1711" y="179"/>
                    <a:pt x="1055" y="199"/>
                    <a:pt x="4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8" name="Google Shape;5892;p9">
              <a:extLst>
                <a:ext uri="{FF2B5EF4-FFF2-40B4-BE49-F238E27FC236}">
                  <a16:creationId xmlns:a16="http://schemas.microsoft.com/office/drawing/2014/main" id="{60900617-9D98-4151-B4B4-85CF62838D54}"/>
                </a:ext>
              </a:extLst>
            </p:cNvPr>
            <p:cNvSpPr/>
            <p:nvPr/>
          </p:nvSpPr>
          <p:spPr>
            <a:xfrm>
              <a:off x="6033750" y="2495300"/>
              <a:ext cx="81075" cy="5250"/>
            </a:xfrm>
            <a:custGeom>
              <a:avLst/>
              <a:gdLst/>
              <a:ahLst/>
              <a:cxnLst/>
              <a:rect l="l" t="t" r="r" b="b"/>
              <a:pathLst>
                <a:path w="3243" h="210" extrusionOk="0">
                  <a:moveTo>
                    <a:pt x="450" y="0"/>
                  </a:moveTo>
                  <a:cubicBezTo>
                    <a:pt x="274" y="0"/>
                    <a:pt x="109" y="28"/>
                    <a:pt x="0" y="205"/>
                  </a:cubicBezTo>
                  <a:cubicBezTo>
                    <a:pt x="259" y="205"/>
                    <a:pt x="522" y="210"/>
                    <a:pt x="788" y="210"/>
                  </a:cubicBezTo>
                  <a:cubicBezTo>
                    <a:pt x="1055" y="210"/>
                    <a:pt x="1323" y="205"/>
                    <a:pt x="1592" y="185"/>
                  </a:cubicBezTo>
                  <a:cubicBezTo>
                    <a:pt x="1684" y="175"/>
                    <a:pt x="1778" y="172"/>
                    <a:pt x="1871" y="172"/>
                  </a:cubicBezTo>
                  <a:cubicBezTo>
                    <a:pt x="2059" y="172"/>
                    <a:pt x="2246" y="185"/>
                    <a:pt x="2432" y="185"/>
                  </a:cubicBezTo>
                  <a:cubicBezTo>
                    <a:pt x="2711" y="185"/>
                    <a:pt x="2984" y="155"/>
                    <a:pt x="3243" y="6"/>
                  </a:cubicBezTo>
                  <a:lnTo>
                    <a:pt x="696" y="6"/>
                  </a:lnTo>
                  <a:cubicBezTo>
                    <a:pt x="615" y="6"/>
                    <a:pt x="531" y="0"/>
                    <a:pt x="45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9" name="Google Shape;5893;p9">
              <a:extLst>
                <a:ext uri="{FF2B5EF4-FFF2-40B4-BE49-F238E27FC236}">
                  <a16:creationId xmlns:a16="http://schemas.microsoft.com/office/drawing/2014/main" id="{C88538CB-9386-48C6-83A5-0B51AD8DCDE6}"/>
                </a:ext>
              </a:extLst>
            </p:cNvPr>
            <p:cNvSpPr/>
            <p:nvPr/>
          </p:nvSpPr>
          <p:spPr>
            <a:xfrm>
              <a:off x="5934275" y="2494400"/>
              <a:ext cx="66175" cy="6050"/>
            </a:xfrm>
            <a:custGeom>
              <a:avLst/>
              <a:gdLst/>
              <a:ahLst/>
              <a:cxnLst/>
              <a:rect l="l" t="t" r="r" b="b"/>
              <a:pathLst>
                <a:path w="2647" h="242" extrusionOk="0">
                  <a:moveTo>
                    <a:pt x="1696" y="0"/>
                  </a:moveTo>
                  <a:cubicBezTo>
                    <a:pt x="1376" y="0"/>
                    <a:pt x="1056" y="48"/>
                    <a:pt x="747" y="48"/>
                  </a:cubicBezTo>
                  <a:cubicBezTo>
                    <a:pt x="629" y="48"/>
                    <a:pt x="513" y="41"/>
                    <a:pt x="399" y="22"/>
                  </a:cubicBezTo>
                  <a:cubicBezTo>
                    <a:pt x="219" y="22"/>
                    <a:pt x="60" y="82"/>
                    <a:pt x="1" y="241"/>
                  </a:cubicBezTo>
                  <a:lnTo>
                    <a:pt x="2646" y="241"/>
                  </a:lnTo>
                  <a:cubicBezTo>
                    <a:pt x="2337" y="48"/>
                    <a:pt x="2016" y="0"/>
                    <a:pt x="16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0" name="Google Shape;5894;p9">
              <a:extLst>
                <a:ext uri="{FF2B5EF4-FFF2-40B4-BE49-F238E27FC236}">
                  <a16:creationId xmlns:a16="http://schemas.microsoft.com/office/drawing/2014/main" id="{68A6B8E8-AF3C-4856-A26B-CE6A9DBE8269}"/>
                </a:ext>
              </a:extLst>
            </p:cNvPr>
            <p:cNvSpPr/>
            <p:nvPr/>
          </p:nvSpPr>
          <p:spPr>
            <a:xfrm>
              <a:off x="5518025" y="2444725"/>
              <a:ext cx="29675" cy="17925"/>
            </a:xfrm>
            <a:custGeom>
              <a:avLst/>
              <a:gdLst/>
              <a:ahLst/>
              <a:cxnLst/>
              <a:rect l="l" t="t" r="r" b="b"/>
              <a:pathLst>
                <a:path w="1187" h="717" extrusionOk="0">
                  <a:moveTo>
                    <a:pt x="1036" y="1"/>
                  </a:moveTo>
                  <a:cubicBezTo>
                    <a:pt x="973" y="1"/>
                    <a:pt x="891" y="32"/>
                    <a:pt x="796" y="80"/>
                  </a:cubicBezTo>
                  <a:lnTo>
                    <a:pt x="60" y="318"/>
                  </a:lnTo>
                  <a:cubicBezTo>
                    <a:pt x="40" y="358"/>
                    <a:pt x="40" y="418"/>
                    <a:pt x="0" y="458"/>
                  </a:cubicBezTo>
                  <a:cubicBezTo>
                    <a:pt x="100" y="656"/>
                    <a:pt x="279" y="676"/>
                    <a:pt x="458" y="716"/>
                  </a:cubicBezTo>
                  <a:cubicBezTo>
                    <a:pt x="597" y="716"/>
                    <a:pt x="697" y="637"/>
                    <a:pt x="796" y="477"/>
                  </a:cubicBezTo>
                  <a:cubicBezTo>
                    <a:pt x="856" y="378"/>
                    <a:pt x="935" y="318"/>
                    <a:pt x="1055" y="318"/>
                  </a:cubicBezTo>
                  <a:lnTo>
                    <a:pt x="1134" y="318"/>
                  </a:lnTo>
                  <a:lnTo>
                    <a:pt x="1174" y="279"/>
                  </a:lnTo>
                  <a:cubicBezTo>
                    <a:pt x="1186" y="74"/>
                    <a:pt x="1133" y="1"/>
                    <a:pt x="103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1" name="Google Shape;5895;p9">
              <a:extLst>
                <a:ext uri="{FF2B5EF4-FFF2-40B4-BE49-F238E27FC236}">
                  <a16:creationId xmlns:a16="http://schemas.microsoft.com/office/drawing/2014/main" id="{500CBDB1-BA13-4CF5-B861-352BB4F5B6F1}"/>
                </a:ext>
              </a:extLst>
            </p:cNvPr>
            <p:cNvSpPr/>
            <p:nvPr/>
          </p:nvSpPr>
          <p:spPr>
            <a:xfrm>
              <a:off x="5684125" y="2467600"/>
              <a:ext cx="38825" cy="8975"/>
            </a:xfrm>
            <a:custGeom>
              <a:avLst/>
              <a:gdLst/>
              <a:ahLst/>
              <a:cxnLst/>
              <a:rect l="l" t="t" r="r" b="b"/>
              <a:pathLst>
                <a:path w="1553" h="359" extrusionOk="0">
                  <a:moveTo>
                    <a:pt x="796" y="0"/>
                  </a:moveTo>
                  <a:cubicBezTo>
                    <a:pt x="682" y="140"/>
                    <a:pt x="544" y="158"/>
                    <a:pt x="401" y="158"/>
                  </a:cubicBezTo>
                  <a:cubicBezTo>
                    <a:pt x="352" y="158"/>
                    <a:pt x="301" y="156"/>
                    <a:pt x="251" y="156"/>
                  </a:cubicBezTo>
                  <a:cubicBezTo>
                    <a:pt x="221" y="156"/>
                    <a:pt x="190" y="156"/>
                    <a:pt x="160" y="159"/>
                  </a:cubicBezTo>
                  <a:cubicBezTo>
                    <a:pt x="80" y="199"/>
                    <a:pt x="1" y="219"/>
                    <a:pt x="80" y="318"/>
                  </a:cubicBezTo>
                  <a:cubicBezTo>
                    <a:pt x="120" y="338"/>
                    <a:pt x="200" y="338"/>
                    <a:pt x="259" y="358"/>
                  </a:cubicBezTo>
                  <a:lnTo>
                    <a:pt x="1194" y="358"/>
                  </a:lnTo>
                  <a:cubicBezTo>
                    <a:pt x="1353" y="338"/>
                    <a:pt x="1493" y="318"/>
                    <a:pt x="1552" y="159"/>
                  </a:cubicBezTo>
                  <a:lnTo>
                    <a:pt x="1552" y="159"/>
                  </a:lnTo>
                  <a:cubicBezTo>
                    <a:pt x="1506" y="166"/>
                    <a:pt x="1461" y="170"/>
                    <a:pt x="1417" y="170"/>
                  </a:cubicBezTo>
                  <a:cubicBezTo>
                    <a:pt x="1208" y="170"/>
                    <a:pt x="1009" y="98"/>
                    <a:pt x="7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2" name="Google Shape;5896;p9">
              <a:extLst>
                <a:ext uri="{FF2B5EF4-FFF2-40B4-BE49-F238E27FC236}">
                  <a16:creationId xmlns:a16="http://schemas.microsoft.com/office/drawing/2014/main" id="{42C0D38F-A0E2-4639-826B-6D224BAFF068}"/>
                </a:ext>
              </a:extLst>
            </p:cNvPr>
            <p:cNvSpPr/>
            <p:nvPr/>
          </p:nvSpPr>
          <p:spPr>
            <a:xfrm>
              <a:off x="5909900" y="2503900"/>
              <a:ext cx="37825" cy="8475"/>
            </a:xfrm>
            <a:custGeom>
              <a:avLst/>
              <a:gdLst/>
              <a:ahLst/>
              <a:cxnLst/>
              <a:rect l="l" t="t" r="r" b="b"/>
              <a:pathLst>
                <a:path w="1513" h="339" extrusionOk="0">
                  <a:moveTo>
                    <a:pt x="598" y="40"/>
                  </a:moveTo>
                  <a:cubicBezTo>
                    <a:pt x="399" y="80"/>
                    <a:pt x="140" y="0"/>
                    <a:pt x="1" y="239"/>
                  </a:cubicBezTo>
                  <a:cubicBezTo>
                    <a:pt x="110" y="309"/>
                    <a:pt x="230" y="338"/>
                    <a:pt x="352" y="338"/>
                  </a:cubicBezTo>
                  <a:cubicBezTo>
                    <a:pt x="473" y="338"/>
                    <a:pt x="598" y="309"/>
                    <a:pt x="717" y="259"/>
                  </a:cubicBezTo>
                  <a:cubicBezTo>
                    <a:pt x="795" y="241"/>
                    <a:pt x="876" y="237"/>
                    <a:pt x="958" y="237"/>
                  </a:cubicBezTo>
                  <a:cubicBezTo>
                    <a:pt x="1013" y="237"/>
                    <a:pt x="1068" y="239"/>
                    <a:pt x="1122" y="239"/>
                  </a:cubicBezTo>
                  <a:cubicBezTo>
                    <a:pt x="1259" y="239"/>
                    <a:pt x="1393" y="229"/>
                    <a:pt x="1513" y="159"/>
                  </a:cubicBezTo>
                  <a:cubicBezTo>
                    <a:pt x="1413" y="70"/>
                    <a:pt x="1309" y="55"/>
                    <a:pt x="1204" y="55"/>
                  </a:cubicBezTo>
                  <a:cubicBezTo>
                    <a:pt x="1152" y="55"/>
                    <a:pt x="1100" y="59"/>
                    <a:pt x="1048" y="59"/>
                  </a:cubicBezTo>
                  <a:cubicBezTo>
                    <a:pt x="997" y="59"/>
                    <a:pt x="946" y="55"/>
                    <a:pt x="896" y="4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3" name="Google Shape;5897;p9">
              <a:extLst>
                <a:ext uri="{FF2B5EF4-FFF2-40B4-BE49-F238E27FC236}">
                  <a16:creationId xmlns:a16="http://schemas.microsoft.com/office/drawing/2014/main" id="{BFDA4ED0-1495-4E0A-A8AD-5731C28D24D5}"/>
                </a:ext>
              </a:extLst>
            </p:cNvPr>
            <p:cNvSpPr/>
            <p:nvPr/>
          </p:nvSpPr>
          <p:spPr>
            <a:xfrm>
              <a:off x="5601575" y="2493175"/>
              <a:ext cx="26875" cy="10750"/>
            </a:xfrm>
            <a:custGeom>
              <a:avLst/>
              <a:gdLst/>
              <a:ahLst/>
              <a:cxnLst/>
              <a:rect l="l" t="t" r="r" b="b"/>
              <a:pathLst>
                <a:path w="1075" h="430" extrusionOk="0">
                  <a:moveTo>
                    <a:pt x="291" y="0"/>
                  </a:moveTo>
                  <a:cubicBezTo>
                    <a:pt x="235" y="0"/>
                    <a:pt x="178" y="19"/>
                    <a:pt x="120" y="71"/>
                  </a:cubicBezTo>
                  <a:lnTo>
                    <a:pt x="120" y="270"/>
                  </a:lnTo>
                  <a:cubicBezTo>
                    <a:pt x="0" y="330"/>
                    <a:pt x="20" y="409"/>
                    <a:pt x="140" y="429"/>
                  </a:cubicBezTo>
                  <a:cubicBezTo>
                    <a:pt x="438" y="409"/>
                    <a:pt x="756" y="409"/>
                    <a:pt x="1075" y="389"/>
                  </a:cubicBezTo>
                  <a:lnTo>
                    <a:pt x="1075" y="270"/>
                  </a:lnTo>
                  <a:cubicBezTo>
                    <a:pt x="975" y="171"/>
                    <a:pt x="796" y="210"/>
                    <a:pt x="697" y="91"/>
                  </a:cubicBezTo>
                  <a:cubicBezTo>
                    <a:pt x="688" y="92"/>
                    <a:pt x="679" y="92"/>
                    <a:pt x="670" y="92"/>
                  </a:cubicBezTo>
                  <a:cubicBezTo>
                    <a:pt x="540" y="92"/>
                    <a:pt x="417" y="0"/>
                    <a:pt x="2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4" name="Google Shape;5898;p9">
              <a:extLst>
                <a:ext uri="{FF2B5EF4-FFF2-40B4-BE49-F238E27FC236}">
                  <a16:creationId xmlns:a16="http://schemas.microsoft.com/office/drawing/2014/main" id="{14F95764-8071-45EC-B601-E879D1476F94}"/>
                </a:ext>
              </a:extLst>
            </p:cNvPr>
            <p:cNvSpPr/>
            <p:nvPr/>
          </p:nvSpPr>
          <p:spPr>
            <a:xfrm>
              <a:off x="5647325" y="2466600"/>
              <a:ext cx="28375" cy="9700"/>
            </a:xfrm>
            <a:custGeom>
              <a:avLst/>
              <a:gdLst/>
              <a:ahLst/>
              <a:cxnLst/>
              <a:rect l="l" t="t" r="r" b="b"/>
              <a:pathLst>
                <a:path w="1135" h="388" extrusionOk="0">
                  <a:moveTo>
                    <a:pt x="955" y="0"/>
                  </a:moveTo>
                  <a:lnTo>
                    <a:pt x="955" y="0"/>
                  </a:lnTo>
                  <a:cubicBezTo>
                    <a:pt x="715" y="145"/>
                    <a:pt x="461" y="186"/>
                    <a:pt x="195" y="186"/>
                  </a:cubicBezTo>
                  <a:cubicBezTo>
                    <a:pt x="131" y="186"/>
                    <a:pt x="66" y="183"/>
                    <a:pt x="1" y="179"/>
                  </a:cubicBezTo>
                  <a:lnTo>
                    <a:pt x="1" y="378"/>
                  </a:lnTo>
                  <a:cubicBezTo>
                    <a:pt x="186" y="378"/>
                    <a:pt x="363" y="387"/>
                    <a:pt x="537" y="387"/>
                  </a:cubicBezTo>
                  <a:cubicBezTo>
                    <a:pt x="624" y="387"/>
                    <a:pt x="710" y="385"/>
                    <a:pt x="796" y="378"/>
                  </a:cubicBezTo>
                  <a:cubicBezTo>
                    <a:pt x="1134" y="358"/>
                    <a:pt x="995" y="179"/>
                    <a:pt x="9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5" name="Google Shape;5899;p9">
              <a:extLst>
                <a:ext uri="{FF2B5EF4-FFF2-40B4-BE49-F238E27FC236}">
                  <a16:creationId xmlns:a16="http://schemas.microsoft.com/office/drawing/2014/main" id="{76C8B2C0-AE86-4CC2-8E84-D86C717FDF1E}"/>
                </a:ext>
              </a:extLst>
            </p:cNvPr>
            <p:cNvSpPr/>
            <p:nvPr/>
          </p:nvSpPr>
          <p:spPr>
            <a:xfrm>
              <a:off x="5537925" y="2442150"/>
              <a:ext cx="19900" cy="10550"/>
            </a:xfrm>
            <a:custGeom>
              <a:avLst/>
              <a:gdLst/>
              <a:ahLst/>
              <a:cxnLst/>
              <a:rect l="l" t="t" r="r" b="b"/>
              <a:pathLst>
                <a:path w="796" h="422" extrusionOk="0">
                  <a:moveTo>
                    <a:pt x="599" y="1"/>
                  </a:moveTo>
                  <a:cubicBezTo>
                    <a:pt x="512" y="1"/>
                    <a:pt x="414" y="23"/>
                    <a:pt x="338" y="23"/>
                  </a:cubicBezTo>
                  <a:cubicBezTo>
                    <a:pt x="239" y="23"/>
                    <a:pt x="159" y="43"/>
                    <a:pt x="60" y="63"/>
                  </a:cubicBezTo>
                  <a:cubicBezTo>
                    <a:pt x="40" y="123"/>
                    <a:pt x="40" y="163"/>
                    <a:pt x="0" y="222"/>
                  </a:cubicBezTo>
                  <a:cubicBezTo>
                    <a:pt x="159" y="242"/>
                    <a:pt x="299" y="262"/>
                    <a:pt x="378" y="421"/>
                  </a:cubicBezTo>
                  <a:cubicBezTo>
                    <a:pt x="557" y="382"/>
                    <a:pt x="796" y="342"/>
                    <a:pt x="796" y="143"/>
                  </a:cubicBezTo>
                  <a:cubicBezTo>
                    <a:pt x="775" y="28"/>
                    <a:pt x="694" y="1"/>
                    <a:pt x="5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6" name="Google Shape;5900;p9">
              <a:extLst>
                <a:ext uri="{FF2B5EF4-FFF2-40B4-BE49-F238E27FC236}">
                  <a16:creationId xmlns:a16="http://schemas.microsoft.com/office/drawing/2014/main" id="{5E5154DB-E60A-40C6-B17C-3D334908C362}"/>
                </a:ext>
              </a:extLst>
            </p:cNvPr>
            <p:cNvSpPr/>
            <p:nvPr/>
          </p:nvSpPr>
          <p:spPr>
            <a:xfrm>
              <a:off x="5909425" y="2471575"/>
              <a:ext cx="18425" cy="9550"/>
            </a:xfrm>
            <a:custGeom>
              <a:avLst/>
              <a:gdLst/>
              <a:ahLst/>
              <a:cxnLst/>
              <a:rect l="l" t="t" r="r" b="b"/>
              <a:pathLst>
                <a:path w="737" h="382" extrusionOk="0">
                  <a:moveTo>
                    <a:pt x="0" y="0"/>
                  </a:moveTo>
                  <a:cubicBezTo>
                    <a:pt x="18" y="301"/>
                    <a:pt x="177" y="382"/>
                    <a:pt x="409" y="382"/>
                  </a:cubicBezTo>
                  <a:cubicBezTo>
                    <a:pt x="437" y="382"/>
                    <a:pt x="467" y="380"/>
                    <a:pt x="497" y="378"/>
                  </a:cubicBezTo>
                  <a:cubicBezTo>
                    <a:pt x="736" y="338"/>
                    <a:pt x="597" y="139"/>
                    <a:pt x="5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7" name="Google Shape;5901;p9">
              <a:extLst>
                <a:ext uri="{FF2B5EF4-FFF2-40B4-BE49-F238E27FC236}">
                  <a16:creationId xmlns:a16="http://schemas.microsoft.com/office/drawing/2014/main" id="{DB389873-BA7F-43A6-9264-B6C8A87AC8F7}"/>
                </a:ext>
              </a:extLst>
            </p:cNvPr>
            <p:cNvSpPr/>
            <p:nvPr/>
          </p:nvSpPr>
          <p:spPr>
            <a:xfrm>
              <a:off x="5995450" y="2481025"/>
              <a:ext cx="23900" cy="4900"/>
            </a:xfrm>
            <a:custGeom>
              <a:avLst/>
              <a:gdLst/>
              <a:ahLst/>
              <a:cxnLst/>
              <a:rect l="l" t="t" r="r" b="b"/>
              <a:pathLst>
                <a:path w="956" h="196" extrusionOk="0">
                  <a:moveTo>
                    <a:pt x="0" y="0"/>
                  </a:moveTo>
                  <a:cubicBezTo>
                    <a:pt x="157" y="138"/>
                    <a:pt x="305" y="195"/>
                    <a:pt x="450" y="195"/>
                  </a:cubicBezTo>
                  <a:cubicBezTo>
                    <a:pt x="619" y="195"/>
                    <a:pt x="784" y="118"/>
                    <a:pt x="9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8" name="Google Shape;5902;p9">
              <a:extLst>
                <a:ext uri="{FF2B5EF4-FFF2-40B4-BE49-F238E27FC236}">
                  <a16:creationId xmlns:a16="http://schemas.microsoft.com/office/drawing/2014/main" id="{0220A8C7-2AD6-41CB-91C0-98C880E1F5B1}"/>
                </a:ext>
              </a:extLst>
            </p:cNvPr>
            <p:cNvSpPr/>
            <p:nvPr/>
          </p:nvSpPr>
          <p:spPr>
            <a:xfrm>
              <a:off x="6004900" y="2494875"/>
              <a:ext cx="18925" cy="5575"/>
            </a:xfrm>
            <a:custGeom>
              <a:avLst/>
              <a:gdLst/>
              <a:ahLst/>
              <a:cxnLst/>
              <a:rect l="l" t="t" r="r" b="b"/>
              <a:pathLst>
                <a:path w="757" h="223" extrusionOk="0">
                  <a:moveTo>
                    <a:pt x="371" y="1"/>
                  </a:moveTo>
                  <a:cubicBezTo>
                    <a:pt x="249" y="1"/>
                    <a:pt x="127" y="65"/>
                    <a:pt x="0" y="182"/>
                  </a:cubicBezTo>
                  <a:cubicBezTo>
                    <a:pt x="259" y="182"/>
                    <a:pt x="498" y="222"/>
                    <a:pt x="756" y="222"/>
                  </a:cubicBezTo>
                  <a:cubicBezTo>
                    <a:pt x="625" y="70"/>
                    <a:pt x="498" y="1"/>
                    <a:pt x="3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9" name="Google Shape;5903;p9">
              <a:extLst>
                <a:ext uri="{FF2B5EF4-FFF2-40B4-BE49-F238E27FC236}">
                  <a16:creationId xmlns:a16="http://schemas.microsoft.com/office/drawing/2014/main" id="{786D06A3-04D1-42C7-908B-CD84ED4B78D0}"/>
                </a:ext>
              </a:extLst>
            </p:cNvPr>
            <p:cNvSpPr/>
            <p:nvPr/>
          </p:nvSpPr>
          <p:spPr>
            <a:xfrm>
              <a:off x="5618975" y="2494950"/>
              <a:ext cx="9475" cy="5000"/>
            </a:xfrm>
            <a:custGeom>
              <a:avLst/>
              <a:gdLst/>
              <a:ahLst/>
              <a:cxnLst/>
              <a:rect l="l" t="t" r="r" b="b"/>
              <a:pathLst>
                <a:path w="379" h="200" extrusionOk="0">
                  <a:moveTo>
                    <a:pt x="379" y="0"/>
                  </a:moveTo>
                  <a:cubicBezTo>
                    <a:pt x="239" y="0"/>
                    <a:pt x="120" y="20"/>
                    <a:pt x="1" y="20"/>
                  </a:cubicBezTo>
                  <a:cubicBezTo>
                    <a:pt x="100" y="159"/>
                    <a:pt x="220" y="199"/>
                    <a:pt x="379" y="199"/>
                  </a:cubicBezTo>
                  <a:lnTo>
                    <a:pt x="37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0" name="Google Shape;5904;p9">
              <a:extLst>
                <a:ext uri="{FF2B5EF4-FFF2-40B4-BE49-F238E27FC236}">
                  <a16:creationId xmlns:a16="http://schemas.microsoft.com/office/drawing/2014/main" id="{B144654E-0BD0-4225-B23D-E1F7C52DCE00}"/>
                </a:ext>
              </a:extLst>
            </p:cNvPr>
            <p:cNvSpPr/>
            <p:nvPr/>
          </p:nvSpPr>
          <p:spPr>
            <a:xfrm>
              <a:off x="6023800" y="2500900"/>
              <a:ext cx="9975" cy="4025"/>
            </a:xfrm>
            <a:custGeom>
              <a:avLst/>
              <a:gdLst/>
              <a:ahLst/>
              <a:cxnLst/>
              <a:rect l="l" t="t" r="r" b="b"/>
              <a:pathLst>
                <a:path w="399" h="161" extrusionOk="0">
                  <a:moveTo>
                    <a:pt x="0" y="1"/>
                  </a:moveTo>
                  <a:cubicBezTo>
                    <a:pt x="100" y="160"/>
                    <a:pt x="239" y="120"/>
                    <a:pt x="398" y="160"/>
                  </a:cubicBezTo>
                  <a:lnTo>
                    <a:pt x="398"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1" name="Google Shape;5905;p9">
              <a:extLst>
                <a:ext uri="{FF2B5EF4-FFF2-40B4-BE49-F238E27FC236}">
                  <a16:creationId xmlns:a16="http://schemas.microsoft.com/office/drawing/2014/main" id="{5075D1C4-4D9E-4E1D-A907-7E42A2EB51D9}"/>
                </a:ext>
              </a:extLst>
            </p:cNvPr>
            <p:cNvSpPr/>
            <p:nvPr/>
          </p:nvSpPr>
          <p:spPr>
            <a:xfrm>
              <a:off x="5537925" y="2453175"/>
              <a:ext cx="6475" cy="4500"/>
            </a:xfrm>
            <a:custGeom>
              <a:avLst/>
              <a:gdLst/>
              <a:ahLst/>
              <a:cxnLst/>
              <a:rect l="l" t="t" r="r" b="b"/>
              <a:pathLst>
                <a:path w="259" h="180" extrusionOk="0">
                  <a:moveTo>
                    <a:pt x="259" y="0"/>
                  </a:moveTo>
                  <a:cubicBezTo>
                    <a:pt x="139" y="0"/>
                    <a:pt x="60" y="40"/>
                    <a:pt x="0" y="179"/>
                  </a:cubicBezTo>
                  <a:cubicBezTo>
                    <a:pt x="80" y="120"/>
                    <a:pt x="159" y="8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2" name="Google Shape;5906;p9">
              <a:extLst>
                <a:ext uri="{FF2B5EF4-FFF2-40B4-BE49-F238E27FC236}">
                  <a16:creationId xmlns:a16="http://schemas.microsoft.com/office/drawing/2014/main" id="{2AB3614A-7094-4F93-BCA5-8CF5FBEB31DC}"/>
                </a:ext>
              </a:extLst>
            </p:cNvPr>
            <p:cNvSpPr/>
            <p:nvPr/>
          </p:nvSpPr>
          <p:spPr>
            <a:xfrm>
              <a:off x="5832825" y="2478775"/>
              <a:ext cx="5000" cy="2275"/>
            </a:xfrm>
            <a:custGeom>
              <a:avLst/>
              <a:gdLst/>
              <a:ahLst/>
              <a:cxnLst/>
              <a:rect l="l" t="t" r="r" b="b"/>
              <a:pathLst>
                <a:path w="200" h="91" extrusionOk="0">
                  <a:moveTo>
                    <a:pt x="107" y="1"/>
                  </a:moveTo>
                  <a:cubicBezTo>
                    <a:pt x="75" y="1"/>
                    <a:pt x="40" y="31"/>
                    <a:pt x="1" y="90"/>
                  </a:cubicBezTo>
                  <a:lnTo>
                    <a:pt x="199" y="90"/>
                  </a:lnTo>
                  <a:cubicBezTo>
                    <a:pt x="170" y="31"/>
                    <a:pt x="140" y="1"/>
                    <a:pt x="10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3" name="Google Shape;5907;p9">
              <a:extLst>
                <a:ext uri="{FF2B5EF4-FFF2-40B4-BE49-F238E27FC236}">
                  <a16:creationId xmlns:a16="http://schemas.microsoft.com/office/drawing/2014/main" id="{5D21FB5D-F0F5-4674-8508-A23E3CC496B9}"/>
                </a:ext>
              </a:extLst>
            </p:cNvPr>
            <p:cNvSpPr/>
            <p:nvPr/>
          </p:nvSpPr>
          <p:spPr>
            <a:xfrm>
              <a:off x="5480225" y="2486000"/>
              <a:ext cx="5000" cy="4500"/>
            </a:xfrm>
            <a:custGeom>
              <a:avLst/>
              <a:gdLst/>
              <a:ahLst/>
              <a:cxnLst/>
              <a:rect l="l" t="t" r="r" b="b"/>
              <a:pathLst>
                <a:path w="200" h="180" extrusionOk="0">
                  <a:moveTo>
                    <a:pt x="200" y="0"/>
                  </a:moveTo>
                  <a:lnTo>
                    <a:pt x="200" y="0"/>
                  </a:lnTo>
                  <a:cubicBezTo>
                    <a:pt x="100" y="20"/>
                    <a:pt x="21" y="80"/>
                    <a:pt x="1" y="179"/>
                  </a:cubicBezTo>
                  <a:cubicBezTo>
                    <a:pt x="120" y="179"/>
                    <a:pt x="200" y="119"/>
                    <a:pt x="2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4" name="Google Shape;5908;p9">
              <a:extLst>
                <a:ext uri="{FF2B5EF4-FFF2-40B4-BE49-F238E27FC236}">
                  <a16:creationId xmlns:a16="http://schemas.microsoft.com/office/drawing/2014/main" id="{90998E6A-5085-468A-B157-66ED424C485C}"/>
                </a:ext>
              </a:extLst>
            </p:cNvPr>
            <p:cNvSpPr/>
            <p:nvPr/>
          </p:nvSpPr>
          <p:spPr>
            <a:xfrm>
              <a:off x="5621975" y="2423100"/>
              <a:ext cx="516225" cy="28600"/>
            </a:xfrm>
            <a:custGeom>
              <a:avLst/>
              <a:gdLst/>
              <a:ahLst/>
              <a:cxnLst/>
              <a:rect l="l" t="t" r="r" b="b"/>
              <a:pathLst>
                <a:path w="20649" h="1144" extrusionOk="0">
                  <a:moveTo>
                    <a:pt x="900" y="1"/>
                  </a:moveTo>
                  <a:cubicBezTo>
                    <a:pt x="884" y="1"/>
                    <a:pt x="869" y="3"/>
                    <a:pt x="855" y="10"/>
                  </a:cubicBezTo>
                  <a:cubicBezTo>
                    <a:pt x="781" y="38"/>
                    <a:pt x="703" y="45"/>
                    <a:pt x="623" y="45"/>
                  </a:cubicBezTo>
                  <a:cubicBezTo>
                    <a:pt x="542" y="45"/>
                    <a:pt x="459" y="38"/>
                    <a:pt x="374" y="38"/>
                  </a:cubicBezTo>
                  <a:cubicBezTo>
                    <a:pt x="252" y="38"/>
                    <a:pt x="126" y="54"/>
                    <a:pt x="0" y="129"/>
                  </a:cubicBezTo>
                  <a:cubicBezTo>
                    <a:pt x="279" y="348"/>
                    <a:pt x="796" y="89"/>
                    <a:pt x="816" y="606"/>
                  </a:cubicBezTo>
                  <a:cubicBezTo>
                    <a:pt x="990" y="622"/>
                    <a:pt x="1162" y="628"/>
                    <a:pt x="1333" y="628"/>
                  </a:cubicBezTo>
                  <a:cubicBezTo>
                    <a:pt x="1610" y="628"/>
                    <a:pt x="1886" y="611"/>
                    <a:pt x="2168" y="587"/>
                  </a:cubicBezTo>
                  <a:cubicBezTo>
                    <a:pt x="2288" y="517"/>
                    <a:pt x="2412" y="492"/>
                    <a:pt x="2534" y="492"/>
                  </a:cubicBezTo>
                  <a:cubicBezTo>
                    <a:pt x="2656" y="492"/>
                    <a:pt x="2775" y="517"/>
                    <a:pt x="2884" y="547"/>
                  </a:cubicBezTo>
                  <a:cubicBezTo>
                    <a:pt x="3544" y="615"/>
                    <a:pt x="4195" y="637"/>
                    <a:pt x="4848" y="637"/>
                  </a:cubicBezTo>
                  <a:cubicBezTo>
                    <a:pt x="5141" y="637"/>
                    <a:pt x="5434" y="632"/>
                    <a:pt x="5729" y="626"/>
                  </a:cubicBezTo>
                  <a:cubicBezTo>
                    <a:pt x="6357" y="615"/>
                    <a:pt x="6972" y="590"/>
                    <a:pt x="7586" y="590"/>
                  </a:cubicBezTo>
                  <a:cubicBezTo>
                    <a:pt x="8041" y="590"/>
                    <a:pt x="8494" y="604"/>
                    <a:pt x="8952" y="646"/>
                  </a:cubicBezTo>
                  <a:cubicBezTo>
                    <a:pt x="11359" y="845"/>
                    <a:pt x="13806" y="845"/>
                    <a:pt x="16232" y="945"/>
                  </a:cubicBezTo>
                  <a:cubicBezTo>
                    <a:pt x="16520" y="875"/>
                    <a:pt x="16800" y="843"/>
                    <a:pt x="17080" y="843"/>
                  </a:cubicBezTo>
                  <a:cubicBezTo>
                    <a:pt x="17437" y="843"/>
                    <a:pt x="17793" y="895"/>
                    <a:pt x="18162" y="984"/>
                  </a:cubicBezTo>
                  <a:lnTo>
                    <a:pt x="18321" y="984"/>
                  </a:lnTo>
                  <a:cubicBezTo>
                    <a:pt x="18460" y="905"/>
                    <a:pt x="18595" y="860"/>
                    <a:pt x="18724" y="860"/>
                  </a:cubicBezTo>
                  <a:cubicBezTo>
                    <a:pt x="18853" y="860"/>
                    <a:pt x="18978" y="905"/>
                    <a:pt x="19097" y="1004"/>
                  </a:cubicBezTo>
                  <a:cubicBezTo>
                    <a:pt x="19367" y="1112"/>
                    <a:pt x="19642" y="1126"/>
                    <a:pt x="19917" y="1126"/>
                  </a:cubicBezTo>
                  <a:cubicBezTo>
                    <a:pt x="20016" y="1126"/>
                    <a:pt x="20116" y="1125"/>
                    <a:pt x="20215" y="1125"/>
                  </a:cubicBezTo>
                  <a:cubicBezTo>
                    <a:pt x="20347" y="1125"/>
                    <a:pt x="20479" y="1128"/>
                    <a:pt x="20609" y="1144"/>
                  </a:cubicBezTo>
                  <a:cubicBezTo>
                    <a:pt x="20649" y="1004"/>
                    <a:pt x="20549" y="925"/>
                    <a:pt x="20410" y="845"/>
                  </a:cubicBezTo>
                  <a:cubicBezTo>
                    <a:pt x="20314" y="809"/>
                    <a:pt x="20205" y="781"/>
                    <a:pt x="20098" y="781"/>
                  </a:cubicBezTo>
                  <a:cubicBezTo>
                    <a:pt x="20026" y="781"/>
                    <a:pt x="19956" y="793"/>
                    <a:pt x="19893" y="825"/>
                  </a:cubicBezTo>
                  <a:cubicBezTo>
                    <a:pt x="19794" y="879"/>
                    <a:pt x="19733" y="900"/>
                    <a:pt x="19697" y="900"/>
                  </a:cubicBezTo>
                  <a:cubicBezTo>
                    <a:pt x="19557" y="900"/>
                    <a:pt x="19784" y="587"/>
                    <a:pt x="19674" y="587"/>
                  </a:cubicBezTo>
                  <a:cubicBezTo>
                    <a:pt x="15040" y="359"/>
                    <a:pt x="10422" y="178"/>
                    <a:pt x="5792" y="178"/>
                  </a:cubicBezTo>
                  <a:cubicBezTo>
                    <a:pt x="5155" y="178"/>
                    <a:pt x="4517" y="181"/>
                    <a:pt x="3879" y="189"/>
                  </a:cubicBezTo>
                  <a:cubicBezTo>
                    <a:pt x="3581" y="139"/>
                    <a:pt x="3282" y="114"/>
                    <a:pt x="2984" y="114"/>
                  </a:cubicBezTo>
                  <a:cubicBezTo>
                    <a:pt x="2686" y="114"/>
                    <a:pt x="2387" y="139"/>
                    <a:pt x="2089" y="189"/>
                  </a:cubicBezTo>
                  <a:cubicBezTo>
                    <a:pt x="2079" y="169"/>
                    <a:pt x="2059" y="159"/>
                    <a:pt x="2037" y="159"/>
                  </a:cubicBezTo>
                  <a:cubicBezTo>
                    <a:pt x="2014" y="159"/>
                    <a:pt x="1989" y="169"/>
                    <a:pt x="1969" y="189"/>
                  </a:cubicBezTo>
                  <a:cubicBezTo>
                    <a:pt x="1651" y="129"/>
                    <a:pt x="1293" y="149"/>
                    <a:pt x="995" y="10"/>
                  </a:cubicBezTo>
                  <a:cubicBezTo>
                    <a:pt x="968" y="10"/>
                    <a:pt x="933" y="1"/>
                    <a:pt x="9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5" name="Google Shape;5909;p9">
              <a:extLst>
                <a:ext uri="{FF2B5EF4-FFF2-40B4-BE49-F238E27FC236}">
                  <a16:creationId xmlns:a16="http://schemas.microsoft.com/office/drawing/2014/main" id="{A76A0DDD-D3C9-43B6-84B3-2E53AAAE92E1}"/>
                </a:ext>
              </a:extLst>
            </p:cNvPr>
            <p:cNvSpPr/>
            <p:nvPr/>
          </p:nvSpPr>
          <p:spPr>
            <a:xfrm>
              <a:off x="6117925" y="2435000"/>
              <a:ext cx="284350" cy="27700"/>
            </a:xfrm>
            <a:custGeom>
              <a:avLst/>
              <a:gdLst/>
              <a:ahLst/>
              <a:cxnLst/>
              <a:rect l="l" t="t" r="r" b="b"/>
              <a:pathLst>
                <a:path w="11374" h="1108" extrusionOk="0">
                  <a:moveTo>
                    <a:pt x="588" y="0"/>
                  </a:moveTo>
                  <a:cubicBezTo>
                    <a:pt x="411" y="0"/>
                    <a:pt x="233" y="62"/>
                    <a:pt x="55" y="111"/>
                  </a:cubicBezTo>
                  <a:cubicBezTo>
                    <a:pt x="0" y="394"/>
                    <a:pt x="131" y="415"/>
                    <a:pt x="283" y="415"/>
                  </a:cubicBezTo>
                  <a:cubicBezTo>
                    <a:pt x="309" y="415"/>
                    <a:pt x="336" y="414"/>
                    <a:pt x="362" y="414"/>
                  </a:cubicBezTo>
                  <a:cubicBezTo>
                    <a:pt x="463" y="414"/>
                    <a:pt x="562" y="423"/>
                    <a:pt x="612" y="508"/>
                  </a:cubicBezTo>
                  <a:cubicBezTo>
                    <a:pt x="652" y="548"/>
                    <a:pt x="731" y="628"/>
                    <a:pt x="811" y="668"/>
                  </a:cubicBezTo>
                  <a:cubicBezTo>
                    <a:pt x="3098" y="707"/>
                    <a:pt x="5346" y="707"/>
                    <a:pt x="7614" y="926"/>
                  </a:cubicBezTo>
                  <a:cubicBezTo>
                    <a:pt x="7793" y="982"/>
                    <a:pt x="7977" y="997"/>
                    <a:pt x="8161" y="997"/>
                  </a:cubicBezTo>
                  <a:cubicBezTo>
                    <a:pt x="8386" y="997"/>
                    <a:pt x="8613" y="975"/>
                    <a:pt x="8837" y="975"/>
                  </a:cubicBezTo>
                  <a:cubicBezTo>
                    <a:pt x="9022" y="975"/>
                    <a:pt x="9205" y="990"/>
                    <a:pt x="9384" y="1045"/>
                  </a:cubicBezTo>
                  <a:cubicBezTo>
                    <a:pt x="9587" y="1088"/>
                    <a:pt x="9795" y="1108"/>
                    <a:pt x="10000" y="1108"/>
                  </a:cubicBezTo>
                  <a:cubicBezTo>
                    <a:pt x="10177" y="1108"/>
                    <a:pt x="10352" y="1093"/>
                    <a:pt x="10518" y="1065"/>
                  </a:cubicBezTo>
                  <a:cubicBezTo>
                    <a:pt x="10588" y="1016"/>
                    <a:pt x="10653" y="991"/>
                    <a:pt x="10715" y="991"/>
                  </a:cubicBezTo>
                  <a:cubicBezTo>
                    <a:pt x="10777" y="991"/>
                    <a:pt x="10837" y="1016"/>
                    <a:pt x="10896" y="1065"/>
                  </a:cubicBezTo>
                  <a:lnTo>
                    <a:pt x="11095" y="1065"/>
                  </a:lnTo>
                  <a:lnTo>
                    <a:pt x="11294" y="866"/>
                  </a:lnTo>
                  <a:cubicBezTo>
                    <a:pt x="11314" y="866"/>
                    <a:pt x="11354" y="847"/>
                    <a:pt x="11354" y="807"/>
                  </a:cubicBezTo>
                  <a:cubicBezTo>
                    <a:pt x="11374" y="747"/>
                    <a:pt x="11354" y="707"/>
                    <a:pt x="11294" y="648"/>
                  </a:cubicBezTo>
                  <a:lnTo>
                    <a:pt x="10996" y="648"/>
                  </a:lnTo>
                  <a:cubicBezTo>
                    <a:pt x="9583" y="469"/>
                    <a:pt x="8171" y="508"/>
                    <a:pt x="6739" y="270"/>
                  </a:cubicBezTo>
                  <a:cubicBezTo>
                    <a:pt x="6679" y="250"/>
                    <a:pt x="6619" y="210"/>
                    <a:pt x="6580" y="210"/>
                  </a:cubicBezTo>
                  <a:cubicBezTo>
                    <a:pt x="4630" y="31"/>
                    <a:pt x="2661" y="210"/>
                    <a:pt x="711" y="11"/>
                  </a:cubicBezTo>
                  <a:cubicBezTo>
                    <a:pt x="670" y="4"/>
                    <a:pt x="629" y="0"/>
                    <a:pt x="58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6" name="Google Shape;5910;p9">
              <a:extLst>
                <a:ext uri="{FF2B5EF4-FFF2-40B4-BE49-F238E27FC236}">
                  <a16:creationId xmlns:a16="http://schemas.microsoft.com/office/drawing/2014/main" id="{A9D1C669-9D5A-4048-8640-122274977AE8}"/>
                </a:ext>
              </a:extLst>
            </p:cNvPr>
            <p:cNvSpPr/>
            <p:nvPr/>
          </p:nvSpPr>
          <p:spPr>
            <a:xfrm>
              <a:off x="6286375" y="2441875"/>
              <a:ext cx="106450" cy="11225"/>
            </a:xfrm>
            <a:custGeom>
              <a:avLst/>
              <a:gdLst/>
              <a:ahLst/>
              <a:cxnLst/>
              <a:rect l="l" t="t" r="r" b="b"/>
              <a:pathLst>
                <a:path w="4258" h="449" extrusionOk="0">
                  <a:moveTo>
                    <a:pt x="1133" y="1"/>
                  </a:moveTo>
                  <a:cubicBezTo>
                    <a:pt x="756" y="1"/>
                    <a:pt x="378" y="13"/>
                    <a:pt x="1" y="34"/>
                  </a:cubicBezTo>
                  <a:cubicBezTo>
                    <a:pt x="80" y="74"/>
                    <a:pt x="140" y="194"/>
                    <a:pt x="200" y="194"/>
                  </a:cubicBezTo>
                  <a:cubicBezTo>
                    <a:pt x="1265" y="255"/>
                    <a:pt x="2294" y="449"/>
                    <a:pt x="3342" y="449"/>
                  </a:cubicBezTo>
                  <a:cubicBezTo>
                    <a:pt x="3645" y="449"/>
                    <a:pt x="3950" y="433"/>
                    <a:pt x="4258" y="393"/>
                  </a:cubicBezTo>
                  <a:cubicBezTo>
                    <a:pt x="3233" y="100"/>
                    <a:pt x="2186" y="1"/>
                    <a:pt x="113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7" name="Google Shape;5911;p9">
              <a:extLst>
                <a:ext uri="{FF2B5EF4-FFF2-40B4-BE49-F238E27FC236}">
                  <a16:creationId xmlns:a16="http://schemas.microsoft.com/office/drawing/2014/main" id="{9CCB68EA-D088-441E-9128-92E1636CB1E7}"/>
                </a:ext>
              </a:extLst>
            </p:cNvPr>
            <p:cNvSpPr/>
            <p:nvPr/>
          </p:nvSpPr>
          <p:spPr>
            <a:xfrm>
              <a:off x="5675675" y="2422950"/>
              <a:ext cx="44775" cy="4875"/>
            </a:xfrm>
            <a:custGeom>
              <a:avLst/>
              <a:gdLst/>
              <a:ahLst/>
              <a:cxnLst/>
              <a:rect l="l" t="t" r="r" b="b"/>
              <a:pathLst>
                <a:path w="1791" h="195" extrusionOk="0">
                  <a:moveTo>
                    <a:pt x="866" y="1"/>
                  </a:moveTo>
                  <a:cubicBezTo>
                    <a:pt x="567" y="1"/>
                    <a:pt x="279" y="65"/>
                    <a:pt x="0" y="195"/>
                  </a:cubicBezTo>
                  <a:lnTo>
                    <a:pt x="1791" y="195"/>
                  </a:lnTo>
                  <a:cubicBezTo>
                    <a:pt x="1473" y="65"/>
                    <a:pt x="1164" y="1"/>
                    <a:pt x="86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8" name="Google Shape;5912;p9">
              <a:extLst>
                <a:ext uri="{FF2B5EF4-FFF2-40B4-BE49-F238E27FC236}">
                  <a16:creationId xmlns:a16="http://schemas.microsoft.com/office/drawing/2014/main" id="{12ACAD44-104D-45FA-AB2B-99FBA8867246}"/>
                </a:ext>
              </a:extLst>
            </p:cNvPr>
            <p:cNvSpPr/>
            <p:nvPr/>
          </p:nvSpPr>
          <p:spPr>
            <a:xfrm>
              <a:off x="5647325" y="2422850"/>
              <a:ext cx="24400" cy="7975"/>
            </a:xfrm>
            <a:custGeom>
              <a:avLst/>
              <a:gdLst/>
              <a:ahLst/>
              <a:cxnLst/>
              <a:rect l="l" t="t" r="r" b="b"/>
              <a:pathLst>
                <a:path w="976" h="319" extrusionOk="0">
                  <a:moveTo>
                    <a:pt x="242" y="0"/>
                  </a:moveTo>
                  <a:cubicBezTo>
                    <a:pt x="164" y="0"/>
                    <a:pt x="84" y="12"/>
                    <a:pt x="1" y="40"/>
                  </a:cubicBezTo>
                  <a:cubicBezTo>
                    <a:pt x="190" y="188"/>
                    <a:pt x="397" y="318"/>
                    <a:pt x="629" y="318"/>
                  </a:cubicBezTo>
                  <a:cubicBezTo>
                    <a:pt x="738" y="318"/>
                    <a:pt x="854" y="289"/>
                    <a:pt x="975" y="219"/>
                  </a:cubicBezTo>
                  <a:cubicBezTo>
                    <a:pt x="731" y="127"/>
                    <a:pt x="498" y="0"/>
                    <a:pt x="2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9" name="Google Shape;5913;p9">
              <a:extLst>
                <a:ext uri="{FF2B5EF4-FFF2-40B4-BE49-F238E27FC236}">
                  <a16:creationId xmlns:a16="http://schemas.microsoft.com/office/drawing/2014/main" id="{C2BD016A-EF0A-4A24-B12A-D7A67A5A93AF}"/>
                </a:ext>
              </a:extLst>
            </p:cNvPr>
            <p:cNvSpPr/>
            <p:nvPr/>
          </p:nvSpPr>
          <p:spPr>
            <a:xfrm>
              <a:off x="6102225" y="2437750"/>
              <a:ext cx="31000" cy="10000"/>
            </a:xfrm>
            <a:custGeom>
              <a:avLst/>
              <a:gdLst/>
              <a:ahLst/>
              <a:cxnLst/>
              <a:rect l="l" t="t" r="r" b="b"/>
              <a:pathLst>
                <a:path w="1240" h="400" extrusionOk="0">
                  <a:moveTo>
                    <a:pt x="484" y="1"/>
                  </a:moveTo>
                  <a:cubicBezTo>
                    <a:pt x="465" y="135"/>
                    <a:pt x="0" y="399"/>
                    <a:pt x="524" y="399"/>
                  </a:cubicBezTo>
                  <a:cubicBezTo>
                    <a:pt x="542" y="399"/>
                    <a:pt x="562" y="399"/>
                    <a:pt x="583" y="398"/>
                  </a:cubicBezTo>
                  <a:cubicBezTo>
                    <a:pt x="656" y="385"/>
                    <a:pt x="727" y="381"/>
                    <a:pt x="798" y="381"/>
                  </a:cubicBezTo>
                  <a:cubicBezTo>
                    <a:pt x="939" y="381"/>
                    <a:pt x="1081" y="398"/>
                    <a:pt x="1240" y="398"/>
                  </a:cubicBezTo>
                  <a:cubicBezTo>
                    <a:pt x="1120" y="140"/>
                    <a:pt x="782" y="239"/>
                    <a:pt x="6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0" name="Google Shape;5914;p9">
              <a:extLst>
                <a:ext uri="{FF2B5EF4-FFF2-40B4-BE49-F238E27FC236}">
                  <a16:creationId xmlns:a16="http://schemas.microsoft.com/office/drawing/2014/main" id="{87B83EE1-F1BE-419A-A1BC-9453DD681A21}"/>
                </a:ext>
              </a:extLst>
            </p:cNvPr>
            <p:cNvSpPr/>
            <p:nvPr/>
          </p:nvSpPr>
          <p:spPr>
            <a:xfrm>
              <a:off x="6400275" y="2448100"/>
              <a:ext cx="14425" cy="8725"/>
            </a:xfrm>
            <a:custGeom>
              <a:avLst/>
              <a:gdLst/>
              <a:ahLst/>
              <a:cxnLst/>
              <a:rect l="l" t="t" r="r" b="b"/>
              <a:pathLst>
                <a:path w="577" h="349" extrusionOk="0">
                  <a:moveTo>
                    <a:pt x="196" y="1"/>
                  </a:moveTo>
                  <a:cubicBezTo>
                    <a:pt x="131" y="1"/>
                    <a:pt x="66" y="32"/>
                    <a:pt x="0" y="124"/>
                  </a:cubicBezTo>
                  <a:cubicBezTo>
                    <a:pt x="0" y="203"/>
                    <a:pt x="20" y="283"/>
                    <a:pt x="20" y="342"/>
                  </a:cubicBezTo>
                  <a:cubicBezTo>
                    <a:pt x="83" y="342"/>
                    <a:pt x="150" y="348"/>
                    <a:pt x="215" y="348"/>
                  </a:cubicBezTo>
                  <a:cubicBezTo>
                    <a:pt x="358" y="348"/>
                    <a:pt x="495" y="320"/>
                    <a:pt x="577" y="144"/>
                  </a:cubicBezTo>
                  <a:cubicBezTo>
                    <a:pt x="457" y="130"/>
                    <a:pt x="328" y="1"/>
                    <a:pt x="19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1" name="Google Shape;5915;p9">
              <a:extLst>
                <a:ext uri="{FF2B5EF4-FFF2-40B4-BE49-F238E27FC236}">
                  <a16:creationId xmlns:a16="http://schemas.microsoft.com/office/drawing/2014/main" id="{BB70028A-E8DD-472C-B482-412ECF095F5D}"/>
                </a:ext>
              </a:extLst>
            </p:cNvPr>
            <p:cNvSpPr/>
            <p:nvPr/>
          </p:nvSpPr>
          <p:spPr>
            <a:xfrm>
              <a:off x="6419650" y="2451675"/>
              <a:ext cx="10975" cy="11475"/>
            </a:xfrm>
            <a:custGeom>
              <a:avLst/>
              <a:gdLst/>
              <a:ahLst/>
              <a:cxnLst/>
              <a:rect l="l" t="t" r="r" b="b"/>
              <a:pathLst>
                <a:path w="439" h="459" extrusionOk="0">
                  <a:moveTo>
                    <a:pt x="1" y="1"/>
                  </a:moveTo>
                  <a:lnTo>
                    <a:pt x="220" y="458"/>
                  </a:lnTo>
                  <a:cubicBezTo>
                    <a:pt x="439" y="160"/>
                    <a:pt x="339" y="40"/>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2" name="Google Shape;5916;p9">
              <a:extLst>
                <a:ext uri="{FF2B5EF4-FFF2-40B4-BE49-F238E27FC236}">
                  <a16:creationId xmlns:a16="http://schemas.microsoft.com/office/drawing/2014/main" id="{2D0B8A9F-63E5-494E-B1BF-7D6CE7D4FB77}"/>
                </a:ext>
              </a:extLst>
            </p:cNvPr>
            <p:cNvSpPr/>
            <p:nvPr/>
          </p:nvSpPr>
          <p:spPr>
            <a:xfrm>
              <a:off x="6414700" y="2449250"/>
              <a:ext cx="4975" cy="2450"/>
            </a:xfrm>
            <a:custGeom>
              <a:avLst/>
              <a:gdLst/>
              <a:ahLst/>
              <a:cxnLst/>
              <a:rect l="l" t="t" r="r" b="b"/>
              <a:pathLst>
                <a:path w="199" h="98" extrusionOk="0">
                  <a:moveTo>
                    <a:pt x="103" y="0"/>
                  </a:moveTo>
                  <a:cubicBezTo>
                    <a:pt x="72" y="0"/>
                    <a:pt x="38" y="31"/>
                    <a:pt x="0" y="98"/>
                  </a:cubicBezTo>
                  <a:lnTo>
                    <a:pt x="199" y="98"/>
                  </a:lnTo>
                  <a:cubicBezTo>
                    <a:pt x="168" y="36"/>
                    <a:pt x="137"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3" name="Google Shape;5917;p9">
              <a:extLst>
                <a:ext uri="{FF2B5EF4-FFF2-40B4-BE49-F238E27FC236}">
                  <a16:creationId xmlns:a16="http://schemas.microsoft.com/office/drawing/2014/main" id="{859D6B43-89BF-4325-8210-799A46D76450}"/>
                </a:ext>
              </a:extLst>
            </p:cNvPr>
            <p:cNvSpPr/>
            <p:nvPr/>
          </p:nvSpPr>
          <p:spPr>
            <a:xfrm>
              <a:off x="5153500" y="2873900"/>
              <a:ext cx="157675" cy="112425"/>
            </a:xfrm>
            <a:custGeom>
              <a:avLst/>
              <a:gdLst/>
              <a:ahLst/>
              <a:cxnLst/>
              <a:rect l="l" t="t" r="r" b="b"/>
              <a:pathLst>
                <a:path w="6307" h="4497" extrusionOk="0">
                  <a:moveTo>
                    <a:pt x="3024" y="0"/>
                  </a:moveTo>
                  <a:cubicBezTo>
                    <a:pt x="2944" y="0"/>
                    <a:pt x="2885" y="20"/>
                    <a:pt x="2825" y="100"/>
                  </a:cubicBezTo>
                  <a:cubicBezTo>
                    <a:pt x="2696" y="819"/>
                    <a:pt x="2378" y="1282"/>
                    <a:pt x="1619" y="1282"/>
                  </a:cubicBezTo>
                  <a:cubicBezTo>
                    <a:pt x="1560" y="1282"/>
                    <a:pt x="1497" y="1279"/>
                    <a:pt x="1432" y="1274"/>
                  </a:cubicBezTo>
                  <a:cubicBezTo>
                    <a:pt x="1403" y="1270"/>
                    <a:pt x="1375" y="1269"/>
                    <a:pt x="1347" y="1269"/>
                  </a:cubicBezTo>
                  <a:cubicBezTo>
                    <a:pt x="858" y="1269"/>
                    <a:pt x="527" y="1742"/>
                    <a:pt x="0" y="1930"/>
                  </a:cubicBezTo>
                  <a:cubicBezTo>
                    <a:pt x="458" y="2268"/>
                    <a:pt x="836" y="2467"/>
                    <a:pt x="1253" y="2587"/>
                  </a:cubicBezTo>
                  <a:cubicBezTo>
                    <a:pt x="1393" y="2746"/>
                    <a:pt x="1492" y="2885"/>
                    <a:pt x="1651" y="3044"/>
                  </a:cubicBezTo>
                  <a:cubicBezTo>
                    <a:pt x="3064" y="3561"/>
                    <a:pt x="4416" y="4258"/>
                    <a:pt x="5928" y="4496"/>
                  </a:cubicBezTo>
                  <a:cubicBezTo>
                    <a:pt x="6207" y="4437"/>
                    <a:pt x="6306" y="4258"/>
                    <a:pt x="6207" y="3979"/>
                  </a:cubicBezTo>
                  <a:cubicBezTo>
                    <a:pt x="6147" y="3860"/>
                    <a:pt x="6048" y="3760"/>
                    <a:pt x="5948" y="3681"/>
                  </a:cubicBezTo>
                  <a:cubicBezTo>
                    <a:pt x="5829" y="3601"/>
                    <a:pt x="5689" y="3561"/>
                    <a:pt x="5530" y="3502"/>
                  </a:cubicBezTo>
                  <a:cubicBezTo>
                    <a:pt x="5491" y="3482"/>
                    <a:pt x="5411" y="3462"/>
                    <a:pt x="5331" y="3442"/>
                  </a:cubicBezTo>
                  <a:cubicBezTo>
                    <a:pt x="5212" y="3382"/>
                    <a:pt x="5053" y="3342"/>
                    <a:pt x="4934" y="3283"/>
                  </a:cubicBezTo>
                  <a:cubicBezTo>
                    <a:pt x="4854" y="3263"/>
                    <a:pt x="4814" y="3243"/>
                    <a:pt x="4735" y="3203"/>
                  </a:cubicBezTo>
                  <a:cubicBezTo>
                    <a:pt x="4556" y="3163"/>
                    <a:pt x="4396" y="3084"/>
                    <a:pt x="4217" y="3004"/>
                  </a:cubicBezTo>
                  <a:cubicBezTo>
                    <a:pt x="4118" y="2964"/>
                    <a:pt x="3999" y="2905"/>
                    <a:pt x="3899" y="2865"/>
                  </a:cubicBezTo>
                  <a:cubicBezTo>
                    <a:pt x="3760" y="2805"/>
                    <a:pt x="3660" y="2785"/>
                    <a:pt x="3541" y="2766"/>
                  </a:cubicBezTo>
                  <a:cubicBezTo>
                    <a:pt x="3362" y="2706"/>
                    <a:pt x="3223" y="2666"/>
                    <a:pt x="3064" y="2606"/>
                  </a:cubicBezTo>
                  <a:cubicBezTo>
                    <a:pt x="2686" y="2467"/>
                    <a:pt x="2248" y="2368"/>
                    <a:pt x="1870" y="2089"/>
                  </a:cubicBezTo>
                  <a:cubicBezTo>
                    <a:pt x="2228" y="1870"/>
                    <a:pt x="2706" y="1990"/>
                    <a:pt x="2924" y="1572"/>
                  </a:cubicBezTo>
                  <a:cubicBezTo>
                    <a:pt x="3083" y="1353"/>
                    <a:pt x="3143" y="1095"/>
                    <a:pt x="3183" y="856"/>
                  </a:cubicBezTo>
                  <a:cubicBezTo>
                    <a:pt x="3203" y="697"/>
                    <a:pt x="3223" y="518"/>
                    <a:pt x="3243" y="378"/>
                  </a:cubicBezTo>
                  <a:lnTo>
                    <a:pt x="3243" y="259"/>
                  </a:lnTo>
                  <a:cubicBezTo>
                    <a:pt x="3243" y="199"/>
                    <a:pt x="3223" y="179"/>
                    <a:pt x="3223" y="120"/>
                  </a:cubicBezTo>
                  <a:cubicBezTo>
                    <a:pt x="3183" y="60"/>
                    <a:pt x="3103" y="20"/>
                    <a:pt x="30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4" name="Google Shape;5918;p9">
              <a:extLst>
                <a:ext uri="{FF2B5EF4-FFF2-40B4-BE49-F238E27FC236}">
                  <a16:creationId xmlns:a16="http://schemas.microsoft.com/office/drawing/2014/main" id="{FCF4DB47-65BC-4504-9A7E-25D78CAE9D13}"/>
                </a:ext>
              </a:extLst>
            </p:cNvPr>
            <p:cNvSpPr/>
            <p:nvPr/>
          </p:nvSpPr>
          <p:spPr>
            <a:xfrm>
              <a:off x="5028175" y="3018275"/>
              <a:ext cx="68150" cy="109275"/>
            </a:xfrm>
            <a:custGeom>
              <a:avLst/>
              <a:gdLst/>
              <a:ahLst/>
              <a:cxnLst/>
              <a:rect l="l" t="t" r="r" b="b"/>
              <a:pathLst>
                <a:path w="2726" h="4371" extrusionOk="0">
                  <a:moveTo>
                    <a:pt x="2222" y="0"/>
                  </a:moveTo>
                  <a:cubicBezTo>
                    <a:pt x="2057" y="0"/>
                    <a:pt x="1973" y="120"/>
                    <a:pt x="1890" y="253"/>
                  </a:cubicBezTo>
                  <a:cubicBezTo>
                    <a:pt x="2049" y="1546"/>
                    <a:pt x="1651" y="2600"/>
                    <a:pt x="557" y="3376"/>
                  </a:cubicBezTo>
                  <a:cubicBezTo>
                    <a:pt x="279" y="3575"/>
                    <a:pt x="0" y="3834"/>
                    <a:pt x="0" y="4232"/>
                  </a:cubicBezTo>
                  <a:cubicBezTo>
                    <a:pt x="40" y="4251"/>
                    <a:pt x="80" y="4251"/>
                    <a:pt x="139" y="4271"/>
                  </a:cubicBezTo>
                  <a:cubicBezTo>
                    <a:pt x="199" y="4331"/>
                    <a:pt x="259" y="4331"/>
                    <a:pt x="358" y="4371"/>
                  </a:cubicBezTo>
                  <a:cubicBezTo>
                    <a:pt x="517" y="4291"/>
                    <a:pt x="677" y="4192"/>
                    <a:pt x="816" y="4092"/>
                  </a:cubicBezTo>
                  <a:cubicBezTo>
                    <a:pt x="895" y="4052"/>
                    <a:pt x="975" y="4033"/>
                    <a:pt x="1015" y="3973"/>
                  </a:cubicBezTo>
                  <a:cubicBezTo>
                    <a:pt x="1074" y="3933"/>
                    <a:pt x="1154" y="3873"/>
                    <a:pt x="1194" y="3834"/>
                  </a:cubicBezTo>
                  <a:cubicBezTo>
                    <a:pt x="1253" y="3774"/>
                    <a:pt x="1313" y="3734"/>
                    <a:pt x="1373" y="3675"/>
                  </a:cubicBezTo>
                  <a:cubicBezTo>
                    <a:pt x="1691" y="3456"/>
                    <a:pt x="1870" y="3157"/>
                    <a:pt x="2049" y="2839"/>
                  </a:cubicBezTo>
                  <a:cubicBezTo>
                    <a:pt x="2168" y="2660"/>
                    <a:pt x="2328" y="2501"/>
                    <a:pt x="2427" y="2302"/>
                  </a:cubicBezTo>
                  <a:cubicBezTo>
                    <a:pt x="2527" y="2063"/>
                    <a:pt x="2626" y="1805"/>
                    <a:pt x="2666" y="1546"/>
                  </a:cubicBezTo>
                  <a:cubicBezTo>
                    <a:pt x="2725" y="1267"/>
                    <a:pt x="2725" y="989"/>
                    <a:pt x="2686" y="710"/>
                  </a:cubicBezTo>
                  <a:cubicBezTo>
                    <a:pt x="2686" y="611"/>
                    <a:pt x="2666" y="551"/>
                    <a:pt x="2646" y="452"/>
                  </a:cubicBezTo>
                  <a:cubicBezTo>
                    <a:pt x="2566" y="273"/>
                    <a:pt x="2487" y="114"/>
                    <a:pt x="2328" y="14"/>
                  </a:cubicBezTo>
                  <a:cubicBezTo>
                    <a:pt x="2289" y="5"/>
                    <a:pt x="2254" y="0"/>
                    <a:pt x="22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5" name="Google Shape;5919;p9">
              <a:extLst>
                <a:ext uri="{FF2B5EF4-FFF2-40B4-BE49-F238E27FC236}">
                  <a16:creationId xmlns:a16="http://schemas.microsoft.com/office/drawing/2014/main" id="{91068007-E5C0-4627-962C-E97773A6D6E3}"/>
                </a:ext>
              </a:extLst>
            </p:cNvPr>
            <p:cNvSpPr/>
            <p:nvPr/>
          </p:nvSpPr>
          <p:spPr>
            <a:xfrm>
              <a:off x="5188300" y="2789800"/>
              <a:ext cx="60200" cy="58275"/>
            </a:xfrm>
            <a:custGeom>
              <a:avLst/>
              <a:gdLst/>
              <a:ahLst/>
              <a:cxnLst/>
              <a:rect l="l" t="t" r="r" b="b"/>
              <a:pathLst>
                <a:path w="2408" h="2331" extrusionOk="0">
                  <a:moveTo>
                    <a:pt x="737" y="1"/>
                  </a:moveTo>
                  <a:cubicBezTo>
                    <a:pt x="408" y="1"/>
                    <a:pt x="151" y="160"/>
                    <a:pt x="1" y="460"/>
                  </a:cubicBezTo>
                  <a:cubicBezTo>
                    <a:pt x="219" y="560"/>
                    <a:pt x="418" y="679"/>
                    <a:pt x="637" y="778"/>
                  </a:cubicBezTo>
                  <a:cubicBezTo>
                    <a:pt x="1512" y="977"/>
                    <a:pt x="1592" y="1057"/>
                    <a:pt x="1592" y="1853"/>
                  </a:cubicBezTo>
                  <a:cubicBezTo>
                    <a:pt x="1612" y="1992"/>
                    <a:pt x="1612" y="2171"/>
                    <a:pt x="1612" y="2330"/>
                  </a:cubicBezTo>
                  <a:cubicBezTo>
                    <a:pt x="2030" y="2270"/>
                    <a:pt x="1950" y="1793"/>
                    <a:pt x="2229" y="1634"/>
                  </a:cubicBezTo>
                  <a:cubicBezTo>
                    <a:pt x="2328" y="1534"/>
                    <a:pt x="2388" y="1395"/>
                    <a:pt x="2408" y="1276"/>
                  </a:cubicBezTo>
                  <a:cubicBezTo>
                    <a:pt x="2288" y="301"/>
                    <a:pt x="1413" y="341"/>
                    <a:pt x="796" y="3"/>
                  </a:cubicBezTo>
                  <a:cubicBezTo>
                    <a:pt x="776" y="1"/>
                    <a:pt x="757" y="1"/>
                    <a:pt x="7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6" name="Google Shape;5920;p9">
              <a:extLst>
                <a:ext uri="{FF2B5EF4-FFF2-40B4-BE49-F238E27FC236}">
                  <a16:creationId xmlns:a16="http://schemas.microsoft.com/office/drawing/2014/main" id="{DC8ADDFE-4504-44B4-B544-4DAC591DE886}"/>
                </a:ext>
              </a:extLst>
            </p:cNvPr>
            <p:cNvSpPr/>
            <p:nvPr/>
          </p:nvSpPr>
          <p:spPr>
            <a:xfrm>
              <a:off x="5107750" y="2944025"/>
              <a:ext cx="84050" cy="33350"/>
            </a:xfrm>
            <a:custGeom>
              <a:avLst/>
              <a:gdLst/>
              <a:ahLst/>
              <a:cxnLst/>
              <a:rect l="l" t="t" r="r" b="b"/>
              <a:pathLst>
                <a:path w="3362" h="1334" extrusionOk="0">
                  <a:moveTo>
                    <a:pt x="3083" y="0"/>
                  </a:moveTo>
                  <a:cubicBezTo>
                    <a:pt x="2387" y="239"/>
                    <a:pt x="1631" y="159"/>
                    <a:pt x="975" y="577"/>
                  </a:cubicBezTo>
                  <a:cubicBezTo>
                    <a:pt x="855" y="677"/>
                    <a:pt x="696" y="657"/>
                    <a:pt x="557" y="736"/>
                  </a:cubicBezTo>
                  <a:cubicBezTo>
                    <a:pt x="534" y="725"/>
                    <a:pt x="514" y="720"/>
                    <a:pt x="496" y="720"/>
                  </a:cubicBezTo>
                  <a:cubicBezTo>
                    <a:pt x="454" y="720"/>
                    <a:pt x="426" y="748"/>
                    <a:pt x="398" y="776"/>
                  </a:cubicBezTo>
                  <a:cubicBezTo>
                    <a:pt x="298" y="876"/>
                    <a:pt x="60" y="796"/>
                    <a:pt x="40" y="1055"/>
                  </a:cubicBezTo>
                  <a:cubicBezTo>
                    <a:pt x="0" y="1254"/>
                    <a:pt x="179" y="1273"/>
                    <a:pt x="338" y="1333"/>
                  </a:cubicBezTo>
                  <a:cubicBezTo>
                    <a:pt x="398" y="1333"/>
                    <a:pt x="497" y="1333"/>
                    <a:pt x="577" y="1293"/>
                  </a:cubicBezTo>
                  <a:cubicBezTo>
                    <a:pt x="796" y="1254"/>
                    <a:pt x="995" y="1194"/>
                    <a:pt x="1194" y="1174"/>
                  </a:cubicBezTo>
                  <a:lnTo>
                    <a:pt x="1572" y="1094"/>
                  </a:lnTo>
                  <a:cubicBezTo>
                    <a:pt x="1751" y="1055"/>
                    <a:pt x="1890" y="1035"/>
                    <a:pt x="2069" y="995"/>
                  </a:cubicBezTo>
                  <a:cubicBezTo>
                    <a:pt x="2526" y="776"/>
                    <a:pt x="3362" y="1075"/>
                    <a:pt x="3223" y="80"/>
                  </a:cubicBezTo>
                  <a:cubicBezTo>
                    <a:pt x="3163" y="60"/>
                    <a:pt x="3143" y="40"/>
                    <a:pt x="30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7" name="Google Shape;5921;p9">
              <a:extLst>
                <a:ext uri="{FF2B5EF4-FFF2-40B4-BE49-F238E27FC236}">
                  <a16:creationId xmlns:a16="http://schemas.microsoft.com/office/drawing/2014/main" id="{735D4FEB-2A30-4884-9560-E61A72A92CDB}"/>
                </a:ext>
              </a:extLst>
            </p:cNvPr>
            <p:cNvSpPr/>
            <p:nvPr/>
          </p:nvSpPr>
          <p:spPr>
            <a:xfrm>
              <a:off x="5042600" y="2963425"/>
              <a:ext cx="76600" cy="34525"/>
            </a:xfrm>
            <a:custGeom>
              <a:avLst/>
              <a:gdLst/>
              <a:ahLst/>
              <a:cxnLst/>
              <a:rect l="l" t="t" r="r" b="b"/>
              <a:pathLst>
                <a:path w="3064" h="1381" extrusionOk="0">
                  <a:moveTo>
                    <a:pt x="3004" y="0"/>
                  </a:moveTo>
                  <a:lnTo>
                    <a:pt x="3004" y="0"/>
                  </a:lnTo>
                  <a:cubicBezTo>
                    <a:pt x="2069" y="259"/>
                    <a:pt x="1094" y="259"/>
                    <a:pt x="159" y="557"/>
                  </a:cubicBezTo>
                  <a:cubicBezTo>
                    <a:pt x="0" y="796"/>
                    <a:pt x="0" y="1054"/>
                    <a:pt x="159" y="1273"/>
                  </a:cubicBezTo>
                  <a:cubicBezTo>
                    <a:pt x="199" y="1313"/>
                    <a:pt x="259" y="1353"/>
                    <a:pt x="298" y="1353"/>
                  </a:cubicBezTo>
                  <a:cubicBezTo>
                    <a:pt x="337" y="1372"/>
                    <a:pt x="371" y="1381"/>
                    <a:pt x="402" y="1381"/>
                  </a:cubicBezTo>
                  <a:cubicBezTo>
                    <a:pt x="469" y="1381"/>
                    <a:pt x="523" y="1341"/>
                    <a:pt x="577" y="1273"/>
                  </a:cubicBezTo>
                  <a:cubicBezTo>
                    <a:pt x="597" y="1194"/>
                    <a:pt x="597" y="1154"/>
                    <a:pt x="557" y="1074"/>
                  </a:cubicBezTo>
                  <a:cubicBezTo>
                    <a:pt x="531" y="1063"/>
                    <a:pt x="509" y="1059"/>
                    <a:pt x="491" y="1059"/>
                  </a:cubicBezTo>
                  <a:cubicBezTo>
                    <a:pt x="484" y="1059"/>
                    <a:pt x="478" y="1059"/>
                    <a:pt x="473" y="1060"/>
                  </a:cubicBezTo>
                  <a:lnTo>
                    <a:pt x="473" y="1060"/>
                  </a:lnTo>
                  <a:cubicBezTo>
                    <a:pt x="474" y="1059"/>
                    <a:pt x="476" y="1057"/>
                    <a:pt x="477" y="1054"/>
                  </a:cubicBezTo>
                  <a:cubicBezTo>
                    <a:pt x="501" y="1019"/>
                    <a:pt x="540" y="1012"/>
                    <a:pt x="583" y="1012"/>
                  </a:cubicBezTo>
                  <a:cubicBezTo>
                    <a:pt x="613" y="1012"/>
                    <a:pt x="645" y="1015"/>
                    <a:pt x="676" y="1015"/>
                  </a:cubicBezTo>
                  <a:cubicBezTo>
                    <a:pt x="716" y="995"/>
                    <a:pt x="776" y="995"/>
                    <a:pt x="796" y="995"/>
                  </a:cubicBezTo>
                  <a:cubicBezTo>
                    <a:pt x="875" y="995"/>
                    <a:pt x="955" y="975"/>
                    <a:pt x="1015" y="975"/>
                  </a:cubicBezTo>
                  <a:cubicBezTo>
                    <a:pt x="1253" y="975"/>
                    <a:pt x="1452" y="975"/>
                    <a:pt x="1671" y="955"/>
                  </a:cubicBezTo>
                  <a:cubicBezTo>
                    <a:pt x="2109" y="716"/>
                    <a:pt x="2765" y="1015"/>
                    <a:pt x="3064" y="378"/>
                  </a:cubicBezTo>
                  <a:cubicBezTo>
                    <a:pt x="2487" y="318"/>
                    <a:pt x="2964" y="120"/>
                    <a:pt x="300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8" name="Google Shape;5922;p9">
              <a:extLst>
                <a:ext uri="{FF2B5EF4-FFF2-40B4-BE49-F238E27FC236}">
                  <a16:creationId xmlns:a16="http://schemas.microsoft.com/office/drawing/2014/main" id="{287D5FFE-98E8-4FDD-B9AF-796ECFD6CC09}"/>
                </a:ext>
              </a:extLst>
            </p:cNvPr>
            <p:cNvSpPr/>
            <p:nvPr/>
          </p:nvSpPr>
          <p:spPr>
            <a:xfrm>
              <a:off x="5064475" y="2989150"/>
              <a:ext cx="68150" cy="35450"/>
            </a:xfrm>
            <a:custGeom>
              <a:avLst/>
              <a:gdLst/>
              <a:ahLst/>
              <a:cxnLst/>
              <a:rect l="l" t="t" r="r" b="b"/>
              <a:pathLst>
                <a:path w="2726" h="1418" extrusionOk="0">
                  <a:moveTo>
                    <a:pt x="901" y="1"/>
                  </a:moveTo>
                  <a:cubicBezTo>
                    <a:pt x="732" y="1"/>
                    <a:pt x="569" y="24"/>
                    <a:pt x="398" y="85"/>
                  </a:cubicBezTo>
                  <a:cubicBezTo>
                    <a:pt x="140" y="185"/>
                    <a:pt x="120" y="463"/>
                    <a:pt x="0" y="662"/>
                  </a:cubicBezTo>
                  <a:cubicBezTo>
                    <a:pt x="239" y="861"/>
                    <a:pt x="398" y="1120"/>
                    <a:pt x="418" y="1418"/>
                  </a:cubicBezTo>
                  <a:cubicBezTo>
                    <a:pt x="537" y="1358"/>
                    <a:pt x="637" y="1279"/>
                    <a:pt x="776" y="1239"/>
                  </a:cubicBezTo>
                  <a:cubicBezTo>
                    <a:pt x="1035" y="1040"/>
                    <a:pt x="1393" y="1139"/>
                    <a:pt x="1671" y="1020"/>
                  </a:cubicBezTo>
                  <a:cubicBezTo>
                    <a:pt x="1970" y="762"/>
                    <a:pt x="2527" y="980"/>
                    <a:pt x="2726" y="523"/>
                  </a:cubicBezTo>
                  <a:cubicBezTo>
                    <a:pt x="2368" y="25"/>
                    <a:pt x="1731" y="185"/>
                    <a:pt x="1234" y="25"/>
                  </a:cubicBezTo>
                  <a:cubicBezTo>
                    <a:pt x="1118" y="10"/>
                    <a:pt x="1008" y="1"/>
                    <a:pt x="90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9" name="Google Shape;5923;p9">
              <a:extLst>
                <a:ext uri="{FF2B5EF4-FFF2-40B4-BE49-F238E27FC236}">
                  <a16:creationId xmlns:a16="http://schemas.microsoft.com/office/drawing/2014/main" id="{515023F1-6B88-4278-99F7-EBBD0B7DE3B2}"/>
                </a:ext>
              </a:extLst>
            </p:cNvPr>
            <p:cNvSpPr/>
            <p:nvPr/>
          </p:nvSpPr>
          <p:spPr>
            <a:xfrm>
              <a:off x="5224100" y="2829150"/>
              <a:ext cx="21425" cy="47250"/>
            </a:xfrm>
            <a:custGeom>
              <a:avLst/>
              <a:gdLst/>
              <a:ahLst/>
              <a:cxnLst/>
              <a:rect l="l" t="t" r="r" b="b"/>
              <a:pathLst>
                <a:path w="857" h="1890" extrusionOk="0">
                  <a:moveTo>
                    <a:pt x="677" y="0"/>
                  </a:moveTo>
                  <a:cubicBezTo>
                    <a:pt x="458" y="0"/>
                    <a:pt x="359" y="119"/>
                    <a:pt x="319" y="358"/>
                  </a:cubicBezTo>
                  <a:cubicBezTo>
                    <a:pt x="319" y="497"/>
                    <a:pt x="299" y="676"/>
                    <a:pt x="180" y="776"/>
                  </a:cubicBezTo>
                  <a:cubicBezTo>
                    <a:pt x="160" y="995"/>
                    <a:pt x="120" y="1253"/>
                    <a:pt x="80" y="1452"/>
                  </a:cubicBezTo>
                  <a:cubicBezTo>
                    <a:pt x="21" y="1592"/>
                    <a:pt x="1" y="1771"/>
                    <a:pt x="120" y="1890"/>
                  </a:cubicBezTo>
                  <a:lnTo>
                    <a:pt x="299" y="1890"/>
                  </a:lnTo>
                  <a:cubicBezTo>
                    <a:pt x="498" y="1771"/>
                    <a:pt x="558" y="1552"/>
                    <a:pt x="618" y="1353"/>
                  </a:cubicBezTo>
                  <a:cubicBezTo>
                    <a:pt x="677" y="1214"/>
                    <a:pt x="697" y="1094"/>
                    <a:pt x="717" y="975"/>
                  </a:cubicBezTo>
                  <a:cubicBezTo>
                    <a:pt x="777" y="796"/>
                    <a:pt x="816" y="657"/>
                    <a:pt x="856" y="478"/>
                  </a:cubicBezTo>
                  <a:cubicBezTo>
                    <a:pt x="856" y="299"/>
                    <a:pt x="856" y="119"/>
                    <a:pt x="67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0" name="Google Shape;5924;p9">
              <a:extLst>
                <a:ext uri="{FF2B5EF4-FFF2-40B4-BE49-F238E27FC236}">
                  <a16:creationId xmlns:a16="http://schemas.microsoft.com/office/drawing/2014/main" id="{DCFDC9C4-FA67-4EED-8477-AA38C8B61E5A}"/>
                </a:ext>
              </a:extLst>
            </p:cNvPr>
            <p:cNvSpPr/>
            <p:nvPr/>
          </p:nvSpPr>
          <p:spPr>
            <a:xfrm>
              <a:off x="5050550" y="2990075"/>
              <a:ext cx="24400" cy="16125"/>
            </a:xfrm>
            <a:custGeom>
              <a:avLst/>
              <a:gdLst/>
              <a:ahLst/>
              <a:cxnLst/>
              <a:rect l="l" t="t" r="r" b="b"/>
              <a:pathLst>
                <a:path w="976" h="645" extrusionOk="0">
                  <a:moveTo>
                    <a:pt x="430" y="1"/>
                  </a:moveTo>
                  <a:cubicBezTo>
                    <a:pt x="376" y="1"/>
                    <a:pt x="319" y="15"/>
                    <a:pt x="259" y="48"/>
                  </a:cubicBezTo>
                  <a:cubicBezTo>
                    <a:pt x="179" y="128"/>
                    <a:pt x="80" y="207"/>
                    <a:pt x="0" y="287"/>
                  </a:cubicBezTo>
                  <a:cubicBezTo>
                    <a:pt x="159" y="446"/>
                    <a:pt x="299" y="625"/>
                    <a:pt x="577" y="645"/>
                  </a:cubicBezTo>
                  <a:cubicBezTo>
                    <a:pt x="836" y="605"/>
                    <a:pt x="975" y="526"/>
                    <a:pt x="776" y="247"/>
                  </a:cubicBezTo>
                  <a:cubicBezTo>
                    <a:pt x="690" y="103"/>
                    <a:pt x="572" y="1"/>
                    <a:pt x="43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1" name="Google Shape;5925;p9">
              <a:extLst>
                <a:ext uri="{FF2B5EF4-FFF2-40B4-BE49-F238E27FC236}">
                  <a16:creationId xmlns:a16="http://schemas.microsoft.com/office/drawing/2014/main" id="{3C2210FB-C054-464D-AA31-1A89064C7844}"/>
                </a:ext>
              </a:extLst>
            </p:cNvPr>
            <p:cNvSpPr/>
            <p:nvPr/>
          </p:nvSpPr>
          <p:spPr>
            <a:xfrm>
              <a:off x="5037625" y="2977350"/>
              <a:ext cx="8975" cy="17925"/>
            </a:xfrm>
            <a:custGeom>
              <a:avLst/>
              <a:gdLst/>
              <a:ahLst/>
              <a:cxnLst/>
              <a:rect l="l" t="t" r="r" b="b"/>
              <a:pathLst>
                <a:path w="359" h="717" extrusionOk="0">
                  <a:moveTo>
                    <a:pt x="358" y="0"/>
                  </a:moveTo>
                  <a:cubicBezTo>
                    <a:pt x="0" y="219"/>
                    <a:pt x="100" y="458"/>
                    <a:pt x="358" y="716"/>
                  </a:cubicBezTo>
                  <a:lnTo>
                    <a:pt x="35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2" name="Google Shape;5926;p9">
              <a:extLst>
                <a:ext uri="{FF2B5EF4-FFF2-40B4-BE49-F238E27FC236}">
                  <a16:creationId xmlns:a16="http://schemas.microsoft.com/office/drawing/2014/main" id="{49E29CFD-EB3D-4F7C-9159-45A3AFD9E6AC}"/>
                </a:ext>
              </a:extLst>
            </p:cNvPr>
            <p:cNvSpPr/>
            <p:nvPr/>
          </p:nvSpPr>
          <p:spPr>
            <a:xfrm>
              <a:off x="5223125" y="2865950"/>
              <a:ext cx="5000" cy="10950"/>
            </a:xfrm>
            <a:custGeom>
              <a:avLst/>
              <a:gdLst/>
              <a:ahLst/>
              <a:cxnLst/>
              <a:rect l="l" t="t" r="r" b="b"/>
              <a:pathLst>
                <a:path w="200" h="438" extrusionOk="0">
                  <a:moveTo>
                    <a:pt x="139" y="0"/>
                  </a:moveTo>
                  <a:cubicBezTo>
                    <a:pt x="20" y="120"/>
                    <a:pt x="0" y="279"/>
                    <a:pt x="20" y="438"/>
                  </a:cubicBezTo>
                  <a:lnTo>
                    <a:pt x="199" y="438"/>
                  </a:lnTo>
                  <a:cubicBezTo>
                    <a:pt x="159" y="299"/>
                    <a:pt x="159" y="139"/>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3" name="Google Shape;5927;p9">
              <a:extLst>
                <a:ext uri="{FF2B5EF4-FFF2-40B4-BE49-F238E27FC236}">
                  <a16:creationId xmlns:a16="http://schemas.microsoft.com/office/drawing/2014/main" id="{85A51514-2F00-4EF0-8A02-28A31AF1BE00}"/>
                </a:ext>
              </a:extLst>
            </p:cNvPr>
            <p:cNvSpPr/>
            <p:nvPr/>
          </p:nvSpPr>
          <p:spPr>
            <a:xfrm>
              <a:off x="5184325" y="2938425"/>
              <a:ext cx="9975" cy="6875"/>
            </a:xfrm>
            <a:custGeom>
              <a:avLst/>
              <a:gdLst/>
              <a:ahLst/>
              <a:cxnLst/>
              <a:rect l="l" t="t" r="r" b="b"/>
              <a:pathLst>
                <a:path w="399" h="275" extrusionOk="0">
                  <a:moveTo>
                    <a:pt x="93" y="1"/>
                  </a:moveTo>
                  <a:cubicBezTo>
                    <a:pt x="69" y="1"/>
                    <a:pt x="45" y="2"/>
                    <a:pt x="20" y="6"/>
                  </a:cubicBezTo>
                  <a:lnTo>
                    <a:pt x="20" y="199"/>
                  </a:lnTo>
                  <a:lnTo>
                    <a:pt x="20" y="199"/>
                  </a:lnTo>
                  <a:cubicBezTo>
                    <a:pt x="14" y="194"/>
                    <a:pt x="7" y="190"/>
                    <a:pt x="0" y="185"/>
                  </a:cubicBezTo>
                  <a:lnTo>
                    <a:pt x="0" y="185"/>
                  </a:lnTo>
                  <a:lnTo>
                    <a:pt x="20" y="204"/>
                  </a:lnTo>
                  <a:lnTo>
                    <a:pt x="20" y="199"/>
                  </a:lnTo>
                  <a:lnTo>
                    <a:pt x="20" y="199"/>
                  </a:lnTo>
                  <a:cubicBezTo>
                    <a:pt x="92" y="249"/>
                    <a:pt x="155" y="274"/>
                    <a:pt x="214" y="274"/>
                  </a:cubicBezTo>
                  <a:cubicBezTo>
                    <a:pt x="279" y="274"/>
                    <a:pt x="339" y="244"/>
                    <a:pt x="398" y="185"/>
                  </a:cubicBezTo>
                  <a:cubicBezTo>
                    <a:pt x="331" y="50"/>
                    <a:pt x="221" y="1"/>
                    <a:pt x="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4" name="Google Shape;5928;p9">
              <a:extLst>
                <a:ext uri="{FF2B5EF4-FFF2-40B4-BE49-F238E27FC236}">
                  <a16:creationId xmlns:a16="http://schemas.microsoft.com/office/drawing/2014/main" id="{345D1A28-6B4A-4C56-98F2-3591A298C300}"/>
                </a:ext>
              </a:extLst>
            </p:cNvPr>
            <p:cNvSpPr/>
            <p:nvPr/>
          </p:nvSpPr>
          <p:spPr>
            <a:xfrm>
              <a:off x="5121650" y="2958275"/>
              <a:ext cx="10475" cy="4400"/>
            </a:xfrm>
            <a:custGeom>
              <a:avLst/>
              <a:gdLst/>
              <a:ahLst/>
              <a:cxnLst/>
              <a:rect l="l" t="t" r="r" b="b"/>
              <a:pathLst>
                <a:path w="419" h="176" extrusionOk="0">
                  <a:moveTo>
                    <a:pt x="333" y="1"/>
                  </a:moveTo>
                  <a:cubicBezTo>
                    <a:pt x="217" y="1"/>
                    <a:pt x="96" y="39"/>
                    <a:pt x="1" y="166"/>
                  </a:cubicBezTo>
                  <a:cubicBezTo>
                    <a:pt x="36" y="171"/>
                    <a:pt x="73" y="175"/>
                    <a:pt x="111" y="175"/>
                  </a:cubicBezTo>
                  <a:cubicBezTo>
                    <a:pt x="225" y="175"/>
                    <a:pt x="344" y="142"/>
                    <a:pt x="419" y="7"/>
                  </a:cubicBezTo>
                  <a:cubicBezTo>
                    <a:pt x="391" y="3"/>
                    <a:pt x="362" y="1"/>
                    <a:pt x="33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5" name="Google Shape;5929;p9">
              <a:extLst>
                <a:ext uri="{FF2B5EF4-FFF2-40B4-BE49-F238E27FC236}">
                  <a16:creationId xmlns:a16="http://schemas.microsoft.com/office/drawing/2014/main" id="{D5BE840D-C1B2-4D98-AB3C-277C9A589772}"/>
                </a:ext>
              </a:extLst>
            </p:cNvPr>
            <p:cNvSpPr/>
            <p:nvPr/>
          </p:nvSpPr>
          <p:spPr>
            <a:xfrm>
              <a:off x="6200350" y="3363250"/>
              <a:ext cx="99975" cy="20925"/>
            </a:xfrm>
            <a:custGeom>
              <a:avLst/>
              <a:gdLst/>
              <a:ahLst/>
              <a:cxnLst/>
              <a:rect l="l" t="t" r="r" b="b"/>
              <a:pathLst>
                <a:path w="3999" h="837" extrusionOk="0">
                  <a:moveTo>
                    <a:pt x="3999" y="1"/>
                  </a:moveTo>
                  <a:cubicBezTo>
                    <a:pt x="2646" y="1"/>
                    <a:pt x="1333" y="399"/>
                    <a:pt x="0" y="538"/>
                  </a:cubicBezTo>
                  <a:cubicBezTo>
                    <a:pt x="20" y="578"/>
                    <a:pt x="40" y="618"/>
                    <a:pt x="60" y="618"/>
                  </a:cubicBezTo>
                  <a:cubicBezTo>
                    <a:pt x="120" y="637"/>
                    <a:pt x="140" y="657"/>
                    <a:pt x="199" y="697"/>
                  </a:cubicBezTo>
                  <a:cubicBezTo>
                    <a:pt x="259" y="737"/>
                    <a:pt x="358" y="757"/>
                    <a:pt x="458" y="757"/>
                  </a:cubicBezTo>
                  <a:cubicBezTo>
                    <a:pt x="537" y="797"/>
                    <a:pt x="637" y="797"/>
                    <a:pt x="736" y="797"/>
                  </a:cubicBezTo>
                  <a:cubicBezTo>
                    <a:pt x="1313" y="737"/>
                    <a:pt x="1910" y="836"/>
                    <a:pt x="2427" y="538"/>
                  </a:cubicBezTo>
                  <a:cubicBezTo>
                    <a:pt x="2507" y="498"/>
                    <a:pt x="2586" y="439"/>
                    <a:pt x="2646" y="379"/>
                  </a:cubicBezTo>
                  <a:lnTo>
                    <a:pt x="3024" y="379"/>
                  </a:lnTo>
                  <a:cubicBezTo>
                    <a:pt x="3143" y="240"/>
                    <a:pt x="3322" y="299"/>
                    <a:pt x="3422" y="200"/>
                  </a:cubicBezTo>
                  <a:cubicBezTo>
                    <a:pt x="3477" y="200"/>
                    <a:pt x="3532" y="202"/>
                    <a:pt x="3587" y="202"/>
                  </a:cubicBezTo>
                  <a:cubicBezTo>
                    <a:pt x="3753" y="202"/>
                    <a:pt x="3909" y="180"/>
                    <a:pt x="39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6" name="Google Shape;5930;p9">
              <a:extLst>
                <a:ext uri="{FF2B5EF4-FFF2-40B4-BE49-F238E27FC236}">
                  <a16:creationId xmlns:a16="http://schemas.microsoft.com/office/drawing/2014/main" id="{5D93FA9A-9800-41DE-87E3-05B8073BB5A8}"/>
                </a:ext>
              </a:extLst>
            </p:cNvPr>
            <p:cNvSpPr/>
            <p:nvPr/>
          </p:nvSpPr>
          <p:spPr>
            <a:xfrm>
              <a:off x="6259025" y="3372700"/>
              <a:ext cx="28375" cy="9975"/>
            </a:xfrm>
            <a:custGeom>
              <a:avLst/>
              <a:gdLst/>
              <a:ahLst/>
              <a:cxnLst/>
              <a:rect l="l" t="t" r="r" b="b"/>
              <a:pathLst>
                <a:path w="1135" h="399" extrusionOk="0">
                  <a:moveTo>
                    <a:pt x="140" y="1"/>
                  </a:moveTo>
                  <a:cubicBezTo>
                    <a:pt x="1" y="140"/>
                    <a:pt x="40" y="259"/>
                    <a:pt x="140" y="399"/>
                  </a:cubicBezTo>
                  <a:cubicBezTo>
                    <a:pt x="478" y="359"/>
                    <a:pt x="816" y="399"/>
                    <a:pt x="1134" y="200"/>
                  </a:cubicBezTo>
                  <a:cubicBezTo>
                    <a:pt x="1084" y="188"/>
                    <a:pt x="1031" y="185"/>
                    <a:pt x="977" y="185"/>
                  </a:cubicBezTo>
                  <a:cubicBezTo>
                    <a:pt x="906" y="185"/>
                    <a:pt x="833" y="191"/>
                    <a:pt x="760" y="191"/>
                  </a:cubicBezTo>
                  <a:cubicBezTo>
                    <a:pt x="605" y="191"/>
                    <a:pt x="450" y="164"/>
                    <a:pt x="3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7" name="Google Shape;5931;p9">
              <a:extLst>
                <a:ext uri="{FF2B5EF4-FFF2-40B4-BE49-F238E27FC236}">
                  <a16:creationId xmlns:a16="http://schemas.microsoft.com/office/drawing/2014/main" id="{8CF3D7FA-5AFD-419E-9E78-35D979A1550B}"/>
                </a:ext>
              </a:extLst>
            </p:cNvPr>
            <p:cNvSpPr/>
            <p:nvPr/>
          </p:nvSpPr>
          <p:spPr>
            <a:xfrm>
              <a:off x="6276425" y="3368225"/>
              <a:ext cx="9975" cy="4500"/>
            </a:xfrm>
            <a:custGeom>
              <a:avLst/>
              <a:gdLst/>
              <a:ahLst/>
              <a:cxnLst/>
              <a:rect l="l" t="t" r="r" b="b"/>
              <a:pathLst>
                <a:path w="399" h="180" extrusionOk="0">
                  <a:moveTo>
                    <a:pt x="399" y="1"/>
                  </a:moveTo>
                  <a:cubicBezTo>
                    <a:pt x="240" y="1"/>
                    <a:pt x="100" y="21"/>
                    <a:pt x="1" y="180"/>
                  </a:cubicBezTo>
                  <a:cubicBezTo>
                    <a:pt x="160" y="180"/>
                    <a:pt x="299" y="140"/>
                    <a:pt x="3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8" name="Google Shape;5932;p9">
              <a:extLst>
                <a:ext uri="{FF2B5EF4-FFF2-40B4-BE49-F238E27FC236}">
                  <a16:creationId xmlns:a16="http://schemas.microsoft.com/office/drawing/2014/main" id="{774B7273-B85A-47AD-9C64-8A35BF776A8F}"/>
                </a:ext>
              </a:extLst>
            </p:cNvPr>
            <p:cNvSpPr/>
            <p:nvPr/>
          </p:nvSpPr>
          <p:spPr>
            <a:xfrm>
              <a:off x="5137075" y="3333925"/>
              <a:ext cx="144250" cy="78600"/>
            </a:xfrm>
            <a:custGeom>
              <a:avLst/>
              <a:gdLst/>
              <a:ahLst/>
              <a:cxnLst/>
              <a:rect l="l" t="t" r="r" b="b"/>
              <a:pathLst>
                <a:path w="5770" h="3144" extrusionOk="0">
                  <a:moveTo>
                    <a:pt x="1" y="0"/>
                  </a:moveTo>
                  <a:lnTo>
                    <a:pt x="1" y="358"/>
                  </a:lnTo>
                  <a:cubicBezTo>
                    <a:pt x="1692" y="1452"/>
                    <a:pt x="3482" y="2268"/>
                    <a:pt x="5292" y="3143"/>
                  </a:cubicBezTo>
                  <a:cubicBezTo>
                    <a:pt x="5372" y="3104"/>
                    <a:pt x="5451" y="3104"/>
                    <a:pt x="5511" y="3084"/>
                  </a:cubicBezTo>
                  <a:cubicBezTo>
                    <a:pt x="5610" y="3044"/>
                    <a:pt x="5710" y="2964"/>
                    <a:pt x="5770" y="2865"/>
                  </a:cubicBezTo>
                  <a:cubicBezTo>
                    <a:pt x="5770" y="2765"/>
                    <a:pt x="5750" y="2686"/>
                    <a:pt x="5690" y="2646"/>
                  </a:cubicBezTo>
                  <a:cubicBezTo>
                    <a:pt x="5531" y="2507"/>
                    <a:pt x="5292" y="2646"/>
                    <a:pt x="5133" y="2487"/>
                  </a:cubicBezTo>
                  <a:cubicBezTo>
                    <a:pt x="4735" y="2407"/>
                    <a:pt x="4397" y="2169"/>
                    <a:pt x="4039" y="1990"/>
                  </a:cubicBezTo>
                  <a:cubicBezTo>
                    <a:pt x="2686" y="1313"/>
                    <a:pt x="1353" y="677"/>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9" name="Google Shape;5933;p9">
              <a:extLst>
                <a:ext uri="{FF2B5EF4-FFF2-40B4-BE49-F238E27FC236}">
                  <a16:creationId xmlns:a16="http://schemas.microsoft.com/office/drawing/2014/main" id="{E4DCF71B-A619-4E79-A4F9-217C0FA2630F}"/>
                </a:ext>
              </a:extLst>
            </p:cNvPr>
            <p:cNvSpPr/>
            <p:nvPr/>
          </p:nvSpPr>
          <p:spPr>
            <a:xfrm>
              <a:off x="5269375" y="3402800"/>
              <a:ext cx="128825" cy="70450"/>
            </a:xfrm>
            <a:custGeom>
              <a:avLst/>
              <a:gdLst/>
              <a:ahLst/>
              <a:cxnLst/>
              <a:rect l="l" t="t" r="r" b="b"/>
              <a:pathLst>
                <a:path w="5153" h="2818" extrusionOk="0">
                  <a:moveTo>
                    <a:pt x="732" y="1"/>
                  </a:moveTo>
                  <a:cubicBezTo>
                    <a:pt x="652" y="1"/>
                    <a:pt x="567" y="16"/>
                    <a:pt x="478" y="50"/>
                  </a:cubicBezTo>
                  <a:lnTo>
                    <a:pt x="398" y="130"/>
                  </a:lnTo>
                  <a:cubicBezTo>
                    <a:pt x="338" y="209"/>
                    <a:pt x="199" y="209"/>
                    <a:pt x="100" y="249"/>
                  </a:cubicBezTo>
                  <a:lnTo>
                    <a:pt x="0" y="349"/>
                  </a:lnTo>
                  <a:cubicBezTo>
                    <a:pt x="597" y="806"/>
                    <a:pt x="1293" y="1085"/>
                    <a:pt x="1950" y="1423"/>
                  </a:cubicBezTo>
                  <a:cubicBezTo>
                    <a:pt x="2865" y="1940"/>
                    <a:pt x="3919" y="2218"/>
                    <a:pt x="4814" y="2795"/>
                  </a:cubicBezTo>
                  <a:cubicBezTo>
                    <a:pt x="4863" y="2810"/>
                    <a:pt x="4903" y="2817"/>
                    <a:pt x="4938" y="2817"/>
                  </a:cubicBezTo>
                  <a:cubicBezTo>
                    <a:pt x="5128" y="2817"/>
                    <a:pt x="5119" y="2606"/>
                    <a:pt x="5152" y="2437"/>
                  </a:cubicBezTo>
                  <a:cubicBezTo>
                    <a:pt x="5132" y="2298"/>
                    <a:pt x="5053" y="2159"/>
                    <a:pt x="4934" y="2079"/>
                  </a:cubicBezTo>
                  <a:cubicBezTo>
                    <a:pt x="3939" y="1403"/>
                    <a:pt x="2745" y="1085"/>
                    <a:pt x="1731" y="468"/>
                  </a:cubicBezTo>
                  <a:cubicBezTo>
                    <a:pt x="1402" y="336"/>
                    <a:pt x="1114" y="1"/>
                    <a:pt x="7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0" name="Google Shape;5934;p9">
              <a:extLst>
                <a:ext uri="{FF2B5EF4-FFF2-40B4-BE49-F238E27FC236}">
                  <a16:creationId xmlns:a16="http://schemas.microsoft.com/office/drawing/2014/main" id="{3B8E5831-0C34-4458-AA6E-17FE4AF97A2C}"/>
                </a:ext>
              </a:extLst>
            </p:cNvPr>
            <p:cNvSpPr/>
            <p:nvPr/>
          </p:nvSpPr>
          <p:spPr>
            <a:xfrm>
              <a:off x="5389725" y="3463050"/>
              <a:ext cx="92850" cy="53150"/>
            </a:xfrm>
            <a:custGeom>
              <a:avLst/>
              <a:gdLst/>
              <a:ahLst/>
              <a:cxnLst/>
              <a:rect l="l" t="t" r="r" b="b"/>
              <a:pathLst>
                <a:path w="3714" h="2126" extrusionOk="0">
                  <a:moveTo>
                    <a:pt x="335" y="1"/>
                  </a:moveTo>
                  <a:cubicBezTo>
                    <a:pt x="290" y="1"/>
                    <a:pt x="245" y="3"/>
                    <a:pt x="199" y="7"/>
                  </a:cubicBezTo>
                  <a:cubicBezTo>
                    <a:pt x="199" y="166"/>
                    <a:pt x="139" y="306"/>
                    <a:pt x="0" y="385"/>
                  </a:cubicBezTo>
                  <a:cubicBezTo>
                    <a:pt x="0" y="465"/>
                    <a:pt x="20" y="505"/>
                    <a:pt x="40" y="564"/>
                  </a:cubicBezTo>
                  <a:cubicBezTo>
                    <a:pt x="438" y="704"/>
                    <a:pt x="836" y="843"/>
                    <a:pt x="1194" y="1121"/>
                  </a:cubicBezTo>
                  <a:cubicBezTo>
                    <a:pt x="1910" y="1201"/>
                    <a:pt x="2427" y="1698"/>
                    <a:pt x="3084" y="1917"/>
                  </a:cubicBezTo>
                  <a:cubicBezTo>
                    <a:pt x="3183" y="2056"/>
                    <a:pt x="3382" y="1977"/>
                    <a:pt x="3442" y="2116"/>
                  </a:cubicBezTo>
                  <a:cubicBezTo>
                    <a:pt x="3475" y="2123"/>
                    <a:pt x="3505" y="2126"/>
                    <a:pt x="3531" y="2126"/>
                  </a:cubicBezTo>
                  <a:cubicBezTo>
                    <a:pt x="3664" y="2126"/>
                    <a:pt x="3713" y="2043"/>
                    <a:pt x="3680" y="1877"/>
                  </a:cubicBezTo>
                  <a:cubicBezTo>
                    <a:pt x="3601" y="1778"/>
                    <a:pt x="3521" y="1658"/>
                    <a:pt x="3442" y="1559"/>
                  </a:cubicBezTo>
                  <a:cubicBezTo>
                    <a:pt x="3282" y="1380"/>
                    <a:pt x="3044" y="1300"/>
                    <a:pt x="2885" y="1161"/>
                  </a:cubicBezTo>
                  <a:cubicBezTo>
                    <a:pt x="2696" y="954"/>
                    <a:pt x="2829" y="480"/>
                    <a:pt x="2540" y="480"/>
                  </a:cubicBezTo>
                  <a:cubicBezTo>
                    <a:pt x="2524" y="480"/>
                    <a:pt x="2506" y="482"/>
                    <a:pt x="2487" y="485"/>
                  </a:cubicBezTo>
                  <a:cubicBezTo>
                    <a:pt x="2426" y="492"/>
                    <a:pt x="2367" y="495"/>
                    <a:pt x="2308" y="495"/>
                  </a:cubicBezTo>
                  <a:cubicBezTo>
                    <a:pt x="1588" y="495"/>
                    <a:pt x="1014" y="1"/>
                    <a:pt x="33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1" name="Google Shape;5935;p9">
              <a:extLst>
                <a:ext uri="{FF2B5EF4-FFF2-40B4-BE49-F238E27FC236}">
                  <a16:creationId xmlns:a16="http://schemas.microsoft.com/office/drawing/2014/main" id="{D422AEC2-43F6-4F9B-A6B3-6437E32859D8}"/>
                </a:ext>
              </a:extLst>
            </p:cNvPr>
            <p:cNvSpPr/>
            <p:nvPr/>
          </p:nvSpPr>
          <p:spPr>
            <a:xfrm>
              <a:off x="5299200" y="2729175"/>
              <a:ext cx="146750" cy="42300"/>
            </a:xfrm>
            <a:custGeom>
              <a:avLst/>
              <a:gdLst/>
              <a:ahLst/>
              <a:cxnLst/>
              <a:rect l="l" t="t" r="r" b="b"/>
              <a:pathLst>
                <a:path w="5870" h="1692" extrusionOk="0">
                  <a:moveTo>
                    <a:pt x="4775" y="1"/>
                  </a:moveTo>
                  <a:cubicBezTo>
                    <a:pt x="4874" y="677"/>
                    <a:pt x="4377" y="677"/>
                    <a:pt x="3979" y="697"/>
                  </a:cubicBezTo>
                  <a:cubicBezTo>
                    <a:pt x="2627" y="757"/>
                    <a:pt x="1294" y="1115"/>
                    <a:pt x="1" y="1493"/>
                  </a:cubicBezTo>
                  <a:cubicBezTo>
                    <a:pt x="40" y="1552"/>
                    <a:pt x="100" y="1632"/>
                    <a:pt x="180" y="1692"/>
                  </a:cubicBezTo>
                  <a:cubicBezTo>
                    <a:pt x="1170" y="1642"/>
                    <a:pt x="2160" y="1538"/>
                    <a:pt x="3162" y="1538"/>
                  </a:cubicBezTo>
                  <a:cubicBezTo>
                    <a:pt x="3368" y="1538"/>
                    <a:pt x="3574" y="1542"/>
                    <a:pt x="3780" y="1552"/>
                  </a:cubicBezTo>
                  <a:cubicBezTo>
                    <a:pt x="3920" y="1532"/>
                    <a:pt x="4039" y="1513"/>
                    <a:pt x="4158" y="1433"/>
                  </a:cubicBezTo>
                  <a:cubicBezTo>
                    <a:pt x="4218" y="1393"/>
                    <a:pt x="4258" y="1314"/>
                    <a:pt x="4278" y="1234"/>
                  </a:cubicBezTo>
                  <a:cubicBezTo>
                    <a:pt x="4278" y="1154"/>
                    <a:pt x="4258" y="1115"/>
                    <a:pt x="4178" y="1115"/>
                  </a:cubicBezTo>
                  <a:cubicBezTo>
                    <a:pt x="4200" y="1078"/>
                    <a:pt x="4219" y="1066"/>
                    <a:pt x="4238" y="1066"/>
                  </a:cubicBezTo>
                  <a:cubicBezTo>
                    <a:pt x="4270" y="1066"/>
                    <a:pt x="4300" y="1102"/>
                    <a:pt x="4337" y="1115"/>
                  </a:cubicBezTo>
                  <a:cubicBezTo>
                    <a:pt x="4437" y="1174"/>
                    <a:pt x="4536" y="1234"/>
                    <a:pt x="4656" y="1254"/>
                  </a:cubicBezTo>
                  <a:cubicBezTo>
                    <a:pt x="4775" y="1294"/>
                    <a:pt x="4914" y="1294"/>
                    <a:pt x="5034" y="1294"/>
                  </a:cubicBezTo>
                  <a:cubicBezTo>
                    <a:pt x="5829" y="1015"/>
                    <a:pt x="5869" y="876"/>
                    <a:pt x="5312" y="299"/>
                  </a:cubicBezTo>
                  <a:cubicBezTo>
                    <a:pt x="5173" y="200"/>
                    <a:pt x="5073" y="100"/>
                    <a:pt x="495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2" name="Google Shape;5936;p9">
              <a:extLst>
                <a:ext uri="{FF2B5EF4-FFF2-40B4-BE49-F238E27FC236}">
                  <a16:creationId xmlns:a16="http://schemas.microsoft.com/office/drawing/2014/main" id="{FCE9DC0C-47BA-4798-8F10-4F7FB1085E24}"/>
                </a:ext>
              </a:extLst>
            </p:cNvPr>
            <p:cNvSpPr/>
            <p:nvPr/>
          </p:nvSpPr>
          <p:spPr>
            <a:xfrm>
              <a:off x="5170900" y="2771450"/>
              <a:ext cx="77600" cy="30375"/>
            </a:xfrm>
            <a:custGeom>
              <a:avLst/>
              <a:gdLst/>
              <a:ahLst/>
              <a:cxnLst/>
              <a:rect l="l" t="t" r="r" b="b"/>
              <a:pathLst>
                <a:path w="3104" h="1215" extrusionOk="0">
                  <a:moveTo>
                    <a:pt x="1130" y="594"/>
                  </a:moveTo>
                  <a:cubicBezTo>
                    <a:pt x="1099" y="627"/>
                    <a:pt x="1081" y="692"/>
                    <a:pt x="1016" y="692"/>
                  </a:cubicBezTo>
                  <a:cubicBezTo>
                    <a:pt x="1000" y="692"/>
                    <a:pt x="979" y="687"/>
                    <a:pt x="955" y="677"/>
                  </a:cubicBezTo>
                  <a:lnTo>
                    <a:pt x="955" y="677"/>
                  </a:lnTo>
                  <a:cubicBezTo>
                    <a:pt x="964" y="679"/>
                    <a:pt x="973" y="680"/>
                    <a:pt x="981" y="680"/>
                  </a:cubicBezTo>
                  <a:cubicBezTo>
                    <a:pt x="1039" y="680"/>
                    <a:pt x="1084" y="638"/>
                    <a:pt x="1130" y="594"/>
                  </a:cubicBezTo>
                  <a:close/>
                  <a:moveTo>
                    <a:pt x="3004" y="1"/>
                  </a:moveTo>
                  <a:cubicBezTo>
                    <a:pt x="2288" y="20"/>
                    <a:pt x="1552" y="1"/>
                    <a:pt x="836" y="80"/>
                  </a:cubicBezTo>
                  <a:cubicBezTo>
                    <a:pt x="140" y="120"/>
                    <a:pt x="0" y="438"/>
                    <a:pt x="199" y="1134"/>
                  </a:cubicBezTo>
                  <a:cubicBezTo>
                    <a:pt x="358" y="1174"/>
                    <a:pt x="518" y="1194"/>
                    <a:pt x="697" y="1214"/>
                  </a:cubicBezTo>
                  <a:cubicBezTo>
                    <a:pt x="1035" y="1214"/>
                    <a:pt x="1214" y="876"/>
                    <a:pt x="1532" y="816"/>
                  </a:cubicBezTo>
                  <a:cubicBezTo>
                    <a:pt x="1552" y="776"/>
                    <a:pt x="1552" y="737"/>
                    <a:pt x="1532" y="737"/>
                  </a:cubicBezTo>
                  <a:cubicBezTo>
                    <a:pt x="1473" y="618"/>
                    <a:pt x="1392" y="555"/>
                    <a:pt x="1280" y="555"/>
                  </a:cubicBezTo>
                  <a:cubicBezTo>
                    <a:pt x="1242" y="555"/>
                    <a:pt x="1200" y="562"/>
                    <a:pt x="1154" y="577"/>
                  </a:cubicBezTo>
                  <a:cubicBezTo>
                    <a:pt x="1148" y="579"/>
                    <a:pt x="1143" y="583"/>
                    <a:pt x="1138" y="587"/>
                  </a:cubicBezTo>
                  <a:lnTo>
                    <a:pt x="1138" y="587"/>
                  </a:lnTo>
                  <a:cubicBezTo>
                    <a:pt x="1156" y="570"/>
                    <a:pt x="1174" y="552"/>
                    <a:pt x="1194" y="538"/>
                  </a:cubicBezTo>
                  <a:cubicBezTo>
                    <a:pt x="1328" y="490"/>
                    <a:pt x="1459" y="446"/>
                    <a:pt x="1556" y="446"/>
                  </a:cubicBezTo>
                  <a:cubicBezTo>
                    <a:pt x="1703" y="446"/>
                    <a:pt x="1771" y="548"/>
                    <a:pt x="1651" y="896"/>
                  </a:cubicBezTo>
                  <a:cubicBezTo>
                    <a:pt x="1751" y="995"/>
                    <a:pt x="1910" y="1015"/>
                    <a:pt x="2029" y="1015"/>
                  </a:cubicBezTo>
                  <a:cubicBezTo>
                    <a:pt x="2164" y="1024"/>
                    <a:pt x="2303" y="1039"/>
                    <a:pt x="2437" y="1039"/>
                  </a:cubicBezTo>
                  <a:cubicBezTo>
                    <a:pt x="2620" y="1039"/>
                    <a:pt x="2796" y="1010"/>
                    <a:pt x="2944" y="896"/>
                  </a:cubicBezTo>
                  <a:cubicBezTo>
                    <a:pt x="3044" y="796"/>
                    <a:pt x="3084" y="677"/>
                    <a:pt x="3084" y="538"/>
                  </a:cubicBezTo>
                  <a:cubicBezTo>
                    <a:pt x="3084" y="418"/>
                    <a:pt x="3104" y="319"/>
                    <a:pt x="3104" y="199"/>
                  </a:cubicBezTo>
                  <a:cubicBezTo>
                    <a:pt x="3104" y="100"/>
                    <a:pt x="3084" y="40"/>
                    <a:pt x="300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3" name="Google Shape;5937;p9">
              <a:extLst>
                <a:ext uri="{FF2B5EF4-FFF2-40B4-BE49-F238E27FC236}">
                  <a16:creationId xmlns:a16="http://schemas.microsoft.com/office/drawing/2014/main" id="{E84E1D4C-800C-4A2A-8F71-13EA9AD959CA}"/>
                </a:ext>
              </a:extLst>
            </p:cNvPr>
            <p:cNvSpPr/>
            <p:nvPr/>
          </p:nvSpPr>
          <p:spPr>
            <a:xfrm>
              <a:off x="5246000" y="2766475"/>
              <a:ext cx="57200" cy="13950"/>
            </a:xfrm>
            <a:custGeom>
              <a:avLst/>
              <a:gdLst/>
              <a:ahLst/>
              <a:cxnLst/>
              <a:rect l="l" t="t" r="r" b="b"/>
              <a:pathLst>
                <a:path w="2288" h="558" extrusionOk="0">
                  <a:moveTo>
                    <a:pt x="2049" y="1"/>
                  </a:moveTo>
                  <a:cubicBezTo>
                    <a:pt x="1830" y="27"/>
                    <a:pt x="1605" y="29"/>
                    <a:pt x="1376" y="29"/>
                  </a:cubicBezTo>
                  <a:cubicBezTo>
                    <a:pt x="1331" y="29"/>
                    <a:pt x="1285" y="29"/>
                    <a:pt x="1239" y="29"/>
                  </a:cubicBezTo>
                  <a:cubicBezTo>
                    <a:pt x="826" y="29"/>
                    <a:pt x="406" y="36"/>
                    <a:pt x="0" y="180"/>
                  </a:cubicBezTo>
                  <a:cubicBezTo>
                    <a:pt x="20" y="239"/>
                    <a:pt x="20" y="319"/>
                    <a:pt x="20" y="398"/>
                  </a:cubicBezTo>
                  <a:cubicBezTo>
                    <a:pt x="377" y="485"/>
                    <a:pt x="730" y="557"/>
                    <a:pt x="1069" y="557"/>
                  </a:cubicBezTo>
                  <a:cubicBezTo>
                    <a:pt x="1505" y="557"/>
                    <a:pt x="1918" y="438"/>
                    <a:pt x="2288" y="80"/>
                  </a:cubicBezTo>
                  <a:lnTo>
                    <a:pt x="204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4" name="Google Shape;5938;p9">
              <a:extLst>
                <a:ext uri="{FF2B5EF4-FFF2-40B4-BE49-F238E27FC236}">
                  <a16:creationId xmlns:a16="http://schemas.microsoft.com/office/drawing/2014/main" id="{24D4E74C-B89E-4A87-85C1-3FC908A23557}"/>
                </a:ext>
              </a:extLst>
            </p:cNvPr>
            <p:cNvSpPr/>
            <p:nvPr/>
          </p:nvSpPr>
          <p:spPr>
            <a:xfrm>
              <a:off x="5387725" y="3448825"/>
              <a:ext cx="90050" cy="42275"/>
            </a:xfrm>
            <a:custGeom>
              <a:avLst/>
              <a:gdLst/>
              <a:ahLst/>
              <a:cxnLst/>
              <a:rect l="l" t="t" r="r" b="b"/>
              <a:pathLst>
                <a:path w="3602" h="1691" extrusionOk="0">
                  <a:moveTo>
                    <a:pt x="450" y="0"/>
                  </a:moveTo>
                  <a:cubicBezTo>
                    <a:pt x="376" y="0"/>
                    <a:pt x="299" y="13"/>
                    <a:pt x="219" y="39"/>
                  </a:cubicBezTo>
                  <a:cubicBezTo>
                    <a:pt x="100" y="99"/>
                    <a:pt x="1" y="178"/>
                    <a:pt x="40" y="358"/>
                  </a:cubicBezTo>
                  <a:lnTo>
                    <a:pt x="239" y="556"/>
                  </a:lnTo>
                  <a:cubicBezTo>
                    <a:pt x="458" y="676"/>
                    <a:pt x="697" y="775"/>
                    <a:pt x="916" y="875"/>
                  </a:cubicBezTo>
                  <a:cubicBezTo>
                    <a:pt x="1272" y="1023"/>
                    <a:pt x="1596" y="1272"/>
                    <a:pt x="1977" y="1272"/>
                  </a:cubicBezTo>
                  <a:cubicBezTo>
                    <a:pt x="2106" y="1272"/>
                    <a:pt x="2242" y="1244"/>
                    <a:pt x="2388" y="1173"/>
                  </a:cubicBezTo>
                  <a:cubicBezTo>
                    <a:pt x="2419" y="1157"/>
                    <a:pt x="2448" y="1150"/>
                    <a:pt x="2475" y="1150"/>
                  </a:cubicBezTo>
                  <a:cubicBezTo>
                    <a:pt x="2582" y="1150"/>
                    <a:pt x="2642" y="1268"/>
                    <a:pt x="2626" y="1412"/>
                  </a:cubicBezTo>
                  <a:cubicBezTo>
                    <a:pt x="2607" y="1631"/>
                    <a:pt x="2746" y="1670"/>
                    <a:pt x="2925" y="1690"/>
                  </a:cubicBezTo>
                  <a:cubicBezTo>
                    <a:pt x="3024" y="1631"/>
                    <a:pt x="3104" y="1551"/>
                    <a:pt x="3203" y="1472"/>
                  </a:cubicBezTo>
                  <a:cubicBezTo>
                    <a:pt x="3601" y="1193"/>
                    <a:pt x="3522" y="954"/>
                    <a:pt x="3124" y="755"/>
                  </a:cubicBezTo>
                  <a:cubicBezTo>
                    <a:pt x="2958" y="893"/>
                    <a:pt x="2793" y="976"/>
                    <a:pt x="2639" y="976"/>
                  </a:cubicBezTo>
                  <a:cubicBezTo>
                    <a:pt x="2460" y="976"/>
                    <a:pt x="2297" y="864"/>
                    <a:pt x="2169" y="596"/>
                  </a:cubicBezTo>
                  <a:cubicBezTo>
                    <a:pt x="2089" y="437"/>
                    <a:pt x="1930" y="377"/>
                    <a:pt x="1791" y="377"/>
                  </a:cubicBezTo>
                  <a:cubicBezTo>
                    <a:pt x="1699" y="469"/>
                    <a:pt x="1618" y="503"/>
                    <a:pt x="1540" y="503"/>
                  </a:cubicBezTo>
                  <a:cubicBezTo>
                    <a:pt x="1348" y="503"/>
                    <a:pt x="1182" y="295"/>
                    <a:pt x="955" y="238"/>
                  </a:cubicBezTo>
                  <a:cubicBezTo>
                    <a:pt x="824" y="93"/>
                    <a:pt x="651" y="0"/>
                    <a:pt x="45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5" name="Google Shape;5939;p9">
              <a:extLst>
                <a:ext uri="{FF2B5EF4-FFF2-40B4-BE49-F238E27FC236}">
                  <a16:creationId xmlns:a16="http://schemas.microsoft.com/office/drawing/2014/main" id="{7DA84FA7-FE54-4992-8972-3FD804BE2F30}"/>
                </a:ext>
              </a:extLst>
            </p:cNvPr>
            <p:cNvSpPr/>
            <p:nvPr/>
          </p:nvSpPr>
          <p:spPr>
            <a:xfrm>
              <a:off x="5470275" y="3275550"/>
              <a:ext cx="18425" cy="168300"/>
            </a:xfrm>
            <a:custGeom>
              <a:avLst/>
              <a:gdLst/>
              <a:ahLst/>
              <a:cxnLst/>
              <a:rect l="l" t="t" r="r" b="b"/>
              <a:pathLst>
                <a:path w="737" h="6732" extrusionOk="0">
                  <a:moveTo>
                    <a:pt x="406" y="0"/>
                  </a:moveTo>
                  <a:cubicBezTo>
                    <a:pt x="368" y="0"/>
                    <a:pt x="326" y="9"/>
                    <a:pt x="279" y="28"/>
                  </a:cubicBezTo>
                  <a:cubicBezTo>
                    <a:pt x="1" y="167"/>
                    <a:pt x="80" y="445"/>
                    <a:pt x="80" y="684"/>
                  </a:cubicBezTo>
                  <a:cubicBezTo>
                    <a:pt x="120" y="1758"/>
                    <a:pt x="438" y="2813"/>
                    <a:pt x="200" y="3867"/>
                  </a:cubicBezTo>
                  <a:cubicBezTo>
                    <a:pt x="80" y="4822"/>
                    <a:pt x="478" y="5757"/>
                    <a:pt x="399" y="6712"/>
                  </a:cubicBezTo>
                  <a:cubicBezTo>
                    <a:pt x="438" y="6712"/>
                    <a:pt x="518" y="6732"/>
                    <a:pt x="578" y="6732"/>
                  </a:cubicBezTo>
                  <a:cubicBezTo>
                    <a:pt x="677" y="6712"/>
                    <a:pt x="697" y="6612"/>
                    <a:pt x="737" y="6533"/>
                  </a:cubicBezTo>
                  <a:cubicBezTo>
                    <a:pt x="598" y="5677"/>
                    <a:pt x="419" y="4802"/>
                    <a:pt x="538" y="3847"/>
                  </a:cubicBezTo>
                  <a:cubicBezTo>
                    <a:pt x="697" y="2654"/>
                    <a:pt x="598" y="1440"/>
                    <a:pt x="598" y="247"/>
                  </a:cubicBezTo>
                  <a:cubicBezTo>
                    <a:pt x="598" y="94"/>
                    <a:pt x="528" y="0"/>
                    <a:pt x="4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6" name="Google Shape;5940;p9">
              <a:extLst>
                <a:ext uri="{FF2B5EF4-FFF2-40B4-BE49-F238E27FC236}">
                  <a16:creationId xmlns:a16="http://schemas.microsoft.com/office/drawing/2014/main" id="{6E6C6A33-6C49-40E9-9B7B-4E6D67F1C1F1}"/>
                </a:ext>
              </a:extLst>
            </p:cNvPr>
            <p:cNvSpPr/>
            <p:nvPr/>
          </p:nvSpPr>
          <p:spPr>
            <a:xfrm>
              <a:off x="5484700" y="3439850"/>
              <a:ext cx="5500" cy="36325"/>
            </a:xfrm>
            <a:custGeom>
              <a:avLst/>
              <a:gdLst/>
              <a:ahLst/>
              <a:cxnLst/>
              <a:rect l="l" t="t" r="r" b="b"/>
              <a:pathLst>
                <a:path w="220" h="1453" extrusionOk="0">
                  <a:moveTo>
                    <a:pt x="180" y="0"/>
                  </a:moveTo>
                  <a:cubicBezTo>
                    <a:pt x="120" y="60"/>
                    <a:pt x="40" y="120"/>
                    <a:pt x="1" y="179"/>
                  </a:cubicBezTo>
                  <a:cubicBezTo>
                    <a:pt x="21" y="617"/>
                    <a:pt x="21" y="1055"/>
                    <a:pt x="21" y="1453"/>
                  </a:cubicBezTo>
                  <a:lnTo>
                    <a:pt x="180" y="1453"/>
                  </a:lnTo>
                  <a:cubicBezTo>
                    <a:pt x="200" y="1154"/>
                    <a:pt x="200" y="836"/>
                    <a:pt x="219" y="537"/>
                  </a:cubicBezTo>
                  <a:cubicBezTo>
                    <a:pt x="200" y="358"/>
                    <a:pt x="200" y="160"/>
                    <a:pt x="18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7" name="Google Shape;5941;p9">
              <a:extLst>
                <a:ext uri="{FF2B5EF4-FFF2-40B4-BE49-F238E27FC236}">
                  <a16:creationId xmlns:a16="http://schemas.microsoft.com/office/drawing/2014/main" id="{3D164EF6-69AC-4CA0-958C-CE725AEEE062}"/>
                </a:ext>
              </a:extLst>
            </p:cNvPr>
            <p:cNvSpPr/>
            <p:nvPr/>
          </p:nvSpPr>
          <p:spPr>
            <a:xfrm>
              <a:off x="5460825" y="3492075"/>
              <a:ext cx="14450" cy="9950"/>
            </a:xfrm>
            <a:custGeom>
              <a:avLst/>
              <a:gdLst/>
              <a:ahLst/>
              <a:cxnLst/>
              <a:rect l="l" t="t" r="r" b="b"/>
              <a:pathLst>
                <a:path w="578" h="398" extrusionOk="0">
                  <a:moveTo>
                    <a:pt x="1" y="0"/>
                  </a:moveTo>
                  <a:cubicBezTo>
                    <a:pt x="140" y="219"/>
                    <a:pt x="339" y="338"/>
                    <a:pt x="578" y="398"/>
                  </a:cubicBezTo>
                  <a:cubicBezTo>
                    <a:pt x="498" y="119"/>
                    <a:pt x="299"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8" name="Google Shape;5942;p9">
              <a:extLst>
                <a:ext uri="{FF2B5EF4-FFF2-40B4-BE49-F238E27FC236}">
                  <a16:creationId xmlns:a16="http://schemas.microsoft.com/office/drawing/2014/main" id="{AD13C983-C199-4321-86BA-8AB9F6B12430}"/>
                </a:ext>
              </a:extLst>
            </p:cNvPr>
            <p:cNvSpPr/>
            <p:nvPr/>
          </p:nvSpPr>
          <p:spPr>
            <a:xfrm>
              <a:off x="5585150" y="3505500"/>
              <a:ext cx="18925" cy="5550"/>
            </a:xfrm>
            <a:custGeom>
              <a:avLst/>
              <a:gdLst/>
              <a:ahLst/>
              <a:cxnLst/>
              <a:rect l="l" t="t" r="r" b="b"/>
              <a:pathLst>
                <a:path w="757" h="222" extrusionOk="0">
                  <a:moveTo>
                    <a:pt x="757" y="0"/>
                  </a:moveTo>
                  <a:cubicBezTo>
                    <a:pt x="498" y="20"/>
                    <a:pt x="200" y="0"/>
                    <a:pt x="1" y="199"/>
                  </a:cubicBezTo>
                  <a:cubicBezTo>
                    <a:pt x="112" y="199"/>
                    <a:pt x="234" y="221"/>
                    <a:pt x="351" y="221"/>
                  </a:cubicBezTo>
                  <a:cubicBezTo>
                    <a:pt x="507" y="221"/>
                    <a:pt x="655" y="182"/>
                    <a:pt x="7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9" name="Google Shape;5943;p9">
              <a:extLst>
                <a:ext uri="{FF2B5EF4-FFF2-40B4-BE49-F238E27FC236}">
                  <a16:creationId xmlns:a16="http://schemas.microsoft.com/office/drawing/2014/main" id="{828E818B-72DF-4C44-AB5E-40F091712FD8}"/>
                </a:ext>
              </a:extLst>
            </p:cNvPr>
            <p:cNvSpPr/>
            <p:nvPr/>
          </p:nvSpPr>
          <p:spPr>
            <a:xfrm>
              <a:off x="5475250" y="3509975"/>
              <a:ext cx="9975" cy="10300"/>
            </a:xfrm>
            <a:custGeom>
              <a:avLst/>
              <a:gdLst/>
              <a:ahLst/>
              <a:cxnLst/>
              <a:rect l="l" t="t" r="r" b="b"/>
              <a:pathLst>
                <a:path w="399" h="412" extrusionOk="0">
                  <a:moveTo>
                    <a:pt x="220" y="0"/>
                  </a:moveTo>
                  <a:cubicBezTo>
                    <a:pt x="160" y="100"/>
                    <a:pt x="80" y="179"/>
                    <a:pt x="1" y="239"/>
                  </a:cubicBezTo>
                  <a:lnTo>
                    <a:pt x="1" y="398"/>
                  </a:lnTo>
                  <a:cubicBezTo>
                    <a:pt x="40" y="405"/>
                    <a:pt x="85" y="411"/>
                    <a:pt x="129" y="411"/>
                  </a:cubicBezTo>
                  <a:cubicBezTo>
                    <a:pt x="217" y="411"/>
                    <a:pt x="306" y="385"/>
                    <a:pt x="359" y="279"/>
                  </a:cubicBezTo>
                  <a:cubicBezTo>
                    <a:pt x="399" y="140"/>
                    <a:pt x="319" y="60"/>
                    <a:pt x="2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0" name="Google Shape;5944;p9">
              <a:extLst>
                <a:ext uri="{FF2B5EF4-FFF2-40B4-BE49-F238E27FC236}">
                  <a16:creationId xmlns:a16="http://schemas.microsoft.com/office/drawing/2014/main" id="{9FADC1C7-FEC7-488B-AF03-F377A7A531A4}"/>
                </a:ext>
              </a:extLst>
            </p:cNvPr>
            <p:cNvSpPr/>
            <p:nvPr/>
          </p:nvSpPr>
          <p:spPr>
            <a:xfrm>
              <a:off x="5590125" y="3515475"/>
              <a:ext cx="14950" cy="3475"/>
            </a:xfrm>
            <a:custGeom>
              <a:avLst/>
              <a:gdLst/>
              <a:ahLst/>
              <a:cxnLst/>
              <a:rect l="l" t="t" r="r" b="b"/>
              <a:pathLst>
                <a:path w="598" h="139" extrusionOk="0">
                  <a:moveTo>
                    <a:pt x="363" y="1"/>
                  </a:moveTo>
                  <a:cubicBezTo>
                    <a:pt x="237" y="1"/>
                    <a:pt x="111" y="28"/>
                    <a:pt x="1" y="138"/>
                  </a:cubicBezTo>
                  <a:lnTo>
                    <a:pt x="538" y="138"/>
                  </a:lnTo>
                  <a:cubicBezTo>
                    <a:pt x="558" y="99"/>
                    <a:pt x="578" y="79"/>
                    <a:pt x="598" y="19"/>
                  </a:cubicBezTo>
                  <a:cubicBezTo>
                    <a:pt x="521" y="11"/>
                    <a:pt x="442" y="1"/>
                    <a:pt x="3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1" name="Google Shape;5945;p9">
              <a:extLst>
                <a:ext uri="{FF2B5EF4-FFF2-40B4-BE49-F238E27FC236}">
                  <a16:creationId xmlns:a16="http://schemas.microsoft.com/office/drawing/2014/main" id="{1D8CFBEA-04D1-4F3A-BC55-60AA852CC425}"/>
                </a:ext>
              </a:extLst>
            </p:cNvPr>
            <p:cNvSpPr/>
            <p:nvPr/>
          </p:nvSpPr>
          <p:spPr>
            <a:xfrm>
              <a:off x="5418550" y="2508375"/>
              <a:ext cx="23900" cy="79100"/>
            </a:xfrm>
            <a:custGeom>
              <a:avLst/>
              <a:gdLst/>
              <a:ahLst/>
              <a:cxnLst/>
              <a:rect l="l" t="t" r="r" b="b"/>
              <a:pathLst>
                <a:path w="956" h="3164" extrusionOk="0">
                  <a:moveTo>
                    <a:pt x="342" y="0"/>
                  </a:moveTo>
                  <a:cubicBezTo>
                    <a:pt x="304" y="0"/>
                    <a:pt x="269" y="20"/>
                    <a:pt x="240" y="60"/>
                  </a:cubicBezTo>
                  <a:cubicBezTo>
                    <a:pt x="160" y="1015"/>
                    <a:pt x="81" y="1970"/>
                    <a:pt x="1" y="2905"/>
                  </a:cubicBezTo>
                  <a:cubicBezTo>
                    <a:pt x="81" y="3044"/>
                    <a:pt x="180" y="3143"/>
                    <a:pt x="339" y="3163"/>
                  </a:cubicBezTo>
                  <a:cubicBezTo>
                    <a:pt x="359" y="3123"/>
                    <a:pt x="399" y="3104"/>
                    <a:pt x="439" y="3084"/>
                  </a:cubicBezTo>
                  <a:cubicBezTo>
                    <a:pt x="956" y="2348"/>
                    <a:pt x="717" y="1492"/>
                    <a:pt x="757" y="677"/>
                  </a:cubicBezTo>
                  <a:cubicBezTo>
                    <a:pt x="757" y="577"/>
                    <a:pt x="697" y="478"/>
                    <a:pt x="677" y="398"/>
                  </a:cubicBezTo>
                  <a:cubicBezTo>
                    <a:pt x="638" y="279"/>
                    <a:pt x="558" y="140"/>
                    <a:pt x="458" y="60"/>
                  </a:cubicBezTo>
                  <a:cubicBezTo>
                    <a:pt x="419" y="20"/>
                    <a:pt x="379" y="0"/>
                    <a:pt x="3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2" name="Google Shape;5946;p9">
              <a:extLst>
                <a:ext uri="{FF2B5EF4-FFF2-40B4-BE49-F238E27FC236}">
                  <a16:creationId xmlns:a16="http://schemas.microsoft.com/office/drawing/2014/main" id="{8E0F8DA1-F382-41C3-87C2-9A5E7C3B6C57}"/>
                </a:ext>
              </a:extLst>
            </p:cNvPr>
            <p:cNvSpPr/>
            <p:nvPr/>
          </p:nvSpPr>
          <p:spPr>
            <a:xfrm>
              <a:off x="5424525" y="2490975"/>
              <a:ext cx="33350" cy="28850"/>
            </a:xfrm>
            <a:custGeom>
              <a:avLst/>
              <a:gdLst/>
              <a:ahLst/>
              <a:cxnLst/>
              <a:rect l="l" t="t" r="r" b="b"/>
              <a:pathLst>
                <a:path w="1334" h="1154" extrusionOk="0">
                  <a:moveTo>
                    <a:pt x="1115" y="0"/>
                  </a:moveTo>
                  <a:cubicBezTo>
                    <a:pt x="617" y="80"/>
                    <a:pt x="219" y="298"/>
                    <a:pt x="1" y="776"/>
                  </a:cubicBezTo>
                  <a:lnTo>
                    <a:pt x="160" y="776"/>
                  </a:lnTo>
                  <a:cubicBezTo>
                    <a:pt x="239" y="855"/>
                    <a:pt x="239" y="995"/>
                    <a:pt x="299" y="1094"/>
                  </a:cubicBezTo>
                  <a:cubicBezTo>
                    <a:pt x="319" y="1114"/>
                    <a:pt x="359" y="1154"/>
                    <a:pt x="399" y="1154"/>
                  </a:cubicBezTo>
                  <a:cubicBezTo>
                    <a:pt x="796" y="1015"/>
                    <a:pt x="1154" y="816"/>
                    <a:pt x="1333" y="398"/>
                  </a:cubicBezTo>
                  <a:cubicBezTo>
                    <a:pt x="1154" y="318"/>
                    <a:pt x="1115" y="179"/>
                    <a:pt x="111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3" name="Google Shape;5947;p9">
              <a:extLst>
                <a:ext uri="{FF2B5EF4-FFF2-40B4-BE49-F238E27FC236}">
                  <a16:creationId xmlns:a16="http://schemas.microsoft.com/office/drawing/2014/main" id="{1DE7D2F8-8A4B-47B0-B9AA-2432A5C43DB2}"/>
                </a:ext>
              </a:extLst>
            </p:cNvPr>
            <p:cNvSpPr/>
            <p:nvPr/>
          </p:nvSpPr>
          <p:spPr>
            <a:xfrm>
              <a:off x="5418075" y="2580975"/>
              <a:ext cx="8975" cy="9500"/>
            </a:xfrm>
            <a:custGeom>
              <a:avLst/>
              <a:gdLst/>
              <a:ahLst/>
              <a:cxnLst/>
              <a:rect l="l" t="t" r="r" b="b"/>
              <a:pathLst>
                <a:path w="359" h="380" extrusionOk="0">
                  <a:moveTo>
                    <a:pt x="20" y="1"/>
                  </a:moveTo>
                  <a:cubicBezTo>
                    <a:pt x="20" y="140"/>
                    <a:pt x="0" y="259"/>
                    <a:pt x="0" y="379"/>
                  </a:cubicBezTo>
                  <a:cubicBezTo>
                    <a:pt x="29" y="379"/>
                    <a:pt x="57" y="379"/>
                    <a:pt x="83" y="379"/>
                  </a:cubicBezTo>
                  <a:cubicBezTo>
                    <a:pt x="201" y="379"/>
                    <a:pt x="293" y="366"/>
                    <a:pt x="358" y="219"/>
                  </a:cubicBezTo>
                  <a:cubicBezTo>
                    <a:pt x="259" y="160"/>
                    <a:pt x="119" y="80"/>
                    <a:pt x="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4" name="Google Shape;5948;p9">
              <a:extLst>
                <a:ext uri="{FF2B5EF4-FFF2-40B4-BE49-F238E27FC236}">
                  <a16:creationId xmlns:a16="http://schemas.microsoft.com/office/drawing/2014/main" id="{85482E26-D58F-478D-B4A8-C28B165D2D1C}"/>
                </a:ext>
              </a:extLst>
            </p:cNvPr>
            <p:cNvSpPr/>
            <p:nvPr/>
          </p:nvSpPr>
          <p:spPr>
            <a:xfrm>
              <a:off x="5168400" y="3332925"/>
              <a:ext cx="75625" cy="39300"/>
            </a:xfrm>
            <a:custGeom>
              <a:avLst/>
              <a:gdLst/>
              <a:ahLst/>
              <a:cxnLst/>
              <a:rect l="l" t="t" r="r" b="b"/>
              <a:pathLst>
                <a:path w="3025" h="1572" extrusionOk="0">
                  <a:moveTo>
                    <a:pt x="498" y="20"/>
                  </a:moveTo>
                  <a:cubicBezTo>
                    <a:pt x="339" y="60"/>
                    <a:pt x="160" y="0"/>
                    <a:pt x="1" y="219"/>
                  </a:cubicBezTo>
                  <a:cubicBezTo>
                    <a:pt x="757" y="418"/>
                    <a:pt x="1393" y="916"/>
                    <a:pt x="2090" y="1234"/>
                  </a:cubicBezTo>
                  <a:cubicBezTo>
                    <a:pt x="2348" y="1353"/>
                    <a:pt x="2627" y="1552"/>
                    <a:pt x="2945" y="1572"/>
                  </a:cubicBezTo>
                  <a:cubicBezTo>
                    <a:pt x="2985" y="1552"/>
                    <a:pt x="3005" y="1512"/>
                    <a:pt x="3025" y="1473"/>
                  </a:cubicBezTo>
                  <a:cubicBezTo>
                    <a:pt x="3005" y="1453"/>
                    <a:pt x="2985" y="1413"/>
                    <a:pt x="2945" y="1393"/>
                  </a:cubicBezTo>
                  <a:cubicBezTo>
                    <a:pt x="2885" y="1333"/>
                    <a:pt x="2826" y="1254"/>
                    <a:pt x="2786" y="1194"/>
                  </a:cubicBezTo>
                  <a:cubicBezTo>
                    <a:pt x="2090" y="657"/>
                    <a:pt x="1254" y="359"/>
                    <a:pt x="498" y="2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5" name="Google Shape;5949;p9">
              <a:extLst>
                <a:ext uri="{FF2B5EF4-FFF2-40B4-BE49-F238E27FC236}">
                  <a16:creationId xmlns:a16="http://schemas.microsoft.com/office/drawing/2014/main" id="{63658DA9-6C62-431A-A316-86521EC1403A}"/>
                </a:ext>
              </a:extLst>
            </p:cNvPr>
            <p:cNvSpPr/>
            <p:nvPr/>
          </p:nvSpPr>
          <p:spPr>
            <a:xfrm>
              <a:off x="5242025" y="3369975"/>
              <a:ext cx="54225" cy="30225"/>
            </a:xfrm>
            <a:custGeom>
              <a:avLst/>
              <a:gdLst/>
              <a:ahLst/>
              <a:cxnLst/>
              <a:rect l="l" t="t" r="r" b="b"/>
              <a:pathLst>
                <a:path w="2169" h="1209" extrusionOk="0">
                  <a:moveTo>
                    <a:pt x="281" y="0"/>
                  </a:moveTo>
                  <a:cubicBezTo>
                    <a:pt x="184" y="0"/>
                    <a:pt x="90" y="40"/>
                    <a:pt x="0" y="110"/>
                  </a:cubicBezTo>
                  <a:cubicBezTo>
                    <a:pt x="298" y="647"/>
                    <a:pt x="995" y="607"/>
                    <a:pt x="1373" y="1045"/>
                  </a:cubicBezTo>
                  <a:cubicBezTo>
                    <a:pt x="1487" y="1159"/>
                    <a:pt x="1618" y="1209"/>
                    <a:pt x="1754" y="1209"/>
                  </a:cubicBezTo>
                  <a:cubicBezTo>
                    <a:pt x="1831" y="1209"/>
                    <a:pt x="1910" y="1193"/>
                    <a:pt x="1989" y="1164"/>
                  </a:cubicBezTo>
                  <a:cubicBezTo>
                    <a:pt x="2069" y="1124"/>
                    <a:pt x="2148" y="1065"/>
                    <a:pt x="2168" y="965"/>
                  </a:cubicBezTo>
                  <a:cubicBezTo>
                    <a:pt x="2148" y="945"/>
                    <a:pt x="2129" y="906"/>
                    <a:pt x="2089" y="866"/>
                  </a:cubicBezTo>
                  <a:cubicBezTo>
                    <a:pt x="1591" y="607"/>
                    <a:pt x="1034" y="508"/>
                    <a:pt x="577" y="130"/>
                  </a:cubicBezTo>
                  <a:cubicBezTo>
                    <a:pt x="477" y="40"/>
                    <a:pt x="378" y="0"/>
                    <a:pt x="28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6" name="Google Shape;5950;p9">
              <a:extLst>
                <a:ext uri="{FF2B5EF4-FFF2-40B4-BE49-F238E27FC236}">
                  <a16:creationId xmlns:a16="http://schemas.microsoft.com/office/drawing/2014/main" id="{F01F7664-F2C8-4FD3-9F08-A43AB2FC81AB}"/>
                </a:ext>
              </a:extLst>
            </p:cNvPr>
            <p:cNvSpPr/>
            <p:nvPr/>
          </p:nvSpPr>
          <p:spPr>
            <a:xfrm>
              <a:off x="5149025" y="3272250"/>
              <a:ext cx="18425" cy="43300"/>
            </a:xfrm>
            <a:custGeom>
              <a:avLst/>
              <a:gdLst/>
              <a:ahLst/>
              <a:cxnLst/>
              <a:rect l="l" t="t" r="r" b="b"/>
              <a:pathLst>
                <a:path w="737" h="1732" extrusionOk="0">
                  <a:moveTo>
                    <a:pt x="478" y="1"/>
                  </a:moveTo>
                  <a:cubicBezTo>
                    <a:pt x="418" y="80"/>
                    <a:pt x="338" y="160"/>
                    <a:pt x="298" y="239"/>
                  </a:cubicBezTo>
                  <a:cubicBezTo>
                    <a:pt x="318" y="577"/>
                    <a:pt x="239" y="876"/>
                    <a:pt x="40" y="1154"/>
                  </a:cubicBezTo>
                  <a:cubicBezTo>
                    <a:pt x="100" y="1353"/>
                    <a:pt x="0" y="1592"/>
                    <a:pt x="279" y="1731"/>
                  </a:cubicBezTo>
                  <a:cubicBezTo>
                    <a:pt x="537" y="1333"/>
                    <a:pt x="736" y="916"/>
                    <a:pt x="696" y="458"/>
                  </a:cubicBezTo>
                  <a:cubicBezTo>
                    <a:pt x="676" y="279"/>
                    <a:pt x="676" y="100"/>
                    <a:pt x="4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7" name="Google Shape;5951;p9">
              <a:extLst>
                <a:ext uri="{FF2B5EF4-FFF2-40B4-BE49-F238E27FC236}">
                  <a16:creationId xmlns:a16="http://schemas.microsoft.com/office/drawing/2014/main" id="{E5436FFE-E0B1-4530-851A-E7E9F6AE8607}"/>
                </a:ext>
              </a:extLst>
            </p:cNvPr>
            <p:cNvSpPr/>
            <p:nvPr/>
          </p:nvSpPr>
          <p:spPr>
            <a:xfrm>
              <a:off x="5265375" y="3396075"/>
              <a:ext cx="45800" cy="22900"/>
            </a:xfrm>
            <a:custGeom>
              <a:avLst/>
              <a:gdLst/>
              <a:ahLst/>
              <a:cxnLst/>
              <a:rect l="l" t="t" r="r" b="b"/>
              <a:pathLst>
                <a:path w="1832" h="916" extrusionOk="0">
                  <a:moveTo>
                    <a:pt x="439" y="1"/>
                  </a:moveTo>
                  <a:cubicBezTo>
                    <a:pt x="299" y="1"/>
                    <a:pt x="140" y="21"/>
                    <a:pt x="1" y="21"/>
                  </a:cubicBezTo>
                  <a:cubicBezTo>
                    <a:pt x="200" y="120"/>
                    <a:pt x="419" y="259"/>
                    <a:pt x="618" y="359"/>
                  </a:cubicBezTo>
                  <a:cubicBezTo>
                    <a:pt x="1055" y="419"/>
                    <a:pt x="1334" y="777"/>
                    <a:pt x="1732" y="916"/>
                  </a:cubicBezTo>
                  <a:cubicBezTo>
                    <a:pt x="1811" y="876"/>
                    <a:pt x="1831" y="777"/>
                    <a:pt x="1831" y="697"/>
                  </a:cubicBezTo>
                  <a:cubicBezTo>
                    <a:pt x="1752" y="319"/>
                    <a:pt x="1354" y="279"/>
                    <a:pt x="115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8" name="Google Shape;5952;p9">
              <a:extLst>
                <a:ext uri="{FF2B5EF4-FFF2-40B4-BE49-F238E27FC236}">
                  <a16:creationId xmlns:a16="http://schemas.microsoft.com/office/drawing/2014/main" id="{D5DAA815-34E0-4548-9695-E8BB7FEF2EDA}"/>
                </a:ext>
              </a:extLst>
            </p:cNvPr>
            <p:cNvSpPr/>
            <p:nvPr/>
          </p:nvSpPr>
          <p:spPr>
            <a:xfrm>
              <a:off x="5161450" y="3149200"/>
              <a:ext cx="139275" cy="109925"/>
            </a:xfrm>
            <a:custGeom>
              <a:avLst/>
              <a:gdLst/>
              <a:ahLst/>
              <a:cxnLst/>
              <a:rect l="l" t="t" r="r" b="b"/>
              <a:pathLst>
                <a:path w="5571" h="4397" extrusionOk="0">
                  <a:moveTo>
                    <a:pt x="291" y="1"/>
                  </a:moveTo>
                  <a:cubicBezTo>
                    <a:pt x="235" y="1"/>
                    <a:pt x="177" y="10"/>
                    <a:pt x="120" y="29"/>
                  </a:cubicBezTo>
                  <a:cubicBezTo>
                    <a:pt x="40" y="69"/>
                    <a:pt x="0" y="128"/>
                    <a:pt x="0" y="228"/>
                  </a:cubicBezTo>
                  <a:cubicBezTo>
                    <a:pt x="0" y="288"/>
                    <a:pt x="0" y="327"/>
                    <a:pt x="20" y="367"/>
                  </a:cubicBezTo>
                  <a:cubicBezTo>
                    <a:pt x="597" y="705"/>
                    <a:pt x="577" y="1302"/>
                    <a:pt x="597" y="1839"/>
                  </a:cubicBezTo>
                  <a:cubicBezTo>
                    <a:pt x="617" y="2575"/>
                    <a:pt x="577" y="3271"/>
                    <a:pt x="577" y="3988"/>
                  </a:cubicBezTo>
                  <a:cubicBezTo>
                    <a:pt x="808" y="4103"/>
                    <a:pt x="984" y="4386"/>
                    <a:pt x="1283" y="4386"/>
                  </a:cubicBezTo>
                  <a:cubicBezTo>
                    <a:pt x="1293" y="4386"/>
                    <a:pt x="1303" y="4386"/>
                    <a:pt x="1313" y="4385"/>
                  </a:cubicBezTo>
                  <a:cubicBezTo>
                    <a:pt x="1350" y="4393"/>
                    <a:pt x="1383" y="4397"/>
                    <a:pt x="1410" y="4397"/>
                  </a:cubicBezTo>
                  <a:cubicBezTo>
                    <a:pt x="1530" y="4397"/>
                    <a:pt x="1557" y="4321"/>
                    <a:pt x="1492" y="4127"/>
                  </a:cubicBezTo>
                  <a:cubicBezTo>
                    <a:pt x="1075" y="3888"/>
                    <a:pt x="617" y="3649"/>
                    <a:pt x="736" y="3033"/>
                  </a:cubicBezTo>
                  <a:cubicBezTo>
                    <a:pt x="816" y="2933"/>
                    <a:pt x="816" y="2854"/>
                    <a:pt x="736" y="2754"/>
                  </a:cubicBezTo>
                  <a:cubicBezTo>
                    <a:pt x="775" y="2294"/>
                    <a:pt x="789" y="2138"/>
                    <a:pt x="947" y="2138"/>
                  </a:cubicBezTo>
                  <a:cubicBezTo>
                    <a:pt x="1035" y="2138"/>
                    <a:pt x="1167" y="2186"/>
                    <a:pt x="1373" y="2257"/>
                  </a:cubicBezTo>
                  <a:cubicBezTo>
                    <a:pt x="2666" y="2734"/>
                    <a:pt x="3860" y="3431"/>
                    <a:pt x="5113" y="3948"/>
                  </a:cubicBezTo>
                  <a:cubicBezTo>
                    <a:pt x="5191" y="3987"/>
                    <a:pt x="5266" y="4011"/>
                    <a:pt x="5333" y="4011"/>
                  </a:cubicBezTo>
                  <a:cubicBezTo>
                    <a:pt x="5437" y="4011"/>
                    <a:pt x="5522" y="3954"/>
                    <a:pt x="5570" y="3809"/>
                  </a:cubicBezTo>
                  <a:cubicBezTo>
                    <a:pt x="4616" y="2953"/>
                    <a:pt x="3422" y="2555"/>
                    <a:pt x="2308" y="2018"/>
                  </a:cubicBezTo>
                  <a:cubicBezTo>
                    <a:pt x="1811" y="1799"/>
                    <a:pt x="1632" y="1600"/>
                    <a:pt x="1990" y="1123"/>
                  </a:cubicBezTo>
                  <a:cubicBezTo>
                    <a:pt x="2010" y="944"/>
                    <a:pt x="1930" y="765"/>
                    <a:pt x="1831" y="626"/>
                  </a:cubicBezTo>
                  <a:cubicBezTo>
                    <a:pt x="1759" y="506"/>
                    <a:pt x="1656" y="474"/>
                    <a:pt x="1542" y="474"/>
                  </a:cubicBezTo>
                  <a:cubicBezTo>
                    <a:pt x="1416" y="474"/>
                    <a:pt x="1277" y="512"/>
                    <a:pt x="1149" y="512"/>
                  </a:cubicBezTo>
                  <a:cubicBezTo>
                    <a:pt x="1006" y="512"/>
                    <a:pt x="877" y="465"/>
                    <a:pt x="796" y="268"/>
                  </a:cubicBezTo>
                  <a:cubicBezTo>
                    <a:pt x="736" y="228"/>
                    <a:pt x="697" y="148"/>
                    <a:pt x="617" y="108"/>
                  </a:cubicBezTo>
                  <a:cubicBezTo>
                    <a:pt x="522" y="41"/>
                    <a:pt x="409" y="1"/>
                    <a:pt x="29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9" name="Google Shape;5953;p9">
              <a:extLst>
                <a:ext uri="{FF2B5EF4-FFF2-40B4-BE49-F238E27FC236}">
                  <a16:creationId xmlns:a16="http://schemas.microsoft.com/office/drawing/2014/main" id="{74888B60-99D9-4599-B6F6-AC8839BC25AF}"/>
                </a:ext>
              </a:extLst>
            </p:cNvPr>
            <p:cNvSpPr/>
            <p:nvPr/>
          </p:nvSpPr>
          <p:spPr>
            <a:xfrm>
              <a:off x="5031650" y="3121075"/>
              <a:ext cx="169100" cy="35325"/>
            </a:xfrm>
            <a:custGeom>
              <a:avLst/>
              <a:gdLst/>
              <a:ahLst/>
              <a:cxnLst/>
              <a:rect l="l" t="t" r="r" b="b"/>
              <a:pathLst>
                <a:path w="6764" h="1413" extrusionOk="0">
                  <a:moveTo>
                    <a:pt x="657" y="0"/>
                  </a:moveTo>
                  <a:cubicBezTo>
                    <a:pt x="518" y="0"/>
                    <a:pt x="398" y="40"/>
                    <a:pt x="259" y="139"/>
                  </a:cubicBezTo>
                  <a:cubicBezTo>
                    <a:pt x="160" y="139"/>
                    <a:pt x="100" y="159"/>
                    <a:pt x="0" y="159"/>
                  </a:cubicBezTo>
                  <a:cubicBezTo>
                    <a:pt x="717" y="716"/>
                    <a:pt x="1592" y="677"/>
                    <a:pt x="2407" y="915"/>
                  </a:cubicBezTo>
                  <a:cubicBezTo>
                    <a:pt x="3322" y="1114"/>
                    <a:pt x="4277" y="1134"/>
                    <a:pt x="5192" y="1413"/>
                  </a:cubicBezTo>
                  <a:lnTo>
                    <a:pt x="5192" y="1313"/>
                  </a:lnTo>
                  <a:cubicBezTo>
                    <a:pt x="5292" y="1254"/>
                    <a:pt x="5393" y="1234"/>
                    <a:pt x="5496" y="1234"/>
                  </a:cubicBezTo>
                  <a:cubicBezTo>
                    <a:pt x="5743" y="1234"/>
                    <a:pt x="5998" y="1353"/>
                    <a:pt x="6251" y="1353"/>
                  </a:cubicBezTo>
                  <a:cubicBezTo>
                    <a:pt x="6356" y="1353"/>
                    <a:pt x="6461" y="1332"/>
                    <a:pt x="6565" y="1273"/>
                  </a:cubicBezTo>
                  <a:cubicBezTo>
                    <a:pt x="6664" y="1233"/>
                    <a:pt x="6704" y="1174"/>
                    <a:pt x="6764" y="1074"/>
                  </a:cubicBezTo>
                  <a:cubicBezTo>
                    <a:pt x="6764" y="975"/>
                    <a:pt x="6724" y="875"/>
                    <a:pt x="6625" y="836"/>
                  </a:cubicBezTo>
                  <a:cubicBezTo>
                    <a:pt x="6485" y="756"/>
                    <a:pt x="6366" y="716"/>
                    <a:pt x="6207" y="716"/>
                  </a:cubicBezTo>
                  <a:cubicBezTo>
                    <a:pt x="5789" y="657"/>
                    <a:pt x="5371" y="716"/>
                    <a:pt x="4974" y="557"/>
                  </a:cubicBezTo>
                  <a:cubicBezTo>
                    <a:pt x="4894" y="537"/>
                    <a:pt x="4795" y="497"/>
                    <a:pt x="4695" y="497"/>
                  </a:cubicBezTo>
                  <a:cubicBezTo>
                    <a:pt x="3322" y="478"/>
                    <a:pt x="2029" y="0"/>
                    <a:pt x="6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0" name="Google Shape;5954;p9">
              <a:extLst>
                <a:ext uri="{FF2B5EF4-FFF2-40B4-BE49-F238E27FC236}">
                  <a16:creationId xmlns:a16="http://schemas.microsoft.com/office/drawing/2014/main" id="{053EF76F-4C66-4896-AC69-85E0F39ED813}"/>
                </a:ext>
              </a:extLst>
            </p:cNvPr>
            <p:cNvSpPr/>
            <p:nvPr/>
          </p:nvSpPr>
          <p:spPr>
            <a:xfrm>
              <a:off x="5822875" y="3448200"/>
              <a:ext cx="39325" cy="9575"/>
            </a:xfrm>
            <a:custGeom>
              <a:avLst/>
              <a:gdLst/>
              <a:ahLst/>
              <a:cxnLst/>
              <a:rect l="l" t="t" r="r" b="b"/>
              <a:pathLst>
                <a:path w="1573" h="383" extrusionOk="0">
                  <a:moveTo>
                    <a:pt x="1350" y="0"/>
                  </a:moveTo>
                  <a:cubicBezTo>
                    <a:pt x="861" y="0"/>
                    <a:pt x="416" y="71"/>
                    <a:pt x="1" y="383"/>
                  </a:cubicBezTo>
                  <a:cubicBezTo>
                    <a:pt x="538" y="343"/>
                    <a:pt x="1075" y="283"/>
                    <a:pt x="1572" y="5"/>
                  </a:cubicBezTo>
                  <a:cubicBezTo>
                    <a:pt x="1497" y="2"/>
                    <a:pt x="1423" y="0"/>
                    <a:pt x="135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1" name="Google Shape;5955;p9">
              <a:extLst>
                <a:ext uri="{FF2B5EF4-FFF2-40B4-BE49-F238E27FC236}">
                  <a16:creationId xmlns:a16="http://schemas.microsoft.com/office/drawing/2014/main" id="{112D9CCD-8711-49A7-92E6-E634B03FF39E}"/>
                </a:ext>
              </a:extLst>
            </p:cNvPr>
            <p:cNvSpPr/>
            <p:nvPr/>
          </p:nvSpPr>
          <p:spPr>
            <a:xfrm>
              <a:off x="5923350" y="3429375"/>
              <a:ext cx="20900" cy="11500"/>
            </a:xfrm>
            <a:custGeom>
              <a:avLst/>
              <a:gdLst/>
              <a:ahLst/>
              <a:cxnLst/>
              <a:rect l="l" t="t" r="r" b="b"/>
              <a:pathLst>
                <a:path w="836" h="460" extrusionOk="0">
                  <a:moveTo>
                    <a:pt x="514" y="0"/>
                  </a:moveTo>
                  <a:cubicBezTo>
                    <a:pt x="334" y="0"/>
                    <a:pt x="162" y="39"/>
                    <a:pt x="0" y="161"/>
                  </a:cubicBezTo>
                  <a:cubicBezTo>
                    <a:pt x="0" y="240"/>
                    <a:pt x="0" y="320"/>
                    <a:pt x="40" y="380"/>
                  </a:cubicBezTo>
                  <a:cubicBezTo>
                    <a:pt x="80" y="439"/>
                    <a:pt x="159" y="459"/>
                    <a:pt x="259" y="459"/>
                  </a:cubicBezTo>
                  <a:cubicBezTo>
                    <a:pt x="438" y="340"/>
                    <a:pt x="836" y="439"/>
                    <a:pt x="776" y="22"/>
                  </a:cubicBezTo>
                  <a:cubicBezTo>
                    <a:pt x="687" y="9"/>
                    <a:pt x="599" y="0"/>
                    <a:pt x="51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2" name="Google Shape;5956;p9">
              <a:extLst>
                <a:ext uri="{FF2B5EF4-FFF2-40B4-BE49-F238E27FC236}">
                  <a16:creationId xmlns:a16="http://schemas.microsoft.com/office/drawing/2014/main" id="{2C67CCE6-48EA-421A-9388-B8C4966D7BE3}"/>
                </a:ext>
              </a:extLst>
            </p:cNvPr>
            <p:cNvSpPr/>
            <p:nvPr/>
          </p:nvSpPr>
          <p:spPr>
            <a:xfrm>
              <a:off x="5899975" y="3434375"/>
              <a:ext cx="19400" cy="4925"/>
            </a:xfrm>
            <a:custGeom>
              <a:avLst/>
              <a:gdLst/>
              <a:ahLst/>
              <a:cxnLst/>
              <a:rect l="l" t="t" r="r" b="b"/>
              <a:pathLst>
                <a:path w="776" h="197" extrusionOk="0">
                  <a:moveTo>
                    <a:pt x="776" y="1"/>
                  </a:moveTo>
                  <a:cubicBezTo>
                    <a:pt x="497" y="1"/>
                    <a:pt x="219" y="1"/>
                    <a:pt x="0" y="180"/>
                  </a:cubicBezTo>
                  <a:cubicBezTo>
                    <a:pt x="116" y="180"/>
                    <a:pt x="236" y="197"/>
                    <a:pt x="350" y="197"/>
                  </a:cubicBezTo>
                  <a:cubicBezTo>
                    <a:pt x="510" y="197"/>
                    <a:pt x="660" y="163"/>
                    <a:pt x="7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3" name="Google Shape;5957;p9">
              <a:extLst>
                <a:ext uri="{FF2B5EF4-FFF2-40B4-BE49-F238E27FC236}">
                  <a16:creationId xmlns:a16="http://schemas.microsoft.com/office/drawing/2014/main" id="{B2EB952F-CBFF-4D71-9D06-8FCDF258E1AD}"/>
                </a:ext>
              </a:extLst>
            </p:cNvPr>
            <p:cNvSpPr/>
            <p:nvPr/>
          </p:nvSpPr>
          <p:spPr>
            <a:xfrm>
              <a:off x="5880075" y="3438700"/>
              <a:ext cx="19925" cy="5250"/>
            </a:xfrm>
            <a:custGeom>
              <a:avLst/>
              <a:gdLst/>
              <a:ahLst/>
              <a:cxnLst/>
              <a:rect l="l" t="t" r="r" b="b"/>
              <a:pathLst>
                <a:path w="797" h="210" extrusionOk="0">
                  <a:moveTo>
                    <a:pt x="635" y="0"/>
                  </a:moveTo>
                  <a:cubicBezTo>
                    <a:pt x="411" y="0"/>
                    <a:pt x="193" y="41"/>
                    <a:pt x="0" y="186"/>
                  </a:cubicBezTo>
                  <a:cubicBezTo>
                    <a:pt x="124" y="186"/>
                    <a:pt x="252" y="209"/>
                    <a:pt x="375" y="209"/>
                  </a:cubicBezTo>
                  <a:cubicBezTo>
                    <a:pt x="528" y="209"/>
                    <a:pt x="675" y="172"/>
                    <a:pt x="796" y="7"/>
                  </a:cubicBezTo>
                  <a:cubicBezTo>
                    <a:pt x="742" y="3"/>
                    <a:pt x="688" y="0"/>
                    <a:pt x="63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4" name="Google Shape;5958;p9">
              <a:extLst>
                <a:ext uri="{FF2B5EF4-FFF2-40B4-BE49-F238E27FC236}">
                  <a16:creationId xmlns:a16="http://schemas.microsoft.com/office/drawing/2014/main" id="{ED302BF3-2748-4ED4-B9FA-E2160F4704C0}"/>
                </a:ext>
              </a:extLst>
            </p:cNvPr>
            <p:cNvSpPr/>
            <p:nvPr/>
          </p:nvSpPr>
          <p:spPr>
            <a:xfrm>
              <a:off x="5914375" y="3441700"/>
              <a:ext cx="20425" cy="6125"/>
            </a:xfrm>
            <a:custGeom>
              <a:avLst/>
              <a:gdLst/>
              <a:ahLst/>
              <a:cxnLst/>
              <a:rect l="l" t="t" r="r" b="b"/>
              <a:pathLst>
                <a:path w="817" h="245" extrusionOk="0">
                  <a:moveTo>
                    <a:pt x="593" y="0"/>
                  </a:moveTo>
                  <a:cubicBezTo>
                    <a:pt x="528" y="0"/>
                    <a:pt x="461" y="19"/>
                    <a:pt x="399" y="46"/>
                  </a:cubicBezTo>
                  <a:cubicBezTo>
                    <a:pt x="240" y="66"/>
                    <a:pt x="100" y="86"/>
                    <a:pt x="1" y="245"/>
                  </a:cubicBezTo>
                  <a:lnTo>
                    <a:pt x="737" y="245"/>
                  </a:lnTo>
                  <a:cubicBezTo>
                    <a:pt x="757" y="205"/>
                    <a:pt x="797" y="165"/>
                    <a:pt x="817" y="105"/>
                  </a:cubicBezTo>
                  <a:cubicBezTo>
                    <a:pt x="751" y="29"/>
                    <a:pt x="673" y="0"/>
                    <a:pt x="5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5" name="Google Shape;5959;p9">
              <a:extLst>
                <a:ext uri="{FF2B5EF4-FFF2-40B4-BE49-F238E27FC236}">
                  <a16:creationId xmlns:a16="http://schemas.microsoft.com/office/drawing/2014/main" id="{D155B9BD-507F-4BC9-A686-D750C859BC21}"/>
                </a:ext>
              </a:extLst>
            </p:cNvPr>
            <p:cNvSpPr/>
            <p:nvPr/>
          </p:nvSpPr>
          <p:spPr>
            <a:xfrm>
              <a:off x="5923350" y="3436850"/>
              <a:ext cx="15925" cy="7500"/>
            </a:xfrm>
            <a:custGeom>
              <a:avLst/>
              <a:gdLst/>
              <a:ahLst/>
              <a:cxnLst/>
              <a:rect l="l" t="t" r="r" b="b"/>
              <a:pathLst>
                <a:path w="637" h="300" extrusionOk="0">
                  <a:moveTo>
                    <a:pt x="413" y="0"/>
                  </a:moveTo>
                  <a:cubicBezTo>
                    <a:pt x="340" y="0"/>
                    <a:pt x="266" y="25"/>
                    <a:pt x="199" y="81"/>
                  </a:cubicBezTo>
                  <a:lnTo>
                    <a:pt x="0" y="81"/>
                  </a:lnTo>
                  <a:cubicBezTo>
                    <a:pt x="0" y="140"/>
                    <a:pt x="40" y="200"/>
                    <a:pt x="40" y="260"/>
                  </a:cubicBezTo>
                  <a:cubicBezTo>
                    <a:pt x="179" y="280"/>
                    <a:pt x="298" y="280"/>
                    <a:pt x="458" y="299"/>
                  </a:cubicBezTo>
                  <a:lnTo>
                    <a:pt x="497" y="299"/>
                  </a:lnTo>
                  <a:lnTo>
                    <a:pt x="577" y="260"/>
                  </a:lnTo>
                  <a:cubicBezTo>
                    <a:pt x="597" y="260"/>
                    <a:pt x="597" y="240"/>
                    <a:pt x="637" y="180"/>
                  </a:cubicBezTo>
                  <a:cubicBezTo>
                    <a:pt x="637" y="140"/>
                    <a:pt x="637" y="81"/>
                    <a:pt x="577" y="41"/>
                  </a:cubicBezTo>
                  <a:cubicBezTo>
                    <a:pt x="525" y="15"/>
                    <a:pt x="469" y="0"/>
                    <a:pt x="41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6" name="Google Shape;5960;p9">
              <a:extLst>
                <a:ext uri="{FF2B5EF4-FFF2-40B4-BE49-F238E27FC236}">
                  <a16:creationId xmlns:a16="http://schemas.microsoft.com/office/drawing/2014/main" id="{DA701822-7FB8-4417-924B-B1335A0A91CB}"/>
                </a:ext>
              </a:extLst>
            </p:cNvPr>
            <p:cNvSpPr/>
            <p:nvPr/>
          </p:nvSpPr>
          <p:spPr>
            <a:xfrm>
              <a:off x="5872125" y="3454225"/>
              <a:ext cx="10950" cy="4125"/>
            </a:xfrm>
            <a:custGeom>
              <a:avLst/>
              <a:gdLst/>
              <a:ahLst/>
              <a:cxnLst/>
              <a:rect l="l" t="t" r="r" b="b"/>
              <a:pathLst>
                <a:path w="438" h="165" extrusionOk="0">
                  <a:moveTo>
                    <a:pt x="264" y="1"/>
                  </a:moveTo>
                  <a:cubicBezTo>
                    <a:pt x="154" y="1"/>
                    <a:pt x="68" y="40"/>
                    <a:pt x="0" y="161"/>
                  </a:cubicBezTo>
                  <a:cubicBezTo>
                    <a:pt x="17" y="164"/>
                    <a:pt x="34" y="165"/>
                    <a:pt x="50" y="165"/>
                  </a:cubicBezTo>
                  <a:cubicBezTo>
                    <a:pt x="192" y="165"/>
                    <a:pt x="331" y="93"/>
                    <a:pt x="438" y="22"/>
                  </a:cubicBezTo>
                  <a:cubicBezTo>
                    <a:pt x="374" y="9"/>
                    <a:pt x="316" y="1"/>
                    <a:pt x="26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7" name="Google Shape;5961;p9">
              <a:extLst>
                <a:ext uri="{FF2B5EF4-FFF2-40B4-BE49-F238E27FC236}">
                  <a16:creationId xmlns:a16="http://schemas.microsoft.com/office/drawing/2014/main" id="{88B43EF8-7058-4C8D-994E-7817B90F2B69}"/>
                </a:ext>
              </a:extLst>
            </p:cNvPr>
            <p:cNvSpPr/>
            <p:nvPr/>
          </p:nvSpPr>
          <p:spPr>
            <a:xfrm>
              <a:off x="5861175" y="3443825"/>
              <a:ext cx="6975" cy="4500"/>
            </a:xfrm>
            <a:custGeom>
              <a:avLst/>
              <a:gdLst/>
              <a:ahLst/>
              <a:cxnLst/>
              <a:rect l="l" t="t" r="r" b="b"/>
              <a:pathLst>
                <a:path w="279" h="180" extrusionOk="0">
                  <a:moveTo>
                    <a:pt x="179" y="1"/>
                  </a:moveTo>
                  <a:cubicBezTo>
                    <a:pt x="140" y="80"/>
                    <a:pt x="60" y="120"/>
                    <a:pt x="0" y="180"/>
                  </a:cubicBezTo>
                  <a:cubicBezTo>
                    <a:pt x="100" y="180"/>
                    <a:pt x="179" y="180"/>
                    <a:pt x="259" y="160"/>
                  </a:cubicBezTo>
                  <a:cubicBezTo>
                    <a:pt x="279" y="80"/>
                    <a:pt x="259" y="20"/>
                    <a:pt x="1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8" name="Google Shape;5962;p9">
              <a:extLst>
                <a:ext uri="{FF2B5EF4-FFF2-40B4-BE49-F238E27FC236}">
                  <a16:creationId xmlns:a16="http://schemas.microsoft.com/office/drawing/2014/main" id="{C8471814-B439-4AC7-9B12-AFFFDB91AADE}"/>
                </a:ext>
              </a:extLst>
            </p:cNvPr>
            <p:cNvSpPr/>
            <p:nvPr/>
          </p:nvSpPr>
          <p:spPr>
            <a:xfrm>
              <a:off x="5869625" y="3443825"/>
              <a:ext cx="6500" cy="4500"/>
            </a:xfrm>
            <a:custGeom>
              <a:avLst/>
              <a:gdLst/>
              <a:ahLst/>
              <a:cxnLst/>
              <a:rect l="l" t="t" r="r" b="b"/>
              <a:pathLst>
                <a:path w="260" h="180" extrusionOk="0">
                  <a:moveTo>
                    <a:pt x="40" y="1"/>
                  </a:moveTo>
                  <a:cubicBezTo>
                    <a:pt x="21" y="60"/>
                    <a:pt x="21" y="120"/>
                    <a:pt x="1" y="180"/>
                  </a:cubicBezTo>
                  <a:cubicBezTo>
                    <a:pt x="120" y="180"/>
                    <a:pt x="200" y="140"/>
                    <a:pt x="259" y="20"/>
                  </a:cubicBezTo>
                  <a:cubicBezTo>
                    <a:pt x="200" y="20"/>
                    <a:pt x="120" y="1"/>
                    <a:pt x="4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9" name="Google Shape;5963;p9">
              <a:extLst>
                <a:ext uri="{FF2B5EF4-FFF2-40B4-BE49-F238E27FC236}">
                  <a16:creationId xmlns:a16="http://schemas.microsoft.com/office/drawing/2014/main" id="{16129114-457F-460E-91E6-BA8801DED17C}"/>
                </a:ext>
              </a:extLst>
            </p:cNvPr>
            <p:cNvSpPr/>
            <p:nvPr/>
          </p:nvSpPr>
          <p:spPr>
            <a:xfrm>
              <a:off x="5904925" y="3446475"/>
              <a:ext cx="5000" cy="3350"/>
            </a:xfrm>
            <a:custGeom>
              <a:avLst/>
              <a:gdLst/>
              <a:ahLst/>
              <a:cxnLst/>
              <a:rect l="l" t="t" r="r" b="b"/>
              <a:pathLst>
                <a:path w="200" h="134" extrusionOk="0">
                  <a:moveTo>
                    <a:pt x="96" y="0"/>
                  </a:moveTo>
                  <a:cubicBezTo>
                    <a:pt x="57" y="0"/>
                    <a:pt x="23" y="46"/>
                    <a:pt x="1" y="133"/>
                  </a:cubicBezTo>
                  <a:lnTo>
                    <a:pt x="100" y="133"/>
                  </a:lnTo>
                  <a:lnTo>
                    <a:pt x="200" y="93"/>
                  </a:lnTo>
                  <a:cubicBezTo>
                    <a:pt x="164" y="31"/>
                    <a:pt x="128" y="0"/>
                    <a:pt x="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0" name="Google Shape;5964;p9">
              <a:extLst>
                <a:ext uri="{FF2B5EF4-FFF2-40B4-BE49-F238E27FC236}">
                  <a16:creationId xmlns:a16="http://schemas.microsoft.com/office/drawing/2014/main" id="{B093107B-511E-493F-A08D-EB6D0057B63B}"/>
                </a:ext>
              </a:extLst>
            </p:cNvPr>
            <p:cNvSpPr/>
            <p:nvPr/>
          </p:nvSpPr>
          <p:spPr>
            <a:xfrm>
              <a:off x="5393200" y="2727700"/>
              <a:ext cx="130825" cy="44525"/>
            </a:xfrm>
            <a:custGeom>
              <a:avLst/>
              <a:gdLst/>
              <a:ahLst/>
              <a:cxnLst/>
              <a:rect l="l" t="t" r="r" b="b"/>
              <a:pathLst>
                <a:path w="5233" h="1781" extrusionOk="0">
                  <a:moveTo>
                    <a:pt x="1174" y="0"/>
                  </a:moveTo>
                  <a:cubicBezTo>
                    <a:pt x="1174" y="279"/>
                    <a:pt x="1214" y="477"/>
                    <a:pt x="1572" y="617"/>
                  </a:cubicBezTo>
                  <a:cubicBezTo>
                    <a:pt x="1870" y="756"/>
                    <a:pt x="1850" y="995"/>
                    <a:pt x="1453" y="1054"/>
                  </a:cubicBezTo>
                  <a:cubicBezTo>
                    <a:pt x="1373" y="1074"/>
                    <a:pt x="1274" y="1114"/>
                    <a:pt x="1194" y="1154"/>
                  </a:cubicBezTo>
                  <a:cubicBezTo>
                    <a:pt x="1126" y="1235"/>
                    <a:pt x="1043" y="1254"/>
                    <a:pt x="952" y="1254"/>
                  </a:cubicBezTo>
                  <a:cubicBezTo>
                    <a:pt x="872" y="1254"/>
                    <a:pt x="786" y="1239"/>
                    <a:pt x="702" y="1239"/>
                  </a:cubicBezTo>
                  <a:cubicBezTo>
                    <a:pt x="602" y="1239"/>
                    <a:pt x="504" y="1260"/>
                    <a:pt x="418" y="1353"/>
                  </a:cubicBezTo>
                  <a:lnTo>
                    <a:pt x="60" y="1353"/>
                  </a:lnTo>
                  <a:cubicBezTo>
                    <a:pt x="0" y="1452"/>
                    <a:pt x="0" y="1552"/>
                    <a:pt x="80" y="1611"/>
                  </a:cubicBezTo>
                  <a:cubicBezTo>
                    <a:pt x="343" y="1730"/>
                    <a:pt x="596" y="1781"/>
                    <a:pt x="841" y="1781"/>
                  </a:cubicBezTo>
                  <a:cubicBezTo>
                    <a:pt x="1337" y="1781"/>
                    <a:pt x="1802" y="1573"/>
                    <a:pt x="2268" y="1293"/>
                  </a:cubicBezTo>
                  <a:cubicBezTo>
                    <a:pt x="2348" y="1233"/>
                    <a:pt x="2388" y="1154"/>
                    <a:pt x="2407" y="1074"/>
                  </a:cubicBezTo>
                  <a:cubicBezTo>
                    <a:pt x="2459" y="879"/>
                    <a:pt x="2563" y="838"/>
                    <a:pt x="2679" y="838"/>
                  </a:cubicBezTo>
                  <a:cubicBezTo>
                    <a:pt x="2765" y="838"/>
                    <a:pt x="2858" y="861"/>
                    <a:pt x="2941" y="861"/>
                  </a:cubicBezTo>
                  <a:cubicBezTo>
                    <a:pt x="2963" y="861"/>
                    <a:pt x="2984" y="859"/>
                    <a:pt x="3004" y="855"/>
                  </a:cubicBezTo>
                  <a:cubicBezTo>
                    <a:pt x="3581" y="875"/>
                    <a:pt x="4138" y="855"/>
                    <a:pt x="4695" y="895"/>
                  </a:cubicBezTo>
                  <a:cubicBezTo>
                    <a:pt x="4775" y="908"/>
                    <a:pt x="4861" y="924"/>
                    <a:pt x="4940" y="924"/>
                  </a:cubicBezTo>
                  <a:cubicBezTo>
                    <a:pt x="5100" y="924"/>
                    <a:pt x="5232" y="862"/>
                    <a:pt x="5232" y="597"/>
                  </a:cubicBezTo>
                  <a:cubicBezTo>
                    <a:pt x="4894" y="458"/>
                    <a:pt x="4556" y="458"/>
                    <a:pt x="4198" y="438"/>
                  </a:cubicBezTo>
                  <a:cubicBezTo>
                    <a:pt x="3342" y="358"/>
                    <a:pt x="2467" y="298"/>
                    <a:pt x="1592" y="239"/>
                  </a:cubicBezTo>
                  <a:cubicBezTo>
                    <a:pt x="1512" y="179"/>
                    <a:pt x="1453" y="139"/>
                    <a:pt x="13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1" name="Google Shape;5965;p9">
              <a:extLst>
                <a:ext uri="{FF2B5EF4-FFF2-40B4-BE49-F238E27FC236}">
                  <a16:creationId xmlns:a16="http://schemas.microsoft.com/office/drawing/2014/main" id="{8105D191-BF62-46CA-86DA-CA41AADA07D6}"/>
                </a:ext>
              </a:extLst>
            </p:cNvPr>
            <p:cNvSpPr/>
            <p:nvPr/>
          </p:nvSpPr>
          <p:spPr>
            <a:xfrm>
              <a:off x="5417075" y="2614800"/>
              <a:ext cx="16425" cy="64450"/>
            </a:xfrm>
            <a:custGeom>
              <a:avLst/>
              <a:gdLst/>
              <a:ahLst/>
              <a:cxnLst/>
              <a:rect l="l" t="t" r="r" b="b"/>
              <a:pathLst>
                <a:path w="657" h="2578" extrusionOk="0">
                  <a:moveTo>
                    <a:pt x="438" y="0"/>
                  </a:moveTo>
                  <a:cubicBezTo>
                    <a:pt x="100" y="736"/>
                    <a:pt x="0" y="1512"/>
                    <a:pt x="60" y="2308"/>
                  </a:cubicBezTo>
                  <a:cubicBezTo>
                    <a:pt x="181" y="2369"/>
                    <a:pt x="325" y="2577"/>
                    <a:pt x="436" y="2577"/>
                  </a:cubicBezTo>
                  <a:cubicBezTo>
                    <a:pt x="508" y="2577"/>
                    <a:pt x="566" y="2492"/>
                    <a:pt x="597" y="2228"/>
                  </a:cubicBezTo>
                  <a:cubicBezTo>
                    <a:pt x="657" y="1492"/>
                    <a:pt x="617" y="736"/>
                    <a:pt x="4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2" name="Google Shape;5966;p9">
              <a:extLst>
                <a:ext uri="{FF2B5EF4-FFF2-40B4-BE49-F238E27FC236}">
                  <a16:creationId xmlns:a16="http://schemas.microsoft.com/office/drawing/2014/main" id="{101DEE4B-5862-4000-B752-7E33EA31199E}"/>
                </a:ext>
              </a:extLst>
            </p:cNvPr>
            <p:cNvSpPr/>
            <p:nvPr/>
          </p:nvSpPr>
          <p:spPr>
            <a:xfrm>
              <a:off x="6142150" y="3372700"/>
              <a:ext cx="120875" cy="30375"/>
            </a:xfrm>
            <a:custGeom>
              <a:avLst/>
              <a:gdLst/>
              <a:ahLst/>
              <a:cxnLst/>
              <a:rect l="l" t="t" r="r" b="b"/>
              <a:pathLst>
                <a:path w="4835" h="1215" extrusionOk="0">
                  <a:moveTo>
                    <a:pt x="4815" y="1"/>
                  </a:moveTo>
                  <a:cubicBezTo>
                    <a:pt x="4178" y="220"/>
                    <a:pt x="3542" y="200"/>
                    <a:pt x="2965" y="240"/>
                  </a:cubicBezTo>
                  <a:cubicBezTo>
                    <a:pt x="2925" y="269"/>
                    <a:pt x="2895" y="284"/>
                    <a:pt x="2865" y="284"/>
                  </a:cubicBezTo>
                  <a:cubicBezTo>
                    <a:pt x="2836" y="284"/>
                    <a:pt x="2806" y="269"/>
                    <a:pt x="2766" y="240"/>
                  </a:cubicBezTo>
                  <a:lnTo>
                    <a:pt x="2587" y="240"/>
                  </a:lnTo>
                  <a:cubicBezTo>
                    <a:pt x="2487" y="319"/>
                    <a:pt x="2388" y="319"/>
                    <a:pt x="2288" y="319"/>
                  </a:cubicBezTo>
                  <a:lnTo>
                    <a:pt x="1871" y="319"/>
                  </a:lnTo>
                  <a:cubicBezTo>
                    <a:pt x="1731" y="319"/>
                    <a:pt x="1592" y="359"/>
                    <a:pt x="1453" y="419"/>
                  </a:cubicBezTo>
                  <a:cubicBezTo>
                    <a:pt x="1373" y="439"/>
                    <a:pt x="1334" y="498"/>
                    <a:pt x="1254" y="518"/>
                  </a:cubicBezTo>
                  <a:cubicBezTo>
                    <a:pt x="1194" y="518"/>
                    <a:pt x="1174" y="538"/>
                    <a:pt x="1155" y="558"/>
                  </a:cubicBezTo>
                  <a:cubicBezTo>
                    <a:pt x="1142" y="563"/>
                    <a:pt x="1129" y="565"/>
                    <a:pt x="1117" y="565"/>
                  </a:cubicBezTo>
                  <a:cubicBezTo>
                    <a:pt x="1042" y="565"/>
                    <a:pt x="968" y="491"/>
                    <a:pt x="894" y="491"/>
                  </a:cubicBezTo>
                  <a:cubicBezTo>
                    <a:pt x="882" y="491"/>
                    <a:pt x="869" y="493"/>
                    <a:pt x="856" y="498"/>
                  </a:cubicBezTo>
                  <a:cubicBezTo>
                    <a:pt x="697" y="498"/>
                    <a:pt x="558" y="518"/>
                    <a:pt x="399" y="558"/>
                  </a:cubicBezTo>
                  <a:cubicBezTo>
                    <a:pt x="384" y="551"/>
                    <a:pt x="367" y="546"/>
                    <a:pt x="350" y="546"/>
                  </a:cubicBezTo>
                  <a:cubicBezTo>
                    <a:pt x="321" y="546"/>
                    <a:pt x="292" y="560"/>
                    <a:pt x="279" y="598"/>
                  </a:cubicBezTo>
                  <a:cubicBezTo>
                    <a:pt x="200" y="598"/>
                    <a:pt x="180" y="637"/>
                    <a:pt x="200" y="717"/>
                  </a:cubicBezTo>
                  <a:cubicBezTo>
                    <a:pt x="279" y="856"/>
                    <a:pt x="100" y="816"/>
                    <a:pt x="80" y="896"/>
                  </a:cubicBezTo>
                  <a:cubicBezTo>
                    <a:pt x="41" y="936"/>
                    <a:pt x="1" y="996"/>
                    <a:pt x="1" y="1055"/>
                  </a:cubicBezTo>
                  <a:cubicBezTo>
                    <a:pt x="41" y="1135"/>
                    <a:pt x="60" y="1194"/>
                    <a:pt x="140" y="1214"/>
                  </a:cubicBezTo>
                  <a:cubicBezTo>
                    <a:pt x="200" y="1214"/>
                    <a:pt x="259" y="1194"/>
                    <a:pt x="339" y="1155"/>
                  </a:cubicBezTo>
                  <a:cubicBezTo>
                    <a:pt x="438" y="1155"/>
                    <a:pt x="558" y="1135"/>
                    <a:pt x="657" y="1135"/>
                  </a:cubicBezTo>
                  <a:cubicBezTo>
                    <a:pt x="737" y="1035"/>
                    <a:pt x="836" y="1035"/>
                    <a:pt x="956" y="1035"/>
                  </a:cubicBezTo>
                  <a:cubicBezTo>
                    <a:pt x="975" y="1039"/>
                    <a:pt x="994" y="1041"/>
                    <a:pt x="1015" y="1041"/>
                  </a:cubicBezTo>
                  <a:cubicBezTo>
                    <a:pt x="1100" y="1041"/>
                    <a:pt x="1193" y="1012"/>
                    <a:pt x="1274" y="996"/>
                  </a:cubicBezTo>
                  <a:cubicBezTo>
                    <a:pt x="1393" y="956"/>
                    <a:pt x="1493" y="956"/>
                    <a:pt x="1592" y="936"/>
                  </a:cubicBezTo>
                  <a:cubicBezTo>
                    <a:pt x="1871" y="816"/>
                    <a:pt x="2189" y="717"/>
                    <a:pt x="2487" y="657"/>
                  </a:cubicBezTo>
                  <a:lnTo>
                    <a:pt x="2766" y="657"/>
                  </a:lnTo>
                  <a:cubicBezTo>
                    <a:pt x="3462" y="657"/>
                    <a:pt x="4138" y="419"/>
                    <a:pt x="4835" y="399"/>
                  </a:cubicBezTo>
                  <a:cubicBezTo>
                    <a:pt x="4815" y="259"/>
                    <a:pt x="4815" y="120"/>
                    <a:pt x="481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3" name="Google Shape;5967;p9">
              <a:extLst>
                <a:ext uri="{FF2B5EF4-FFF2-40B4-BE49-F238E27FC236}">
                  <a16:creationId xmlns:a16="http://schemas.microsoft.com/office/drawing/2014/main" id="{3A1EE7CF-FC0E-4ADF-88E5-DA6BBC68CF91}"/>
                </a:ext>
              </a:extLst>
            </p:cNvPr>
            <p:cNvSpPr/>
            <p:nvPr/>
          </p:nvSpPr>
          <p:spPr>
            <a:xfrm>
              <a:off x="6203325" y="3381625"/>
              <a:ext cx="59700" cy="10100"/>
            </a:xfrm>
            <a:custGeom>
              <a:avLst/>
              <a:gdLst/>
              <a:ahLst/>
              <a:cxnLst/>
              <a:rect l="l" t="t" r="r" b="b"/>
              <a:pathLst>
                <a:path w="2388" h="404" extrusionOk="0">
                  <a:moveTo>
                    <a:pt x="1953" y="1"/>
                  </a:moveTo>
                  <a:cubicBezTo>
                    <a:pt x="1356" y="1"/>
                    <a:pt x="778" y="204"/>
                    <a:pt x="201" y="204"/>
                  </a:cubicBezTo>
                  <a:cubicBezTo>
                    <a:pt x="161" y="204"/>
                    <a:pt x="120" y="203"/>
                    <a:pt x="80" y="201"/>
                  </a:cubicBezTo>
                  <a:cubicBezTo>
                    <a:pt x="40" y="201"/>
                    <a:pt x="21" y="241"/>
                    <a:pt x="21" y="280"/>
                  </a:cubicBezTo>
                  <a:cubicBezTo>
                    <a:pt x="1" y="340"/>
                    <a:pt x="1" y="360"/>
                    <a:pt x="60" y="400"/>
                  </a:cubicBezTo>
                  <a:cubicBezTo>
                    <a:pt x="109" y="402"/>
                    <a:pt x="157" y="403"/>
                    <a:pt x="206" y="403"/>
                  </a:cubicBezTo>
                  <a:cubicBezTo>
                    <a:pt x="878" y="403"/>
                    <a:pt x="1510" y="177"/>
                    <a:pt x="2183" y="177"/>
                  </a:cubicBezTo>
                  <a:cubicBezTo>
                    <a:pt x="2231" y="177"/>
                    <a:pt x="2279" y="178"/>
                    <a:pt x="2328" y="181"/>
                  </a:cubicBezTo>
                  <a:cubicBezTo>
                    <a:pt x="2368" y="141"/>
                    <a:pt x="2388" y="82"/>
                    <a:pt x="2388" y="42"/>
                  </a:cubicBezTo>
                  <a:cubicBezTo>
                    <a:pt x="2242" y="12"/>
                    <a:pt x="2097" y="1"/>
                    <a:pt x="19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4" name="Google Shape;5968;p9">
              <a:extLst>
                <a:ext uri="{FF2B5EF4-FFF2-40B4-BE49-F238E27FC236}">
                  <a16:creationId xmlns:a16="http://schemas.microsoft.com/office/drawing/2014/main" id="{913EDEA6-3172-4A73-AA1B-50F7DAC9C181}"/>
                </a:ext>
              </a:extLst>
            </p:cNvPr>
            <p:cNvSpPr/>
            <p:nvPr/>
          </p:nvSpPr>
          <p:spPr>
            <a:xfrm>
              <a:off x="6181450" y="3387625"/>
              <a:ext cx="20400" cy="8475"/>
            </a:xfrm>
            <a:custGeom>
              <a:avLst/>
              <a:gdLst/>
              <a:ahLst/>
              <a:cxnLst/>
              <a:rect l="l" t="t" r="r" b="b"/>
              <a:pathLst>
                <a:path w="816" h="339" extrusionOk="0">
                  <a:moveTo>
                    <a:pt x="756" y="1"/>
                  </a:moveTo>
                  <a:cubicBezTo>
                    <a:pt x="438" y="1"/>
                    <a:pt x="199" y="120"/>
                    <a:pt x="0" y="339"/>
                  </a:cubicBezTo>
                  <a:cubicBezTo>
                    <a:pt x="259" y="319"/>
                    <a:pt x="518" y="339"/>
                    <a:pt x="756" y="200"/>
                  </a:cubicBezTo>
                  <a:cubicBezTo>
                    <a:pt x="776" y="200"/>
                    <a:pt x="776" y="160"/>
                    <a:pt x="796" y="120"/>
                  </a:cubicBezTo>
                  <a:cubicBezTo>
                    <a:pt x="816" y="100"/>
                    <a:pt x="796" y="40"/>
                    <a:pt x="7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5" name="Google Shape;5969;p9">
              <a:extLst>
                <a:ext uri="{FF2B5EF4-FFF2-40B4-BE49-F238E27FC236}">
                  <a16:creationId xmlns:a16="http://schemas.microsoft.com/office/drawing/2014/main" id="{66AC775D-AACA-425A-B058-DA6EBA3D3EAB}"/>
                </a:ext>
              </a:extLst>
            </p:cNvPr>
            <p:cNvSpPr/>
            <p:nvPr/>
          </p:nvSpPr>
          <p:spPr>
            <a:xfrm>
              <a:off x="6129725" y="3397875"/>
              <a:ext cx="19925" cy="8175"/>
            </a:xfrm>
            <a:custGeom>
              <a:avLst/>
              <a:gdLst/>
              <a:ahLst/>
              <a:cxnLst/>
              <a:rect l="l" t="t" r="r" b="b"/>
              <a:pathLst>
                <a:path w="797" h="327" extrusionOk="0">
                  <a:moveTo>
                    <a:pt x="192" y="0"/>
                  </a:moveTo>
                  <a:cubicBezTo>
                    <a:pt x="78" y="0"/>
                    <a:pt x="0" y="75"/>
                    <a:pt x="0" y="327"/>
                  </a:cubicBezTo>
                  <a:cubicBezTo>
                    <a:pt x="259" y="327"/>
                    <a:pt x="498" y="307"/>
                    <a:pt x="756" y="307"/>
                  </a:cubicBezTo>
                  <a:cubicBezTo>
                    <a:pt x="756" y="247"/>
                    <a:pt x="776" y="207"/>
                    <a:pt x="796" y="148"/>
                  </a:cubicBezTo>
                  <a:cubicBezTo>
                    <a:pt x="697" y="128"/>
                    <a:pt x="637" y="128"/>
                    <a:pt x="557" y="108"/>
                  </a:cubicBezTo>
                  <a:cubicBezTo>
                    <a:pt x="426" y="61"/>
                    <a:pt x="294" y="0"/>
                    <a:pt x="1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6" name="Google Shape;5970;p9">
              <a:extLst>
                <a:ext uri="{FF2B5EF4-FFF2-40B4-BE49-F238E27FC236}">
                  <a16:creationId xmlns:a16="http://schemas.microsoft.com/office/drawing/2014/main" id="{934A5D13-5799-4FFF-9791-602483DD4B8B}"/>
                </a:ext>
              </a:extLst>
            </p:cNvPr>
            <p:cNvSpPr/>
            <p:nvPr/>
          </p:nvSpPr>
          <p:spPr>
            <a:xfrm>
              <a:off x="6161050" y="3396575"/>
              <a:ext cx="12475" cy="4175"/>
            </a:xfrm>
            <a:custGeom>
              <a:avLst/>
              <a:gdLst/>
              <a:ahLst/>
              <a:cxnLst/>
              <a:rect l="l" t="t" r="r" b="b"/>
              <a:pathLst>
                <a:path w="499" h="167" extrusionOk="0">
                  <a:moveTo>
                    <a:pt x="41" y="1"/>
                  </a:moveTo>
                  <a:cubicBezTo>
                    <a:pt x="21" y="1"/>
                    <a:pt x="21" y="1"/>
                    <a:pt x="1" y="60"/>
                  </a:cubicBezTo>
                  <a:cubicBezTo>
                    <a:pt x="1" y="80"/>
                    <a:pt x="1" y="140"/>
                    <a:pt x="41" y="160"/>
                  </a:cubicBezTo>
                  <a:cubicBezTo>
                    <a:pt x="79" y="164"/>
                    <a:pt x="117" y="167"/>
                    <a:pt x="153" y="167"/>
                  </a:cubicBezTo>
                  <a:cubicBezTo>
                    <a:pt x="286" y="167"/>
                    <a:pt x="404" y="134"/>
                    <a:pt x="498" y="41"/>
                  </a:cubicBezTo>
                  <a:cubicBezTo>
                    <a:pt x="339" y="41"/>
                    <a:pt x="200" y="1"/>
                    <a:pt x="4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7" name="Google Shape;5971;p9">
              <a:extLst>
                <a:ext uri="{FF2B5EF4-FFF2-40B4-BE49-F238E27FC236}">
                  <a16:creationId xmlns:a16="http://schemas.microsoft.com/office/drawing/2014/main" id="{14FCF515-AE4C-40CB-B466-1B4AAF7B16C8}"/>
                </a:ext>
              </a:extLst>
            </p:cNvPr>
            <p:cNvSpPr/>
            <p:nvPr/>
          </p:nvSpPr>
          <p:spPr>
            <a:xfrm>
              <a:off x="6200850" y="3387625"/>
              <a:ext cx="5000" cy="5000"/>
            </a:xfrm>
            <a:custGeom>
              <a:avLst/>
              <a:gdLst/>
              <a:ahLst/>
              <a:cxnLst/>
              <a:rect l="l" t="t" r="r" b="b"/>
              <a:pathLst>
                <a:path w="200" h="200" extrusionOk="0">
                  <a:moveTo>
                    <a:pt x="0" y="1"/>
                  </a:moveTo>
                  <a:lnTo>
                    <a:pt x="0" y="200"/>
                  </a:lnTo>
                  <a:lnTo>
                    <a:pt x="100" y="200"/>
                  </a:lnTo>
                  <a:lnTo>
                    <a:pt x="199" y="160"/>
                  </a:lnTo>
                  <a:lnTo>
                    <a:pt x="19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8" name="Google Shape;5972;p9">
              <a:extLst>
                <a:ext uri="{FF2B5EF4-FFF2-40B4-BE49-F238E27FC236}">
                  <a16:creationId xmlns:a16="http://schemas.microsoft.com/office/drawing/2014/main" id="{473F343D-CBEE-4D31-95BC-7EF3F9997186}"/>
                </a:ext>
              </a:extLst>
            </p:cNvPr>
            <p:cNvSpPr/>
            <p:nvPr/>
          </p:nvSpPr>
          <p:spPr>
            <a:xfrm>
              <a:off x="6157075" y="3396575"/>
              <a:ext cx="5000" cy="4500"/>
            </a:xfrm>
            <a:custGeom>
              <a:avLst/>
              <a:gdLst/>
              <a:ahLst/>
              <a:cxnLst/>
              <a:rect l="l" t="t" r="r" b="b"/>
              <a:pathLst>
                <a:path w="200" h="180" extrusionOk="0">
                  <a:moveTo>
                    <a:pt x="200" y="1"/>
                  </a:moveTo>
                  <a:cubicBezTo>
                    <a:pt x="140" y="60"/>
                    <a:pt x="80" y="140"/>
                    <a:pt x="1" y="180"/>
                  </a:cubicBezTo>
                  <a:cubicBezTo>
                    <a:pt x="80" y="180"/>
                    <a:pt x="140" y="160"/>
                    <a:pt x="200" y="160"/>
                  </a:cubicBezTo>
                  <a:lnTo>
                    <a:pt x="20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9" name="Google Shape;5973;p9">
              <a:extLst>
                <a:ext uri="{FF2B5EF4-FFF2-40B4-BE49-F238E27FC236}">
                  <a16:creationId xmlns:a16="http://schemas.microsoft.com/office/drawing/2014/main" id="{4B58BE01-7ED3-4B1E-AD89-04A8BB42EEEC}"/>
                </a:ext>
              </a:extLst>
            </p:cNvPr>
            <p:cNvSpPr/>
            <p:nvPr/>
          </p:nvSpPr>
          <p:spPr>
            <a:xfrm>
              <a:off x="5979525" y="3394075"/>
              <a:ext cx="164150" cy="38975"/>
            </a:xfrm>
            <a:custGeom>
              <a:avLst/>
              <a:gdLst/>
              <a:ahLst/>
              <a:cxnLst/>
              <a:rect l="l" t="t" r="r" b="b"/>
              <a:pathLst>
                <a:path w="6566" h="1559" extrusionOk="0">
                  <a:moveTo>
                    <a:pt x="3164" y="1094"/>
                  </a:moveTo>
                  <a:lnTo>
                    <a:pt x="3164" y="1094"/>
                  </a:lnTo>
                  <a:cubicBezTo>
                    <a:pt x="3164" y="1095"/>
                    <a:pt x="3164" y="1095"/>
                    <a:pt x="3164" y="1095"/>
                  </a:cubicBezTo>
                  <a:lnTo>
                    <a:pt x="3184" y="1095"/>
                  </a:lnTo>
                  <a:cubicBezTo>
                    <a:pt x="3177" y="1095"/>
                    <a:pt x="3171" y="1095"/>
                    <a:pt x="3164" y="1094"/>
                  </a:cubicBezTo>
                  <a:close/>
                  <a:moveTo>
                    <a:pt x="6249" y="0"/>
                  </a:moveTo>
                  <a:cubicBezTo>
                    <a:pt x="6216" y="0"/>
                    <a:pt x="6183" y="1"/>
                    <a:pt x="6148" y="1"/>
                  </a:cubicBezTo>
                  <a:lnTo>
                    <a:pt x="5869" y="1"/>
                  </a:lnTo>
                  <a:cubicBezTo>
                    <a:pt x="5690" y="1"/>
                    <a:pt x="5491" y="1"/>
                    <a:pt x="5312" y="81"/>
                  </a:cubicBezTo>
                  <a:cubicBezTo>
                    <a:pt x="5301" y="75"/>
                    <a:pt x="5287" y="73"/>
                    <a:pt x="5274" y="73"/>
                  </a:cubicBezTo>
                  <a:cubicBezTo>
                    <a:pt x="5241" y="73"/>
                    <a:pt x="5207" y="87"/>
                    <a:pt x="5193" y="101"/>
                  </a:cubicBezTo>
                  <a:cubicBezTo>
                    <a:pt x="5045" y="202"/>
                    <a:pt x="4888" y="224"/>
                    <a:pt x="4728" y="224"/>
                  </a:cubicBezTo>
                  <a:cubicBezTo>
                    <a:pt x="4605" y="224"/>
                    <a:pt x="4480" y="211"/>
                    <a:pt x="4356" y="211"/>
                  </a:cubicBezTo>
                  <a:cubicBezTo>
                    <a:pt x="4228" y="211"/>
                    <a:pt x="4102" y="225"/>
                    <a:pt x="3979" y="280"/>
                  </a:cubicBezTo>
                  <a:cubicBezTo>
                    <a:pt x="3880" y="300"/>
                    <a:pt x="3781" y="300"/>
                    <a:pt x="3681" y="320"/>
                  </a:cubicBezTo>
                  <a:cubicBezTo>
                    <a:pt x="3522" y="479"/>
                    <a:pt x="3303" y="439"/>
                    <a:pt x="3104" y="479"/>
                  </a:cubicBezTo>
                  <a:cubicBezTo>
                    <a:pt x="3084" y="518"/>
                    <a:pt x="3054" y="538"/>
                    <a:pt x="3022" y="538"/>
                  </a:cubicBezTo>
                  <a:cubicBezTo>
                    <a:pt x="2990" y="538"/>
                    <a:pt x="2955" y="518"/>
                    <a:pt x="2925" y="479"/>
                  </a:cubicBezTo>
                  <a:lnTo>
                    <a:pt x="2766" y="479"/>
                  </a:lnTo>
                  <a:cubicBezTo>
                    <a:pt x="2229" y="757"/>
                    <a:pt x="1612" y="757"/>
                    <a:pt x="1035" y="877"/>
                  </a:cubicBezTo>
                  <a:cubicBezTo>
                    <a:pt x="797" y="1155"/>
                    <a:pt x="319" y="1056"/>
                    <a:pt x="1" y="1434"/>
                  </a:cubicBezTo>
                  <a:cubicBezTo>
                    <a:pt x="225" y="1519"/>
                    <a:pt x="420" y="1558"/>
                    <a:pt x="605" y="1558"/>
                  </a:cubicBezTo>
                  <a:cubicBezTo>
                    <a:pt x="765" y="1558"/>
                    <a:pt x="918" y="1529"/>
                    <a:pt x="1075" y="1473"/>
                  </a:cubicBezTo>
                  <a:cubicBezTo>
                    <a:pt x="1547" y="1149"/>
                    <a:pt x="2062" y="1076"/>
                    <a:pt x="2604" y="1076"/>
                  </a:cubicBezTo>
                  <a:cubicBezTo>
                    <a:pt x="2788" y="1076"/>
                    <a:pt x="2975" y="1084"/>
                    <a:pt x="3164" y="1094"/>
                  </a:cubicBezTo>
                  <a:lnTo>
                    <a:pt x="3164" y="1094"/>
                  </a:lnTo>
                  <a:cubicBezTo>
                    <a:pt x="3304" y="877"/>
                    <a:pt x="3582" y="1035"/>
                    <a:pt x="3781" y="896"/>
                  </a:cubicBezTo>
                  <a:lnTo>
                    <a:pt x="3820" y="936"/>
                  </a:lnTo>
                  <a:lnTo>
                    <a:pt x="3880" y="896"/>
                  </a:lnTo>
                  <a:cubicBezTo>
                    <a:pt x="4119" y="737"/>
                    <a:pt x="4457" y="797"/>
                    <a:pt x="4715" y="698"/>
                  </a:cubicBezTo>
                  <a:lnTo>
                    <a:pt x="4775" y="698"/>
                  </a:lnTo>
                  <a:cubicBezTo>
                    <a:pt x="4811" y="715"/>
                    <a:pt x="4851" y="725"/>
                    <a:pt x="4889" y="725"/>
                  </a:cubicBezTo>
                  <a:cubicBezTo>
                    <a:pt x="4936" y="725"/>
                    <a:pt x="4981" y="710"/>
                    <a:pt x="5014" y="678"/>
                  </a:cubicBezTo>
                  <a:cubicBezTo>
                    <a:pt x="5138" y="578"/>
                    <a:pt x="5275" y="562"/>
                    <a:pt x="5415" y="562"/>
                  </a:cubicBezTo>
                  <a:cubicBezTo>
                    <a:pt x="5487" y="562"/>
                    <a:pt x="5560" y="566"/>
                    <a:pt x="5631" y="566"/>
                  </a:cubicBezTo>
                  <a:cubicBezTo>
                    <a:pt x="5756" y="566"/>
                    <a:pt x="5878" y="553"/>
                    <a:pt x="5989" y="479"/>
                  </a:cubicBezTo>
                  <a:cubicBezTo>
                    <a:pt x="6108" y="240"/>
                    <a:pt x="6367" y="280"/>
                    <a:pt x="6565" y="260"/>
                  </a:cubicBezTo>
                  <a:cubicBezTo>
                    <a:pt x="6546" y="200"/>
                    <a:pt x="6546" y="160"/>
                    <a:pt x="6546" y="101"/>
                  </a:cubicBezTo>
                  <a:cubicBezTo>
                    <a:pt x="6441" y="11"/>
                    <a:pt x="6348" y="0"/>
                    <a:pt x="624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0" name="Google Shape;5974;p9">
              <a:extLst>
                <a:ext uri="{FF2B5EF4-FFF2-40B4-BE49-F238E27FC236}">
                  <a16:creationId xmlns:a16="http://schemas.microsoft.com/office/drawing/2014/main" id="{61D6CBC2-B980-4ECB-97C2-AEB9F5CE364F}"/>
                </a:ext>
              </a:extLst>
            </p:cNvPr>
            <p:cNvSpPr/>
            <p:nvPr/>
          </p:nvSpPr>
          <p:spPr>
            <a:xfrm>
              <a:off x="6076025" y="3410450"/>
              <a:ext cx="20900" cy="9025"/>
            </a:xfrm>
            <a:custGeom>
              <a:avLst/>
              <a:gdLst/>
              <a:ahLst/>
              <a:cxnLst/>
              <a:rect l="l" t="t" r="r" b="b"/>
              <a:pathLst>
                <a:path w="836" h="361" extrusionOk="0">
                  <a:moveTo>
                    <a:pt x="450" y="1"/>
                  </a:moveTo>
                  <a:cubicBezTo>
                    <a:pt x="283" y="1"/>
                    <a:pt x="125" y="40"/>
                    <a:pt x="0" y="222"/>
                  </a:cubicBezTo>
                  <a:cubicBezTo>
                    <a:pt x="60" y="281"/>
                    <a:pt x="139" y="321"/>
                    <a:pt x="179" y="361"/>
                  </a:cubicBezTo>
                  <a:cubicBezTo>
                    <a:pt x="418" y="241"/>
                    <a:pt x="617" y="142"/>
                    <a:pt x="836" y="23"/>
                  </a:cubicBezTo>
                  <a:cubicBezTo>
                    <a:pt x="708" y="23"/>
                    <a:pt x="576" y="1"/>
                    <a:pt x="4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1" name="Google Shape;5975;p9">
              <a:extLst>
                <a:ext uri="{FF2B5EF4-FFF2-40B4-BE49-F238E27FC236}">
                  <a16:creationId xmlns:a16="http://schemas.microsoft.com/office/drawing/2014/main" id="{38157FF2-B8FA-46E3-A5F9-40682C4CD35A}"/>
                </a:ext>
              </a:extLst>
            </p:cNvPr>
            <p:cNvSpPr/>
            <p:nvPr/>
          </p:nvSpPr>
          <p:spPr>
            <a:xfrm>
              <a:off x="6104850" y="3405725"/>
              <a:ext cx="24400" cy="5800"/>
            </a:xfrm>
            <a:custGeom>
              <a:avLst/>
              <a:gdLst/>
              <a:ahLst/>
              <a:cxnLst/>
              <a:rect l="l" t="t" r="r" b="b"/>
              <a:pathLst>
                <a:path w="976" h="232" extrusionOk="0">
                  <a:moveTo>
                    <a:pt x="491" y="0"/>
                  </a:moveTo>
                  <a:cubicBezTo>
                    <a:pt x="316" y="0"/>
                    <a:pt x="145" y="37"/>
                    <a:pt x="1" y="212"/>
                  </a:cubicBezTo>
                  <a:cubicBezTo>
                    <a:pt x="339" y="172"/>
                    <a:pt x="677" y="232"/>
                    <a:pt x="976" y="13"/>
                  </a:cubicBezTo>
                  <a:lnTo>
                    <a:pt x="976" y="13"/>
                  </a:lnTo>
                  <a:cubicBezTo>
                    <a:pt x="940" y="17"/>
                    <a:pt x="904" y="19"/>
                    <a:pt x="867" y="19"/>
                  </a:cubicBezTo>
                  <a:cubicBezTo>
                    <a:pt x="744" y="19"/>
                    <a:pt x="617" y="0"/>
                    <a:pt x="4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2" name="Google Shape;5976;p9">
              <a:extLst>
                <a:ext uri="{FF2B5EF4-FFF2-40B4-BE49-F238E27FC236}">
                  <a16:creationId xmlns:a16="http://schemas.microsoft.com/office/drawing/2014/main" id="{0CF37727-E9E9-4F5C-BE4A-9F06F599AB95}"/>
                </a:ext>
              </a:extLst>
            </p:cNvPr>
            <p:cNvSpPr/>
            <p:nvPr/>
          </p:nvSpPr>
          <p:spPr>
            <a:xfrm>
              <a:off x="6098900" y="3410500"/>
              <a:ext cx="5975" cy="2325"/>
            </a:xfrm>
            <a:custGeom>
              <a:avLst/>
              <a:gdLst/>
              <a:ahLst/>
              <a:cxnLst/>
              <a:rect l="l" t="t" r="r" b="b"/>
              <a:pathLst>
                <a:path w="239" h="93" extrusionOk="0">
                  <a:moveTo>
                    <a:pt x="239" y="1"/>
                  </a:moveTo>
                  <a:lnTo>
                    <a:pt x="239" y="1"/>
                  </a:lnTo>
                  <a:cubicBezTo>
                    <a:pt x="179" y="21"/>
                    <a:pt x="80" y="21"/>
                    <a:pt x="0" y="21"/>
                  </a:cubicBezTo>
                  <a:cubicBezTo>
                    <a:pt x="42" y="62"/>
                    <a:pt x="89" y="93"/>
                    <a:pt x="133" y="93"/>
                  </a:cubicBezTo>
                  <a:cubicBezTo>
                    <a:pt x="173" y="93"/>
                    <a:pt x="210" y="67"/>
                    <a:pt x="2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3" name="Google Shape;5977;p9">
              <a:extLst>
                <a:ext uri="{FF2B5EF4-FFF2-40B4-BE49-F238E27FC236}">
                  <a16:creationId xmlns:a16="http://schemas.microsoft.com/office/drawing/2014/main" id="{F1DC0B96-EC1D-48D5-BAEE-3FDB9FAB7BC7}"/>
                </a:ext>
              </a:extLst>
            </p:cNvPr>
            <p:cNvSpPr/>
            <p:nvPr/>
          </p:nvSpPr>
          <p:spPr>
            <a:xfrm>
              <a:off x="5465800" y="3510975"/>
              <a:ext cx="9475" cy="4975"/>
            </a:xfrm>
            <a:custGeom>
              <a:avLst/>
              <a:gdLst/>
              <a:ahLst/>
              <a:cxnLst/>
              <a:rect l="l" t="t" r="r" b="b"/>
              <a:pathLst>
                <a:path w="379" h="199" extrusionOk="0">
                  <a:moveTo>
                    <a:pt x="1" y="0"/>
                  </a:moveTo>
                  <a:cubicBezTo>
                    <a:pt x="1" y="60"/>
                    <a:pt x="41" y="100"/>
                    <a:pt x="41" y="159"/>
                  </a:cubicBezTo>
                  <a:cubicBezTo>
                    <a:pt x="160" y="179"/>
                    <a:pt x="259" y="179"/>
                    <a:pt x="379" y="199"/>
                  </a:cubicBezTo>
                  <a:cubicBezTo>
                    <a:pt x="299" y="40"/>
                    <a:pt x="180"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4" name="Google Shape;5978;p9">
              <a:extLst>
                <a:ext uri="{FF2B5EF4-FFF2-40B4-BE49-F238E27FC236}">
                  <a16:creationId xmlns:a16="http://schemas.microsoft.com/office/drawing/2014/main" id="{9A0A0CFE-7120-41F2-811E-85D731231051}"/>
                </a:ext>
              </a:extLst>
            </p:cNvPr>
            <p:cNvSpPr/>
            <p:nvPr/>
          </p:nvSpPr>
          <p:spPr>
            <a:xfrm>
              <a:off x="6057125" y="3415725"/>
              <a:ext cx="15425" cy="5375"/>
            </a:xfrm>
            <a:custGeom>
              <a:avLst/>
              <a:gdLst/>
              <a:ahLst/>
              <a:cxnLst/>
              <a:rect l="l" t="t" r="r" b="b"/>
              <a:pathLst>
                <a:path w="617" h="215" extrusionOk="0">
                  <a:moveTo>
                    <a:pt x="375" y="0"/>
                  </a:moveTo>
                  <a:cubicBezTo>
                    <a:pt x="235" y="0"/>
                    <a:pt x="101" y="32"/>
                    <a:pt x="0" y="209"/>
                  </a:cubicBezTo>
                  <a:cubicBezTo>
                    <a:pt x="39" y="212"/>
                    <a:pt x="78" y="214"/>
                    <a:pt x="115" y="214"/>
                  </a:cubicBezTo>
                  <a:cubicBezTo>
                    <a:pt x="323" y="214"/>
                    <a:pt x="499" y="162"/>
                    <a:pt x="617" y="11"/>
                  </a:cubicBezTo>
                  <a:cubicBezTo>
                    <a:pt x="537" y="11"/>
                    <a:pt x="455" y="0"/>
                    <a:pt x="37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5" name="Google Shape;5979;p9">
              <a:extLst>
                <a:ext uri="{FF2B5EF4-FFF2-40B4-BE49-F238E27FC236}">
                  <a16:creationId xmlns:a16="http://schemas.microsoft.com/office/drawing/2014/main" id="{D32926AC-2E92-4AC9-A169-6759B3D5E8AE}"/>
                </a:ext>
              </a:extLst>
            </p:cNvPr>
            <p:cNvSpPr/>
            <p:nvPr/>
          </p:nvSpPr>
          <p:spPr>
            <a:xfrm>
              <a:off x="5928300" y="3415475"/>
              <a:ext cx="77125" cy="26700"/>
            </a:xfrm>
            <a:custGeom>
              <a:avLst/>
              <a:gdLst/>
              <a:ahLst/>
              <a:cxnLst/>
              <a:rect l="l" t="t" r="r" b="b"/>
              <a:pathLst>
                <a:path w="3085" h="1068" extrusionOk="0">
                  <a:moveTo>
                    <a:pt x="3064" y="1"/>
                  </a:moveTo>
                  <a:cubicBezTo>
                    <a:pt x="2229" y="120"/>
                    <a:pt x="1393" y="299"/>
                    <a:pt x="578" y="597"/>
                  </a:cubicBezTo>
                  <a:cubicBezTo>
                    <a:pt x="458" y="836"/>
                    <a:pt x="140" y="737"/>
                    <a:pt x="1" y="975"/>
                  </a:cubicBezTo>
                  <a:lnTo>
                    <a:pt x="399" y="975"/>
                  </a:lnTo>
                  <a:cubicBezTo>
                    <a:pt x="532" y="1042"/>
                    <a:pt x="665" y="1068"/>
                    <a:pt x="798" y="1068"/>
                  </a:cubicBezTo>
                  <a:cubicBezTo>
                    <a:pt x="943" y="1068"/>
                    <a:pt x="1089" y="1037"/>
                    <a:pt x="1234" y="995"/>
                  </a:cubicBezTo>
                  <a:cubicBezTo>
                    <a:pt x="1871" y="936"/>
                    <a:pt x="2527" y="896"/>
                    <a:pt x="3084" y="597"/>
                  </a:cubicBezTo>
                  <a:cubicBezTo>
                    <a:pt x="2826" y="578"/>
                    <a:pt x="2567" y="538"/>
                    <a:pt x="2129" y="518"/>
                  </a:cubicBezTo>
                  <a:cubicBezTo>
                    <a:pt x="2587" y="339"/>
                    <a:pt x="2965" y="379"/>
                    <a:pt x="306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6" name="Google Shape;5980;p9">
              <a:extLst>
                <a:ext uri="{FF2B5EF4-FFF2-40B4-BE49-F238E27FC236}">
                  <a16:creationId xmlns:a16="http://schemas.microsoft.com/office/drawing/2014/main" id="{034A36F3-F738-4707-9A22-B8FD9F5CD973}"/>
                </a:ext>
              </a:extLst>
            </p:cNvPr>
            <p:cNvSpPr/>
            <p:nvPr/>
          </p:nvSpPr>
          <p:spPr>
            <a:xfrm>
              <a:off x="5938250" y="3438850"/>
              <a:ext cx="20925" cy="4500"/>
            </a:xfrm>
            <a:custGeom>
              <a:avLst/>
              <a:gdLst/>
              <a:ahLst/>
              <a:cxnLst/>
              <a:rect l="l" t="t" r="r" b="b"/>
              <a:pathLst>
                <a:path w="837" h="180" extrusionOk="0">
                  <a:moveTo>
                    <a:pt x="1" y="1"/>
                  </a:moveTo>
                  <a:lnTo>
                    <a:pt x="1" y="180"/>
                  </a:lnTo>
                  <a:lnTo>
                    <a:pt x="757" y="180"/>
                  </a:lnTo>
                  <a:lnTo>
                    <a:pt x="836" y="40"/>
                  </a:lnTo>
                  <a:cubicBezTo>
                    <a:pt x="558" y="40"/>
                    <a:pt x="279" y="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7" name="Google Shape;5981;p9">
              <a:extLst>
                <a:ext uri="{FF2B5EF4-FFF2-40B4-BE49-F238E27FC236}">
                  <a16:creationId xmlns:a16="http://schemas.microsoft.com/office/drawing/2014/main" id="{BC0E43FC-38A0-4AED-9B16-348F320D1614}"/>
                </a:ext>
              </a:extLst>
            </p:cNvPr>
            <p:cNvSpPr/>
            <p:nvPr/>
          </p:nvSpPr>
          <p:spPr>
            <a:xfrm>
              <a:off x="5482225" y="3003200"/>
              <a:ext cx="166125" cy="30850"/>
            </a:xfrm>
            <a:custGeom>
              <a:avLst/>
              <a:gdLst/>
              <a:ahLst/>
              <a:cxnLst/>
              <a:rect l="l" t="t" r="r" b="b"/>
              <a:pathLst>
                <a:path w="6645" h="1234" extrusionOk="0">
                  <a:moveTo>
                    <a:pt x="3809" y="7"/>
                  </a:moveTo>
                  <a:cubicBezTo>
                    <a:pt x="3608" y="7"/>
                    <a:pt x="3408" y="15"/>
                    <a:pt x="3203" y="40"/>
                  </a:cubicBezTo>
                  <a:cubicBezTo>
                    <a:pt x="2188" y="200"/>
                    <a:pt x="1114" y="1"/>
                    <a:pt x="139" y="498"/>
                  </a:cubicBezTo>
                  <a:cubicBezTo>
                    <a:pt x="60" y="577"/>
                    <a:pt x="20" y="677"/>
                    <a:pt x="0" y="796"/>
                  </a:cubicBezTo>
                  <a:cubicBezTo>
                    <a:pt x="0" y="916"/>
                    <a:pt x="40" y="1015"/>
                    <a:pt x="120" y="1115"/>
                  </a:cubicBezTo>
                  <a:cubicBezTo>
                    <a:pt x="199" y="1174"/>
                    <a:pt x="318" y="1214"/>
                    <a:pt x="418" y="1234"/>
                  </a:cubicBezTo>
                  <a:cubicBezTo>
                    <a:pt x="1711" y="975"/>
                    <a:pt x="3024" y="995"/>
                    <a:pt x="4317" y="816"/>
                  </a:cubicBezTo>
                  <a:cubicBezTo>
                    <a:pt x="4878" y="713"/>
                    <a:pt x="5429" y="620"/>
                    <a:pt x="5984" y="620"/>
                  </a:cubicBezTo>
                  <a:cubicBezTo>
                    <a:pt x="6177" y="620"/>
                    <a:pt x="6370" y="631"/>
                    <a:pt x="6565" y="657"/>
                  </a:cubicBezTo>
                  <a:lnTo>
                    <a:pt x="6644" y="498"/>
                  </a:lnTo>
                  <a:cubicBezTo>
                    <a:pt x="6545" y="279"/>
                    <a:pt x="6346" y="180"/>
                    <a:pt x="6107" y="100"/>
                  </a:cubicBezTo>
                  <a:cubicBezTo>
                    <a:pt x="5610" y="1"/>
                    <a:pt x="5113" y="40"/>
                    <a:pt x="4615" y="20"/>
                  </a:cubicBezTo>
                  <a:cubicBezTo>
                    <a:pt x="4342" y="20"/>
                    <a:pt x="4076" y="7"/>
                    <a:pt x="3809" y="7"/>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8" name="Google Shape;5982;p9">
              <a:extLst>
                <a:ext uri="{FF2B5EF4-FFF2-40B4-BE49-F238E27FC236}">
                  <a16:creationId xmlns:a16="http://schemas.microsoft.com/office/drawing/2014/main" id="{3CEEDE36-7C8F-4A43-B89F-2EA21BA9C443}"/>
                </a:ext>
              </a:extLst>
            </p:cNvPr>
            <p:cNvSpPr/>
            <p:nvPr/>
          </p:nvSpPr>
          <p:spPr>
            <a:xfrm>
              <a:off x="5741325" y="3029175"/>
              <a:ext cx="149225" cy="38700"/>
            </a:xfrm>
            <a:custGeom>
              <a:avLst/>
              <a:gdLst/>
              <a:ahLst/>
              <a:cxnLst/>
              <a:rect l="l" t="t" r="r" b="b"/>
              <a:pathLst>
                <a:path w="5969" h="1548" extrusionOk="0">
                  <a:moveTo>
                    <a:pt x="5249" y="1"/>
                  </a:moveTo>
                  <a:cubicBezTo>
                    <a:pt x="5013" y="1"/>
                    <a:pt x="4784" y="26"/>
                    <a:pt x="4576" y="115"/>
                  </a:cubicBezTo>
                  <a:cubicBezTo>
                    <a:pt x="3899" y="374"/>
                    <a:pt x="3243" y="374"/>
                    <a:pt x="2547" y="434"/>
                  </a:cubicBezTo>
                  <a:cubicBezTo>
                    <a:pt x="2288" y="633"/>
                    <a:pt x="2009" y="573"/>
                    <a:pt x="1751" y="613"/>
                  </a:cubicBezTo>
                  <a:cubicBezTo>
                    <a:pt x="1094" y="672"/>
                    <a:pt x="498" y="871"/>
                    <a:pt x="60" y="1369"/>
                  </a:cubicBezTo>
                  <a:cubicBezTo>
                    <a:pt x="20" y="1428"/>
                    <a:pt x="20" y="1448"/>
                    <a:pt x="0" y="1468"/>
                  </a:cubicBezTo>
                  <a:cubicBezTo>
                    <a:pt x="20" y="1508"/>
                    <a:pt x="20" y="1528"/>
                    <a:pt x="60" y="1548"/>
                  </a:cubicBezTo>
                  <a:cubicBezTo>
                    <a:pt x="259" y="1468"/>
                    <a:pt x="418" y="1428"/>
                    <a:pt x="617" y="1349"/>
                  </a:cubicBezTo>
                  <a:cubicBezTo>
                    <a:pt x="660" y="1306"/>
                    <a:pt x="697" y="1286"/>
                    <a:pt x="731" y="1286"/>
                  </a:cubicBezTo>
                  <a:cubicBezTo>
                    <a:pt x="761" y="1286"/>
                    <a:pt x="788" y="1301"/>
                    <a:pt x="816" y="1329"/>
                  </a:cubicBezTo>
                  <a:cubicBezTo>
                    <a:pt x="955" y="1329"/>
                    <a:pt x="1075" y="1349"/>
                    <a:pt x="1194" y="1349"/>
                  </a:cubicBezTo>
                  <a:cubicBezTo>
                    <a:pt x="1393" y="1309"/>
                    <a:pt x="1592" y="1269"/>
                    <a:pt x="1791" y="1269"/>
                  </a:cubicBezTo>
                  <a:cubicBezTo>
                    <a:pt x="2407" y="1170"/>
                    <a:pt x="3044" y="1030"/>
                    <a:pt x="3680" y="951"/>
                  </a:cubicBezTo>
                  <a:cubicBezTo>
                    <a:pt x="4198" y="831"/>
                    <a:pt x="4755" y="851"/>
                    <a:pt x="5232" y="613"/>
                  </a:cubicBezTo>
                  <a:cubicBezTo>
                    <a:pt x="5471" y="414"/>
                    <a:pt x="5948" y="533"/>
                    <a:pt x="5968" y="36"/>
                  </a:cubicBezTo>
                  <a:cubicBezTo>
                    <a:pt x="5729" y="26"/>
                    <a:pt x="5486" y="1"/>
                    <a:pt x="5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9" name="Google Shape;5983;p9">
              <a:extLst>
                <a:ext uri="{FF2B5EF4-FFF2-40B4-BE49-F238E27FC236}">
                  <a16:creationId xmlns:a16="http://schemas.microsoft.com/office/drawing/2014/main" id="{914B19F2-3E91-4116-BF6A-007D9E3DCFA8}"/>
                </a:ext>
              </a:extLst>
            </p:cNvPr>
            <p:cNvSpPr/>
            <p:nvPr/>
          </p:nvSpPr>
          <p:spPr>
            <a:xfrm>
              <a:off x="5831325" y="2976475"/>
              <a:ext cx="178075" cy="31800"/>
            </a:xfrm>
            <a:custGeom>
              <a:avLst/>
              <a:gdLst/>
              <a:ahLst/>
              <a:cxnLst/>
              <a:rect l="l" t="t" r="r" b="b"/>
              <a:pathLst>
                <a:path w="7123" h="1272" extrusionOk="0">
                  <a:moveTo>
                    <a:pt x="6056" y="1"/>
                  </a:moveTo>
                  <a:cubicBezTo>
                    <a:pt x="5934" y="1"/>
                    <a:pt x="5806" y="23"/>
                    <a:pt x="5670" y="55"/>
                  </a:cubicBezTo>
                  <a:cubicBezTo>
                    <a:pt x="5332" y="155"/>
                    <a:pt x="4994" y="174"/>
                    <a:pt x="4656" y="174"/>
                  </a:cubicBezTo>
                  <a:cubicBezTo>
                    <a:pt x="4377" y="174"/>
                    <a:pt x="4079" y="174"/>
                    <a:pt x="3820" y="194"/>
                  </a:cubicBezTo>
                  <a:cubicBezTo>
                    <a:pt x="3721" y="194"/>
                    <a:pt x="3641" y="234"/>
                    <a:pt x="3542" y="254"/>
                  </a:cubicBezTo>
                  <a:cubicBezTo>
                    <a:pt x="3363" y="274"/>
                    <a:pt x="3184" y="334"/>
                    <a:pt x="3005" y="353"/>
                  </a:cubicBezTo>
                  <a:cubicBezTo>
                    <a:pt x="2706" y="373"/>
                    <a:pt x="2428" y="353"/>
                    <a:pt x="2110" y="393"/>
                  </a:cubicBezTo>
                  <a:cubicBezTo>
                    <a:pt x="2050" y="433"/>
                    <a:pt x="1950" y="453"/>
                    <a:pt x="1871" y="473"/>
                  </a:cubicBezTo>
                  <a:cubicBezTo>
                    <a:pt x="1672" y="532"/>
                    <a:pt x="1493" y="532"/>
                    <a:pt x="1314" y="552"/>
                  </a:cubicBezTo>
                  <a:cubicBezTo>
                    <a:pt x="856" y="672"/>
                    <a:pt x="319" y="572"/>
                    <a:pt x="1" y="1070"/>
                  </a:cubicBezTo>
                  <a:cubicBezTo>
                    <a:pt x="127" y="1225"/>
                    <a:pt x="262" y="1271"/>
                    <a:pt x="402" y="1271"/>
                  </a:cubicBezTo>
                  <a:cubicBezTo>
                    <a:pt x="550" y="1271"/>
                    <a:pt x="703" y="1220"/>
                    <a:pt x="856" y="1189"/>
                  </a:cubicBezTo>
                  <a:cubicBezTo>
                    <a:pt x="1155" y="1189"/>
                    <a:pt x="1473" y="1169"/>
                    <a:pt x="1771" y="1169"/>
                  </a:cubicBezTo>
                  <a:cubicBezTo>
                    <a:pt x="1806" y="1204"/>
                    <a:pt x="1833" y="1220"/>
                    <a:pt x="1858" y="1220"/>
                  </a:cubicBezTo>
                  <a:cubicBezTo>
                    <a:pt x="1890" y="1220"/>
                    <a:pt x="1917" y="1194"/>
                    <a:pt x="1950" y="1149"/>
                  </a:cubicBezTo>
                  <a:cubicBezTo>
                    <a:pt x="3263" y="751"/>
                    <a:pt x="4636" y="731"/>
                    <a:pt x="5969" y="552"/>
                  </a:cubicBezTo>
                  <a:cubicBezTo>
                    <a:pt x="6055" y="495"/>
                    <a:pt x="6147" y="479"/>
                    <a:pt x="6242" y="479"/>
                  </a:cubicBezTo>
                  <a:cubicBezTo>
                    <a:pt x="6364" y="479"/>
                    <a:pt x="6490" y="505"/>
                    <a:pt x="6613" y="505"/>
                  </a:cubicBezTo>
                  <a:cubicBezTo>
                    <a:pt x="6728" y="505"/>
                    <a:pt x="6841" y="482"/>
                    <a:pt x="6943" y="393"/>
                  </a:cubicBezTo>
                  <a:lnTo>
                    <a:pt x="7043" y="393"/>
                  </a:lnTo>
                  <a:lnTo>
                    <a:pt x="7122" y="373"/>
                  </a:lnTo>
                  <a:cubicBezTo>
                    <a:pt x="6963" y="174"/>
                    <a:pt x="6745" y="234"/>
                    <a:pt x="6546" y="194"/>
                  </a:cubicBezTo>
                  <a:cubicBezTo>
                    <a:pt x="6402" y="51"/>
                    <a:pt x="6238" y="1"/>
                    <a:pt x="60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0" name="Google Shape;5984;p9">
              <a:extLst>
                <a:ext uri="{FF2B5EF4-FFF2-40B4-BE49-F238E27FC236}">
                  <a16:creationId xmlns:a16="http://schemas.microsoft.com/office/drawing/2014/main" id="{D47C1F6D-545A-4F00-8EB7-CA924D482CED}"/>
                </a:ext>
              </a:extLst>
            </p:cNvPr>
            <p:cNvSpPr/>
            <p:nvPr/>
          </p:nvSpPr>
          <p:spPr>
            <a:xfrm>
              <a:off x="5712975" y="2996250"/>
              <a:ext cx="115400" cy="19400"/>
            </a:xfrm>
            <a:custGeom>
              <a:avLst/>
              <a:gdLst/>
              <a:ahLst/>
              <a:cxnLst/>
              <a:rect l="l" t="t" r="r" b="b"/>
              <a:pathLst>
                <a:path w="4616" h="776" extrusionOk="0">
                  <a:moveTo>
                    <a:pt x="3541" y="0"/>
                  </a:moveTo>
                  <a:cubicBezTo>
                    <a:pt x="3173" y="74"/>
                    <a:pt x="2816" y="97"/>
                    <a:pt x="2459" y="97"/>
                  </a:cubicBezTo>
                  <a:cubicBezTo>
                    <a:pt x="2140" y="97"/>
                    <a:pt x="1821" y="79"/>
                    <a:pt x="1492" y="60"/>
                  </a:cubicBezTo>
                  <a:cubicBezTo>
                    <a:pt x="1476" y="58"/>
                    <a:pt x="1461" y="58"/>
                    <a:pt x="1445" y="58"/>
                  </a:cubicBezTo>
                  <a:cubicBezTo>
                    <a:pt x="1227" y="58"/>
                    <a:pt x="1040" y="179"/>
                    <a:pt x="836" y="179"/>
                  </a:cubicBezTo>
                  <a:cubicBezTo>
                    <a:pt x="815" y="181"/>
                    <a:pt x="794" y="181"/>
                    <a:pt x="772" y="181"/>
                  </a:cubicBezTo>
                  <a:cubicBezTo>
                    <a:pt x="676" y="181"/>
                    <a:pt x="570" y="170"/>
                    <a:pt x="469" y="170"/>
                  </a:cubicBezTo>
                  <a:cubicBezTo>
                    <a:pt x="279" y="170"/>
                    <a:pt x="108" y="210"/>
                    <a:pt x="60" y="438"/>
                  </a:cubicBezTo>
                  <a:cubicBezTo>
                    <a:pt x="0" y="776"/>
                    <a:pt x="498" y="537"/>
                    <a:pt x="617" y="736"/>
                  </a:cubicBezTo>
                  <a:cubicBezTo>
                    <a:pt x="1950" y="676"/>
                    <a:pt x="3283" y="597"/>
                    <a:pt x="4616" y="537"/>
                  </a:cubicBezTo>
                  <a:cubicBezTo>
                    <a:pt x="4576" y="60"/>
                    <a:pt x="4118" y="179"/>
                    <a:pt x="384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1" name="Google Shape;5985;p9">
              <a:extLst>
                <a:ext uri="{FF2B5EF4-FFF2-40B4-BE49-F238E27FC236}">
                  <a16:creationId xmlns:a16="http://schemas.microsoft.com/office/drawing/2014/main" id="{B974CE67-A6D5-4B4E-AC92-630ED1D6D9DF}"/>
                </a:ext>
              </a:extLst>
            </p:cNvPr>
            <p:cNvSpPr/>
            <p:nvPr/>
          </p:nvSpPr>
          <p:spPr>
            <a:xfrm>
              <a:off x="5659750" y="2994625"/>
              <a:ext cx="83575" cy="21200"/>
            </a:xfrm>
            <a:custGeom>
              <a:avLst/>
              <a:gdLst/>
              <a:ahLst/>
              <a:cxnLst/>
              <a:rect l="l" t="t" r="r" b="b"/>
              <a:pathLst>
                <a:path w="3343" h="848" extrusionOk="0">
                  <a:moveTo>
                    <a:pt x="2505" y="1"/>
                  </a:moveTo>
                  <a:cubicBezTo>
                    <a:pt x="1984" y="1"/>
                    <a:pt x="1506" y="188"/>
                    <a:pt x="996" y="224"/>
                  </a:cubicBezTo>
                  <a:cubicBezTo>
                    <a:pt x="856" y="264"/>
                    <a:pt x="697" y="304"/>
                    <a:pt x="578" y="344"/>
                  </a:cubicBezTo>
                  <a:cubicBezTo>
                    <a:pt x="379" y="383"/>
                    <a:pt x="200" y="423"/>
                    <a:pt x="61" y="543"/>
                  </a:cubicBezTo>
                  <a:cubicBezTo>
                    <a:pt x="1" y="622"/>
                    <a:pt x="1" y="722"/>
                    <a:pt x="61" y="801"/>
                  </a:cubicBezTo>
                  <a:cubicBezTo>
                    <a:pt x="566" y="824"/>
                    <a:pt x="1078" y="847"/>
                    <a:pt x="1593" y="847"/>
                  </a:cubicBezTo>
                  <a:cubicBezTo>
                    <a:pt x="1970" y="847"/>
                    <a:pt x="2348" y="835"/>
                    <a:pt x="2726" y="801"/>
                  </a:cubicBezTo>
                  <a:cubicBezTo>
                    <a:pt x="2587" y="682"/>
                    <a:pt x="2448" y="582"/>
                    <a:pt x="2289" y="463"/>
                  </a:cubicBezTo>
                  <a:cubicBezTo>
                    <a:pt x="2373" y="433"/>
                    <a:pt x="2451" y="421"/>
                    <a:pt x="2525" y="421"/>
                  </a:cubicBezTo>
                  <a:cubicBezTo>
                    <a:pt x="2747" y="421"/>
                    <a:pt x="2930" y="533"/>
                    <a:pt x="3124" y="622"/>
                  </a:cubicBezTo>
                  <a:cubicBezTo>
                    <a:pt x="3343" y="125"/>
                    <a:pt x="2945" y="105"/>
                    <a:pt x="2647" y="5"/>
                  </a:cubicBezTo>
                  <a:cubicBezTo>
                    <a:pt x="2599" y="2"/>
                    <a:pt x="2552" y="1"/>
                    <a:pt x="250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2" name="Google Shape;5986;p9">
              <a:extLst>
                <a:ext uri="{FF2B5EF4-FFF2-40B4-BE49-F238E27FC236}">
                  <a16:creationId xmlns:a16="http://schemas.microsoft.com/office/drawing/2014/main" id="{95992ADF-4DBF-4C95-932B-493A05843CA1}"/>
                </a:ext>
              </a:extLst>
            </p:cNvPr>
            <p:cNvSpPr/>
            <p:nvPr/>
          </p:nvSpPr>
          <p:spPr>
            <a:xfrm>
              <a:off x="5922350" y="3015625"/>
              <a:ext cx="55725" cy="19075"/>
            </a:xfrm>
            <a:custGeom>
              <a:avLst/>
              <a:gdLst/>
              <a:ahLst/>
              <a:cxnLst/>
              <a:rect l="l" t="t" r="r" b="b"/>
              <a:pathLst>
                <a:path w="2229" h="763" extrusionOk="0">
                  <a:moveTo>
                    <a:pt x="1970" y="1"/>
                  </a:moveTo>
                  <a:cubicBezTo>
                    <a:pt x="1313" y="21"/>
                    <a:pt x="677" y="160"/>
                    <a:pt x="40" y="359"/>
                  </a:cubicBezTo>
                  <a:cubicBezTo>
                    <a:pt x="0" y="458"/>
                    <a:pt x="0" y="558"/>
                    <a:pt x="80" y="618"/>
                  </a:cubicBezTo>
                  <a:cubicBezTo>
                    <a:pt x="329" y="719"/>
                    <a:pt x="572" y="763"/>
                    <a:pt x="809" y="763"/>
                  </a:cubicBezTo>
                  <a:cubicBezTo>
                    <a:pt x="1270" y="763"/>
                    <a:pt x="1708" y="596"/>
                    <a:pt x="2129" y="359"/>
                  </a:cubicBezTo>
                  <a:cubicBezTo>
                    <a:pt x="2228" y="180"/>
                    <a:pt x="2109" y="80"/>
                    <a:pt x="19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3" name="Google Shape;5987;p9">
              <a:extLst>
                <a:ext uri="{FF2B5EF4-FFF2-40B4-BE49-F238E27FC236}">
                  <a16:creationId xmlns:a16="http://schemas.microsoft.com/office/drawing/2014/main" id="{559261BF-724C-4FBB-A834-D0CF05676208}"/>
                </a:ext>
              </a:extLst>
            </p:cNvPr>
            <p:cNvSpPr/>
            <p:nvPr/>
          </p:nvSpPr>
          <p:spPr>
            <a:xfrm>
              <a:off x="5871125" y="3024325"/>
              <a:ext cx="52250" cy="22100"/>
            </a:xfrm>
            <a:custGeom>
              <a:avLst/>
              <a:gdLst/>
              <a:ahLst/>
              <a:cxnLst/>
              <a:rect l="l" t="t" r="r" b="b"/>
              <a:pathLst>
                <a:path w="2090" h="884" extrusionOk="0">
                  <a:moveTo>
                    <a:pt x="1862" y="1"/>
                  </a:moveTo>
                  <a:cubicBezTo>
                    <a:pt x="1496" y="1"/>
                    <a:pt x="1122" y="78"/>
                    <a:pt x="776" y="210"/>
                  </a:cubicBezTo>
                  <a:cubicBezTo>
                    <a:pt x="597" y="508"/>
                    <a:pt x="179" y="270"/>
                    <a:pt x="0" y="548"/>
                  </a:cubicBezTo>
                  <a:cubicBezTo>
                    <a:pt x="140" y="767"/>
                    <a:pt x="358" y="827"/>
                    <a:pt x="577" y="866"/>
                  </a:cubicBezTo>
                  <a:cubicBezTo>
                    <a:pt x="608" y="879"/>
                    <a:pt x="637" y="883"/>
                    <a:pt x="665" y="883"/>
                  </a:cubicBezTo>
                  <a:cubicBezTo>
                    <a:pt x="728" y="883"/>
                    <a:pt x="787" y="860"/>
                    <a:pt x="856" y="846"/>
                  </a:cubicBezTo>
                  <a:cubicBezTo>
                    <a:pt x="1234" y="568"/>
                    <a:pt x="1850" y="747"/>
                    <a:pt x="2089" y="210"/>
                  </a:cubicBezTo>
                  <a:lnTo>
                    <a:pt x="2089" y="11"/>
                  </a:lnTo>
                  <a:cubicBezTo>
                    <a:pt x="2014" y="4"/>
                    <a:pt x="1938" y="1"/>
                    <a:pt x="186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4" name="Google Shape;5988;p9">
              <a:extLst>
                <a:ext uri="{FF2B5EF4-FFF2-40B4-BE49-F238E27FC236}">
                  <a16:creationId xmlns:a16="http://schemas.microsoft.com/office/drawing/2014/main" id="{FB54AD01-4DE2-4C0A-B143-BD043CBAADA1}"/>
                </a:ext>
              </a:extLst>
            </p:cNvPr>
            <p:cNvSpPr/>
            <p:nvPr/>
          </p:nvSpPr>
          <p:spPr>
            <a:xfrm>
              <a:off x="5972075" y="3010175"/>
              <a:ext cx="42300" cy="17425"/>
            </a:xfrm>
            <a:custGeom>
              <a:avLst/>
              <a:gdLst/>
              <a:ahLst/>
              <a:cxnLst/>
              <a:rect l="l" t="t" r="r" b="b"/>
              <a:pathLst>
                <a:path w="1692" h="697" extrusionOk="0">
                  <a:moveTo>
                    <a:pt x="1313" y="0"/>
                  </a:moveTo>
                  <a:cubicBezTo>
                    <a:pt x="876" y="80"/>
                    <a:pt x="438" y="139"/>
                    <a:pt x="1" y="219"/>
                  </a:cubicBezTo>
                  <a:cubicBezTo>
                    <a:pt x="80" y="279"/>
                    <a:pt x="120" y="338"/>
                    <a:pt x="199" y="398"/>
                  </a:cubicBezTo>
                  <a:cubicBezTo>
                    <a:pt x="239" y="597"/>
                    <a:pt x="398" y="676"/>
                    <a:pt x="577" y="696"/>
                  </a:cubicBezTo>
                  <a:cubicBezTo>
                    <a:pt x="737" y="696"/>
                    <a:pt x="916" y="637"/>
                    <a:pt x="1095" y="617"/>
                  </a:cubicBezTo>
                  <a:cubicBezTo>
                    <a:pt x="1294" y="597"/>
                    <a:pt x="1512" y="597"/>
                    <a:pt x="1691" y="418"/>
                  </a:cubicBezTo>
                  <a:cubicBezTo>
                    <a:pt x="1671" y="398"/>
                    <a:pt x="1671" y="338"/>
                    <a:pt x="1671" y="298"/>
                  </a:cubicBezTo>
                  <a:cubicBezTo>
                    <a:pt x="1671" y="40"/>
                    <a:pt x="1473" y="119"/>
                    <a:pt x="1333" y="80"/>
                  </a:cubicBezTo>
                  <a:lnTo>
                    <a:pt x="131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5" name="Google Shape;5989;p9">
              <a:extLst>
                <a:ext uri="{FF2B5EF4-FFF2-40B4-BE49-F238E27FC236}">
                  <a16:creationId xmlns:a16="http://schemas.microsoft.com/office/drawing/2014/main" id="{C6C1BD5B-5547-4786-921C-F5711B7BA4C1}"/>
                </a:ext>
              </a:extLst>
            </p:cNvPr>
            <p:cNvSpPr/>
            <p:nvPr/>
          </p:nvSpPr>
          <p:spPr>
            <a:xfrm>
              <a:off x="5808950" y="2995725"/>
              <a:ext cx="44300" cy="14900"/>
            </a:xfrm>
            <a:custGeom>
              <a:avLst/>
              <a:gdLst/>
              <a:ahLst/>
              <a:cxnLst/>
              <a:rect l="l" t="t" r="r" b="b"/>
              <a:pathLst>
                <a:path w="1772" h="596" extrusionOk="0">
                  <a:moveTo>
                    <a:pt x="480" y="1"/>
                  </a:moveTo>
                  <a:cubicBezTo>
                    <a:pt x="324" y="1"/>
                    <a:pt x="165" y="75"/>
                    <a:pt x="1" y="220"/>
                  </a:cubicBezTo>
                  <a:cubicBezTo>
                    <a:pt x="200" y="499"/>
                    <a:pt x="597" y="280"/>
                    <a:pt x="777" y="558"/>
                  </a:cubicBezTo>
                  <a:cubicBezTo>
                    <a:pt x="927" y="575"/>
                    <a:pt x="1075" y="595"/>
                    <a:pt x="1217" y="595"/>
                  </a:cubicBezTo>
                  <a:cubicBezTo>
                    <a:pt x="1413" y="595"/>
                    <a:pt x="1599" y="557"/>
                    <a:pt x="1771" y="419"/>
                  </a:cubicBezTo>
                  <a:cubicBezTo>
                    <a:pt x="1710" y="406"/>
                    <a:pt x="1647" y="402"/>
                    <a:pt x="1585" y="402"/>
                  </a:cubicBezTo>
                  <a:cubicBezTo>
                    <a:pt x="1515" y="402"/>
                    <a:pt x="1445" y="407"/>
                    <a:pt x="1376" y="407"/>
                  </a:cubicBezTo>
                  <a:cubicBezTo>
                    <a:pt x="1230" y="407"/>
                    <a:pt x="1092" y="387"/>
                    <a:pt x="975" y="260"/>
                  </a:cubicBezTo>
                  <a:cubicBezTo>
                    <a:pt x="811" y="85"/>
                    <a:pt x="647" y="1"/>
                    <a:pt x="48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6" name="Google Shape;5990;p9">
              <a:extLst>
                <a:ext uri="{FF2B5EF4-FFF2-40B4-BE49-F238E27FC236}">
                  <a16:creationId xmlns:a16="http://schemas.microsoft.com/office/drawing/2014/main" id="{A05883E2-E539-4735-8C99-1C0FFCBF1D0E}"/>
                </a:ext>
              </a:extLst>
            </p:cNvPr>
            <p:cNvSpPr/>
            <p:nvPr/>
          </p:nvSpPr>
          <p:spPr>
            <a:xfrm>
              <a:off x="5638375" y="3005075"/>
              <a:ext cx="23400" cy="10575"/>
            </a:xfrm>
            <a:custGeom>
              <a:avLst/>
              <a:gdLst/>
              <a:ahLst/>
              <a:cxnLst/>
              <a:rect l="l" t="t" r="r" b="b"/>
              <a:pathLst>
                <a:path w="936" h="423" extrusionOk="0">
                  <a:moveTo>
                    <a:pt x="458" y="0"/>
                  </a:moveTo>
                  <a:cubicBezTo>
                    <a:pt x="304" y="0"/>
                    <a:pt x="150" y="75"/>
                    <a:pt x="1" y="224"/>
                  </a:cubicBezTo>
                  <a:cubicBezTo>
                    <a:pt x="100" y="383"/>
                    <a:pt x="259" y="343"/>
                    <a:pt x="418" y="423"/>
                  </a:cubicBezTo>
                  <a:cubicBezTo>
                    <a:pt x="597" y="403"/>
                    <a:pt x="756" y="403"/>
                    <a:pt x="935" y="383"/>
                  </a:cubicBezTo>
                  <a:cubicBezTo>
                    <a:pt x="916" y="323"/>
                    <a:pt x="916" y="284"/>
                    <a:pt x="916" y="224"/>
                  </a:cubicBezTo>
                  <a:cubicBezTo>
                    <a:pt x="766" y="75"/>
                    <a:pt x="612" y="0"/>
                    <a:pt x="4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7" name="Google Shape;5991;p9">
              <a:extLst>
                <a:ext uri="{FF2B5EF4-FFF2-40B4-BE49-F238E27FC236}">
                  <a16:creationId xmlns:a16="http://schemas.microsoft.com/office/drawing/2014/main" id="{8BA4F9E7-86B8-46A3-A4D7-68BA3E0B617A}"/>
                </a:ext>
              </a:extLst>
            </p:cNvPr>
            <p:cNvSpPr/>
            <p:nvPr/>
          </p:nvSpPr>
          <p:spPr>
            <a:xfrm>
              <a:off x="5981525" y="2985650"/>
              <a:ext cx="23900" cy="5650"/>
            </a:xfrm>
            <a:custGeom>
              <a:avLst/>
              <a:gdLst/>
              <a:ahLst/>
              <a:cxnLst/>
              <a:rect l="l" t="t" r="r" b="b"/>
              <a:pathLst>
                <a:path w="956" h="226" extrusionOk="0">
                  <a:moveTo>
                    <a:pt x="494" y="1"/>
                  </a:moveTo>
                  <a:cubicBezTo>
                    <a:pt x="314" y="1"/>
                    <a:pt x="140" y="35"/>
                    <a:pt x="0" y="185"/>
                  </a:cubicBezTo>
                  <a:cubicBezTo>
                    <a:pt x="199" y="205"/>
                    <a:pt x="359" y="205"/>
                    <a:pt x="557" y="225"/>
                  </a:cubicBezTo>
                  <a:cubicBezTo>
                    <a:pt x="657" y="205"/>
                    <a:pt x="796" y="185"/>
                    <a:pt x="916" y="165"/>
                  </a:cubicBezTo>
                  <a:cubicBezTo>
                    <a:pt x="916" y="126"/>
                    <a:pt x="935" y="86"/>
                    <a:pt x="955" y="26"/>
                  </a:cubicBezTo>
                  <a:cubicBezTo>
                    <a:pt x="808" y="26"/>
                    <a:pt x="649" y="1"/>
                    <a:pt x="49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8" name="Google Shape;5992;p9">
              <a:extLst>
                <a:ext uri="{FF2B5EF4-FFF2-40B4-BE49-F238E27FC236}">
                  <a16:creationId xmlns:a16="http://schemas.microsoft.com/office/drawing/2014/main" id="{F0FFE099-8700-4008-996E-CB524350C0D6}"/>
                </a:ext>
              </a:extLst>
            </p:cNvPr>
            <p:cNvSpPr/>
            <p:nvPr/>
          </p:nvSpPr>
          <p:spPr>
            <a:xfrm>
              <a:off x="6111325" y="2948500"/>
              <a:ext cx="47775" cy="14450"/>
            </a:xfrm>
            <a:custGeom>
              <a:avLst/>
              <a:gdLst/>
              <a:ahLst/>
              <a:cxnLst/>
              <a:rect l="l" t="t" r="r" b="b"/>
              <a:pathLst>
                <a:path w="1911" h="578" extrusionOk="0">
                  <a:moveTo>
                    <a:pt x="1831" y="0"/>
                  </a:moveTo>
                  <a:cubicBezTo>
                    <a:pt x="1333" y="219"/>
                    <a:pt x="816" y="160"/>
                    <a:pt x="299" y="179"/>
                  </a:cubicBezTo>
                  <a:cubicBezTo>
                    <a:pt x="0" y="199"/>
                    <a:pt x="40" y="378"/>
                    <a:pt x="120" y="557"/>
                  </a:cubicBezTo>
                  <a:cubicBezTo>
                    <a:pt x="677" y="259"/>
                    <a:pt x="1333" y="577"/>
                    <a:pt x="1811" y="160"/>
                  </a:cubicBezTo>
                  <a:cubicBezTo>
                    <a:pt x="1831" y="160"/>
                    <a:pt x="1870" y="120"/>
                    <a:pt x="1890" y="100"/>
                  </a:cubicBezTo>
                  <a:cubicBezTo>
                    <a:pt x="1910" y="80"/>
                    <a:pt x="1890" y="60"/>
                    <a:pt x="183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9" name="Google Shape;5993;p9">
              <a:extLst>
                <a:ext uri="{FF2B5EF4-FFF2-40B4-BE49-F238E27FC236}">
                  <a16:creationId xmlns:a16="http://schemas.microsoft.com/office/drawing/2014/main" id="{CB3ED4B0-3593-4E19-9F12-263C067876A8}"/>
                </a:ext>
              </a:extLst>
            </p:cNvPr>
            <p:cNvSpPr/>
            <p:nvPr/>
          </p:nvSpPr>
          <p:spPr>
            <a:xfrm>
              <a:off x="6056125" y="2954925"/>
              <a:ext cx="43775" cy="7525"/>
            </a:xfrm>
            <a:custGeom>
              <a:avLst/>
              <a:gdLst/>
              <a:ahLst/>
              <a:cxnLst/>
              <a:rect l="l" t="t" r="r" b="b"/>
              <a:pathLst>
                <a:path w="1751" h="301" extrusionOk="0">
                  <a:moveTo>
                    <a:pt x="1538" y="1"/>
                  </a:moveTo>
                  <a:cubicBezTo>
                    <a:pt x="1507" y="1"/>
                    <a:pt x="1472" y="8"/>
                    <a:pt x="1433" y="22"/>
                  </a:cubicBezTo>
                  <a:cubicBezTo>
                    <a:pt x="1261" y="56"/>
                    <a:pt x="1089" y="105"/>
                    <a:pt x="905" y="105"/>
                  </a:cubicBezTo>
                  <a:cubicBezTo>
                    <a:pt x="875" y="105"/>
                    <a:pt x="846" y="104"/>
                    <a:pt x="816" y="101"/>
                  </a:cubicBezTo>
                  <a:cubicBezTo>
                    <a:pt x="707" y="32"/>
                    <a:pt x="587" y="12"/>
                    <a:pt x="465" y="12"/>
                  </a:cubicBezTo>
                  <a:cubicBezTo>
                    <a:pt x="344" y="12"/>
                    <a:pt x="219" y="32"/>
                    <a:pt x="100" y="42"/>
                  </a:cubicBezTo>
                  <a:cubicBezTo>
                    <a:pt x="0" y="121"/>
                    <a:pt x="0" y="201"/>
                    <a:pt x="60" y="300"/>
                  </a:cubicBezTo>
                  <a:lnTo>
                    <a:pt x="1751" y="300"/>
                  </a:lnTo>
                  <a:cubicBezTo>
                    <a:pt x="1735" y="137"/>
                    <a:pt x="1678" y="1"/>
                    <a:pt x="15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0" name="Google Shape;5994;p9">
              <a:extLst>
                <a:ext uri="{FF2B5EF4-FFF2-40B4-BE49-F238E27FC236}">
                  <a16:creationId xmlns:a16="http://schemas.microsoft.com/office/drawing/2014/main" id="{80EE48C9-5BC4-44E2-A53F-B3D855BEBBC5}"/>
                </a:ext>
              </a:extLst>
            </p:cNvPr>
            <p:cNvSpPr/>
            <p:nvPr/>
          </p:nvSpPr>
          <p:spPr>
            <a:xfrm>
              <a:off x="6042700" y="2952475"/>
              <a:ext cx="34325" cy="8125"/>
            </a:xfrm>
            <a:custGeom>
              <a:avLst/>
              <a:gdLst/>
              <a:ahLst/>
              <a:cxnLst/>
              <a:rect l="l" t="t" r="r" b="b"/>
              <a:pathLst>
                <a:path w="1373" h="325" extrusionOk="0">
                  <a:moveTo>
                    <a:pt x="1373" y="20"/>
                  </a:moveTo>
                  <a:lnTo>
                    <a:pt x="1373" y="20"/>
                  </a:lnTo>
                  <a:cubicBezTo>
                    <a:pt x="895" y="40"/>
                    <a:pt x="438" y="1"/>
                    <a:pt x="0" y="199"/>
                  </a:cubicBezTo>
                  <a:cubicBezTo>
                    <a:pt x="84" y="292"/>
                    <a:pt x="176" y="324"/>
                    <a:pt x="274" y="324"/>
                  </a:cubicBezTo>
                  <a:cubicBezTo>
                    <a:pt x="387" y="324"/>
                    <a:pt x="509" y="282"/>
                    <a:pt x="637" y="239"/>
                  </a:cubicBezTo>
                  <a:cubicBezTo>
                    <a:pt x="876" y="219"/>
                    <a:pt x="1094" y="219"/>
                    <a:pt x="1353" y="199"/>
                  </a:cubicBezTo>
                  <a:cubicBezTo>
                    <a:pt x="1353" y="140"/>
                    <a:pt x="1353" y="100"/>
                    <a:pt x="1373" y="2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1" name="Google Shape;5995;p9">
              <a:extLst>
                <a:ext uri="{FF2B5EF4-FFF2-40B4-BE49-F238E27FC236}">
                  <a16:creationId xmlns:a16="http://schemas.microsoft.com/office/drawing/2014/main" id="{A14E917A-CA5B-4DA0-90CB-01A7F188B8EC}"/>
                </a:ext>
              </a:extLst>
            </p:cNvPr>
            <p:cNvSpPr/>
            <p:nvPr/>
          </p:nvSpPr>
          <p:spPr>
            <a:xfrm>
              <a:off x="6157075" y="2946625"/>
              <a:ext cx="11975" cy="6375"/>
            </a:xfrm>
            <a:custGeom>
              <a:avLst/>
              <a:gdLst/>
              <a:ahLst/>
              <a:cxnLst/>
              <a:rect l="l" t="t" r="r" b="b"/>
              <a:pathLst>
                <a:path w="479" h="255" extrusionOk="0">
                  <a:moveTo>
                    <a:pt x="387" y="1"/>
                  </a:moveTo>
                  <a:cubicBezTo>
                    <a:pt x="354" y="1"/>
                    <a:pt x="317" y="8"/>
                    <a:pt x="279" y="16"/>
                  </a:cubicBezTo>
                  <a:cubicBezTo>
                    <a:pt x="180" y="55"/>
                    <a:pt x="100" y="75"/>
                    <a:pt x="1" y="95"/>
                  </a:cubicBezTo>
                  <a:lnTo>
                    <a:pt x="1" y="254"/>
                  </a:lnTo>
                  <a:cubicBezTo>
                    <a:pt x="140" y="254"/>
                    <a:pt x="259" y="254"/>
                    <a:pt x="359" y="235"/>
                  </a:cubicBezTo>
                  <a:cubicBezTo>
                    <a:pt x="398" y="235"/>
                    <a:pt x="478" y="155"/>
                    <a:pt x="478" y="95"/>
                  </a:cubicBezTo>
                  <a:cubicBezTo>
                    <a:pt x="478" y="21"/>
                    <a:pt x="440" y="1"/>
                    <a:pt x="3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2" name="Google Shape;5996;p9">
              <a:extLst>
                <a:ext uri="{FF2B5EF4-FFF2-40B4-BE49-F238E27FC236}">
                  <a16:creationId xmlns:a16="http://schemas.microsoft.com/office/drawing/2014/main" id="{C6634C6D-2330-422C-BAD4-87DB7AC64897}"/>
                </a:ext>
              </a:extLst>
            </p:cNvPr>
            <p:cNvSpPr/>
            <p:nvPr/>
          </p:nvSpPr>
          <p:spPr>
            <a:xfrm>
              <a:off x="6319700" y="2918875"/>
              <a:ext cx="33350" cy="6100"/>
            </a:xfrm>
            <a:custGeom>
              <a:avLst/>
              <a:gdLst/>
              <a:ahLst/>
              <a:cxnLst/>
              <a:rect l="l" t="t" r="r" b="b"/>
              <a:pathLst>
                <a:path w="1334" h="244" extrusionOk="0">
                  <a:moveTo>
                    <a:pt x="929" y="0"/>
                  </a:moveTo>
                  <a:cubicBezTo>
                    <a:pt x="605" y="0"/>
                    <a:pt x="298" y="35"/>
                    <a:pt x="1" y="191"/>
                  </a:cubicBezTo>
                  <a:cubicBezTo>
                    <a:pt x="225" y="191"/>
                    <a:pt x="460" y="243"/>
                    <a:pt x="692" y="243"/>
                  </a:cubicBezTo>
                  <a:cubicBezTo>
                    <a:pt x="912" y="243"/>
                    <a:pt x="1130" y="196"/>
                    <a:pt x="1333" y="12"/>
                  </a:cubicBezTo>
                  <a:cubicBezTo>
                    <a:pt x="1195" y="6"/>
                    <a:pt x="1061" y="0"/>
                    <a:pt x="92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3" name="Google Shape;5997;p9">
              <a:extLst>
                <a:ext uri="{FF2B5EF4-FFF2-40B4-BE49-F238E27FC236}">
                  <a16:creationId xmlns:a16="http://schemas.microsoft.com/office/drawing/2014/main" id="{21A9DD68-7EC5-44E4-BB3E-7F7F14F0C008}"/>
                </a:ext>
              </a:extLst>
            </p:cNvPr>
            <p:cNvSpPr/>
            <p:nvPr/>
          </p:nvSpPr>
          <p:spPr>
            <a:xfrm>
              <a:off x="6353025" y="2915100"/>
              <a:ext cx="28875" cy="5275"/>
            </a:xfrm>
            <a:custGeom>
              <a:avLst/>
              <a:gdLst/>
              <a:ahLst/>
              <a:cxnLst/>
              <a:rect l="l" t="t" r="r" b="b"/>
              <a:pathLst>
                <a:path w="1155" h="211" extrusionOk="0">
                  <a:moveTo>
                    <a:pt x="814" y="0"/>
                  </a:moveTo>
                  <a:cubicBezTo>
                    <a:pt x="532" y="0"/>
                    <a:pt x="256" y="21"/>
                    <a:pt x="0" y="163"/>
                  </a:cubicBezTo>
                  <a:cubicBezTo>
                    <a:pt x="195" y="163"/>
                    <a:pt x="400" y="210"/>
                    <a:pt x="601" y="210"/>
                  </a:cubicBezTo>
                  <a:cubicBezTo>
                    <a:pt x="792" y="210"/>
                    <a:pt x="980" y="168"/>
                    <a:pt x="1154" y="4"/>
                  </a:cubicBezTo>
                  <a:cubicBezTo>
                    <a:pt x="1040" y="4"/>
                    <a:pt x="927" y="0"/>
                    <a:pt x="81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4" name="Google Shape;5998;p9">
              <a:extLst>
                <a:ext uri="{FF2B5EF4-FFF2-40B4-BE49-F238E27FC236}">
                  <a16:creationId xmlns:a16="http://schemas.microsoft.com/office/drawing/2014/main" id="{0B2C51C8-37F0-478D-8F49-65FAE6073421}"/>
                </a:ext>
              </a:extLst>
            </p:cNvPr>
            <p:cNvSpPr/>
            <p:nvPr/>
          </p:nvSpPr>
          <p:spPr>
            <a:xfrm>
              <a:off x="6456950" y="2812425"/>
              <a:ext cx="11975" cy="12950"/>
            </a:xfrm>
            <a:custGeom>
              <a:avLst/>
              <a:gdLst/>
              <a:ahLst/>
              <a:cxnLst/>
              <a:rect l="l" t="t" r="r" b="b"/>
              <a:pathLst>
                <a:path w="479" h="518" extrusionOk="0">
                  <a:moveTo>
                    <a:pt x="180" y="0"/>
                  </a:moveTo>
                  <a:cubicBezTo>
                    <a:pt x="79" y="0"/>
                    <a:pt x="13" y="86"/>
                    <a:pt x="1" y="271"/>
                  </a:cubicBezTo>
                  <a:cubicBezTo>
                    <a:pt x="65" y="368"/>
                    <a:pt x="143" y="517"/>
                    <a:pt x="244" y="517"/>
                  </a:cubicBezTo>
                  <a:cubicBezTo>
                    <a:pt x="268" y="517"/>
                    <a:pt x="293" y="509"/>
                    <a:pt x="319" y="490"/>
                  </a:cubicBezTo>
                  <a:cubicBezTo>
                    <a:pt x="478" y="450"/>
                    <a:pt x="399" y="251"/>
                    <a:pt x="399" y="92"/>
                  </a:cubicBezTo>
                  <a:cubicBezTo>
                    <a:pt x="316" y="32"/>
                    <a:pt x="242" y="0"/>
                    <a:pt x="18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5" name="Google Shape;5999;p9">
              <a:extLst>
                <a:ext uri="{FF2B5EF4-FFF2-40B4-BE49-F238E27FC236}">
                  <a16:creationId xmlns:a16="http://schemas.microsoft.com/office/drawing/2014/main" id="{504CB920-3D65-44FB-A1DF-BFB08C0882B3}"/>
                </a:ext>
              </a:extLst>
            </p:cNvPr>
            <p:cNvSpPr/>
            <p:nvPr/>
          </p:nvSpPr>
          <p:spPr>
            <a:xfrm>
              <a:off x="6481700" y="2888775"/>
              <a:ext cx="9600" cy="6550"/>
            </a:xfrm>
            <a:custGeom>
              <a:avLst/>
              <a:gdLst/>
              <a:ahLst/>
              <a:cxnLst/>
              <a:rect l="l" t="t" r="r" b="b"/>
              <a:pathLst>
                <a:path w="384" h="262" extrusionOk="0">
                  <a:moveTo>
                    <a:pt x="156" y="1"/>
                  </a:moveTo>
                  <a:cubicBezTo>
                    <a:pt x="124" y="1"/>
                    <a:pt x="98" y="17"/>
                    <a:pt x="85" y="62"/>
                  </a:cubicBezTo>
                  <a:cubicBezTo>
                    <a:pt x="1" y="247"/>
                    <a:pt x="145" y="261"/>
                    <a:pt x="263" y="261"/>
                  </a:cubicBezTo>
                  <a:cubicBezTo>
                    <a:pt x="285" y="261"/>
                    <a:pt x="305" y="261"/>
                    <a:pt x="324" y="261"/>
                  </a:cubicBezTo>
                  <a:cubicBezTo>
                    <a:pt x="344" y="201"/>
                    <a:pt x="383" y="122"/>
                    <a:pt x="383" y="82"/>
                  </a:cubicBezTo>
                  <a:cubicBezTo>
                    <a:pt x="316" y="68"/>
                    <a:pt x="222" y="1"/>
                    <a:pt x="1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6" name="Google Shape;6000;p9">
              <a:extLst>
                <a:ext uri="{FF2B5EF4-FFF2-40B4-BE49-F238E27FC236}">
                  <a16:creationId xmlns:a16="http://schemas.microsoft.com/office/drawing/2014/main" id="{03C7F1A3-6EE7-41BD-A488-5706BC8242ED}"/>
                </a:ext>
              </a:extLst>
            </p:cNvPr>
            <p:cNvSpPr/>
            <p:nvPr/>
          </p:nvSpPr>
          <p:spPr>
            <a:xfrm>
              <a:off x="6695675" y="3281700"/>
              <a:ext cx="5000" cy="4500"/>
            </a:xfrm>
            <a:custGeom>
              <a:avLst/>
              <a:gdLst/>
              <a:ahLst/>
              <a:cxnLst/>
              <a:rect l="l" t="t" r="r" b="b"/>
              <a:pathLst>
                <a:path w="200" h="180" extrusionOk="0">
                  <a:moveTo>
                    <a:pt x="199" y="1"/>
                  </a:moveTo>
                  <a:cubicBezTo>
                    <a:pt x="100" y="20"/>
                    <a:pt x="20" y="60"/>
                    <a:pt x="0" y="180"/>
                  </a:cubicBezTo>
                  <a:cubicBezTo>
                    <a:pt x="100" y="180"/>
                    <a:pt x="179" y="100"/>
                    <a:pt x="1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7" name="Google Shape;6001;p9">
              <a:extLst>
                <a:ext uri="{FF2B5EF4-FFF2-40B4-BE49-F238E27FC236}">
                  <a16:creationId xmlns:a16="http://schemas.microsoft.com/office/drawing/2014/main" id="{B9BBD5A6-C065-4857-8AE7-52C33D3DB896}"/>
                </a:ext>
              </a:extLst>
            </p:cNvPr>
            <p:cNvSpPr/>
            <p:nvPr/>
          </p:nvSpPr>
          <p:spPr>
            <a:xfrm>
              <a:off x="6481325" y="2967675"/>
              <a:ext cx="15450" cy="3825"/>
            </a:xfrm>
            <a:custGeom>
              <a:avLst/>
              <a:gdLst/>
              <a:ahLst/>
              <a:cxnLst/>
              <a:rect l="l" t="t" r="r" b="b"/>
              <a:pathLst>
                <a:path w="618" h="153" extrusionOk="0">
                  <a:moveTo>
                    <a:pt x="214" y="0"/>
                  </a:moveTo>
                  <a:cubicBezTo>
                    <a:pt x="144" y="0"/>
                    <a:pt x="74" y="3"/>
                    <a:pt x="1" y="9"/>
                  </a:cubicBezTo>
                  <a:lnTo>
                    <a:pt x="1" y="148"/>
                  </a:lnTo>
                  <a:cubicBezTo>
                    <a:pt x="68" y="148"/>
                    <a:pt x="135" y="152"/>
                    <a:pt x="201" y="152"/>
                  </a:cubicBezTo>
                  <a:cubicBezTo>
                    <a:pt x="350" y="152"/>
                    <a:pt x="493" y="133"/>
                    <a:pt x="617" y="9"/>
                  </a:cubicBezTo>
                  <a:cubicBezTo>
                    <a:pt x="485" y="9"/>
                    <a:pt x="352" y="0"/>
                    <a:pt x="21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8" name="Google Shape;6002;p9">
              <a:extLst>
                <a:ext uri="{FF2B5EF4-FFF2-40B4-BE49-F238E27FC236}">
                  <a16:creationId xmlns:a16="http://schemas.microsoft.com/office/drawing/2014/main" id="{6F339056-E984-42FE-A361-295467DFA8AD}"/>
                </a:ext>
              </a:extLst>
            </p:cNvPr>
            <p:cNvSpPr/>
            <p:nvPr/>
          </p:nvSpPr>
          <p:spPr>
            <a:xfrm>
              <a:off x="6365450" y="2523300"/>
              <a:ext cx="31850" cy="25200"/>
            </a:xfrm>
            <a:custGeom>
              <a:avLst/>
              <a:gdLst/>
              <a:ahLst/>
              <a:cxnLst/>
              <a:rect l="l" t="t" r="r" b="b"/>
              <a:pathLst>
                <a:path w="1274" h="1008" extrusionOk="0">
                  <a:moveTo>
                    <a:pt x="597" y="0"/>
                  </a:moveTo>
                  <a:cubicBezTo>
                    <a:pt x="558" y="0"/>
                    <a:pt x="498" y="20"/>
                    <a:pt x="458" y="20"/>
                  </a:cubicBezTo>
                  <a:cubicBezTo>
                    <a:pt x="279" y="318"/>
                    <a:pt x="1" y="597"/>
                    <a:pt x="259" y="935"/>
                  </a:cubicBezTo>
                  <a:lnTo>
                    <a:pt x="319" y="915"/>
                  </a:lnTo>
                  <a:cubicBezTo>
                    <a:pt x="371" y="978"/>
                    <a:pt x="423" y="1007"/>
                    <a:pt x="475" y="1007"/>
                  </a:cubicBezTo>
                  <a:cubicBezTo>
                    <a:pt x="522" y="1007"/>
                    <a:pt x="570" y="983"/>
                    <a:pt x="617" y="935"/>
                  </a:cubicBezTo>
                  <a:cubicBezTo>
                    <a:pt x="677" y="816"/>
                    <a:pt x="697" y="676"/>
                    <a:pt x="757" y="517"/>
                  </a:cubicBezTo>
                  <a:cubicBezTo>
                    <a:pt x="856" y="676"/>
                    <a:pt x="856" y="875"/>
                    <a:pt x="1015" y="975"/>
                  </a:cubicBezTo>
                  <a:cubicBezTo>
                    <a:pt x="955" y="617"/>
                    <a:pt x="1274" y="100"/>
                    <a:pt x="5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9" name="Google Shape;6003;p9">
              <a:extLst>
                <a:ext uri="{FF2B5EF4-FFF2-40B4-BE49-F238E27FC236}">
                  <a16:creationId xmlns:a16="http://schemas.microsoft.com/office/drawing/2014/main" id="{F4E505BF-9443-4CE8-9DE3-F4A1B0130078}"/>
                </a:ext>
              </a:extLst>
            </p:cNvPr>
            <p:cNvSpPr/>
            <p:nvPr/>
          </p:nvSpPr>
          <p:spPr>
            <a:xfrm>
              <a:off x="6392800" y="2523300"/>
              <a:ext cx="7500" cy="29350"/>
            </a:xfrm>
            <a:custGeom>
              <a:avLst/>
              <a:gdLst/>
              <a:ahLst/>
              <a:cxnLst/>
              <a:rect l="l" t="t" r="r" b="b"/>
              <a:pathLst>
                <a:path w="300" h="1174" extrusionOk="0">
                  <a:moveTo>
                    <a:pt x="279" y="0"/>
                  </a:moveTo>
                  <a:cubicBezTo>
                    <a:pt x="80" y="398"/>
                    <a:pt x="1" y="796"/>
                    <a:pt x="299" y="1174"/>
                  </a:cubicBezTo>
                  <a:cubicBezTo>
                    <a:pt x="299" y="796"/>
                    <a:pt x="279" y="398"/>
                    <a:pt x="2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0" name="Google Shape;6004;p9">
              <a:extLst>
                <a:ext uri="{FF2B5EF4-FFF2-40B4-BE49-F238E27FC236}">
                  <a16:creationId xmlns:a16="http://schemas.microsoft.com/office/drawing/2014/main" id="{B01A5101-9F3B-4386-B8B3-FC2930B778D4}"/>
                </a:ext>
              </a:extLst>
            </p:cNvPr>
            <p:cNvSpPr/>
            <p:nvPr/>
          </p:nvSpPr>
          <p:spPr>
            <a:xfrm>
              <a:off x="5902450" y="2956750"/>
              <a:ext cx="155200" cy="28700"/>
            </a:xfrm>
            <a:custGeom>
              <a:avLst/>
              <a:gdLst/>
              <a:ahLst/>
              <a:cxnLst/>
              <a:rect l="l" t="t" r="r" b="b"/>
              <a:pathLst>
                <a:path w="6208" h="1148" extrusionOk="0">
                  <a:moveTo>
                    <a:pt x="5518" y="1"/>
                  </a:moveTo>
                  <a:cubicBezTo>
                    <a:pt x="5483" y="1"/>
                    <a:pt x="5444" y="15"/>
                    <a:pt x="5411" y="48"/>
                  </a:cubicBezTo>
                  <a:cubicBezTo>
                    <a:pt x="5219" y="131"/>
                    <a:pt x="5019" y="152"/>
                    <a:pt x="4817" y="152"/>
                  </a:cubicBezTo>
                  <a:cubicBezTo>
                    <a:pt x="4614" y="152"/>
                    <a:pt x="4408" y="130"/>
                    <a:pt x="4205" y="130"/>
                  </a:cubicBezTo>
                  <a:cubicBezTo>
                    <a:pt x="4027" y="130"/>
                    <a:pt x="3851" y="147"/>
                    <a:pt x="3681" y="207"/>
                  </a:cubicBezTo>
                  <a:cubicBezTo>
                    <a:pt x="3597" y="205"/>
                    <a:pt x="3514" y="204"/>
                    <a:pt x="3431" y="204"/>
                  </a:cubicBezTo>
                  <a:cubicBezTo>
                    <a:pt x="2818" y="204"/>
                    <a:pt x="2207" y="271"/>
                    <a:pt x="1612" y="446"/>
                  </a:cubicBezTo>
                  <a:cubicBezTo>
                    <a:pt x="1490" y="538"/>
                    <a:pt x="1352" y="564"/>
                    <a:pt x="1207" y="564"/>
                  </a:cubicBezTo>
                  <a:cubicBezTo>
                    <a:pt x="1010" y="564"/>
                    <a:pt x="800" y="515"/>
                    <a:pt x="600" y="515"/>
                  </a:cubicBezTo>
                  <a:cubicBezTo>
                    <a:pt x="376" y="515"/>
                    <a:pt x="165" y="578"/>
                    <a:pt x="1" y="844"/>
                  </a:cubicBezTo>
                  <a:cubicBezTo>
                    <a:pt x="20" y="983"/>
                    <a:pt x="100" y="1083"/>
                    <a:pt x="239" y="1142"/>
                  </a:cubicBezTo>
                  <a:cubicBezTo>
                    <a:pt x="261" y="1146"/>
                    <a:pt x="283" y="1148"/>
                    <a:pt x="304" y="1148"/>
                  </a:cubicBezTo>
                  <a:cubicBezTo>
                    <a:pt x="462" y="1148"/>
                    <a:pt x="589" y="1055"/>
                    <a:pt x="738" y="1055"/>
                  </a:cubicBezTo>
                  <a:cubicBezTo>
                    <a:pt x="782" y="1055"/>
                    <a:pt x="827" y="1062"/>
                    <a:pt x="876" y="1083"/>
                  </a:cubicBezTo>
                  <a:cubicBezTo>
                    <a:pt x="935" y="1103"/>
                    <a:pt x="1035" y="1103"/>
                    <a:pt x="1115" y="1103"/>
                  </a:cubicBezTo>
                  <a:cubicBezTo>
                    <a:pt x="1294" y="1031"/>
                    <a:pt x="1473" y="1017"/>
                    <a:pt x="1652" y="1017"/>
                  </a:cubicBezTo>
                  <a:cubicBezTo>
                    <a:pt x="1771" y="1017"/>
                    <a:pt x="1890" y="1023"/>
                    <a:pt x="2010" y="1023"/>
                  </a:cubicBezTo>
                  <a:cubicBezTo>
                    <a:pt x="2626" y="864"/>
                    <a:pt x="3263" y="844"/>
                    <a:pt x="3860" y="745"/>
                  </a:cubicBezTo>
                  <a:cubicBezTo>
                    <a:pt x="3999" y="725"/>
                    <a:pt x="4158" y="745"/>
                    <a:pt x="4277" y="645"/>
                  </a:cubicBezTo>
                  <a:cubicBezTo>
                    <a:pt x="4357" y="605"/>
                    <a:pt x="4417" y="605"/>
                    <a:pt x="4496" y="605"/>
                  </a:cubicBezTo>
                  <a:cubicBezTo>
                    <a:pt x="4556" y="566"/>
                    <a:pt x="4616" y="486"/>
                    <a:pt x="4695" y="446"/>
                  </a:cubicBezTo>
                  <a:cubicBezTo>
                    <a:pt x="4844" y="506"/>
                    <a:pt x="4994" y="536"/>
                    <a:pt x="5143" y="536"/>
                  </a:cubicBezTo>
                  <a:cubicBezTo>
                    <a:pt x="5292" y="536"/>
                    <a:pt x="5441" y="506"/>
                    <a:pt x="5590" y="446"/>
                  </a:cubicBezTo>
                  <a:lnTo>
                    <a:pt x="5809" y="446"/>
                  </a:lnTo>
                  <a:cubicBezTo>
                    <a:pt x="5889" y="267"/>
                    <a:pt x="6048" y="247"/>
                    <a:pt x="6187" y="247"/>
                  </a:cubicBezTo>
                  <a:cubicBezTo>
                    <a:pt x="6187" y="168"/>
                    <a:pt x="6187" y="108"/>
                    <a:pt x="6207" y="68"/>
                  </a:cubicBezTo>
                  <a:cubicBezTo>
                    <a:pt x="6008" y="48"/>
                    <a:pt x="5789" y="48"/>
                    <a:pt x="5590" y="28"/>
                  </a:cubicBezTo>
                  <a:cubicBezTo>
                    <a:pt x="5572" y="11"/>
                    <a:pt x="5547" y="1"/>
                    <a:pt x="551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1" name="Google Shape;6005;p9">
              <a:extLst>
                <a:ext uri="{FF2B5EF4-FFF2-40B4-BE49-F238E27FC236}">
                  <a16:creationId xmlns:a16="http://schemas.microsoft.com/office/drawing/2014/main" id="{C7C88CAB-CD09-4BB0-886E-6E7573F07608}"/>
                </a:ext>
              </a:extLst>
            </p:cNvPr>
            <p:cNvSpPr/>
            <p:nvPr/>
          </p:nvSpPr>
          <p:spPr>
            <a:xfrm>
              <a:off x="6019825" y="2967900"/>
              <a:ext cx="22400" cy="4875"/>
            </a:xfrm>
            <a:custGeom>
              <a:avLst/>
              <a:gdLst/>
              <a:ahLst/>
              <a:cxnLst/>
              <a:rect l="l" t="t" r="r" b="b"/>
              <a:pathLst>
                <a:path w="896" h="195" extrusionOk="0">
                  <a:moveTo>
                    <a:pt x="0" y="0"/>
                  </a:moveTo>
                  <a:cubicBezTo>
                    <a:pt x="155" y="124"/>
                    <a:pt x="310" y="194"/>
                    <a:pt x="465" y="194"/>
                  </a:cubicBezTo>
                  <a:cubicBezTo>
                    <a:pt x="608" y="194"/>
                    <a:pt x="752" y="134"/>
                    <a:pt x="8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2" name="Google Shape;6006;p9">
              <a:extLst>
                <a:ext uri="{FF2B5EF4-FFF2-40B4-BE49-F238E27FC236}">
                  <a16:creationId xmlns:a16="http://schemas.microsoft.com/office/drawing/2014/main" id="{4F821766-A3D4-4057-816C-4C79E544728E}"/>
                </a:ext>
              </a:extLst>
            </p:cNvPr>
            <p:cNvSpPr/>
            <p:nvPr/>
          </p:nvSpPr>
          <p:spPr>
            <a:xfrm>
              <a:off x="6047675" y="2967900"/>
              <a:ext cx="6475" cy="3200"/>
            </a:xfrm>
            <a:custGeom>
              <a:avLst/>
              <a:gdLst/>
              <a:ahLst/>
              <a:cxnLst/>
              <a:rect l="l" t="t" r="r" b="b"/>
              <a:pathLst>
                <a:path w="259" h="128" extrusionOk="0">
                  <a:moveTo>
                    <a:pt x="0" y="0"/>
                  </a:moveTo>
                  <a:cubicBezTo>
                    <a:pt x="51" y="51"/>
                    <a:pt x="94" y="127"/>
                    <a:pt x="150" y="127"/>
                  </a:cubicBezTo>
                  <a:cubicBezTo>
                    <a:pt x="181" y="127"/>
                    <a:pt x="216" y="104"/>
                    <a:pt x="259" y="40"/>
                  </a:cubicBezTo>
                  <a:cubicBezTo>
                    <a:pt x="159" y="40"/>
                    <a:pt x="80" y="2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3" name="Google Shape;6007;p9">
              <a:extLst>
                <a:ext uri="{FF2B5EF4-FFF2-40B4-BE49-F238E27FC236}">
                  <a16:creationId xmlns:a16="http://schemas.microsoft.com/office/drawing/2014/main" id="{3E306CA0-684C-46D6-981F-509B59E18801}"/>
                </a:ext>
              </a:extLst>
            </p:cNvPr>
            <p:cNvSpPr/>
            <p:nvPr/>
          </p:nvSpPr>
          <p:spPr>
            <a:xfrm>
              <a:off x="6737950" y="3132000"/>
              <a:ext cx="9975" cy="30875"/>
            </a:xfrm>
            <a:custGeom>
              <a:avLst/>
              <a:gdLst/>
              <a:ahLst/>
              <a:cxnLst/>
              <a:rect l="l" t="t" r="r" b="b"/>
              <a:pathLst>
                <a:path w="399" h="1235" extrusionOk="0">
                  <a:moveTo>
                    <a:pt x="199" y="1"/>
                  </a:moveTo>
                  <a:lnTo>
                    <a:pt x="199" y="1"/>
                  </a:lnTo>
                  <a:cubicBezTo>
                    <a:pt x="0" y="399"/>
                    <a:pt x="80" y="816"/>
                    <a:pt x="40" y="1234"/>
                  </a:cubicBezTo>
                  <a:cubicBezTo>
                    <a:pt x="398" y="836"/>
                    <a:pt x="199" y="399"/>
                    <a:pt x="1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4" name="Google Shape;6008;p9">
              <a:extLst>
                <a:ext uri="{FF2B5EF4-FFF2-40B4-BE49-F238E27FC236}">
                  <a16:creationId xmlns:a16="http://schemas.microsoft.com/office/drawing/2014/main" id="{A0510E8D-31BD-408B-B53A-C8382DFAD53B}"/>
                </a:ext>
              </a:extLst>
            </p:cNvPr>
            <p:cNvSpPr/>
            <p:nvPr/>
          </p:nvSpPr>
          <p:spPr>
            <a:xfrm>
              <a:off x="6738950" y="3071825"/>
              <a:ext cx="4500" cy="10975"/>
            </a:xfrm>
            <a:custGeom>
              <a:avLst/>
              <a:gdLst/>
              <a:ahLst/>
              <a:cxnLst/>
              <a:rect l="l" t="t" r="r" b="b"/>
              <a:pathLst>
                <a:path w="180" h="439" extrusionOk="0">
                  <a:moveTo>
                    <a:pt x="0" y="1"/>
                  </a:moveTo>
                  <a:cubicBezTo>
                    <a:pt x="0" y="160"/>
                    <a:pt x="40" y="319"/>
                    <a:pt x="159" y="438"/>
                  </a:cubicBezTo>
                  <a:cubicBezTo>
                    <a:pt x="179" y="299"/>
                    <a:pt x="179" y="160"/>
                    <a:pt x="1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5" name="Google Shape;6009;p9">
              <a:extLst>
                <a:ext uri="{FF2B5EF4-FFF2-40B4-BE49-F238E27FC236}">
                  <a16:creationId xmlns:a16="http://schemas.microsoft.com/office/drawing/2014/main" id="{8B4680AD-B2C3-434C-B902-2AF26FD0F626}"/>
                </a:ext>
              </a:extLst>
            </p:cNvPr>
            <p:cNvSpPr/>
            <p:nvPr/>
          </p:nvSpPr>
          <p:spPr>
            <a:xfrm>
              <a:off x="6740925" y="3122550"/>
              <a:ext cx="2525" cy="9475"/>
            </a:xfrm>
            <a:custGeom>
              <a:avLst/>
              <a:gdLst/>
              <a:ahLst/>
              <a:cxnLst/>
              <a:rect l="l" t="t" r="r" b="b"/>
              <a:pathLst>
                <a:path w="101" h="379" extrusionOk="0">
                  <a:moveTo>
                    <a:pt x="100" y="1"/>
                  </a:moveTo>
                  <a:cubicBezTo>
                    <a:pt x="1" y="120"/>
                    <a:pt x="1" y="259"/>
                    <a:pt x="100" y="379"/>
                  </a:cubicBezTo>
                  <a:lnTo>
                    <a:pt x="10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6" name="Google Shape;6010;p9">
              <a:extLst>
                <a:ext uri="{FF2B5EF4-FFF2-40B4-BE49-F238E27FC236}">
                  <a16:creationId xmlns:a16="http://schemas.microsoft.com/office/drawing/2014/main" id="{771E1EB9-E82D-4CF2-9F35-E1A483E7D2DF}"/>
                </a:ext>
              </a:extLst>
            </p:cNvPr>
            <p:cNvSpPr/>
            <p:nvPr/>
          </p:nvSpPr>
          <p:spPr>
            <a:xfrm>
              <a:off x="6010375" y="3047475"/>
              <a:ext cx="15925" cy="46750"/>
            </a:xfrm>
            <a:custGeom>
              <a:avLst/>
              <a:gdLst/>
              <a:ahLst/>
              <a:cxnLst/>
              <a:rect l="l" t="t" r="r" b="b"/>
              <a:pathLst>
                <a:path w="637" h="1870" extrusionOk="0">
                  <a:moveTo>
                    <a:pt x="358" y="0"/>
                  </a:moveTo>
                  <a:cubicBezTo>
                    <a:pt x="100" y="597"/>
                    <a:pt x="0" y="1213"/>
                    <a:pt x="100" y="1870"/>
                  </a:cubicBezTo>
                  <a:cubicBezTo>
                    <a:pt x="338" y="1333"/>
                    <a:pt x="637" y="816"/>
                    <a:pt x="557" y="219"/>
                  </a:cubicBezTo>
                  <a:cubicBezTo>
                    <a:pt x="478" y="179"/>
                    <a:pt x="398" y="99"/>
                    <a:pt x="3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7" name="Google Shape;6011;p9">
              <a:extLst>
                <a:ext uri="{FF2B5EF4-FFF2-40B4-BE49-F238E27FC236}">
                  <a16:creationId xmlns:a16="http://schemas.microsoft.com/office/drawing/2014/main" id="{3622C3A8-42C1-4A3E-99E4-A7B0B366D38E}"/>
                </a:ext>
              </a:extLst>
            </p:cNvPr>
            <p:cNvSpPr/>
            <p:nvPr/>
          </p:nvSpPr>
          <p:spPr>
            <a:xfrm>
              <a:off x="6005400" y="3010975"/>
              <a:ext cx="12450" cy="6800"/>
            </a:xfrm>
            <a:custGeom>
              <a:avLst/>
              <a:gdLst/>
              <a:ahLst/>
              <a:cxnLst/>
              <a:rect l="l" t="t" r="r" b="b"/>
              <a:pathLst>
                <a:path w="498" h="272" extrusionOk="0">
                  <a:moveTo>
                    <a:pt x="282" y="0"/>
                  </a:moveTo>
                  <a:cubicBezTo>
                    <a:pt x="194" y="0"/>
                    <a:pt x="102" y="19"/>
                    <a:pt x="0" y="48"/>
                  </a:cubicBezTo>
                  <a:cubicBezTo>
                    <a:pt x="140" y="107"/>
                    <a:pt x="239" y="187"/>
                    <a:pt x="338" y="266"/>
                  </a:cubicBezTo>
                  <a:cubicBezTo>
                    <a:pt x="355" y="270"/>
                    <a:pt x="371" y="271"/>
                    <a:pt x="385" y="271"/>
                  </a:cubicBezTo>
                  <a:cubicBezTo>
                    <a:pt x="456" y="271"/>
                    <a:pt x="498" y="230"/>
                    <a:pt x="498" y="147"/>
                  </a:cubicBezTo>
                  <a:cubicBezTo>
                    <a:pt x="478" y="87"/>
                    <a:pt x="438" y="8"/>
                    <a:pt x="378" y="8"/>
                  </a:cubicBezTo>
                  <a:cubicBezTo>
                    <a:pt x="346" y="3"/>
                    <a:pt x="314" y="0"/>
                    <a:pt x="2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8" name="Google Shape;6012;p9">
              <a:extLst>
                <a:ext uri="{FF2B5EF4-FFF2-40B4-BE49-F238E27FC236}">
                  <a16:creationId xmlns:a16="http://schemas.microsoft.com/office/drawing/2014/main" id="{47B9EF5F-BB05-4D5A-A16F-83710F098483}"/>
                </a:ext>
              </a:extLst>
            </p:cNvPr>
            <p:cNvSpPr/>
            <p:nvPr/>
          </p:nvSpPr>
          <p:spPr>
            <a:xfrm>
              <a:off x="6648425" y="2946475"/>
              <a:ext cx="29875" cy="7050"/>
            </a:xfrm>
            <a:custGeom>
              <a:avLst/>
              <a:gdLst/>
              <a:ahLst/>
              <a:cxnLst/>
              <a:rect l="l" t="t" r="r" b="b"/>
              <a:pathLst>
                <a:path w="1195" h="282" extrusionOk="0">
                  <a:moveTo>
                    <a:pt x="634" y="1"/>
                  </a:moveTo>
                  <a:cubicBezTo>
                    <a:pt x="417" y="1"/>
                    <a:pt x="206" y="66"/>
                    <a:pt x="1" y="260"/>
                  </a:cubicBezTo>
                  <a:cubicBezTo>
                    <a:pt x="155" y="268"/>
                    <a:pt x="312" y="282"/>
                    <a:pt x="468" y="282"/>
                  </a:cubicBezTo>
                  <a:cubicBezTo>
                    <a:pt x="716" y="282"/>
                    <a:pt x="963" y="248"/>
                    <a:pt x="1194" y="101"/>
                  </a:cubicBezTo>
                  <a:cubicBezTo>
                    <a:pt x="1003" y="47"/>
                    <a:pt x="817" y="1"/>
                    <a:pt x="6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9" name="Google Shape;6013;p9">
              <a:extLst>
                <a:ext uri="{FF2B5EF4-FFF2-40B4-BE49-F238E27FC236}">
                  <a16:creationId xmlns:a16="http://schemas.microsoft.com/office/drawing/2014/main" id="{B87F2AE7-C29F-4250-82CA-06D6E421F567}"/>
                </a:ext>
              </a:extLst>
            </p:cNvPr>
            <p:cNvSpPr/>
            <p:nvPr/>
          </p:nvSpPr>
          <p:spPr>
            <a:xfrm>
              <a:off x="6419175" y="2685425"/>
              <a:ext cx="13450" cy="14450"/>
            </a:xfrm>
            <a:custGeom>
              <a:avLst/>
              <a:gdLst/>
              <a:ahLst/>
              <a:cxnLst/>
              <a:rect l="l" t="t" r="r" b="b"/>
              <a:pathLst>
                <a:path w="538" h="578" extrusionOk="0">
                  <a:moveTo>
                    <a:pt x="199" y="0"/>
                  </a:moveTo>
                  <a:cubicBezTo>
                    <a:pt x="40" y="159"/>
                    <a:pt x="0" y="358"/>
                    <a:pt x="0" y="577"/>
                  </a:cubicBezTo>
                  <a:cubicBezTo>
                    <a:pt x="418" y="537"/>
                    <a:pt x="537" y="358"/>
                    <a:pt x="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0" name="Google Shape;6014;p9">
              <a:extLst>
                <a:ext uri="{FF2B5EF4-FFF2-40B4-BE49-F238E27FC236}">
                  <a16:creationId xmlns:a16="http://schemas.microsoft.com/office/drawing/2014/main" id="{F825161E-2AE1-4B95-880E-DEF4EB3C0853}"/>
                </a:ext>
              </a:extLst>
            </p:cNvPr>
            <p:cNvSpPr/>
            <p:nvPr/>
          </p:nvSpPr>
          <p:spPr>
            <a:xfrm>
              <a:off x="6400775" y="2719725"/>
              <a:ext cx="14425" cy="9475"/>
            </a:xfrm>
            <a:custGeom>
              <a:avLst/>
              <a:gdLst/>
              <a:ahLst/>
              <a:cxnLst/>
              <a:rect l="l" t="t" r="r" b="b"/>
              <a:pathLst>
                <a:path w="577" h="379" extrusionOk="0">
                  <a:moveTo>
                    <a:pt x="199" y="1"/>
                  </a:moveTo>
                  <a:cubicBezTo>
                    <a:pt x="40" y="80"/>
                    <a:pt x="0" y="220"/>
                    <a:pt x="0" y="379"/>
                  </a:cubicBezTo>
                  <a:cubicBezTo>
                    <a:pt x="199" y="279"/>
                    <a:pt x="438" y="180"/>
                    <a:pt x="57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1" name="Google Shape;6015;p9">
              <a:extLst>
                <a:ext uri="{FF2B5EF4-FFF2-40B4-BE49-F238E27FC236}">
                  <a16:creationId xmlns:a16="http://schemas.microsoft.com/office/drawing/2014/main" id="{7066BBA5-74A4-41F0-9CB4-E7358CC19838}"/>
                </a:ext>
              </a:extLst>
            </p:cNvPr>
            <p:cNvSpPr/>
            <p:nvPr/>
          </p:nvSpPr>
          <p:spPr>
            <a:xfrm>
              <a:off x="6417675" y="2712775"/>
              <a:ext cx="2000" cy="2000"/>
            </a:xfrm>
            <a:custGeom>
              <a:avLst/>
              <a:gdLst/>
              <a:ahLst/>
              <a:cxnLst/>
              <a:rect l="l" t="t" r="r" b="b"/>
              <a:pathLst>
                <a:path w="80" h="80" extrusionOk="0">
                  <a:moveTo>
                    <a:pt x="0" y="0"/>
                  </a:moveTo>
                  <a:lnTo>
                    <a:pt x="80" y="80"/>
                  </a:lnTo>
                  <a:cubicBezTo>
                    <a:pt x="80" y="60"/>
                    <a:pt x="60" y="40"/>
                    <a:pt x="60" y="40"/>
                  </a:cubicBezTo>
                  <a:cubicBezTo>
                    <a:pt x="60" y="0"/>
                    <a:pt x="20" y="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2" name="Google Shape;6016;p9">
              <a:extLst>
                <a:ext uri="{FF2B5EF4-FFF2-40B4-BE49-F238E27FC236}">
                  <a16:creationId xmlns:a16="http://schemas.microsoft.com/office/drawing/2014/main" id="{57E4B74C-46C9-484F-8EB3-12A9DD080FD2}"/>
                </a:ext>
              </a:extLst>
            </p:cNvPr>
            <p:cNvSpPr/>
            <p:nvPr/>
          </p:nvSpPr>
          <p:spPr>
            <a:xfrm>
              <a:off x="6683250" y="2995750"/>
              <a:ext cx="42275" cy="55600"/>
            </a:xfrm>
            <a:custGeom>
              <a:avLst/>
              <a:gdLst/>
              <a:ahLst/>
              <a:cxnLst/>
              <a:rect l="l" t="t" r="r" b="b"/>
              <a:pathLst>
                <a:path w="1691" h="2224" extrusionOk="0">
                  <a:moveTo>
                    <a:pt x="1233" y="0"/>
                  </a:moveTo>
                  <a:lnTo>
                    <a:pt x="1233" y="0"/>
                  </a:lnTo>
                  <a:cubicBezTo>
                    <a:pt x="1074" y="358"/>
                    <a:pt x="1253" y="756"/>
                    <a:pt x="1034" y="1074"/>
                  </a:cubicBezTo>
                  <a:cubicBezTo>
                    <a:pt x="915" y="1532"/>
                    <a:pt x="497" y="1572"/>
                    <a:pt x="119" y="1691"/>
                  </a:cubicBezTo>
                  <a:cubicBezTo>
                    <a:pt x="0" y="1910"/>
                    <a:pt x="199" y="2009"/>
                    <a:pt x="298" y="2149"/>
                  </a:cubicBezTo>
                  <a:cubicBezTo>
                    <a:pt x="428" y="2195"/>
                    <a:pt x="548" y="2224"/>
                    <a:pt x="666" y="2224"/>
                  </a:cubicBezTo>
                  <a:cubicBezTo>
                    <a:pt x="803" y="2224"/>
                    <a:pt x="936" y="2185"/>
                    <a:pt x="1074" y="2089"/>
                  </a:cubicBezTo>
                  <a:lnTo>
                    <a:pt x="1094" y="2089"/>
                  </a:lnTo>
                  <a:lnTo>
                    <a:pt x="1313" y="1950"/>
                  </a:lnTo>
                  <a:lnTo>
                    <a:pt x="1472" y="1711"/>
                  </a:lnTo>
                  <a:cubicBezTo>
                    <a:pt x="1691" y="1492"/>
                    <a:pt x="1432" y="1174"/>
                    <a:pt x="1631" y="975"/>
                  </a:cubicBezTo>
                  <a:cubicBezTo>
                    <a:pt x="1631" y="597"/>
                    <a:pt x="1691" y="199"/>
                    <a:pt x="123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3" name="Google Shape;6017;p9">
              <a:extLst>
                <a:ext uri="{FF2B5EF4-FFF2-40B4-BE49-F238E27FC236}">
                  <a16:creationId xmlns:a16="http://schemas.microsoft.com/office/drawing/2014/main" id="{9F562EC9-F43C-4D94-A9AB-DCCCC8AEA4A5}"/>
                </a:ext>
              </a:extLst>
            </p:cNvPr>
            <p:cNvSpPr/>
            <p:nvPr/>
          </p:nvSpPr>
          <p:spPr>
            <a:xfrm>
              <a:off x="6721025" y="2979675"/>
              <a:ext cx="7000" cy="9625"/>
            </a:xfrm>
            <a:custGeom>
              <a:avLst/>
              <a:gdLst/>
              <a:ahLst/>
              <a:cxnLst/>
              <a:rect l="l" t="t" r="r" b="b"/>
              <a:pathLst>
                <a:path w="280" h="385" extrusionOk="0">
                  <a:moveTo>
                    <a:pt x="97" y="0"/>
                  </a:moveTo>
                  <a:cubicBezTo>
                    <a:pt x="36" y="0"/>
                    <a:pt x="1" y="85"/>
                    <a:pt x="1" y="146"/>
                  </a:cubicBezTo>
                  <a:cubicBezTo>
                    <a:pt x="1" y="225"/>
                    <a:pt x="61" y="345"/>
                    <a:pt x="100" y="365"/>
                  </a:cubicBezTo>
                  <a:cubicBezTo>
                    <a:pt x="119" y="379"/>
                    <a:pt x="138" y="385"/>
                    <a:pt x="155" y="385"/>
                  </a:cubicBezTo>
                  <a:cubicBezTo>
                    <a:pt x="214" y="385"/>
                    <a:pt x="264" y="317"/>
                    <a:pt x="279" y="225"/>
                  </a:cubicBezTo>
                  <a:cubicBezTo>
                    <a:pt x="220" y="166"/>
                    <a:pt x="200" y="66"/>
                    <a:pt x="160" y="27"/>
                  </a:cubicBezTo>
                  <a:cubicBezTo>
                    <a:pt x="137" y="8"/>
                    <a:pt x="116" y="0"/>
                    <a:pt x="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4" name="Google Shape;6018;p9">
              <a:extLst>
                <a:ext uri="{FF2B5EF4-FFF2-40B4-BE49-F238E27FC236}">
                  <a16:creationId xmlns:a16="http://schemas.microsoft.com/office/drawing/2014/main" id="{FE6ED309-8F23-4062-9AAB-551A6AA62A06}"/>
                </a:ext>
              </a:extLst>
            </p:cNvPr>
            <p:cNvSpPr/>
            <p:nvPr/>
          </p:nvSpPr>
          <p:spPr>
            <a:xfrm>
              <a:off x="6577300" y="2957275"/>
              <a:ext cx="34350" cy="4850"/>
            </a:xfrm>
            <a:custGeom>
              <a:avLst/>
              <a:gdLst/>
              <a:ahLst/>
              <a:cxnLst/>
              <a:rect l="l" t="t" r="r" b="b"/>
              <a:pathLst>
                <a:path w="1374" h="194" extrusionOk="0">
                  <a:moveTo>
                    <a:pt x="601" y="1"/>
                  </a:moveTo>
                  <a:cubicBezTo>
                    <a:pt x="396" y="1"/>
                    <a:pt x="193" y="36"/>
                    <a:pt x="1" y="167"/>
                  </a:cubicBezTo>
                  <a:cubicBezTo>
                    <a:pt x="172" y="181"/>
                    <a:pt x="345" y="194"/>
                    <a:pt x="518" y="194"/>
                  </a:cubicBezTo>
                  <a:cubicBezTo>
                    <a:pt x="809" y="194"/>
                    <a:pt x="1099" y="159"/>
                    <a:pt x="1374" y="47"/>
                  </a:cubicBezTo>
                  <a:lnTo>
                    <a:pt x="1374" y="47"/>
                  </a:lnTo>
                  <a:cubicBezTo>
                    <a:pt x="1352" y="48"/>
                    <a:pt x="1330" y="49"/>
                    <a:pt x="1308" y="49"/>
                  </a:cubicBezTo>
                  <a:cubicBezTo>
                    <a:pt x="1081" y="49"/>
                    <a:pt x="840" y="1"/>
                    <a:pt x="60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5" name="Google Shape;6019;p9">
              <a:extLst>
                <a:ext uri="{FF2B5EF4-FFF2-40B4-BE49-F238E27FC236}">
                  <a16:creationId xmlns:a16="http://schemas.microsoft.com/office/drawing/2014/main" id="{CC5B18F3-9136-4A3C-ABFB-CCD7CE7170F3}"/>
                </a:ext>
              </a:extLst>
            </p:cNvPr>
            <p:cNvSpPr/>
            <p:nvPr/>
          </p:nvSpPr>
          <p:spPr>
            <a:xfrm>
              <a:off x="6546975" y="2962425"/>
              <a:ext cx="25375" cy="5225"/>
            </a:xfrm>
            <a:custGeom>
              <a:avLst/>
              <a:gdLst/>
              <a:ahLst/>
              <a:cxnLst/>
              <a:rect l="l" t="t" r="r" b="b"/>
              <a:pathLst>
                <a:path w="1015" h="209" extrusionOk="0">
                  <a:moveTo>
                    <a:pt x="458" y="0"/>
                  </a:moveTo>
                  <a:cubicBezTo>
                    <a:pt x="299" y="0"/>
                    <a:pt x="160" y="20"/>
                    <a:pt x="0" y="20"/>
                  </a:cubicBezTo>
                  <a:cubicBezTo>
                    <a:pt x="175" y="129"/>
                    <a:pt x="362" y="209"/>
                    <a:pt x="550" y="209"/>
                  </a:cubicBezTo>
                  <a:cubicBezTo>
                    <a:pt x="706" y="209"/>
                    <a:pt x="862" y="155"/>
                    <a:pt x="1015" y="20"/>
                  </a:cubicBezTo>
                  <a:cubicBezTo>
                    <a:pt x="816" y="20"/>
                    <a:pt x="617" y="20"/>
                    <a:pt x="4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6" name="Google Shape;6020;p9">
              <a:extLst>
                <a:ext uri="{FF2B5EF4-FFF2-40B4-BE49-F238E27FC236}">
                  <a16:creationId xmlns:a16="http://schemas.microsoft.com/office/drawing/2014/main" id="{5AC24C5A-4E2D-4D7E-B3E3-DFAF83A77CA8}"/>
                </a:ext>
              </a:extLst>
            </p:cNvPr>
            <p:cNvSpPr/>
            <p:nvPr/>
          </p:nvSpPr>
          <p:spPr>
            <a:xfrm>
              <a:off x="6553925" y="2953975"/>
              <a:ext cx="4500" cy="5000"/>
            </a:xfrm>
            <a:custGeom>
              <a:avLst/>
              <a:gdLst/>
              <a:ahLst/>
              <a:cxnLst/>
              <a:rect l="l" t="t" r="r" b="b"/>
              <a:pathLst>
                <a:path w="180" h="200" extrusionOk="0">
                  <a:moveTo>
                    <a:pt x="180" y="0"/>
                  </a:moveTo>
                  <a:lnTo>
                    <a:pt x="180" y="0"/>
                  </a:lnTo>
                  <a:cubicBezTo>
                    <a:pt x="1" y="60"/>
                    <a:pt x="81" y="139"/>
                    <a:pt x="140" y="199"/>
                  </a:cubicBezTo>
                  <a:cubicBezTo>
                    <a:pt x="140" y="139"/>
                    <a:pt x="140" y="60"/>
                    <a:pt x="18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7" name="Google Shape;6021;p9">
              <a:extLst>
                <a:ext uri="{FF2B5EF4-FFF2-40B4-BE49-F238E27FC236}">
                  <a16:creationId xmlns:a16="http://schemas.microsoft.com/office/drawing/2014/main" id="{BC1947E7-59C1-4B26-8F79-1750580B4F6A}"/>
                </a:ext>
              </a:extLst>
            </p:cNvPr>
            <p:cNvSpPr/>
            <p:nvPr/>
          </p:nvSpPr>
          <p:spPr>
            <a:xfrm>
              <a:off x="6510175" y="2962200"/>
              <a:ext cx="30850" cy="5400"/>
            </a:xfrm>
            <a:custGeom>
              <a:avLst/>
              <a:gdLst/>
              <a:ahLst/>
              <a:cxnLst/>
              <a:rect l="l" t="t" r="r" b="b"/>
              <a:pathLst>
                <a:path w="1234" h="216" extrusionOk="0">
                  <a:moveTo>
                    <a:pt x="545" y="1"/>
                  </a:moveTo>
                  <a:cubicBezTo>
                    <a:pt x="356" y="1"/>
                    <a:pt x="174" y="44"/>
                    <a:pt x="0" y="208"/>
                  </a:cubicBezTo>
                  <a:cubicBezTo>
                    <a:pt x="155" y="208"/>
                    <a:pt x="307" y="216"/>
                    <a:pt x="455" y="216"/>
                  </a:cubicBezTo>
                  <a:cubicBezTo>
                    <a:pt x="728" y="216"/>
                    <a:pt x="989" y="191"/>
                    <a:pt x="1234" y="49"/>
                  </a:cubicBezTo>
                  <a:lnTo>
                    <a:pt x="1234" y="49"/>
                  </a:lnTo>
                  <a:cubicBezTo>
                    <a:pt x="1214" y="50"/>
                    <a:pt x="1194" y="50"/>
                    <a:pt x="1175" y="50"/>
                  </a:cubicBezTo>
                  <a:cubicBezTo>
                    <a:pt x="959" y="50"/>
                    <a:pt x="748" y="1"/>
                    <a:pt x="54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8" name="Google Shape;6022;p9">
              <a:extLst>
                <a:ext uri="{FF2B5EF4-FFF2-40B4-BE49-F238E27FC236}">
                  <a16:creationId xmlns:a16="http://schemas.microsoft.com/office/drawing/2014/main" id="{B2F1C9D8-AC87-40D0-9695-425737BCDEDA}"/>
                </a:ext>
              </a:extLst>
            </p:cNvPr>
            <p:cNvSpPr/>
            <p:nvPr/>
          </p:nvSpPr>
          <p:spPr>
            <a:xfrm>
              <a:off x="6129225" y="2999225"/>
              <a:ext cx="24400" cy="55300"/>
            </a:xfrm>
            <a:custGeom>
              <a:avLst/>
              <a:gdLst/>
              <a:ahLst/>
              <a:cxnLst/>
              <a:rect l="l" t="t" r="r" b="b"/>
              <a:pathLst>
                <a:path w="976" h="2212" extrusionOk="0">
                  <a:moveTo>
                    <a:pt x="757" y="0"/>
                  </a:moveTo>
                  <a:cubicBezTo>
                    <a:pt x="498" y="60"/>
                    <a:pt x="398" y="199"/>
                    <a:pt x="379" y="458"/>
                  </a:cubicBezTo>
                  <a:cubicBezTo>
                    <a:pt x="1" y="975"/>
                    <a:pt x="219" y="1572"/>
                    <a:pt x="160" y="2149"/>
                  </a:cubicBezTo>
                  <a:cubicBezTo>
                    <a:pt x="192" y="2191"/>
                    <a:pt x="235" y="2211"/>
                    <a:pt x="281" y="2211"/>
                  </a:cubicBezTo>
                  <a:cubicBezTo>
                    <a:pt x="320" y="2211"/>
                    <a:pt x="362" y="2196"/>
                    <a:pt x="398" y="2169"/>
                  </a:cubicBezTo>
                  <a:cubicBezTo>
                    <a:pt x="975" y="1811"/>
                    <a:pt x="757" y="1214"/>
                    <a:pt x="717" y="717"/>
                  </a:cubicBezTo>
                  <a:cubicBezTo>
                    <a:pt x="717" y="438"/>
                    <a:pt x="717" y="239"/>
                    <a:pt x="955" y="80"/>
                  </a:cubicBezTo>
                  <a:cubicBezTo>
                    <a:pt x="876" y="60"/>
                    <a:pt x="796" y="40"/>
                    <a:pt x="7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9" name="Google Shape;6023;p9">
              <a:extLst>
                <a:ext uri="{FF2B5EF4-FFF2-40B4-BE49-F238E27FC236}">
                  <a16:creationId xmlns:a16="http://schemas.microsoft.com/office/drawing/2014/main" id="{8BB93C54-0283-42A7-A57A-F33AB75EC114}"/>
                </a:ext>
              </a:extLst>
            </p:cNvPr>
            <p:cNvSpPr/>
            <p:nvPr/>
          </p:nvSpPr>
          <p:spPr>
            <a:xfrm>
              <a:off x="6109825" y="3005700"/>
              <a:ext cx="14950" cy="47800"/>
            </a:xfrm>
            <a:custGeom>
              <a:avLst/>
              <a:gdLst/>
              <a:ahLst/>
              <a:cxnLst/>
              <a:rect l="l" t="t" r="r" b="b"/>
              <a:pathLst>
                <a:path w="598" h="1912" extrusionOk="0">
                  <a:moveTo>
                    <a:pt x="379" y="0"/>
                  </a:moveTo>
                  <a:cubicBezTo>
                    <a:pt x="259" y="60"/>
                    <a:pt x="140" y="100"/>
                    <a:pt x="1" y="179"/>
                  </a:cubicBezTo>
                  <a:cubicBezTo>
                    <a:pt x="140" y="617"/>
                    <a:pt x="359" y="1054"/>
                    <a:pt x="200" y="1512"/>
                  </a:cubicBezTo>
                  <a:cubicBezTo>
                    <a:pt x="338" y="1599"/>
                    <a:pt x="220" y="1912"/>
                    <a:pt x="438" y="1912"/>
                  </a:cubicBezTo>
                  <a:cubicBezTo>
                    <a:pt x="470" y="1912"/>
                    <a:pt x="509" y="1905"/>
                    <a:pt x="558" y="1890"/>
                  </a:cubicBezTo>
                  <a:cubicBezTo>
                    <a:pt x="598" y="1253"/>
                    <a:pt x="578" y="617"/>
                    <a:pt x="3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0" name="Google Shape;6024;p9">
              <a:extLst>
                <a:ext uri="{FF2B5EF4-FFF2-40B4-BE49-F238E27FC236}">
                  <a16:creationId xmlns:a16="http://schemas.microsoft.com/office/drawing/2014/main" id="{30B2336E-FD96-43AF-B5CF-AA2E4A163008}"/>
                </a:ext>
              </a:extLst>
            </p:cNvPr>
            <p:cNvSpPr/>
            <p:nvPr/>
          </p:nvSpPr>
          <p:spPr>
            <a:xfrm>
              <a:off x="6379875" y="2759350"/>
              <a:ext cx="25400" cy="29750"/>
            </a:xfrm>
            <a:custGeom>
              <a:avLst/>
              <a:gdLst/>
              <a:ahLst/>
              <a:cxnLst/>
              <a:rect l="l" t="t" r="r" b="b"/>
              <a:pathLst>
                <a:path w="1016" h="1190" extrusionOk="0">
                  <a:moveTo>
                    <a:pt x="470" y="0"/>
                  </a:moveTo>
                  <a:cubicBezTo>
                    <a:pt x="368" y="0"/>
                    <a:pt x="278" y="33"/>
                    <a:pt x="199" y="126"/>
                  </a:cubicBezTo>
                  <a:cubicBezTo>
                    <a:pt x="1" y="604"/>
                    <a:pt x="199" y="922"/>
                    <a:pt x="617" y="1161"/>
                  </a:cubicBezTo>
                  <a:cubicBezTo>
                    <a:pt x="688" y="1175"/>
                    <a:pt x="748" y="1189"/>
                    <a:pt x="812" y="1189"/>
                  </a:cubicBezTo>
                  <a:cubicBezTo>
                    <a:pt x="839" y="1189"/>
                    <a:pt x="867" y="1187"/>
                    <a:pt x="896" y="1181"/>
                  </a:cubicBezTo>
                  <a:lnTo>
                    <a:pt x="995" y="1081"/>
                  </a:lnTo>
                  <a:cubicBezTo>
                    <a:pt x="1015" y="1002"/>
                    <a:pt x="1015" y="962"/>
                    <a:pt x="995" y="902"/>
                  </a:cubicBezTo>
                  <a:cubicBezTo>
                    <a:pt x="737" y="683"/>
                    <a:pt x="876" y="385"/>
                    <a:pt x="796" y="126"/>
                  </a:cubicBezTo>
                  <a:cubicBezTo>
                    <a:pt x="737" y="67"/>
                    <a:pt x="677" y="7"/>
                    <a:pt x="558" y="7"/>
                  </a:cubicBezTo>
                  <a:cubicBezTo>
                    <a:pt x="528" y="3"/>
                    <a:pt x="498" y="0"/>
                    <a:pt x="4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1" name="Google Shape;6025;p9">
              <a:extLst>
                <a:ext uri="{FF2B5EF4-FFF2-40B4-BE49-F238E27FC236}">
                  <a16:creationId xmlns:a16="http://schemas.microsoft.com/office/drawing/2014/main" id="{306DAE4A-32A6-4946-9034-0588D7A10FAD}"/>
                </a:ext>
              </a:extLst>
            </p:cNvPr>
            <p:cNvSpPr/>
            <p:nvPr/>
          </p:nvSpPr>
          <p:spPr>
            <a:xfrm>
              <a:off x="6410200" y="2788675"/>
              <a:ext cx="27875" cy="22125"/>
            </a:xfrm>
            <a:custGeom>
              <a:avLst/>
              <a:gdLst/>
              <a:ahLst/>
              <a:cxnLst/>
              <a:rect l="l" t="t" r="r" b="b"/>
              <a:pathLst>
                <a:path w="1115" h="885" extrusionOk="0">
                  <a:moveTo>
                    <a:pt x="305" y="0"/>
                  </a:moveTo>
                  <a:cubicBezTo>
                    <a:pt x="206" y="0"/>
                    <a:pt x="103" y="46"/>
                    <a:pt x="1" y="107"/>
                  </a:cubicBezTo>
                  <a:cubicBezTo>
                    <a:pt x="406" y="300"/>
                    <a:pt x="549" y="885"/>
                    <a:pt x="1064" y="885"/>
                  </a:cubicBezTo>
                  <a:cubicBezTo>
                    <a:pt x="1081" y="885"/>
                    <a:pt x="1098" y="884"/>
                    <a:pt x="1115" y="883"/>
                  </a:cubicBezTo>
                  <a:cubicBezTo>
                    <a:pt x="1055" y="525"/>
                    <a:pt x="697" y="406"/>
                    <a:pt x="578" y="147"/>
                  </a:cubicBezTo>
                  <a:cubicBezTo>
                    <a:pt x="491" y="41"/>
                    <a:pt x="399" y="0"/>
                    <a:pt x="3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2" name="Google Shape;6026;p9">
              <a:extLst>
                <a:ext uri="{FF2B5EF4-FFF2-40B4-BE49-F238E27FC236}">
                  <a16:creationId xmlns:a16="http://schemas.microsoft.com/office/drawing/2014/main" id="{EBD7A188-BB22-481D-A722-06EC6735414F}"/>
                </a:ext>
              </a:extLst>
            </p:cNvPr>
            <p:cNvSpPr/>
            <p:nvPr/>
          </p:nvSpPr>
          <p:spPr>
            <a:xfrm>
              <a:off x="6403250" y="2783375"/>
              <a:ext cx="20900" cy="9000"/>
            </a:xfrm>
            <a:custGeom>
              <a:avLst/>
              <a:gdLst/>
              <a:ahLst/>
              <a:cxnLst/>
              <a:rect l="l" t="t" r="r" b="b"/>
              <a:pathLst>
                <a:path w="836" h="360" extrusionOk="0">
                  <a:moveTo>
                    <a:pt x="60" y="81"/>
                  </a:moveTo>
                  <a:lnTo>
                    <a:pt x="80" y="120"/>
                  </a:lnTo>
                  <a:cubicBezTo>
                    <a:pt x="60" y="120"/>
                    <a:pt x="60" y="140"/>
                    <a:pt x="40" y="200"/>
                  </a:cubicBezTo>
                  <a:cubicBezTo>
                    <a:pt x="0" y="240"/>
                    <a:pt x="40" y="260"/>
                    <a:pt x="100" y="299"/>
                  </a:cubicBezTo>
                  <a:lnTo>
                    <a:pt x="180" y="299"/>
                  </a:lnTo>
                  <a:lnTo>
                    <a:pt x="259" y="319"/>
                  </a:lnTo>
                  <a:cubicBezTo>
                    <a:pt x="458" y="339"/>
                    <a:pt x="637" y="339"/>
                    <a:pt x="836" y="359"/>
                  </a:cubicBezTo>
                  <a:cubicBezTo>
                    <a:pt x="677" y="1"/>
                    <a:pt x="339" y="160"/>
                    <a:pt x="60" y="8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3" name="Google Shape;6027;p9">
              <a:extLst>
                <a:ext uri="{FF2B5EF4-FFF2-40B4-BE49-F238E27FC236}">
                  <a16:creationId xmlns:a16="http://schemas.microsoft.com/office/drawing/2014/main" id="{59AD2776-686A-4FB9-B79B-5812EDD7921E}"/>
                </a:ext>
              </a:extLst>
            </p:cNvPr>
            <p:cNvSpPr/>
            <p:nvPr/>
          </p:nvSpPr>
          <p:spPr>
            <a:xfrm>
              <a:off x="6717550" y="3020100"/>
              <a:ext cx="9975" cy="18425"/>
            </a:xfrm>
            <a:custGeom>
              <a:avLst/>
              <a:gdLst/>
              <a:ahLst/>
              <a:cxnLst/>
              <a:rect l="l" t="t" r="r" b="b"/>
              <a:pathLst>
                <a:path w="399" h="737" extrusionOk="0">
                  <a:moveTo>
                    <a:pt x="299" y="1"/>
                  </a:moveTo>
                  <a:cubicBezTo>
                    <a:pt x="1" y="200"/>
                    <a:pt x="140" y="498"/>
                    <a:pt x="100" y="737"/>
                  </a:cubicBezTo>
                  <a:cubicBezTo>
                    <a:pt x="399" y="538"/>
                    <a:pt x="239" y="240"/>
                    <a:pt x="2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4" name="Google Shape;6028;p9">
              <a:extLst>
                <a:ext uri="{FF2B5EF4-FFF2-40B4-BE49-F238E27FC236}">
                  <a16:creationId xmlns:a16="http://schemas.microsoft.com/office/drawing/2014/main" id="{09E0B199-45D9-4E66-8B68-FDB88EF09279}"/>
                </a:ext>
              </a:extLst>
            </p:cNvPr>
            <p:cNvSpPr/>
            <p:nvPr/>
          </p:nvSpPr>
          <p:spPr>
            <a:xfrm>
              <a:off x="6376900" y="2666125"/>
              <a:ext cx="17425" cy="75025"/>
            </a:xfrm>
            <a:custGeom>
              <a:avLst/>
              <a:gdLst/>
              <a:ahLst/>
              <a:cxnLst/>
              <a:rect l="l" t="t" r="r" b="b"/>
              <a:pathLst>
                <a:path w="697" h="3001" extrusionOk="0">
                  <a:moveTo>
                    <a:pt x="98" y="1"/>
                  </a:moveTo>
                  <a:cubicBezTo>
                    <a:pt x="70" y="1"/>
                    <a:pt x="38" y="6"/>
                    <a:pt x="0" y="16"/>
                  </a:cubicBezTo>
                  <a:cubicBezTo>
                    <a:pt x="0" y="971"/>
                    <a:pt x="60" y="1926"/>
                    <a:pt x="219" y="2861"/>
                  </a:cubicBezTo>
                  <a:cubicBezTo>
                    <a:pt x="239" y="2940"/>
                    <a:pt x="299" y="2960"/>
                    <a:pt x="358" y="3000"/>
                  </a:cubicBezTo>
                  <a:cubicBezTo>
                    <a:pt x="418" y="3000"/>
                    <a:pt x="497" y="3000"/>
                    <a:pt x="537" y="2940"/>
                  </a:cubicBezTo>
                  <a:cubicBezTo>
                    <a:pt x="537" y="2841"/>
                    <a:pt x="557" y="2761"/>
                    <a:pt x="557" y="2662"/>
                  </a:cubicBezTo>
                  <a:cubicBezTo>
                    <a:pt x="537" y="1926"/>
                    <a:pt x="696" y="1130"/>
                    <a:pt x="358" y="414"/>
                  </a:cubicBezTo>
                  <a:cubicBezTo>
                    <a:pt x="234" y="343"/>
                    <a:pt x="332" y="1"/>
                    <a:pt x="9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5" name="Google Shape;6029;p9">
              <a:extLst>
                <a:ext uri="{FF2B5EF4-FFF2-40B4-BE49-F238E27FC236}">
                  <a16:creationId xmlns:a16="http://schemas.microsoft.com/office/drawing/2014/main" id="{28DA76B3-0154-4713-AD50-9F9D62C264C7}"/>
                </a:ext>
              </a:extLst>
            </p:cNvPr>
            <p:cNvSpPr/>
            <p:nvPr/>
          </p:nvSpPr>
          <p:spPr>
            <a:xfrm>
              <a:off x="6382350" y="2738625"/>
              <a:ext cx="15450" cy="23900"/>
            </a:xfrm>
            <a:custGeom>
              <a:avLst/>
              <a:gdLst/>
              <a:ahLst/>
              <a:cxnLst/>
              <a:rect l="l" t="t" r="r" b="b"/>
              <a:pathLst>
                <a:path w="618" h="956" extrusionOk="0">
                  <a:moveTo>
                    <a:pt x="180" y="1"/>
                  </a:moveTo>
                  <a:cubicBezTo>
                    <a:pt x="1" y="319"/>
                    <a:pt x="1" y="617"/>
                    <a:pt x="180" y="955"/>
                  </a:cubicBezTo>
                  <a:lnTo>
                    <a:pt x="538" y="955"/>
                  </a:lnTo>
                  <a:cubicBezTo>
                    <a:pt x="618" y="916"/>
                    <a:pt x="618" y="836"/>
                    <a:pt x="598" y="757"/>
                  </a:cubicBezTo>
                  <a:cubicBezTo>
                    <a:pt x="518" y="637"/>
                    <a:pt x="359" y="538"/>
                    <a:pt x="538" y="379"/>
                  </a:cubicBezTo>
                  <a:lnTo>
                    <a:pt x="578" y="379"/>
                  </a:lnTo>
                  <a:cubicBezTo>
                    <a:pt x="478" y="259"/>
                    <a:pt x="399" y="160"/>
                    <a:pt x="319" y="40"/>
                  </a:cubicBezTo>
                  <a:cubicBezTo>
                    <a:pt x="279" y="21"/>
                    <a:pt x="220" y="1"/>
                    <a:pt x="18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6" name="Google Shape;6030;p9">
              <a:extLst>
                <a:ext uri="{FF2B5EF4-FFF2-40B4-BE49-F238E27FC236}">
                  <a16:creationId xmlns:a16="http://schemas.microsoft.com/office/drawing/2014/main" id="{B08DC476-5B15-4263-B4FF-9A71E3EEFD79}"/>
                </a:ext>
              </a:extLst>
            </p:cNvPr>
            <p:cNvSpPr/>
            <p:nvPr/>
          </p:nvSpPr>
          <p:spPr>
            <a:xfrm>
              <a:off x="6390325" y="2748075"/>
              <a:ext cx="7475" cy="10475"/>
            </a:xfrm>
            <a:custGeom>
              <a:avLst/>
              <a:gdLst/>
              <a:ahLst/>
              <a:cxnLst/>
              <a:rect l="l" t="t" r="r" b="b"/>
              <a:pathLst>
                <a:path w="299" h="419" extrusionOk="0">
                  <a:moveTo>
                    <a:pt x="219" y="1"/>
                  </a:moveTo>
                  <a:cubicBezTo>
                    <a:pt x="0" y="140"/>
                    <a:pt x="60" y="259"/>
                    <a:pt x="199" y="418"/>
                  </a:cubicBezTo>
                  <a:cubicBezTo>
                    <a:pt x="299" y="339"/>
                    <a:pt x="299" y="259"/>
                    <a:pt x="219" y="180"/>
                  </a:cubicBezTo>
                  <a:lnTo>
                    <a:pt x="21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7" name="Google Shape;6031;p9">
              <a:extLst>
                <a:ext uri="{FF2B5EF4-FFF2-40B4-BE49-F238E27FC236}">
                  <a16:creationId xmlns:a16="http://schemas.microsoft.com/office/drawing/2014/main" id="{24778C89-146E-4F1B-9BDE-39DBEED75995}"/>
                </a:ext>
              </a:extLst>
            </p:cNvPr>
            <p:cNvSpPr/>
            <p:nvPr/>
          </p:nvSpPr>
          <p:spPr>
            <a:xfrm>
              <a:off x="6395300" y="2752550"/>
              <a:ext cx="4500" cy="9975"/>
            </a:xfrm>
            <a:custGeom>
              <a:avLst/>
              <a:gdLst/>
              <a:ahLst/>
              <a:cxnLst/>
              <a:rect l="l" t="t" r="r" b="b"/>
              <a:pathLst>
                <a:path w="180" h="399" extrusionOk="0">
                  <a:moveTo>
                    <a:pt x="20" y="1"/>
                  </a:moveTo>
                  <a:cubicBezTo>
                    <a:pt x="20" y="80"/>
                    <a:pt x="0" y="160"/>
                    <a:pt x="0" y="239"/>
                  </a:cubicBezTo>
                  <a:cubicBezTo>
                    <a:pt x="0" y="279"/>
                    <a:pt x="0" y="339"/>
                    <a:pt x="20" y="398"/>
                  </a:cubicBezTo>
                  <a:lnTo>
                    <a:pt x="179" y="398"/>
                  </a:lnTo>
                  <a:cubicBezTo>
                    <a:pt x="179" y="259"/>
                    <a:pt x="179" y="100"/>
                    <a:pt x="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8" name="Google Shape;6032;p9">
              <a:extLst>
                <a:ext uri="{FF2B5EF4-FFF2-40B4-BE49-F238E27FC236}">
                  <a16:creationId xmlns:a16="http://schemas.microsoft.com/office/drawing/2014/main" id="{8EFCE08E-17FC-4E2B-84DB-F34686DB2545}"/>
                </a:ext>
              </a:extLst>
            </p:cNvPr>
            <p:cNvSpPr/>
            <p:nvPr/>
          </p:nvSpPr>
          <p:spPr>
            <a:xfrm>
              <a:off x="5945725" y="2972375"/>
              <a:ext cx="56225" cy="11600"/>
            </a:xfrm>
            <a:custGeom>
              <a:avLst/>
              <a:gdLst/>
              <a:ahLst/>
              <a:cxnLst/>
              <a:rect l="l" t="t" r="r" b="b"/>
              <a:pathLst>
                <a:path w="2249" h="464" extrusionOk="0">
                  <a:moveTo>
                    <a:pt x="1716" y="1"/>
                  </a:moveTo>
                  <a:cubicBezTo>
                    <a:pt x="1164" y="1"/>
                    <a:pt x="622" y="80"/>
                    <a:pt x="80" y="219"/>
                  </a:cubicBezTo>
                  <a:cubicBezTo>
                    <a:pt x="0" y="319"/>
                    <a:pt x="40" y="398"/>
                    <a:pt x="159" y="438"/>
                  </a:cubicBezTo>
                  <a:cubicBezTo>
                    <a:pt x="330" y="438"/>
                    <a:pt x="500" y="464"/>
                    <a:pt x="671" y="464"/>
                  </a:cubicBezTo>
                  <a:cubicBezTo>
                    <a:pt x="799" y="464"/>
                    <a:pt x="927" y="449"/>
                    <a:pt x="1055" y="398"/>
                  </a:cubicBezTo>
                  <a:cubicBezTo>
                    <a:pt x="1373" y="398"/>
                    <a:pt x="1671" y="358"/>
                    <a:pt x="1989" y="358"/>
                  </a:cubicBezTo>
                  <a:lnTo>
                    <a:pt x="2188" y="159"/>
                  </a:lnTo>
                  <a:lnTo>
                    <a:pt x="2248" y="120"/>
                  </a:lnTo>
                  <a:cubicBezTo>
                    <a:pt x="2248" y="100"/>
                    <a:pt x="2248" y="60"/>
                    <a:pt x="2188" y="20"/>
                  </a:cubicBezTo>
                  <a:cubicBezTo>
                    <a:pt x="2030" y="7"/>
                    <a:pt x="1872" y="1"/>
                    <a:pt x="17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9" name="Google Shape;6033;p9">
              <a:extLst>
                <a:ext uri="{FF2B5EF4-FFF2-40B4-BE49-F238E27FC236}">
                  <a16:creationId xmlns:a16="http://schemas.microsoft.com/office/drawing/2014/main" id="{521CF066-DCAF-474E-B4A0-5EF211B87F71}"/>
                </a:ext>
              </a:extLst>
            </p:cNvPr>
            <p:cNvSpPr/>
            <p:nvPr/>
          </p:nvSpPr>
          <p:spPr>
            <a:xfrm>
              <a:off x="5999925" y="2971875"/>
              <a:ext cx="9475" cy="4575"/>
            </a:xfrm>
            <a:custGeom>
              <a:avLst/>
              <a:gdLst/>
              <a:ahLst/>
              <a:cxnLst/>
              <a:rect l="l" t="t" r="r" b="b"/>
              <a:pathLst>
                <a:path w="379" h="183" extrusionOk="0">
                  <a:moveTo>
                    <a:pt x="378" y="0"/>
                  </a:moveTo>
                  <a:cubicBezTo>
                    <a:pt x="259" y="40"/>
                    <a:pt x="160" y="40"/>
                    <a:pt x="20" y="40"/>
                  </a:cubicBezTo>
                  <a:cubicBezTo>
                    <a:pt x="1" y="80"/>
                    <a:pt x="1" y="140"/>
                    <a:pt x="1" y="179"/>
                  </a:cubicBezTo>
                  <a:cubicBezTo>
                    <a:pt x="43" y="179"/>
                    <a:pt x="85" y="182"/>
                    <a:pt x="126" y="182"/>
                  </a:cubicBezTo>
                  <a:cubicBezTo>
                    <a:pt x="237" y="182"/>
                    <a:pt x="335" y="161"/>
                    <a:pt x="3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0" name="Google Shape;6034;p9">
              <a:extLst>
                <a:ext uri="{FF2B5EF4-FFF2-40B4-BE49-F238E27FC236}">
                  <a16:creationId xmlns:a16="http://schemas.microsoft.com/office/drawing/2014/main" id="{CB99DFF0-274A-4575-B45C-21AEEC71ADC8}"/>
                </a:ext>
              </a:extLst>
            </p:cNvPr>
            <p:cNvSpPr/>
            <p:nvPr/>
          </p:nvSpPr>
          <p:spPr>
            <a:xfrm>
              <a:off x="5629925" y="2749575"/>
              <a:ext cx="286975" cy="24925"/>
            </a:xfrm>
            <a:custGeom>
              <a:avLst/>
              <a:gdLst/>
              <a:ahLst/>
              <a:cxnLst/>
              <a:rect l="l" t="t" r="r" b="b"/>
              <a:pathLst>
                <a:path w="11479" h="997" extrusionOk="0">
                  <a:moveTo>
                    <a:pt x="279" y="0"/>
                  </a:moveTo>
                  <a:cubicBezTo>
                    <a:pt x="179" y="20"/>
                    <a:pt x="80" y="100"/>
                    <a:pt x="40" y="199"/>
                  </a:cubicBezTo>
                  <a:cubicBezTo>
                    <a:pt x="0" y="299"/>
                    <a:pt x="40" y="398"/>
                    <a:pt x="100" y="498"/>
                  </a:cubicBezTo>
                  <a:cubicBezTo>
                    <a:pt x="657" y="517"/>
                    <a:pt x="1174" y="517"/>
                    <a:pt x="1731" y="537"/>
                  </a:cubicBezTo>
                  <a:cubicBezTo>
                    <a:pt x="1990" y="602"/>
                    <a:pt x="2252" y="618"/>
                    <a:pt x="2513" y="618"/>
                  </a:cubicBezTo>
                  <a:cubicBezTo>
                    <a:pt x="2776" y="618"/>
                    <a:pt x="3038" y="602"/>
                    <a:pt x="3298" y="602"/>
                  </a:cubicBezTo>
                  <a:cubicBezTo>
                    <a:pt x="3575" y="602"/>
                    <a:pt x="3849" y="621"/>
                    <a:pt x="4118" y="697"/>
                  </a:cubicBezTo>
                  <a:cubicBezTo>
                    <a:pt x="4357" y="697"/>
                    <a:pt x="4576" y="716"/>
                    <a:pt x="4834" y="716"/>
                  </a:cubicBezTo>
                  <a:cubicBezTo>
                    <a:pt x="5152" y="781"/>
                    <a:pt x="5468" y="797"/>
                    <a:pt x="5782" y="797"/>
                  </a:cubicBezTo>
                  <a:cubicBezTo>
                    <a:pt x="6098" y="797"/>
                    <a:pt x="6413" y="781"/>
                    <a:pt x="6729" y="781"/>
                  </a:cubicBezTo>
                  <a:cubicBezTo>
                    <a:pt x="7064" y="781"/>
                    <a:pt x="7400" y="800"/>
                    <a:pt x="7739" y="876"/>
                  </a:cubicBezTo>
                  <a:cubicBezTo>
                    <a:pt x="8496" y="902"/>
                    <a:pt x="9245" y="996"/>
                    <a:pt x="9997" y="996"/>
                  </a:cubicBezTo>
                  <a:cubicBezTo>
                    <a:pt x="10390" y="996"/>
                    <a:pt x="10784" y="971"/>
                    <a:pt x="11180" y="895"/>
                  </a:cubicBezTo>
                  <a:cubicBezTo>
                    <a:pt x="11319" y="796"/>
                    <a:pt x="11478" y="716"/>
                    <a:pt x="11419" y="517"/>
                  </a:cubicBezTo>
                  <a:cubicBezTo>
                    <a:pt x="11319" y="478"/>
                    <a:pt x="11220" y="438"/>
                    <a:pt x="11100" y="438"/>
                  </a:cubicBezTo>
                  <a:cubicBezTo>
                    <a:pt x="10835" y="438"/>
                    <a:pt x="10579" y="456"/>
                    <a:pt x="10325" y="456"/>
                  </a:cubicBezTo>
                  <a:cubicBezTo>
                    <a:pt x="10199" y="456"/>
                    <a:pt x="10073" y="451"/>
                    <a:pt x="9947" y="438"/>
                  </a:cubicBezTo>
                  <a:cubicBezTo>
                    <a:pt x="9775" y="430"/>
                    <a:pt x="9603" y="427"/>
                    <a:pt x="9430" y="427"/>
                  </a:cubicBezTo>
                  <a:cubicBezTo>
                    <a:pt x="8832" y="427"/>
                    <a:pt x="8234" y="464"/>
                    <a:pt x="7639" y="464"/>
                  </a:cubicBezTo>
                  <a:cubicBezTo>
                    <a:pt x="7100" y="464"/>
                    <a:pt x="6562" y="434"/>
                    <a:pt x="6028" y="319"/>
                  </a:cubicBezTo>
                  <a:cubicBezTo>
                    <a:pt x="5680" y="281"/>
                    <a:pt x="5332" y="273"/>
                    <a:pt x="4985" y="273"/>
                  </a:cubicBezTo>
                  <a:cubicBezTo>
                    <a:pt x="4743" y="273"/>
                    <a:pt x="4502" y="277"/>
                    <a:pt x="4261" y="277"/>
                  </a:cubicBezTo>
                  <a:cubicBezTo>
                    <a:pt x="3760" y="277"/>
                    <a:pt x="3260" y="260"/>
                    <a:pt x="2765" y="159"/>
                  </a:cubicBezTo>
                  <a:cubicBezTo>
                    <a:pt x="2655" y="110"/>
                    <a:pt x="2552" y="76"/>
                    <a:pt x="2447" y="76"/>
                  </a:cubicBezTo>
                  <a:cubicBezTo>
                    <a:pt x="2382" y="76"/>
                    <a:pt x="2317" y="89"/>
                    <a:pt x="2248" y="120"/>
                  </a:cubicBezTo>
                  <a:cubicBezTo>
                    <a:pt x="1592" y="0"/>
                    <a:pt x="935" y="40"/>
                    <a:pt x="2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1" name="Google Shape;6035;p9">
              <a:extLst>
                <a:ext uri="{FF2B5EF4-FFF2-40B4-BE49-F238E27FC236}">
                  <a16:creationId xmlns:a16="http://schemas.microsoft.com/office/drawing/2014/main" id="{5A81D5FF-186D-4261-BD62-5D4367798656}"/>
                </a:ext>
              </a:extLst>
            </p:cNvPr>
            <p:cNvSpPr/>
            <p:nvPr/>
          </p:nvSpPr>
          <p:spPr>
            <a:xfrm>
              <a:off x="5848250" y="2508875"/>
              <a:ext cx="81575" cy="165125"/>
            </a:xfrm>
            <a:custGeom>
              <a:avLst/>
              <a:gdLst/>
              <a:ahLst/>
              <a:cxnLst/>
              <a:rect l="l" t="t" r="r" b="b"/>
              <a:pathLst>
                <a:path w="3263" h="6605" extrusionOk="0">
                  <a:moveTo>
                    <a:pt x="398" y="0"/>
                  </a:moveTo>
                  <a:cubicBezTo>
                    <a:pt x="259" y="40"/>
                    <a:pt x="120" y="40"/>
                    <a:pt x="0" y="60"/>
                  </a:cubicBezTo>
                  <a:cubicBezTo>
                    <a:pt x="219" y="259"/>
                    <a:pt x="577" y="338"/>
                    <a:pt x="398" y="756"/>
                  </a:cubicBezTo>
                  <a:cubicBezTo>
                    <a:pt x="319" y="935"/>
                    <a:pt x="378" y="1154"/>
                    <a:pt x="398" y="1333"/>
                  </a:cubicBezTo>
                  <a:cubicBezTo>
                    <a:pt x="657" y="2726"/>
                    <a:pt x="617" y="4138"/>
                    <a:pt x="577" y="5530"/>
                  </a:cubicBezTo>
                  <a:cubicBezTo>
                    <a:pt x="577" y="5829"/>
                    <a:pt x="498" y="6127"/>
                    <a:pt x="756" y="6605"/>
                  </a:cubicBezTo>
                  <a:cubicBezTo>
                    <a:pt x="1015" y="5113"/>
                    <a:pt x="1074" y="3820"/>
                    <a:pt x="856" y="2527"/>
                  </a:cubicBezTo>
                  <a:cubicBezTo>
                    <a:pt x="756" y="1870"/>
                    <a:pt x="776" y="1253"/>
                    <a:pt x="796" y="637"/>
                  </a:cubicBezTo>
                  <a:cubicBezTo>
                    <a:pt x="807" y="385"/>
                    <a:pt x="891" y="265"/>
                    <a:pt x="1017" y="265"/>
                  </a:cubicBezTo>
                  <a:cubicBezTo>
                    <a:pt x="1110" y="265"/>
                    <a:pt x="1226" y="331"/>
                    <a:pt x="1353" y="458"/>
                  </a:cubicBezTo>
                  <a:cubicBezTo>
                    <a:pt x="1373" y="498"/>
                    <a:pt x="1398" y="517"/>
                    <a:pt x="1423" y="517"/>
                  </a:cubicBezTo>
                  <a:cubicBezTo>
                    <a:pt x="1447" y="517"/>
                    <a:pt x="1472" y="498"/>
                    <a:pt x="1492" y="458"/>
                  </a:cubicBezTo>
                  <a:cubicBezTo>
                    <a:pt x="1651" y="239"/>
                    <a:pt x="1850" y="239"/>
                    <a:pt x="2069" y="239"/>
                  </a:cubicBezTo>
                  <a:cubicBezTo>
                    <a:pt x="2467" y="239"/>
                    <a:pt x="2865" y="199"/>
                    <a:pt x="3263" y="199"/>
                  </a:cubicBezTo>
                  <a:cubicBezTo>
                    <a:pt x="3263" y="159"/>
                    <a:pt x="3243" y="100"/>
                    <a:pt x="3203" y="60"/>
                  </a:cubicBezTo>
                  <a:cubicBezTo>
                    <a:pt x="2964" y="60"/>
                    <a:pt x="2706" y="40"/>
                    <a:pt x="2467" y="40"/>
                  </a:cubicBezTo>
                  <a:cubicBezTo>
                    <a:pt x="1771" y="0"/>
                    <a:pt x="1055" y="0"/>
                    <a:pt x="39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2" name="Google Shape;6036;p9">
              <a:extLst>
                <a:ext uri="{FF2B5EF4-FFF2-40B4-BE49-F238E27FC236}">
                  <a16:creationId xmlns:a16="http://schemas.microsoft.com/office/drawing/2014/main" id="{606F8440-FA43-4680-B255-888E0F4FE359}"/>
                </a:ext>
              </a:extLst>
            </p:cNvPr>
            <p:cNvSpPr/>
            <p:nvPr/>
          </p:nvSpPr>
          <p:spPr>
            <a:xfrm>
              <a:off x="6012350" y="2507850"/>
              <a:ext cx="156200" cy="135325"/>
            </a:xfrm>
            <a:custGeom>
              <a:avLst/>
              <a:gdLst/>
              <a:ahLst/>
              <a:cxnLst/>
              <a:rect l="l" t="t" r="r" b="b"/>
              <a:pathLst>
                <a:path w="6248" h="5413" extrusionOk="0">
                  <a:moveTo>
                    <a:pt x="2403" y="0"/>
                  </a:moveTo>
                  <a:cubicBezTo>
                    <a:pt x="2330" y="0"/>
                    <a:pt x="2256" y="25"/>
                    <a:pt x="2189" y="81"/>
                  </a:cubicBezTo>
                  <a:cubicBezTo>
                    <a:pt x="1771" y="81"/>
                    <a:pt x="1314" y="101"/>
                    <a:pt x="876" y="101"/>
                  </a:cubicBezTo>
                  <a:lnTo>
                    <a:pt x="319" y="101"/>
                  </a:lnTo>
                  <a:cubicBezTo>
                    <a:pt x="1" y="817"/>
                    <a:pt x="279" y="1593"/>
                    <a:pt x="220" y="2329"/>
                  </a:cubicBezTo>
                  <a:lnTo>
                    <a:pt x="220" y="3900"/>
                  </a:lnTo>
                  <a:cubicBezTo>
                    <a:pt x="279" y="4398"/>
                    <a:pt x="100" y="4915"/>
                    <a:pt x="319" y="5412"/>
                  </a:cubicBezTo>
                  <a:cubicBezTo>
                    <a:pt x="598" y="5174"/>
                    <a:pt x="498" y="4815"/>
                    <a:pt x="498" y="4517"/>
                  </a:cubicBezTo>
                  <a:lnTo>
                    <a:pt x="498" y="936"/>
                  </a:lnTo>
                  <a:cubicBezTo>
                    <a:pt x="478" y="539"/>
                    <a:pt x="558" y="260"/>
                    <a:pt x="1055" y="260"/>
                  </a:cubicBezTo>
                  <a:cubicBezTo>
                    <a:pt x="1761" y="280"/>
                    <a:pt x="2468" y="290"/>
                    <a:pt x="3174" y="290"/>
                  </a:cubicBezTo>
                  <a:cubicBezTo>
                    <a:pt x="3880" y="290"/>
                    <a:pt x="4586" y="280"/>
                    <a:pt x="5292" y="260"/>
                  </a:cubicBezTo>
                  <a:cubicBezTo>
                    <a:pt x="5750" y="260"/>
                    <a:pt x="5829" y="519"/>
                    <a:pt x="5849" y="857"/>
                  </a:cubicBezTo>
                  <a:cubicBezTo>
                    <a:pt x="6247" y="757"/>
                    <a:pt x="6088" y="519"/>
                    <a:pt x="6028" y="260"/>
                  </a:cubicBezTo>
                  <a:cubicBezTo>
                    <a:pt x="5885" y="117"/>
                    <a:pt x="5720" y="88"/>
                    <a:pt x="5556" y="88"/>
                  </a:cubicBezTo>
                  <a:cubicBezTo>
                    <a:pt x="5446" y="88"/>
                    <a:pt x="5336" y="101"/>
                    <a:pt x="5233" y="101"/>
                  </a:cubicBezTo>
                  <a:cubicBezTo>
                    <a:pt x="4337" y="81"/>
                    <a:pt x="3462" y="81"/>
                    <a:pt x="2567" y="41"/>
                  </a:cubicBezTo>
                  <a:cubicBezTo>
                    <a:pt x="2515" y="15"/>
                    <a:pt x="2459" y="0"/>
                    <a:pt x="24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3" name="Google Shape;6037;p9">
              <a:extLst>
                <a:ext uri="{FF2B5EF4-FFF2-40B4-BE49-F238E27FC236}">
                  <a16:creationId xmlns:a16="http://schemas.microsoft.com/office/drawing/2014/main" id="{CF7C92A2-91F0-4BD1-A748-E4B0F7278C01}"/>
                </a:ext>
              </a:extLst>
            </p:cNvPr>
            <p:cNvSpPr/>
            <p:nvPr/>
          </p:nvSpPr>
          <p:spPr>
            <a:xfrm>
              <a:off x="6370425" y="2547650"/>
              <a:ext cx="15450" cy="128850"/>
            </a:xfrm>
            <a:custGeom>
              <a:avLst/>
              <a:gdLst/>
              <a:ahLst/>
              <a:cxnLst/>
              <a:rect l="l" t="t" r="r" b="b"/>
              <a:pathLst>
                <a:path w="618" h="5154" extrusionOk="0">
                  <a:moveTo>
                    <a:pt x="120" y="1"/>
                  </a:moveTo>
                  <a:cubicBezTo>
                    <a:pt x="1" y="1592"/>
                    <a:pt x="180" y="3184"/>
                    <a:pt x="259" y="4775"/>
                  </a:cubicBezTo>
                  <a:lnTo>
                    <a:pt x="617" y="5153"/>
                  </a:lnTo>
                  <a:cubicBezTo>
                    <a:pt x="558" y="3422"/>
                    <a:pt x="478" y="1712"/>
                    <a:pt x="418" y="21"/>
                  </a:cubicBezTo>
                  <a:cubicBezTo>
                    <a:pt x="319" y="1"/>
                    <a:pt x="219" y="1"/>
                    <a:pt x="1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4" name="Google Shape;6038;p9">
              <a:extLst>
                <a:ext uri="{FF2B5EF4-FFF2-40B4-BE49-F238E27FC236}">
                  <a16:creationId xmlns:a16="http://schemas.microsoft.com/office/drawing/2014/main" id="{FC930882-83C5-4EF4-BB97-BE801C75526B}"/>
                </a:ext>
              </a:extLst>
            </p:cNvPr>
            <p:cNvSpPr/>
            <p:nvPr/>
          </p:nvSpPr>
          <p:spPr>
            <a:xfrm>
              <a:off x="5781100" y="2757025"/>
              <a:ext cx="235250" cy="12950"/>
            </a:xfrm>
            <a:custGeom>
              <a:avLst/>
              <a:gdLst/>
              <a:ahLst/>
              <a:cxnLst/>
              <a:rect l="l" t="t" r="r" b="b"/>
              <a:pathLst>
                <a:path w="9410" h="518" extrusionOk="0">
                  <a:moveTo>
                    <a:pt x="1" y="1"/>
                  </a:moveTo>
                  <a:cubicBezTo>
                    <a:pt x="126" y="183"/>
                    <a:pt x="296" y="222"/>
                    <a:pt x="475" y="222"/>
                  </a:cubicBezTo>
                  <a:cubicBezTo>
                    <a:pt x="609" y="222"/>
                    <a:pt x="748" y="200"/>
                    <a:pt x="876" y="200"/>
                  </a:cubicBezTo>
                  <a:cubicBezTo>
                    <a:pt x="2368" y="200"/>
                    <a:pt x="3840" y="219"/>
                    <a:pt x="5332" y="219"/>
                  </a:cubicBezTo>
                  <a:cubicBezTo>
                    <a:pt x="5392" y="279"/>
                    <a:pt x="5471" y="319"/>
                    <a:pt x="5571" y="399"/>
                  </a:cubicBezTo>
                  <a:cubicBezTo>
                    <a:pt x="5685" y="435"/>
                    <a:pt x="5799" y="445"/>
                    <a:pt x="5913" y="445"/>
                  </a:cubicBezTo>
                  <a:cubicBezTo>
                    <a:pt x="6076" y="445"/>
                    <a:pt x="6237" y="424"/>
                    <a:pt x="6396" y="424"/>
                  </a:cubicBezTo>
                  <a:cubicBezTo>
                    <a:pt x="6493" y="424"/>
                    <a:pt x="6590" y="432"/>
                    <a:pt x="6685" y="458"/>
                  </a:cubicBezTo>
                  <a:cubicBezTo>
                    <a:pt x="6764" y="478"/>
                    <a:pt x="6844" y="498"/>
                    <a:pt x="6923" y="498"/>
                  </a:cubicBezTo>
                  <a:cubicBezTo>
                    <a:pt x="6994" y="451"/>
                    <a:pt x="7058" y="411"/>
                    <a:pt x="7123" y="411"/>
                  </a:cubicBezTo>
                  <a:cubicBezTo>
                    <a:pt x="7168" y="411"/>
                    <a:pt x="7213" y="430"/>
                    <a:pt x="7262" y="478"/>
                  </a:cubicBezTo>
                  <a:cubicBezTo>
                    <a:pt x="7321" y="498"/>
                    <a:pt x="7381" y="498"/>
                    <a:pt x="7460" y="498"/>
                  </a:cubicBezTo>
                  <a:cubicBezTo>
                    <a:pt x="7507" y="492"/>
                    <a:pt x="7550" y="490"/>
                    <a:pt x="7592" y="490"/>
                  </a:cubicBezTo>
                  <a:cubicBezTo>
                    <a:pt x="7691" y="490"/>
                    <a:pt x="7780" y="504"/>
                    <a:pt x="7878" y="518"/>
                  </a:cubicBezTo>
                  <a:cubicBezTo>
                    <a:pt x="8017" y="518"/>
                    <a:pt x="8117" y="518"/>
                    <a:pt x="8236" y="498"/>
                  </a:cubicBezTo>
                  <a:cubicBezTo>
                    <a:pt x="8435" y="458"/>
                    <a:pt x="8634" y="418"/>
                    <a:pt x="8833" y="418"/>
                  </a:cubicBezTo>
                  <a:cubicBezTo>
                    <a:pt x="8913" y="418"/>
                    <a:pt x="9012" y="418"/>
                    <a:pt x="9072" y="399"/>
                  </a:cubicBezTo>
                  <a:cubicBezTo>
                    <a:pt x="9231" y="379"/>
                    <a:pt x="9330" y="299"/>
                    <a:pt x="9410" y="180"/>
                  </a:cubicBezTo>
                  <a:cubicBezTo>
                    <a:pt x="8920" y="85"/>
                    <a:pt x="8429" y="63"/>
                    <a:pt x="7941" y="63"/>
                  </a:cubicBezTo>
                  <a:cubicBezTo>
                    <a:pt x="7485" y="63"/>
                    <a:pt x="7030" y="83"/>
                    <a:pt x="6579" y="83"/>
                  </a:cubicBezTo>
                  <a:cubicBezTo>
                    <a:pt x="6494" y="83"/>
                    <a:pt x="6410" y="82"/>
                    <a:pt x="6327" y="80"/>
                  </a:cubicBezTo>
                  <a:cubicBezTo>
                    <a:pt x="4198" y="60"/>
                    <a:pt x="2109" y="2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5" name="Google Shape;6039;p9">
              <a:extLst>
                <a:ext uri="{FF2B5EF4-FFF2-40B4-BE49-F238E27FC236}">
                  <a16:creationId xmlns:a16="http://schemas.microsoft.com/office/drawing/2014/main" id="{EE024922-9840-44C8-9C6B-E565E7A93539}"/>
                </a:ext>
              </a:extLst>
            </p:cNvPr>
            <p:cNvSpPr/>
            <p:nvPr/>
          </p:nvSpPr>
          <p:spPr>
            <a:xfrm>
              <a:off x="5550850" y="2500600"/>
              <a:ext cx="54225" cy="114675"/>
            </a:xfrm>
            <a:custGeom>
              <a:avLst/>
              <a:gdLst/>
              <a:ahLst/>
              <a:cxnLst/>
              <a:rect l="l" t="t" r="r" b="b"/>
              <a:pathLst>
                <a:path w="2169" h="4587" extrusionOk="0">
                  <a:moveTo>
                    <a:pt x="559" y="0"/>
                  </a:moveTo>
                  <a:cubicBezTo>
                    <a:pt x="366" y="0"/>
                    <a:pt x="175" y="38"/>
                    <a:pt x="0" y="192"/>
                  </a:cubicBezTo>
                  <a:cubicBezTo>
                    <a:pt x="40" y="202"/>
                    <a:pt x="85" y="202"/>
                    <a:pt x="132" y="202"/>
                  </a:cubicBezTo>
                  <a:cubicBezTo>
                    <a:pt x="179" y="202"/>
                    <a:pt x="229" y="202"/>
                    <a:pt x="279" y="212"/>
                  </a:cubicBezTo>
                  <a:cubicBezTo>
                    <a:pt x="339" y="212"/>
                    <a:pt x="413" y="192"/>
                    <a:pt x="475" y="192"/>
                  </a:cubicBezTo>
                  <a:cubicBezTo>
                    <a:pt x="537" y="192"/>
                    <a:pt x="587" y="212"/>
                    <a:pt x="597" y="291"/>
                  </a:cubicBezTo>
                  <a:cubicBezTo>
                    <a:pt x="637" y="371"/>
                    <a:pt x="478" y="470"/>
                    <a:pt x="398" y="570"/>
                  </a:cubicBezTo>
                  <a:cubicBezTo>
                    <a:pt x="657" y="1863"/>
                    <a:pt x="438" y="3176"/>
                    <a:pt x="537" y="4469"/>
                  </a:cubicBezTo>
                  <a:cubicBezTo>
                    <a:pt x="565" y="4552"/>
                    <a:pt x="622" y="4587"/>
                    <a:pt x="694" y="4587"/>
                  </a:cubicBezTo>
                  <a:cubicBezTo>
                    <a:pt x="726" y="4587"/>
                    <a:pt x="760" y="4580"/>
                    <a:pt x="796" y="4568"/>
                  </a:cubicBezTo>
                  <a:cubicBezTo>
                    <a:pt x="915" y="3991"/>
                    <a:pt x="657" y="3395"/>
                    <a:pt x="975" y="2858"/>
                  </a:cubicBezTo>
                  <a:cubicBezTo>
                    <a:pt x="1274" y="2062"/>
                    <a:pt x="935" y="1187"/>
                    <a:pt x="1174" y="411"/>
                  </a:cubicBezTo>
                  <a:cubicBezTo>
                    <a:pt x="1308" y="238"/>
                    <a:pt x="1470" y="204"/>
                    <a:pt x="1638" y="204"/>
                  </a:cubicBezTo>
                  <a:cubicBezTo>
                    <a:pt x="1746" y="204"/>
                    <a:pt x="1857" y="219"/>
                    <a:pt x="1964" y="219"/>
                  </a:cubicBezTo>
                  <a:cubicBezTo>
                    <a:pt x="2035" y="219"/>
                    <a:pt x="2103" y="212"/>
                    <a:pt x="2169" y="192"/>
                  </a:cubicBezTo>
                  <a:cubicBezTo>
                    <a:pt x="2169" y="132"/>
                    <a:pt x="2149" y="53"/>
                    <a:pt x="2149" y="13"/>
                  </a:cubicBezTo>
                  <a:cubicBezTo>
                    <a:pt x="1791" y="13"/>
                    <a:pt x="1453" y="13"/>
                    <a:pt x="1094" y="33"/>
                  </a:cubicBezTo>
                  <a:cubicBezTo>
                    <a:pt x="922" y="33"/>
                    <a:pt x="739" y="0"/>
                    <a:pt x="5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6" name="Google Shape;6040;p9">
              <a:extLst>
                <a:ext uri="{FF2B5EF4-FFF2-40B4-BE49-F238E27FC236}">
                  <a16:creationId xmlns:a16="http://schemas.microsoft.com/office/drawing/2014/main" id="{D3CCCC94-5E9D-404C-9877-498A3E483626}"/>
                </a:ext>
              </a:extLst>
            </p:cNvPr>
            <p:cNvSpPr/>
            <p:nvPr/>
          </p:nvSpPr>
          <p:spPr>
            <a:xfrm>
              <a:off x="6149625" y="2514825"/>
              <a:ext cx="19425" cy="142275"/>
            </a:xfrm>
            <a:custGeom>
              <a:avLst/>
              <a:gdLst/>
              <a:ahLst/>
              <a:cxnLst/>
              <a:rect l="l" t="t" r="r" b="b"/>
              <a:pathLst>
                <a:path w="777" h="5691" extrusionOk="0">
                  <a:moveTo>
                    <a:pt x="498" y="1"/>
                  </a:moveTo>
                  <a:cubicBezTo>
                    <a:pt x="458" y="200"/>
                    <a:pt x="478" y="419"/>
                    <a:pt x="338" y="598"/>
                  </a:cubicBezTo>
                  <a:cubicBezTo>
                    <a:pt x="299" y="2090"/>
                    <a:pt x="299" y="3601"/>
                    <a:pt x="279" y="5113"/>
                  </a:cubicBezTo>
                  <a:cubicBezTo>
                    <a:pt x="279" y="5312"/>
                    <a:pt x="0" y="5631"/>
                    <a:pt x="478" y="5690"/>
                  </a:cubicBezTo>
                  <a:cubicBezTo>
                    <a:pt x="577" y="3800"/>
                    <a:pt x="776" y="1911"/>
                    <a:pt x="67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7" name="Google Shape;6041;p9">
              <a:extLst>
                <a:ext uri="{FF2B5EF4-FFF2-40B4-BE49-F238E27FC236}">
                  <a16:creationId xmlns:a16="http://schemas.microsoft.com/office/drawing/2014/main" id="{01260B15-F101-4445-863F-BEF726CA7B9C}"/>
                </a:ext>
              </a:extLst>
            </p:cNvPr>
            <p:cNvSpPr/>
            <p:nvPr/>
          </p:nvSpPr>
          <p:spPr>
            <a:xfrm>
              <a:off x="5731375" y="2502400"/>
              <a:ext cx="13450" cy="169125"/>
            </a:xfrm>
            <a:custGeom>
              <a:avLst/>
              <a:gdLst/>
              <a:ahLst/>
              <a:cxnLst/>
              <a:rect l="l" t="t" r="r" b="b"/>
              <a:pathLst>
                <a:path w="538" h="6765" extrusionOk="0">
                  <a:moveTo>
                    <a:pt x="247" y="1"/>
                  </a:moveTo>
                  <a:cubicBezTo>
                    <a:pt x="170" y="1"/>
                    <a:pt x="90" y="40"/>
                    <a:pt x="0" y="120"/>
                  </a:cubicBezTo>
                  <a:cubicBezTo>
                    <a:pt x="100" y="2328"/>
                    <a:pt x="179" y="4536"/>
                    <a:pt x="279" y="6764"/>
                  </a:cubicBezTo>
                  <a:cubicBezTo>
                    <a:pt x="418" y="5212"/>
                    <a:pt x="538" y="3701"/>
                    <a:pt x="319" y="2149"/>
                  </a:cubicBezTo>
                  <a:cubicBezTo>
                    <a:pt x="259" y="1453"/>
                    <a:pt x="80" y="757"/>
                    <a:pt x="478" y="120"/>
                  </a:cubicBezTo>
                  <a:cubicBezTo>
                    <a:pt x="398" y="40"/>
                    <a:pt x="324" y="1"/>
                    <a:pt x="2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8" name="Google Shape;6042;p9">
              <a:extLst>
                <a:ext uri="{FF2B5EF4-FFF2-40B4-BE49-F238E27FC236}">
                  <a16:creationId xmlns:a16="http://schemas.microsoft.com/office/drawing/2014/main" id="{24BA680E-D58A-474B-94F5-8CABEF09C6A9}"/>
                </a:ext>
              </a:extLst>
            </p:cNvPr>
            <p:cNvSpPr/>
            <p:nvPr/>
          </p:nvSpPr>
          <p:spPr>
            <a:xfrm>
              <a:off x="6148125" y="2499650"/>
              <a:ext cx="125350" cy="23675"/>
            </a:xfrm>
            <a:custGeom>
              <a:avLst/>
              <a:gdLst/>
              <a:ahLst/>
              <a:cxnLst/>
              <a:rect l="l" t="t" r="r" b="b"/>
              <a:pathLst>
                <a:path w="5014" h="947" extrusionOk="0">
                  <a:moveTo>
                    <a:pt x="574" y="0"/>
                  </a:moveTo>
                  <a:cubicBezTo>
                    <a:pt x="383" y="0"/>
                    <a:pt x="192" y="9"/>
                    <a:pt x="1" y="31"/>
                  </a:cubicBezTo>
                  <a:cubicBezTo>
                    <a:pt x="120" y="180"/>
                    <a:pt x="259" y="210"/>
                    <a:pt x="411" y="210"/>
                  </a:cubicBezTo>
                  <a:cubicBezTo>
                    <a:pt x="512" y="210"/>
                    <a:pt x="619" y="197"/>
                    <a:pt x="729" y="197"/>
                  </a:cubicBezTo>
                  <a:cubicBezTo>
                    <a:pt x="784" y="197"/>
                    <a:pt x="839" y="200"/>
                    <a:pt x="896" y="210"/>
                  </a:cubicBezTo>
                  <a:cubicBezTo>
                    <a:pt x="904" y="212"/>
                    <a:pt x="914" y="212"/>
                    <a:pt x="924" y="212"/>
                  </a:cubicBezTo>
                  <a:cubicBezTo>
                    <a:pt x="964" y="212"/>
                    <a:pt x="1013" y="203"/>
                    <a:pt x="1057" y="203"/>
                  </a:cubicBezTo>
                  <a:cubicBezTo>
                    <a:pt x="1135" y="203"/>
                    <a:pt x="1193" y="234"/>
                    <a:pt x="1134" y="409"/>
                  </a:cubicBezTo>
                  <a:cubicBezTo>
                    <a:pt x="1214" y="449"/>
                    <a:pt x="1294" y="528"/>
                    <a:pt x="1353" y="568"/>
                  </a:cubicBezTo>
                  <a:cubicBezTo>
                    <a:pt x="1433" y="668"/>
                    <a:pt x="1433" y="767"/>
                    <a:pt x="1453" y="906"/>
                  </a:cubicBezTo>
                  <a:cubicBezTo>
                    <a:pt x="1492" y="926"/>
                    <a:pt x="1532" y="926"/>
                    <a:pt x="1552" y="946"/>
                  </a:cubicBezTo>
                  <a:cubicBezTo>
                    <a:pt x="1797" y="573"/>
                    <a:pt x="2094" y="480"/>
                    <a:pt x="2408" y="480"/>
                  </a:cubicBezTo>
                  <a:cubicBezTo>
                    <a:pt x="2681" y="480"/>
                    <a:pt x="2966" y="550"/>
                    <a:pt x="3243" y="568"/>
                  </a:cubicBezTo>
                  <a:cubicBezTo>
                    <a:pt x="3549" y="621"/>
                    <a:pt x="3861" y="668"/>
                    <a:pt x="4175" y="668"/>
                  </a:cubicBezTo>
                  <a:cubicBezTo>
                    <a:pt x="4453" y="668"/>
                    <a:pt x="4733" y="631"/>
                    <a:pt x="5013" y="528"/>
                  </a:cubicBezTo>
                  <a:cubicBezTo>
                    <a:pt x="4815" y="210"/>
                    <a:pt x="4516" y="349"/>
                    <a:pt x="4377" y="210"/>
                  </a:cubicBezTo>
                  <a:lnTo>
                    <a:pt x="4198" y="210"/>
                  </a:lnTo>
                  <a:cubicBezTo>
                    <a:pt x="4158" y="230"/>
                    <a:pt x="4118" y="240"/>
                    <a:pt x="4081" y="240"/>
                  </a:cubicBezTo>
                  <a:cubicBezTo>
                    <a:pt x="4044" y="240"/>
                    <a:pt x="4009" y="230"/>
                    <a:pt x="3979" y="210"/>
                  </a:cubicBezTo>
                  <a:lnTo>
                    <a:pt x="3422" y="210"/>
                  </a:lnTo>
                  <a:cubicBezTo>
                    <a:pt x="3342" y="230"/>
                    <a:pt x="3243" y="270"/>
                    <a:pt x="3183" y="270"/>
                  </a:cubicBezTo>
                  <a:cubicBezTo>
                    <a:pt x="2304" y="188"/>
                    <a:pt x="1438" y="0"/>
                    <a:pt x="57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9" name="Google Shape;6043;p9">
              <a:extLst>
                <a:ext uri="{FF2B5EF4-FFF2-40B4-BE49-F238E27FC236}">
                  <a16:creationId xmlns:a16="http://schemas.microsoft.com/office/drawing/2014/main" id="{CAE6C219-B4AE-4F52-931C-A7ADE34EA22C}"/>
                </a:ext>
              </a:extLst>
            </p:cNvPr>
            <p:cNvSpPr/>
            <p:nvPr/>
          </p:nvSpPr>
          <p:spPr>
            <a:xfrm>
              <a:off x="6027275" y="2758075"/>
              <a:ext cx="182550" cy="16800"/>
            </a:xfrm>
            <a:custGeom>
              <a:avLst/>
              <a:gdLst/>
              <a:ahLst/>
              <a:cxnLst/>
              <a:rect l="l" t="t" r="r" b="b"/>
              <a:pathLst>
                <a:path w="7302" h="672" extrusionOk="0">
                  <a:moveTo>
                    <a:pt x="2031" y="1"/>
                  </a:moveTo>
                  <a:cubicBezTo>
                    <a:pt x="1627" y="1"/>
                    <a:pt x="1222" y="6"/>
                    <a:pt x="816" y="18"/>
                  </a:cubicBezTo>
                  <a:cubicBezTo>
                    <a:pt x="730" y="18"/>
                    <a:pt x="642" y="14"/>
                    <a:pt x="552" y="14"/>
                  </a:cubicBezTo>
                  <a:cubicBezTo>
                    <a:pt x="372" y="14"/>
                    <a:pt x="186" y="32"/>
                    <a:pt x="1" y="138"/>
                  </a:cubicBezTo>
                  <a:cubicBezTo>
                    <a:pt x="60" y="237"/>
                    <a:pt x="120" y="277"/>
                    <a:pt x="180" y="357"/>
                  </a:cubicBezTo>
                  <a:cubicBezTo>
                    <a:pt x="319" y="396"/>
                    <a:pt x="478" y="436"/>
                    <a:pt x="617" y="436"/>
                  </a:cubicBezTo>
                  <a:lnTo>
                    <a:pt x="3462" y="436"/>
                  </a:lnTo>
                  <a:cubicBezTo>
                    <a:pt x="3800" y="436"/>
                    <a:pt x="4158" y="456"/>
                    <a:pt x="4476" y="555"/>
                  </a:cubicBezTo>
                  <a:cubicBezTo>
                    <a:pt x="4973" y="599"/>
                    <a:pt x="5470" y="671"/>
                    <a:pt x="5963" y="671"/>
                  </a:cubicBezTo>
                  <a:cubicBezTo>
                    <a:pt x="6379" y="671"/>
                    <a:pt x="6792" y="620"/>
                    <a:pt x="7202" y="456"/>
                  </a:cubicBezTo>
                  <a:cubicBezTo>
                    <a:pt x="7242" y="416"/>
                    <a:pt x="7281" y="376"/>
                    <a:pt x="7301" y="337"/>
                  </a:cubicBezTo>
                  <a:cubicBezTo>
                    <a:pt x="7162" y="277"/>
                    <a:pt x="7023" y="217"/>
                    <a:pt x="6864" y="217"/>
                  </a:cubicBezTo>
                  <a:cubicBezTo>
                    <a:pt x="5256" y="90"/>
                    <a:pt x="3649" y="1"/>
                    <a:pt x="203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0" name="Google Shape;6044;p9">
              <a:extLst>
                <a:ext uri="{FF2B5EF4-FFF2-40B4-BE49-F238E27FC236}">
                  <a16:creationId xmlns:a16="http://schemas.microsoft.com/office/drawing/2014/main" id="{82298331-2918-475B-9F3F-FB0E536C8110}"/>
                </a:ext>
              </a:extLst>
            </p:cNvPr>
            <p:cNvSpPr/>
            <p:nvPr/>
          </p:nvSpPr>
          <p:spPr>
            <a:xfrm>
              <a:off x="6034250" y="2566050"/>
              <a:ext cx="10950" cy="119400"/>
            </a:xfrm>
            <a:custGeom>
              <a:avLst/>
              <a:gdLst/>
              <a:ahLst/>
              <a:cxnLst/>
              <a:rect l="l" t="t" r="r" b="b"/>
              <a:pathLst>
                <a:path w="438" h="4776" extrusionOk="0">
                  <a:moveTo>
                    <a:pt x="139" y="1"/>
                  </a:moveTo>
                  <a:cubicBezTo>
                    <a:pt x="100" y="100"/>
                    <a:pt x="0" y="180"/>
                    <a:pt x="0" y="259"/>
                  </a:cubicBezTo>
                  <a:lnTo>
                    <a:pt x="0" y="4775"/>
                  </a:lnTo>
                  <a:cubicBezTo>
                    <a:pt x="199" y="3641"/>
                    <a:pt x="438" y="2527"/>
                    <a:pt x="338" y="1354"/>
                  </a:cubicBezTo>
                  <a:cubicBezTo>
                    <a:pt x="219" y="1155"/>
                    <a:pt x="199" y="976"/>
                    <a:pt x="338" y="797"/>
                  </a:cubicBezTo>
                  <a:lnTo>
                    <a:pt x="338" y="598"/>
                  </a:lnTo>
                  <a:cubicBezTo>
                    <a:pt x="179" y="439"/>
                    <a:pt x="378" y="160"/>
                    <a:pt x="1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1" name="Google Shape;6045;p9">
              <a:extLst>
                <a:ext uri="{FF2B5EF4-FFF2-40B4-BE49-F238E27FC236}">
                  <a16:creationId xmlns:a16="http://schemas.microsoft.com/office/drawing/2014/main" id="{77E42E6B-5B75-48E1-80F0-5B6A7363481E}"/>
                </a:ext>
              </a:extLst>
            </p:cNvPr>
            <p:cNvSpPr/>
            <p:nvPr/>
          </p:nvSpPr>
          <p:spPr>
            <a:xfrm>
              <a:off x="5877100" y="2519800"/>
              <a:ext cx="10450" cy="150225"/>
            </a:xfrm>
            <a:custGeom>
              <a:avLst/>
              <a:gdLst/>
              <a:ahLst/>
              <a:cxnLst/>
              <a:rect l="l" t="t" r="r" b="b"/>
              <a:pathLst>
                <a:path w="418" h="6009" extrusionOk="0">
                  <a:moveTo>
                    <a:pt x="159" y="1"/>
                  </a:moveTo>
                  <a:cubicBezTo>
                    <a:pt x="0" y="1990"/>
                    <a:pt x="239" y="3979"/>
                    <a:pt x="60" y="6008"/>
                  </a:cubicBezTo>
                  <a:cubicBezTo>
                    <a:pt x="199" y="5929"/>
                    <a:pt x="298" y="5909"/>
                    <a:pt x="298" y="5889"/>
                  </a:cubicBezTo>
                  <a:cubicBezTo>
                    <a:pt x="418" y="3920"/>
                    <a:pt x="318" y="1950"/>
                    <a:pt x="31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2" name="Google Shape;6046;p9">
              <a:extLst>
                <a:ext uri="{FF2B5EF4-FFF2-40B4-BE49-F238E27FC236}">
                  <a16:creationId xmlns:a16="http://schemas.microsoft.com/office/drawing/2014/main" id="{05725AA4-E29F-420F-9785-7206ECE3D9E4}"/>
                </a:ext>
              </a:extLst>
            </p:cNvPr>
            <p:cNvSpPr/>
            <p:nvPr/>
          </p:nvSpPr>
          <p:spPr>
            <a:xfrm>
              <a:off x="6328650" y="2738625"/>
              <a:ext cx="73625" cy="61425"/>
            </a:xfrm>
            <a:custGeom>
              <a:avLst/>
              <a:gdLst/>
              <a:ahLst/>
              <a:cxnLst/>
              <a:rect l="l" t="t" r="r" b="b"/>
              <a:pathLst>
                <a:path w="2945" h="2457" extrusionOk="0">
                  <a:moveTo>
                    <a:pt x="2328" y="1"/>
                  </a:moveTo>
                  <a:cubicBezTo>
                    <a:pt x="2248" y="1"/>
                    <a:pt x="2189" y="1"/>
                    <a:pt x="2129" y="21"/>
                  </a:cubicBezTo>
                  <a:cubicBezTo>
                    <a:pt x="2129" y="219"/>
                    <a:pt x="2069" y="398"/>
                    <a:pt x="2069" y="597"/>
                  </a:cubicBezTo>
                  <a:cubicBezTo>
                    <a:pt x="2024" y="1247"/>
                    <a:pt x="1887" y="1507"/>
                    <a:pt x="1449" y="1507"/>
                  </a:cubicBezTo>
                  <a:cubicBezTo>
                    <a:pt x="1310" y="1507"/>
                    <a:pt x="1141" y="1481"/>
                    <a:pt x="936" y="1433"/>
                  </a:cubicBezTo>
                  <a:cubicBezTo>
                    <a:pt x="712" y="1377"/>
                    <a:pt x="499" y="1312"/>
                    <a:pt x="282" y="1312"/>
                  </a:cubicBezTo>
                  <a:cubicBezTo>
                    <a:pt x="189" y="1312"/>
                    <a:pt x="96" y="1324"/>
                    <a:pt x="1" y="1353"/>
                  </a:cubicBezTo>
                  <a:cubicBezTo>
                    <a:pt x="438" y="2109"/>
                    <a:pt x="1174" y="1890"/>
                    <a:pt x="1791" y="2010"/>
                  </a:cubicBezTo>
                  <a:cubicBezTo>
                    <a:pt x="1884" y="2010"/>
                    <a:pt x="1968" y="2019"/>
                    <a:pt x="2049" y="2019"/>
                  </a:cubicBezTo>
                  <a:cubicBezTo>
                    <a:pt x="2089" y="2019"/>
                    <a:pt x="2129" y="2016"/>
                    <a:pt x="2169" y="2010"/>
                  </a:cubicBezTo>
                  <a:lnTo>
                    <a:pt x="2169" y="2010"/>
                  </a:lnTo>
                  <a:cubicBezTo>
                    <a:pt x="2069" y="2030"/>
                    <a:pt x="1930" y="2030"/>
                    <a:pt x="1870" y="2189"/>
                  </a:cubicBezTo>
                  <a:cubicBezTo>
                    <a:pt x="1870" y="2288"/>
                    <a:pt x="1890" y="2348"/>
                    <a:pt x="1990" y="2408"/>
                  </a:cubicBezTo>
                  <a:cubicBezTo>
                    <a:pt x="2076" y="2441"/>
                    <a:pt x="2158" y="2456"/>
                    <a:pt x="2236" y="2456"/>
                  </a:cubicBezTo>
                  <a:cubicBezTo>
                    <a:pt x="2392" y="2456"/>
                    <a:pt x="2534" y="2394"/>
                    <a:pt x="2666" y="2288"/>
                  </a:cubicBezTo>
                  <a:cubicBezTo>
                    <a:pt x="2746" y="2229"/>
                    <a:pt x="2786" y="2149"/>
                    <a:pt x="2865" y="2109"/>
                  </a:cubicBezTo>
                  <a:cubicBezTo>
                    <a:pt x="2945" y="2050"/>
                    <a:pt x="2945" y="2010"/>
                    <a:pt x="2885" y="1930"/>
                  </a:cubicBezTo>
                  <a:cubicBezTo>
                    <a:pt x="2507" y="1711"/>
                    <a:pt x="2248" y="1433"/>
                    <a:pt x="2328" y="936"/>
                  </a:cubicBezTo>
                  <a:cubicBezTo>
                    <a:pt x="2268" y="617"/>
                    <a:pt x="2268" y="319"/>
                    <a:pt x="232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3" name="Google Shape;6047;p9">
              <a:extLst>
                <a:ext uri="{FF2B5EF4-FFF2-40B4-BE49-F238E27FC236}">
                  <a16:creationId xmlns:a16="http://schemas.microsoft.com/office/drawing/2014/main" id="{5D6B9FA4-C2B2-447D-9324-58420DFC7F3D}"/>
                </a:ext>
              </a:extLst>
            </p:cNvPr>
            <p:cNvSpPr/>
            <p:nvPr/>
          </p:nvSpPr>
          <p:spPr>
            <a:xfrm>
              <a:off x="5718450" y="2551150"/>
              <a:ext cx="14925" cy="112850"/>
            </a:xfrm>
            <a:custGeom>
              <a:avLst/>
              <a:gdLst/>
              <a:ahLst/>
              <a:cxnLst/>
              <a:rect l="l" t="t" r="r" b="b"/>
              <a:pathLst>
                <a:path w="597" h="4514" extrusionOk="0">
                  <a:moveTo>
                    <a:pt x="219" y="0"/>
                  </a:moveTo>
                  <a:cubicBezTo>
                    <a:pt x="40" y="100"/>
                    <a:pt x="139" y="338"/>
                    <a:pt x="20" y="438"/>
                  </a:cubicBezTo>
                  <a:lnTo>
                    <a:pt x="20" y="637"/>
                  </a:lnTo>
                  <a:cubicBezTo>
                    <a:pt x="120" y="756"/>
                    <a:pt x="120" y="875"/>
                    <a:pt x="20" y="995"/>
                  </a:cubicBezTo>
                  <a:cubicBezTo>
                    <a:pt x="20" y="2168"/>
                    <a:pt x="0" y="3322"/>
                    <a:pt x="0" y="4456"/>
                  </a:cubicBezTo>
                  <a:cubicBezTo>
                    <a:pt x="38" y="4494"/>
                    <a:pt x="71" y="4513"/>
                    <a:pt x="102" y="4513"/>
                  </a:cubicBezTo>
                  <a:cubicBezTo>
                    <a:pt x="136" y="4513"/>
                    <a:pt x="168" y="4489"/>
                    <a:pt x="199" y="4436"/>
                  </a:cubicBezTo>
                  <a:cubicBezTo>
                    <a:pt x="259" y="3680"/>
                    <a:pt x="259" y="2944"/>
                    <a:pt x="319" y="2188"/>
                  </a:cubicBezTo>
                  <a:cubicBezTo>
                    <a:pt x="378" y="1492"/>
                    <a:pt x="597" y="736"/>
                    <a:pt x="2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4" name="Google Shape;6048;p9">
              <a:extLst>
                <a:ext uri="{FF2B5EF4-FFF2-40B4-BE49-F238E27FC236}">
                  <a16:creationId xmlns:a16="http://schemas.microsoft.com/office/drawing/2014/main" id="{7C2E267A-E719-4E63-9F4B-6A1405DB5243}"/>
                </a:ext>
              </a:extLst>
            </p:cNvPr>
            <p:cNvSpPr/>
            <p:nvPr/>
          </p:nvSpPr>
          <p:spPr>
            <a:xfrm>
              <a:off x="6172000" y="2542675"/>
              <a:ext cx="14950" cy="69400"/>
            </a:xfrm>
            <a:custGeom>
              <a:avLst/>
              <a:gdLst/>
              <a:ahLst/>
              <a:cxnLst/>
              <a:rect l="l" t="t" r="r" b="b"/>
              <a:pathLst>
                <a:path w="598" h="2776" extrusionOk="0">
                  <a:moveTo>
                    <a:pt x="339" y="1"/>
                  </a:moveTo>
                  <a:cubicBezTo>
                    <a:pt x="0" y="876"/>
                    <a:pt x="239" y="1791"/>
                    <a:pt x="179" y="2686"/>
                  </a:cubicBezTo>
                  <a:cubicBezTo>
                    <a:pt x="239" y="2746"/>
                    <a:pt x="294" y="2776"/>
                    <a:pt x="351" y="2776"/>
                  </a:cubicBezTo>
                  <a:cubicBezTo>
                    <a:pt x="408" y="2776"/>
                    <a:pt x="468" y="2746"/>
                    <a:pt x="537" y="2686"/>
                  </a:cubicBezTo>
                  <a:cubicBezTo>
                    <a:pt x="577" y="1911"/>
                    <a:pt x="597" y="1135"/>
                    <a:pt x="537" y="379"/>
                  </a:cubicBezTo>
                  <a:cubicBezTo>
                    <a:pt x="438" y="279"/>
                    <a:pt x="537" y="80"/>
                    <a:pt x="3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5" name="Google Shape;6049;p9">
              <a:extLst>
                <a:ext uri="{FF2B5EF4-FFF2-40B4-BE49-F238E27FC236}">
                  <a16:creationId xmlns:a16="http://schemas.microsoft.com/office/drawing/2014/main" id="{4DA4C039-33AB-4DBE-9150-1CE148207AA8}"/>
                </a:ext>
              </a:extLst>
            </p:cNvPr>
            <p:cNvSpPr/>
            <p:nvPr/>
          </p:nvSpPr>
          <p:spPr>
            <a:xfrm>
              <a:off x="6298325" y="2769925"/>
              <a:ext cx="79100" cy="22450"/>
            </a:xfrm>
            <a:custGeom>
              <a:avLst/>
              <a:gdLst/>
              <a:ahLst/>
              <a:cxnLst/>
              <a:rect l="l" t="t" r="r" b="b"/>
              <a:pathLst>
                <a:path w="3164" h="898" extrusionOk="0">
                  <a:moveTo>
                    <a:pt x="170" y="1"/>
                  </a:moveTo>
                  <a:cubicBezTo>
                    <a:pt x="116" y="1"/>
                    <a:pt x="65" y="25"/>
                    <a:pt x="20" y="81"/>
                  </a:cubicBezTo>
                  <a:cubicBezTo>
                    <a:pt x="0" y="181"/>
                    <a:pt x="0" y="280"/>
                    <a:pt x="80" y="380"/>
                  </a:cubicBezTo>
                  <a:cubicBezTo>
                    <a:pt x="657" y="897"/>
                    <a:pt x="1393" y="758"/>
                    <a:pt x="2069" y="877"/>
                  </a:cubicBezTo>
                  <a:cubicBezTo>
                    <a:pt x="2187" y="883"/>
                    <a:pt x="2306" y="891"/>
                    <a:pt x="2422" y="891"/>
                  </a:cubicBezTo>
                  <a:cubicBezTo>
                    <a:pt x="2695" y="891"/>
                    <a:pt x="2954" y="848"/>
                    <a:pt x="3163" y="638"/>
                  </a:cubicBezTo>
                  <a:cubicBezTo>
                    <a:pt x="2546" y="380"/>
                    <a:pt x="1790" y="479"/>
                    <a:pt x="1214" y="81"/>
                  </a:cubicBezTo>
                  <a:cubicBezTo>
                    <a:pt x="915" y="81"/>
                    <a:pt x="617" y="62"/>
                    <a:pt x="299" y="42"/>
                  </a:cubicBezTo>
                  <a:cubicBezTo>
                    <a:pt x="255" y="16"/>
                    <a:pt x="212" y="1"/>
                    <a:pt x="1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6" name="Google Shape;6050;p9">
              <a:extLst>
                <a:ext uri="{FF2B5EF4-FFF2-40B4-BE49-F238E27FC236}">
                  <a16:creationId xmlns:a16="http://schemas.microsoft.com/office/drawing/2014/main" id="{3008D0C6-09E8-41C9-984C-E8DA87D3AEF9}"/>
                </a:ext>
              </a:extLst>
            </p:cNvPr>
            <p:cNvSpPr/>
            <p:nvPr/>
          </p:nvSpPr>
          <p:spPr>
            <a:xfrm>
              <a:off x="6228700" y="2502825"/>
              <a:ext cx="64175" cy="16750"/>
            </a:xfrm>
            <a:custGeom>
              <a:avLst/>
              <a:gdLst/>
              <a:ahLst/>
              <a:cxnLst/>
              <a:rect l="l" t="t" r="r" b="b"/>
              <a:pathLst>
                <a:path w="2567" h="670" extrusionOk="0">
                  <a:moveTo>
                    <a:pt x="1522" y="0"/>
                  </a:moveTo>
                  <a:cubicBezTo>
                    <a:pt x="1403" y="0"/>
                    <a:pt x="1281" y="22"/>
                    <a:pt x="1154" y="83"/>
                  </a:cubicBezTo>
                  <a:cubicBezTo>
                    <a:pt x="1194" y="282"/>
                    <a:pt x="1512" y="183"/>
                    <a:pt x="1512" y="481"/>
                  </a:cubicBezTo>
                  <a:lnTo>
                    <a:pt x="0" y="481"/>
                  </a:lnTo>
                  <a:cubicBezTo>
                    <a:pt x="312" y="628"/>
                    <a:pt x="632" y="670"/>
                    <a:pt x="954" y="670"/>
                  </a:cubicBezTo>
                  <a:cubicBezTo>
                    <a:pt x="1372" y="670"/>
                    <a:pt x="1793" y="600"/>
                    <a:pt x="2208" y="600"/>
                  </a:cubicBezTo>
                  <a:cubicBezTo>
                    <a:pt x="2217" y="601"/>
                    <a:pt x="2226" y="602"/>
                    <a:pt x="2235" y="602"/>
                  </a:cubicBezTo>
                  <a:cubicBezTo>
                    <a:pt x="2420" y="602"/>
                    <a:pt x="2547" y="408"/>
                    <a:pt x="2566" y="143"/>
                  </a:cubicBezTo>
                  <a:lnTo>
                    <a:pt x="2566" y="143"/>
                  </a:lnTo>
                  <a:cubicBezTo>
                    <a:pt x="2527" y="147"/>
                    <a:pt x="2488" y="150"/>
                    <a:pt x="2450" y="150"/>
                  </a:cubicBezTo>
                  <a:cubicBezTo>
                    <a:pt x="2127" y="150"/>
                    <a:pt x="1833" y="0"/>
                    <a:pt x="15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7" name="Google Shape;6051;p9">
              <a:extLst>
                <a:ext uri="{FF2B5EF4-FFF2-40B4-BE49-F238E27FC236}">
                  <a16:creationId xmlns:a16="http://schemas.microsoft.com/office/drawing/2014/main" id="{4ACC3542-4BC0-491D-9C12-AC1D13659BCB}"/>
                </a:ext>
              </a:extLst>
            </p:cNvPr>
            <p:cNvSpPr/>
            <p:nvPr/>
          </p:nvSpPr>
          <p:spPr>
            <a:xfrm>
              <a:off x="5638375" y="2499525"/>
              <a:ext cx="117900" cy="5875"/>
            </a:xfrm>
            <a:custGeom>
              <a:avLst/>
              <a:gdLst/>
              <a:ahLst/>
              <a:cxnLst/>
              <a:rect l="l" t="t" r="r" b="b"/>
              <a:pathLst>
                <a:path w="4716" h="235" extrusionOk="0">
                  <a:moveTo>
                    <a:pt x="384" y="0"/>
                  </a:moveTo>
                  <a:cubicBezTo>
                    <a:pt x="250" y="0"/>
                    <a:pt x="122" y="25"/>
                    <a:pt x="1" y="135"/>
                  </a:cubicBezTo>
                  <a:cubicBezTo>
                    <a:pt x="1234" y="175"/>
                    <a:pt x="2507" y="215"/>
                    <a:pt x="3740" y="235"/>
                  </a:cubicBezTo>
                  <a:lnTo>
                    <a:pt x="4198" y="235"/>
                  </a:lnTo>
                  <a:cubicBezTo>
                    <a:pt x="4397" y="235"/>
                    <a:pt x="4576" y="235"/>
                    <a:pt x="4715" y="215"/>
                  </a:cubicBezTo>
                  <a:lnTo>
                    <a:pt x="4715" y="16"/>
                  </a:lnTo>
                  <a:lnTo>
                    <a:pt x="717" y="16"/>
                  </a:lnTo>
                  <a:cubicBezTo>
                    <a:pt x="602" y="16"/>
                    <a:pt x="491" y="0"/>
                    <a:pt x="38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8" name="Google Shape;6052;p9">
              <a:extLst>
                <a:ext uri="{FF2B5EF4-FFF2-40B4-BE49-F238E27FC236}">
                  <a16:creationId xmlns:a16="http://schemas.microsoft.com/office/drawing/2014/main" id="{A3674EC6-0811-4D6F-B52B-E13E78BF0220}"/>
                </a:ext>
              </a:extLst>
            </p:cNvPr>
            <p:cNvSpPr/>
            <p:nvPr/>
          </p:nvSpPr>
          <p:spPr>
            <a:xfrm>
              <a:off x="5575225" y="2593900"/>
              <a:ext cx="17425" cy="87550"/>
            </a:xfrm>
            <a:custGeom>
              <a:avLst/>
              <a:gdLst/>
              <a:ahLst/>
              <a:cxnLst/>
              <a:rect l="l" t="t" r="r" b="b"/>
              <a:pathLst>
                <a:path w="697" h="3502" extrusionOk="0">
                  <a:moveTo>
                    <a:pt x="157" y="1"/>
                  </a:moveTo>
                  <a:cubicBezTo>
                    <a:pt x="129" y="1"/>
                    <a:pt x="100" y="21"/>
                    <a:pt x="60" y="61"/>
                  </a:cubicBezTo>
                  <a:cubicBezTo>
                    <a:pt x="0" y="1214"/>
                    <a:pt x="299" y="2348"/>
                    <a:pt x="239" y="3502"/>
                  </a:cubicBezTo>
                  <a:cubicBezTo>
                    <a:pt x="696" y="3442"/>
                    <a:pt x="458" y="3144"/>
                    <a:pt x="438" y="2925"/>
                  </a:cubicBezTo>
                  <a:cubicBezTo>
                    <a:pt x="358" y="1950"/>
                    <a:pt x="577" y="976"/>
                    <a:pt x="239" y="61"/>
                  </a:cubicBezTo>
                  <a:cubicBezTo>
                    <a:pt x="209" y="21"/>
                    <a:pt x="184" y="1"/>
                    <a:pt x="15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9" name="Google Shape;6053;p9">
              <a:extLst>
                <a:ext uri="{FF2B5EF4-FFF2-40B4-BE49-F238E27FC236}">
                  <a16:creationId xmlns:a16="http://schemas.microsoft.com/office/drawing/2014/main" id="{4E6A32BA-6F22-4338-BDF9-85DFC9010EA5}"/>
                </a:ext>
              </a:extLst>
            </p:cNvPr>
            <p:cNvSpPr/>
            <p:nvPr/>
          </p:nvSpPr>
          <p:spPr>
            <a:xfrm>
              <a:off x="6149125" y="2642650"/>
              <a:ext cx="14450" cy="76600"/>
            </a:xfrm>
            <a:custGeom>
              <a:avLst/>
              <a:gdLst/>
              <a:ahLst/>
              <a:cxnLst/>
              <a:rect l="l" t="t" r="r" b="b"/>
              <a:pathLst>
                <a:path w="578" h="3064" extrusionOk="0">
                  <a:moveTo>
                    <a:pt x="299" y="0"/>
                  </a:moveTo>
                  <a:lnTo>
                    <a:pt x="299" y="0"/>
                  </a:lnTo>
                  <a:cubicBezTo>
                    <a:pt x="0" y="995"/>
                    <a:pt x="179" y="2049"/>
                    <a:pt x="219" y="3064"/>
                  </a:cubicBezTo>
                  <a:cubicBezTo>
                    <a:pt x="219" y="2208"/>
                    <a:pt x="577" y="1413"/>
                    <a:pt x="498" y="577"/>
                  </a:cubicBezTo>
                  <a:cubicBezTo>
                    <a:pt x="279" y="458"/>
                    <a:pt x="378" y="199"/>
                    <a:pt x="2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0" name="Google Shape;6054;p9">
              <a:extLst>
                <a:ext uri="{FF2B5EF4-FFF2-40B4-BE49-F238E27FC236}">
                  <a16:creationId xmlns:a16="http://schemas.microsoft.com/office/drawing/2014/main" id="{24027715-CC02-4C23-91D9-BCE0C8C46E24}"/>
                </a:ext>
              </a:extLst>
            </p:cNvPr>
            <p:cNvSpPr/>
            <p:nvPr/>
          </p:nvSpPr>
          <p:spPr>
            <a:xfrm>
              <a:off x="5582675" y="2743100"/>
              <a:ext cx="103975" cy="14225"/>
            </a:xfrm>
            <a:custGeom>
              <a:avLst/>
              <a:gdLst/>
              <a:ahLst/>
              <a:cxnLst/>
              <a:rect l="l" t="t" r="r" b="b"/>
              <a:pathLst>
                <a:path w="4159" h="569" extrusionOk="0">
                  <a:moveTo>
                    <a:pt x="100" y="1"/>
                  </a:moveTo>
                  <a:cubicBezTo>
                    <a:pt x="40" y="120"/>
                    <a:pt x="1" y="200"/>
                    <a:pt x="60" y="339"/>
                  </a:cubicBezTo>
                  <a:cubicBezTo>
                    <a:pt x="451" y="461"/>
                    <a:pt x="842" y="568"/>
                    <a:pt x="1238" y="568"/>
                  </a:cubicBezTo>
                  <a:cubicBezTo>
                    <a:pt x="1486" y="568"/>
                    <a:pt x="1736" y="526"/>
                    <a:pt x="1990" y="418"/>
                  </a:cubicBezTo>
                  <a:cubicBezTo>
                    <a:pt x="2726" y="379"/>
                    <a:pt x="3442" y="379"/>
                    <a:pt x="4158" y="359"/>
                  </a:cubicBezTo>
                  <a:cubicBezTo>
                    <a:pt x="3965" y="249"/>
                    <a:pt x="3756" y="232"/>
                    <a:pt x="3539" y="232"/>
                  </a:cubicBezTo>
                  <a:cubicBezTo>
                    <a:pt x="3442" y="232"/>
                    <a:pt x="3344" y="235"/>
                    <a:pt x="3246" y="235"/>
                  </a:cubicBezTo>
                  <a:cubicBezTo>
                    <a:pt x="3086" y="235"/>
                    <a:pt x="2925" y="226"/>
                    <a:pt x="2766" y="180"/>
                  </a:cubicBezTo>
                  <a:cubicBezTo>
                    <a:pt x="2432" y="96"/>
                    <a:pt x="2092" y="79"/>
                    <a:pt x="1751" y="79"/>
                  </a:cubicBezTo>
                  <a:cubicBezTo>
                    <a:pt x="1519" y="79"/>
                    <a:pt x="1287" y="87"/>
                    <a:pt x="1055" y="87"/>
                  </a:cubicBezTo>
                  <a:cubicBezTo>
                    <a:pt x="734" y="87"/>
                    <a:pt x="414" y="72"/>
                    <a:pt x="1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1" name="Google Shape;6055;p9">
              <a:extLst>
                <a:ext uri="{FF2B5EF4-FFF2-40B4-BE49-F238E27FC236}">
                  <a16:creationId xmlns:a16="http://schemas.microsoft.com/office/drawing/2014/main" id="{1D88CC83-9E79-4483-A14C-00F7EE1D818D}"/>
                </a:ext>
              </a:extLst>
            </p:cNvPr>
            <p:cNvSpPr/>
            <p:nvPr/>
          </p:nvSpPr>
          <p:spPr>
            <a:xfrm>
              <a:off x="5699550" y="2752125"/>
              <a:ext cx="81575" cy="8200"/>
            </a:xfrm>
            <a:custGeom>
              <a:avLst/>
              <a:gdLst/>
              <a:ahLst/>
              <a:cxnLst/>
              <a:rect l="l" t="t" r="r" b="b"/>
              <a:pathLst>
                <a:path w="3263" h="328" extrusionOk="0">
                  <a:moveTo>
                    <a:pt x="1366" y="0"/>
                  </a:moveTo>
                  <a:cubicBezTo>
                    <a:pt x="912" y="0"/>
                    <a:pt x="456" y="18"/>
                    <a:pt x="0" y="18"/>
                  </a:cubicBezTo>
                  <a:cubicBezTo>
                    <a:pt x="694" y="197"/>
                    <a:pt x="1396" y="327"/>
                    <a:pt x="2100" y="327"/>
                  </a:cubicBezTo>
                  <a:cubicBezTo>
                    <a:pt x="2487" y="327"/>
                    <a:pt x="2875" y="288"/>
                    <a:pt x="3263" y="197"/>
                  </a:cubicBezTo>
                  <a:cubicBezTo>
                    <a:pt x="2636" y="34"/>
                    <a:pt x="2003" y="0"/>
                    <a:pt x="13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2" name="Google Shape;6056;p9">
              <a:extLst>
                <a:ext uri="{FF2B5EF4-FFF2-40B4-BE49-F238E27FC236}">
                  <a16:creationId xmlns:a16="http://schemas.microsoft.com/office/drawing/2014/main" id="{DED12374-4E53-4BEC-9906-FF4128E60297}"/>
                </a:ext>
              </a:extLst>
            </p:cNvPr>
            <p:cNvSpPr/>
            <p:nvPr/>
          </p:nvSpPr>
          <p:spPr>
            <a:xfrm>
              <a:off x="6208800" y="2765975"/>
              <a:ext cx="97500" cy="13950"/>
            </a:xfrm>
            <a:custGeom>
              <a:avLst/>
              <a:gdLst/>
              <a:ahLst/>
              <a:cxnLst/>
              <a:rect l="l" t="t" r="r" b="b"/>
              <a:pathLst>
                <a:path w="3900" h="558" extrusionOk="0">
                  <a:moveTo>
                    <a:pt x="80" y="1"/>
                  </a:moveTo>
                  <a:lnTo>
                    <a:pt x="20" y="60"/>
                  </a:lnTo>
                  <a:cubicBezTo>
                    <a:pt x="0" y="200"/>
                    <a:pt x="60" y="299"/>
                    <a:pt x="160" y="339"/>
                  </a:cubicBezTo>
                  <a:cubicBezTo>
                    <a:pt x="505" y="475"/>
                    <a:pt x="866" y="488"/>
                    <a:pt x="1233" y="488"/>
                  </a:cubicBezTo>
                  <a:cubicBezTo>
                    <a:pt x="1322" y="488"/>
                    <a:pt x="1411" y="487"/>
                    <a:pt x="1501" y="487"/>
                  </a:cubicBezTo>
                  <a:cubicBezTo>
                    <a:pt x="1637" y="487"/>
                    <a:pt x="1773" y="489"/>
                    <a:pt x="1910" y="498"/>
                  </a:cubicBezTo>
                  <a:lnTo>
                    <a:pt x="2388" y="498"/>
                  </a:lnTo>
                  <a:cubicBezTo>
                    <a:pt x="2845" y="458"/>
                    <a:pt x="3283" y="558"/>
                    <a:pt x="3661" y="299"/>
                  </a:cubicBezTo>
                  <a:cubicBezTo>
                    <a:pt x="3740" y="259"/>
                    <a:pt x="3840" y="239"/>
                    <a:pt x="3899" y="220"/>
                  </a:cubicBezTo>
                  <a:cubicBezTo>
                    <a:pt x="3561" y="1"/>
                    <a:pt x="3163" y="41"/>
                    <a:pt x="2805" y="21"/>
                  </a:cubicBezTo>
                  <a:cubicBezTo>
                    <a:pt x="1890" y="1"/>
                    <a:pt x="995" y="1"/>
                    <a:pt x="8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3" name="Google Shape;6057;p9">
              <a:extLst>
                <a:ext uri="{FF2B5EF4-FFF2-40B4-BE49-F238E27FC236}">
                  <a16:creationId xmlns:a16="http://schemas.microsoft.com/office/drawing/2014/main" id="{50468F26-6160-43D5-B363-708400AE674C}"/>
                </a:ext>
              </a:extLst>
            </p:cNvPr>
            <p:cNvSpPr/>
            <p:nvPr/>
          </p:nvSpPr>
          <p:spPr>
            <a:xfrm>
              <a:off x="5574725" y="2510350"/>
              <a:ext cx="6475" cy="85075"/>
            </a:xfrm>
            <a:custGeom>
              <a:avLst/>
              <a:gdLst/>
              <a:ahLst/>
              <a:cxnLst/>
              <a:rect l="l" t="t" r="r" b="b"/>
              <a:pathLst>
                <a:path w="259" h="3403" extrusionOk="0">
                  <a:moveTo>
                    <a:pt x="219" y="1"/>
                  </a:moveTo>
                  <a:cubicBezTo>
                    <a:pt x="0" y="140"/>
                    <a:pt x="60" y="379"/>
                    <a:pt x="60" y="598"/>
                  </a:cubicBezTo>
                  <a:cubicBezTo>
                    <a:pt x="60" y="1214"/>
                    <a:pt x="20" y="1831"/>
                    <a:pt x="20" y="2468"/>
                  </a:cubicBezTo>
                  <a:cubicBezTo>
                    <a:pt x="60" y="2786"/>
                    <a:pt x="60" y="3084"/>
                    <a:pt x="80" y="3403"/>
                  </a:cubicBezTo>
                  <a:lnTo>
                    <a:pt x="259" y="3403"/>
                  </a:lnTo>
                  <a:cubicBezTo>
                    <a:pt x="219" y="2269"/>
                    <a:pt x="219" y="1135"/>
                    <a:pt x="2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4" name="Google Shape;6058;p9">
              <a:extLst>
                <a:ext uri="{FF2B5EF4-FFF2-40B4-BE49-F238E27FC236}">
                  <a16:creationId xmlns:a16="http://schemas.microsoft.com/office/drawing/2014/main" id="{EB4E9A2E-6AA5-4F74-9CAC-5F3A027BE20B}"/>
                </a:ext>
              </a:extLst>
            </p:cNvPr>
            <p:cNvSpPr/>
            <p:nvPr/>
          </p:nvSpPr>
          <p:spPr>
            <a:xfrm>
              <a:off x="5578700" y="2667025"/>
              <a:ext cx="15925" cy="56200"/>
            </a:xfrm>
            <a:custGeom>
              <a:avLst/>
              <a:gdLst/>
              <a:ahLst/>
              <a:cxnLst/>
              <a:rect l="l" t="t" r="r" b="b"/>
              <a:pathLst>
                <a:path w="637" h="2248" extrusionOk="0">
                  <a:moveTo>
                    <a:pt x="299" y="0"/>
                  </a:moveTo>
                  <a:lnTo>
                    <a:pt x="299" y="0"/>
                  </a:lnTo>
                  <a:cubicBezTo>
                    <a:pt x="259" y="199"/>
                    <a:pt x="319" y="438"/>
                    <a:pt x="100" y="577"/>
                  </a:cubicBezTo>
                  <a:cubicBezTo>
                    <a:pt x="0" y="1174"/>
                    <a:pt x="239" y="1691"/>
                    <a:pt x="498" y="2248"/>
                  </a:cubicBezTo>
                  <a:lnTo>
                    <a:pt x="498" y="1333"/>
                  </a:lnTo>
                  <a:cubicBezTo>
                    <a:pt x="418" y="895"/>
                    <a:pt x="637" y="398"/>
                    <a:pt x="2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5" name="Google Shape;6059;p9">
              <a:extLst>
                <a:ext uri="{FF2B5EF4-FFF2-40B4-BE49-F238E27FC236}">
                  <a16:creationId xmlns:a16="http://schemas.microsoft.com/office/drawing/2014/main" id="{68FE44A7-A294-4C71-8927-FD747F1EADFA}"/>
                </a:ext>
              </a:extLst>
            </p:cNvPr>
            <p:cNvSpPr/>
            <p:nvPr/>
          </p:nvSpPr>
          <p:spPr>
            <a:xfrm>
              <a:off x="6176475" y="2609825"/>
              <a:ext cx="9475" cy="45150"/>
            </a:xfrm>
            <a:custGeom>
              <a:avLst/>
              <a:gdLst/>
              <a:ahLst/>
              <a:cxnLst/>
              <a:rect l="l" t="t" r="r" b="b"/>
              <a:pathLst>
                <a:path w="379" h="1806" extrusionOk="0">
                  <a:moveTo>
                    <a:pt x="20" y="0"/>
                  </a:moveTo>
                  <a:cubicBezTo>
                    <a:pt x="20" y="577"/>
                    <a:pt x="0" y="1134"/>
                    <a:pt x="20" y="1731"/>
                  </a:cubicBezTo>
                  <a:cubicBezTo>
                    <a:pt x="90" y="1781"/>
                    <a:pt x="150" y="1806"/>
                    <a:pt x="207" y="1806"/>
                  </a:cubicBezTo>
                  <a:cubicBezTo>
                    <a:pt x="264" y="1806"/>
                    <a:pt x="319" y="1781"/>
                    <a:pt x="378" y="1731"/>
                  </a:cubicBezTo>
                  <a:lnTo>
                    <a:pt x="37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6" name="Google Shape;6060;p9">
              <a:extLst>
                <a:ext uri="{FF2B5EF4-FFF2-40B4-BE49-F238E27FC236}">
                  <a16:creationId xmlns:a16="http://schemas.microsoft.com/office/drawing/2014/main" id="{0DE6A732-6DB7-49EE-9C58-85B920E0EFBB}"/>
                </a:ext>
              </a:extLst>
            </p:cNvPr>
            <p:cNvSpPr/>
            <p:nvPr/>
          </p:nvSpPr>
          <p:spPr>
            <a:xfrm>
              <a:off x="6009875" y="2603350"/>
              <a:ext cx="9975" cy="60950"/>
            </a:xfrm>
            <a:custGeom>
              <a:avLst/>
              <a:gdLst/>
              <a:ahLst/>
              <a:cxnLst/>
              <a:rect l="l" t="t" r="r" b="b"/>
              <a:pathLst>
                <a:path w="399" h="2438" extrusionOk="0">
                  <a:moveTo>
                    <a:pt x="276" y="1"/>
                  </a:moveTo>
                  <a:cubicBezTo>
                    <a:pt x="249" y="1"/>
                    <a:pt x="219" y="21"/>
                    <a:pt x="179" y="60"/>
                  </a:cubicBezTo>
                  <a:cubicBezTo>
                    <a:pt x="120" y="816"/>
                    <a:pt x="60" y="1572"/>
                    <a:pt x="0" y="2348"/>
                  </a:cubicBezTo>
                  <a:cubicBezTo>
                    <a:pt x="60" y="2408"/>
                    <a:pt x="115" y="2438"/>
                    <a:pt x="172" y="2438"/>
                  </a:cubicBezTo>
                  <a:cubicBezTo>
                    <a:pt x="229" y="2438"/>
                    <a:pt x="289" y="2408"/>
                    <a:pt x="358" y="2348"/>
                  </a:cubicBezTo>
                  <a:cubicBezTo>
                    <a:pt x="378" y="2090"/>
                    <a:pt x="378" y="1851"/>
                    <a:pt x="398" y="1592"/>
                  </a:cubicBezTo>
                  <a:cubicBezTo>
                    <a:pt x="378" y="1075"/>
                    <a:pt x="378" y="578"/>
                    <a:pt x="358" y="60"/>
                  </a:cubicBezTo>
                  <a:cubicBezTo>
                    <a:pt x="329" y="21"/>
                    <a:pt x="304" y="1"/>
                    <a:pt x="2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7" name="Google Shape;6061;p9">
              <a:extLst>
                <a:ext uri="{FF2B5EF4-FFF2-40B4-BE49-F238E27FC236}">
                  <a16:creationId xmlns:a16="http://schemas.microsoft.com/office/drawing/2014/main" id="{66C65E96-FCBA-48ED-B7CB-1CDBF2A6F869}"/>
                </a:ext>
              </a:extLst>
            </p:cNvPr>
            <p:cNvSpPr/>
            <p:nvPr/>
          </p:nvSpPr>
          <p:spPr>
            <a:xfrm>
              <a:off x="5586150" y="2739850"/>
              <a:ext cx="66175" cy="9325"/>
            </a:xfrm>
            <a:custGeom>
              <a:avLst/>
              <a:gdLst/>
              <a:ahLst/>
              <a:cxnLst/>
              <a:rect l="l" t="t" r="r" b="b"/>
              <a:pathLst>
                <a:path w="2647" h="373" extrusionOk="0">
                  <a:moveTo>
                    <a:pt x="210" y="0"/>
                  </a:moveTo>
                  <a:cubicBezTo>
                    <a:pt x="127" y="0"/>
                    <a:pt x="60" y="43"/>
                    <a:pt x="1" y="151"/>
                  </a:cubicBezTo>
                  <a:cubicBezTo>
                    <a:pt x="464" y="323"/>
                    <a:pt x="939" y="373"/>
                    <a:pt x="1419" y="373"/>
                  </a:cubicBezTo>
                  <a:cubicBezTo>
                    <a:pt x="1826" y="373"/>
                    <a:pt x="2236" y="337"/>
                    <a:pt x="2647" y="310"/>
                  </a:cubicBezTo>
                  <a:cubicBezTo>
                    <a:pt x="2477" y="151"/>
                    <a:pt x="2288" y="121"/>
                    <a:pt x="2094" y="121"/>
                  </a:cubicBezTo>
                  <a:cubicBezTo>
                    <a:pt x="1978" y="121"/>
                    <a:pt x="1860" y="131"/>
                    <a:pt x="1743" y="131"/>
                  </a:cubicBezTo>
                  <a:cubicBezTo>
                    <a:pt x="1665" y="131"/>
                    <a:pt x="1588" y="127"/>
                    <a:pt x="1513" y="111"/>
                  </a:cubicBezTo>
                  <a:cubicBezTo>
                    <a:pt x="1311" y="111"/>
                    <a:pt x="1109" y="133"/>
                    <a:pt x="911" y="133"/>
                  </a:cubicBezTo>
                  <a:cubicBezTo>
                    <a:pt x="737" y="133"/>
                    <a:pt x="566" y="116"/>
                    <a:pt x="399" y="51"/>
                  </a:cubicBezTo>
                  <a:cubicBezTo>
                    <a:pt x="327" y="19"/>
                    <a:pt x="265" y="0"/>
                    <a:pt x="21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8" name="Google Shape;6062;p9">
              <a:extLst>
                <a:ext uri="{FF2B5EF4-FFF2-40B4-BE49-F238E27FC236}">
                  <a16:creationId xmlns:a16="http://schemas.microsoft.com/office/drawing/2014/main" id="{5E9FE456-BB44-4DF8-A13E-AE738CD66623}"/>
                </a:ext>
              </a:extLst>
            </p:cNvPr>
            <p:cNvSpPr/>
            <p:nvPr/>
          </p:nvSpPr>
          <p:spPr>
            <a:xfrm>
              <a:off x="6008875" y="2662050"/>
              <a:ext cx="9975" cy="47750"/>
            </a:xfrm>
            <a:custGeom>
              <a:avLst/>
              <a:gdLst/>
              <a:ahLst/>
              <a:cxnLst/>
              <a:rect l="l" t="t" r="r" b="b"/>
              <a:pathLst>
                <a:path w="399" h="1910" extrusionOk="0">
                  <a:moveTo>
                    <a:pt x="40" y="0"/>
                  </a:moveTo>
                  <a:cubicBezTo>
                    <a:pt x="20" y="637"/>
                    <a:pt x="1" y="1273"/>
                    <a:pt x="199" y="1910"/>
                  </a:cubicBezTo>
                  <a:cubicBezTo>
                    <a:pt x="239" y="1273"/>
                    <a:pt x="319" y="637"/>
                    <a:pt x="39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9" name="Google Shape;6063;p9">
              <a:extLst>
                <a:ext uri="{FF2B5EF4-FFF2-40B4-BE49-F238E27FC236}">
                  <a16:creationId xmlns:a16="http://schemas.microsoft.com/office/drawing/2014/main" id="{CEA17685-C480-42F5-9036-860DD48073D4}"/>
                </a:ext>
              </a:extLst>
            </p:cNvPr>
            <p:cNvSpPr/>
            <p:nvPr/>
          </p:nvSpPr>
          <p:spPr>
            <a:xfrm>
              <a:off x="6173975" y="2652600"/>
              <a:ext cx="14450" cy="44275"/>
            </a:xfrm>
            <a:custGeom>
              <a:avLst/>
              <a:gdLst/>
              <a:ahLst/>
              <a:cxnLst/>
              <a:rect l="l" t="t" r="r" b="b"/>
              <a:pathLst>
                <a:path w="578" h="1771" extrusionOk="0">
                  <a:moveTo>
                    <a:pt x="100" y="0"/>
                  </a:moveTo>
                  <a:cubicBezTo>
                    <a:pt x="120" y="597"/>
                    <a:pt x="1" y="1194"/>
                    <a:pt x="299" y="1771"/>
                  </a:cubicBezTo>
                  <a:cubicBezTo>
                    <a:pt x="160" y="1154"/>
                    <a:pt x="578" y="597"/>
                    <a:pt x="4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0" name="Google Shape;6064;p9">
              <a:extLst>
                <a:ext uri="{FF2B5EF4-FFF2-40B4-BE49-F238E27FC236}">
                  <a16:creationId xmlns:a16="http://schemas.microsoft.com/office/drawing/2014/main" id="{61678E74-EB83-4140-A340-8D0FA86E923B}"/>
                </a:ext>
              </a:extLst>
            </p:cNvPr>
            <p:cNvSpPr/>
            <p:nvPr/>
          </p:nvSpPr>
          <p:spPr>
            <a:xfrm>
              <a:off x="6012850" y="2510350"/>
              <a:ext cx="7500" cy="57850"/>
            </a:xfrm>
            <a:custGeom>
              <a:avLst/>
              <a:gdLst/>
              <a:ahLst/>
              <a:cxnLst/>
              <a:rect l="l" t="t" r="r" b="b"/>
              <a:pathLst>
                <a:path w="300" h="2314" extrusionOk="0">
                  <a:moveTo>
                    <a:pt x="1" y="1"/>
                  </a:moveTo>
                  <a:cubicBezTo>
                    <a:pt x="40" y="777"/>
                    <a:pt x="60" y="1513"/>
                    <a:pt x="80" y="2269"/>
                  </a:cubicBezTo>
                  <a:cubicBezTo>
                    <a:pt x="110" y="2298"/>
                    <a:pt x="135" y="2313"/>
                    <a:pt x="160" y="2313"/>
                  </a:cubicBezTo>
                  <a:cubicBezTo>
                    <a:pt x="185" y="2313"/>
                    <a:pt x="210" y="2298"/>
                    <a:pt x="239" y="2269"/>
                  </a:cubicBezTo>
                  <a:cubicBezTo>
                    <a:pt x="259" y="1513"/>
                    <a:pt x="279" y="737"/>
                    <a:pt x="2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1" name="Google Shape;6065;p9">
              <a:extLst>
                <a:ext uri="{FF2B5EF4-FFF2-40B4-BE49-F238E27FC236}">
                  <a16:creationId xmlns:a16="http://schemas.microsoft.com/office/drawing/2014/main" id="{1D39C080-6A44-4C53-913D-85A52E4985A5}"/>
                </a:ext>
              </a:extLst>
            </p:cNvPr>
            <p:cNvSpPr/>
            <p:nvPr/>
          </p:nvSpPr>
          <p:spPr>
            <a:xfrm>
              <a:off x="5713975" y="2518325"/>
              <a:ext cx="11950" cy="43775"/>
            </a:xfrm>
            <a:custGeom>
              <a:avLst/>
              <a:gdLst/>
              <a:ahLst/>
              <a:cxnLst/>
              <a:rect l="l" t="t" r="r" b="b"/>
              <a:pathLst>
                <a:path w="478" h="1751" extrusionOk="0">
                  <a:moveTo>
                    <a:pt x="0" y="0"/>
                  </a:moveTo>
                  <a:cubicBezTo>
                    <a:pt x="159" y="577"/>
                    <a:pt x="159" y="1174"/>
                    <a:pt x="199" y="1751"/>
                  </a:cubicBezTo>
                  <a:cubicBezTo>
                    <a:pt x="378" y="1651"/>
                    <a:pt x="378" y="1472"/>
                    <a:pt x="398" y="1313"/>
                  </a:cubicBezTo>
                  <a:cubicBezTo>
                    <a:pt x="378" y="875"/>
                    <a:pt x="478" y="378"/>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2" name="Google Shape;6066;p9">
              <a:extLst>
                <a:ext uri="{FF2B5EF4-FFF2-40B4-BE49-F238E27FC236}">
                  <a16:creationId xmlns:a16="http://schemas.microsoft.com/office/drawing/2014/main" id="{AFB360D9-89C1-4F82-B6CB-3FD783CCDC59}"/>
                </a:ext>
              </a:extLst>
            </p:cNvPr>
            <p:cNvSpPr/>
            <p:nvPr/>
          </p:nvSpPr>
          <p:spPr>
            <a:xfrm>
              <a:off x="6028775" y="2441275"/>
              <a:ext cx="47750" cy="8000"/>
            </a:xfrm>
            <a:custGeom>
              <a:avLst/>
              <a:gdLst/>
              <a:ahLst/>
              <a:cxnLst/>
              <a:rect l="l" t="t" r="r" b="b"/>
              <a:pathLst>
                <a:path w="1910" h="320" extrusionOk="0">
                  <a:moveTo>
                    <a:pt x="808" y="0"/>
                  </a:moveTo>
                  <a:cubicBezTo>
                    <a:pt x="539" y="0"/>
                    <a:pt x="271" y="71"/>
                    <a:pt x="0" y="257"/>
                  </a:cubicBezTo>
                  <a:cubicBezTo>
                    <a:pt x="297" y="304"/>
                    <a:pt x="589" y="320"/>
                    <a:pt x="882" y="320"/>
                  </a:cubicBezTo>
                  <a:cubicBezTo>
                    <a:pt x="1220" y="320"/>
                    <a:pt x="1559" y="299"/>
                    <a:pt x="1910" y="277"/>
                  </a:cubicBezTo>
                  <a:cubicBezTo>
                    <a:pt x="1533" y="129"/>
                    <a:pt x="1169" y="0"/>
                    <a:pt x="8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3" name="Google Shape;6067;p9">
              <a:extLst>
                <a:ext uri="{FF2B5EF4-FFF2-40B4-BE49-F238E27FC236}">
                  <a16:creationId xmlns:a16="http://schemas.microsoft.com/office/drawing/2014/main" id="{0EE72728-FAF1-442B-98B7-3BAD080BB4B5}"/>
                </a:ext>
              </a:extLst>
            </p:cNvPr>
            <p:cNvSpPr/>
            <p:nvPr/>
          </p:nvSpPr>
          <p:spPr>
            <a:xfrm>
              <a:off x="6031250" y="2525775"/>
              <a:ext cx="15950" cy="27375"/>
            </a:xfrm>
            <a:custGeom>
              <a:avLst/>
              <a:gdLst/>
              <a:ahLst/>
              <a:cxnLst/>
              <a:rect l="l" t="t" r="r" b="b"/>
              <a:pathLst>
                <a:path w="638" h="1095" extrusionOk="0">
                  <a:moveTo>
                    <a:pt x="200" y="1"/>
                  </a:moveTo>
                  <a:cubicBezTo>
                    <a:pt x="60" y="398"/>
                    <a:pt x="1" y="756"/>
                    <a:pt x="259" y="1095"/>
                  </a:cubicBezTo>
                  <a:cubicBezTo>
                    <a:pt x="418" y="1015"/>
                    <a:pt x="319" y="796"/>
                    <a:pt x="458" y="697"/>
                  </a:cubicBezTo>
                  <a:cubicBezTo>
                    <a:pt x="418" y="478"/>
                    <a:pt x="637" y="160"/>
                    <a:pt x="2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4" name="Google Shape;6068;p9">
              <a:extLst>
                <a:ext uri="{FF2B5EF4-FFF2-40B4-BE49-F238E27FC236}">
                  <a16:creationId xmlns:a16="http://schemas.microsoft.com/office/drawing/2014/main" id="{ADB473D7-1ED1-4C92-BC73-12433C640C00}"/>
                </a:ext>
              </a:extLst>
            </p:cNvPr>
            <p:cNvSpPr/>
            <p:nvPr/>
          </p:nvSpPr>
          <p:spPr>
            <a:xfrm>
              <a:off x="5718450" y="2662050"/>
              <a:ext cx="5000" cy="37325"/>
            </a:xfrm>
            <a:custGeom>
              <a:avLst/>
              <a:gdLst/>
              <a:ahLst/>
              <a:cxnLst/>
              <a:rect l="l" t="t" r="r" b="b"/>
              <a:pathLst>
                <a:path w="200" h="1493" extrusionOk="0">
                  <a:moveTo>
                    <a:pt x="199" y="0"/>
                  </a:moveTo>
                  <a:cubicBezTo>
                    <a:pt x="120" y="20"/>
                    <a:pt x="60" y="20"/>
                    <a:pt x="0" y="20"/>
                  </a:cubicBezTo>
                  <a:lnTo>
                    <a:pt x="0" y="1492"/>
                  </a:lnTo>
                  <a:lnTo>
                    <a:pt x="199" y="1492"/>
                  </a:lnTo>
                  <a:lnTo>
                    <a:pt x="19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5" name="Google Shape;6069;p9">
              <a:extLst>
                <a:ext uri="{FF2B5EF4-FFF2-40B4-BE49-F238E27FC236}">
                  <a16:creationId xmlns:a16="http://schemas.microsoft.com/office/drawing/2014/main" id="{5C3E61EA-D1E1-4873-9BC9-F9865B2B067D}"/>
                </a:ext>
              </a:extLst>
            </p:cNvPr>
            <p:cNvSpPr/>
            <p:nvPr/>
          </p:nvSpPr>
          <p:spPr>
            <a:xfrm>
              <a:off x="6308250" y="2457000"/>
              <a:ext cx="44300" cy="5075"/>
            </a:xfrm>
            <a:custGeom>
              <a:avLst/>
              <a:gdLst/>
              <a:ahLst/>
              <a:cxnLst/>
              <a:rect l="l" t="t" r="r" b="b"/>
              <a:pathLst>
                <a:path w="1772" h="203" extrusionOk="0">
                  <a:moveTo>
                    <a:pt x="953" y="1"/>
                  </a:moveTo>
                  <a:cubicBezTo>
                    <a:pt x="638" y="1"/>
                    <a:pt x="319" y="46"/>
                    <a:pt x="1" y="46"/>
                  </a:cubicBezTo>
                  <a:cubicBezTo>
                    <a:pt x="311" y="170"/>
                    <a:pt x="621" y="203"/>
                    <a:pt x="929" y="203"/>
                  </a:cubicBezTo>
                  <a:cubicBezTo>
                    <a:pt x="1213" y="203"/>
                    <a:pt x="1494" y="175"/>
                    <a:pt x="1771" y="165"/>
                  </a:cubicBezTo>
                  <a:cubicBezTo>
                    <a:pt x="1502" y="36"/>
                    <a:pt x="1229" y="1"/>
                    <a:pt x="9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6" name="Google Shape;6070;p9">
              <a:extLst>
                <a:ext uri="{FF2B5EF4-FFF2-40B4-BE49-F238E27FC236}">
                  <a16:creationId xmlns:a16="http://schemas.microsoft.com/office/drawing/2014/main" id="{D32136C5-2988-41A8-973C-5993A639D298}"/>
                </a:ext>
              </a:extLst>
            </p:cNvPr>
            <p:cNvSpPr/>
            <p:nvPr/>
          </p:nvSpPr>
          <p:spPr>
            <a:xfrm>
              <a:off x="6036725" y="2543675"/>
              <a:ext cx="6000" cy="38325"/>
            </a:xfrm>
            <a:custGeom>
              <a:avLst/>
              <a:gdLst/>
              <a:ahLst/>
              <a:cxnLst/>
              <a:rect l="l" t="t" r="r" b="b"/>
              <a:pathLst>
                <a:path w="240" h="1533" extrusionOk="0">
                  <a:moveTo>
                    <a:pt x="239" y="1"/>
                  </a:moveTo>
                  <a:cubicBezTo>
                    <a:pt x="100" y="80"/>
                    <a:pt x="80" y="220"/>
                    <a:pt x="40" y="379"/>
                  </a:cubicBezTo>
                  <a:lnTo>
                    <a:pt x="40" y="558"/>
                  </a:lnTo>
                  <a:cubicBezTo>
                    <a:pt x="1" y="597"/>
                    <a:pt x="1" y="677"/>
                    <a:pt x="40" y="757"/>
                  </a:cubicBezTo>
                  <a:lnTo>
                    <a:pt x="40" y="936"/>
                  </a:lnTo>
                  <a:cubicBezTo>
                    <a:pt x="80" y="1154"/>
                    <a:pt x="1" y="1393"/>
                    <a:pt x="239" y="1532"/>
                  </a:cubicBezTo>
                  <a:lnTo>
                    <a:pt x="23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7" name="Google Shape;6071;p9">
              <a:extLst>
                <a:ext uri="{FF2B5EF4-FFF2-40B4-BE49-F238E27FC236}">
                  <a16:creationId xmlns:a16="http://schemas.microsoft.com/office/drawing/2014/main" id="{224C0626-A961-4C74-B42B-62F36E491D44}"/>
                </a:ext>
              </a:extLst>
            </p:cNvPr>
            <p:cNvSpPr/>
            <p:nvPr/>
          </p:nvSpPr>
          <p:spPr>
            <a:xfrm>
              <a:off x="6012350" y="2567050"/>
              <a:ext cx="8975" cy="37825"/>
            </a:xfrm>
            <a:custGeom>
              <a:avLst/>
              <a:gdLst/>
              <a:ahLst/>
              <a:cxnLst/>
              <a:rect l="l" t="t" r="r" b="b"/>
              <a:pathLst>
                <a:path w="359" h="1513" extrusionOk="0">
                  <a:moveTo>
                    <a:pt x="100" y="1"/>
                  </a:moveTo>
                  <a:cubicBezTo>
                    <a:pt x="1" y="498"/>
                    <a:pt x="80" y="1015"/>
                    <a:pt x="100" y="1512"/>
                  </a:cubicBezTo>
                  <a:lnTo>
                    <a:pt x="259" y="1512"/>
                  </a:lnTo>
                  <a:cubicBezTo>
                    <a:pt x="279" y="995"/>
                    <a:pt x="359" y="498"/>
                    <a:pt x="25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8" name="Google Shape;6072;p9">
              <a:extLst>
                <a:ext uri="{FF2B5EF4-FFF2-40B4-BE49-F238E27FC236}">
                  <a16:creationId xmlns:a16="http://schemas.microsoft.com/office/drawing/2014/main" id="{E08476EB-E155-47A2-940C-0F6C8C934FFD}"/>
                </a:ext>
              </a:extLst>
            </p:cNvPr>
            <p:cNvSpPr/>
            <p:nvPr/>
          </p:nvSpPr>
          <p:spPr>
            <a:xfrm>
              <a:off x="6178450" y="2521600"/>
              <a:ext cx="8000" cy="30550"/>
            </a:xfrm>
            <a:custGeom>
              <a:avLst/>
              <a:gdLst/>
              <a:ahLst/>
              <a:cxnLst/>
              <a:rect l="l" t="t" r="r" b="b"/>
              <a:pathLst>
                <a:path w="320" h="1222" extrusionOk="0">
                  <a:moveTo>
                    <a:pt x="193" y="1"/>
                  </a:moveTo>
                  <a:cubicBezTo>
                    <a:pt x="167" y="1"/>
                    <a:pt x="138" y="21"/>
                    <a:pt x="100" y="68"/>
                  </a:cubicBezTo>
                  <a:cubicBezTo>
                    <a:pt x="81" y="148"/>
                    <a:pt x="81" y="187"/>
                    <a:pt x="81" y="247"/>
                  </a:cubicBezTo>
                  <a:cubicBezTo>
                    <a:pt x="1" y="386"/>
                    <a:pt x="1" y="546"/>
                    <a:pt x="81" y="685"/>
                  </a:cubicBezTo>
                  <a:lnTo>
                    <a:pt x="81" y="844"/>
                  </a:lnTo>
                  <a:cubicBezTo>
                    <a:pt x="120" y="963"/>
                    <a:pt x="120" y="1142"/>
                    <a:pt x="279" y="1222"/>
                  </a:cubicBezTo>
                  <a:cubicBezTo>
                    <a:pt x="299" y="844"/>
                    <a:pt x="319" y="466"/>
                    <a:pt x="319" y="48"/>
                  </a:cubicBezTo>
                  <a:lnTo>
                    <a:pt x="319" y="48"/>
                  </a:lnTo>
                  <a:lnTo>
                    <a:pt x="279" y="68"/>
                  </a:lnTo>
                  <a:cubicBezTo>
                    <a:pt x="248" y="26"/>
                    <a:pt x="222" y="1"/>
                    <a:pt x="1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9" name="Google Shape;6073;p9">
              <a:extLst>
                <a:ext uri="{FF2B5EF4-FFF2-40B4-BE49-F238E27FC236}">
                  <a16:creationId xmlns:a16="http://schemas.microsoft.com/office/drawing/2014/main" id="{BA428754-CA69-41AB-B42F-002A481275F6}"/>
                </a:ext>
              </a:extLst>
            </p:cNvPr>
            <p:cNvSpPr/>
            <p:nvPr/>
          </p:nvSpPr>
          <p:spPr>
            <a:xfrm>
              <a:off x="6004400" y="2761500"/>
              <a:ext cx="29875" cy="11300"/>
            </a:xfrm>
            <a:custGeom>
              <a:avLst/>
              <a:gdLst/>
              <a:ahLst/>
              <a:cxnLst/>
              <a:rect l="l" t="t" r="r" b="b"/>
              <a:pathLst>
                <a:path w="1195" h="452" extrusionOk="0">
                  <a:moveTo>
                    <a:pt x="916" y="1"/>
                  </a:moveTo>
                  <a:cubicBezTo>
                    <a:pt x="776" y="1"/>
                    <a:pt x="617" y="1"/>
                    <a:pt x="478" y="21"/>
                  </a:cubicBezTo>
                  <a:cubicBezTo>
                    <a:pt x="319" y="40"/>
                    <a:pt x="140" y="80"/>
                    <a:pt x="1" y="100"/>
                  </a:cubicBezTo>
                  <a:cubicBezTo>
                    <a:pt x="126" y="372"/>
                    <a:pt x="306" y="451"/>
                    <a:pt x="506" y="451"/>
                  </a:cubicBezTo>
                  <a:cubicBezTo>
                    <a:pt x="688" y="451"/>
                    <a:pt x="886" y="386"/>
                    <a:pt x="1075" y="339"/>
                  </a:cubicBezTo>
                  <a:cubicBezTo>
                    <a:pt x="1174" y="279"/>
                    <a:pt x="1194" y="200"/>
                    <a:pt x="1174" y="80"/>
                  </a:cubicBezTo>
                  <a:cubicBezTo>
                    <a:pt x="1095" y="40"/>
                    <a:pt x="995" y="21"/>
                    <a:pt x="9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70" name="Google Shape;6074;p9">
              <a:extLst>
                <a:ext uri="{FF2B5EF4-FFF2-40B4-BE49-F238E27FC236}">
                  <a16:creationId xmlns:a16="http://schemas.microsoft.com/office/drawing/2014/main" id="{4F6D649F-2D5D-4FBE-A204-0D0AEEE67972}"/>
                </a:ext>
              </a:extLst>
            </p:cNvPr>
            <p:cNvSpPr/>
            <p:nvPr/>
          </p:nvSpPr>
          <p:spPr>
            <a:xfrm>
              <a:off x="5676175" y="2433275"/>
              <a:ext cx="19425" cy="4500"/>
            </a:xfrm>
            <a:custGeom>
              <a:avLst/>
              <a:gdLst/>
              <a:ahLst/>
              <a:cxnLst/>
              <a:rect l="l" t="t" r="r" b="b"/>
              <a:pathLst>
                <a:path w="777" h="180" extrusionOk="0">
                  <a:moveTo>
                    <a:pt x="373" y="1"/>
                  </a:moveTo>
                  <a:cubicBezTo>
                    <a:pt x="244" y="1"/>
                    <a:pt x="120" y="60"/>
                    <a:pt x="0" y="180"/>
                  </a:cubicBezTo>
                  <a:lnTo>
                    <a:pt x="776" y="180"/>
                  </a:lnTo>
                  <a:cubicBezTo>
                    <a:pt x="637" y="60"/>
                    <a:pt x="503" y="1"/>
                    <a:pt x="37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71" name="Google Shape;6075;p9">
              <a:extLst>
                <a:ext uri="{FF2B5EF4-FFF2-40B4-BE49-F238E27FC236}">
                  <a16:creationId xmlns:a16="http://schemas.microsoft.com/office/drawing/2014/main" id="{53849286-2F95-424A-975F-D0FC68E222AF}"/>
                </a:ext>
              </a:extLst>
            </p:cNvPr>
            <p:cNvSpPr/>
            <p:nvPr/>
          </p:nvSpPr>
          <p:spPr>
            <a:xfrm>
              <a:off x="6081000" y="2443025"/>
              <a:ext cx="18900" cy="6600"/>
            </a:xfrm>
            <a:custGeom>
              <a:avLst/>
              <a:gdLst/>
              <a:ahLst/>
              <a:cxnLst/>
              <a:rect l="l" t="t" r="r" b="b"/>
              <a:pathLst>
                <a:path w="756" h="264" extrusionOk="0">
                  <a:moveTo>
                    <a:pt x="371" y="1"/>
                  </a:moveTo>
                  <a:cubicBezTo>
                    <a:pt x="244" y="1"/>
                    <a:pt x="117" y="70"/>
                    <a:pt x="0" y="207"/>
                  </a:cubicBezTo>
                  <a:cubicBezTo>
                    <a:pt x="110" y="250"/>
                    <a:pt x="220" y="263"/>
                    <a:pt x="329" y="263"/>
                  </a:cubicBezTo>
                  <a:cubicBezTo>
                    <a:pt x="475" y="263"/>
                    <a:pt x="619" y="239"/>
                    <a:pt x="756" y="227"/>
                  </a:cubicBezTo>
                  <a:cubicBezTo>
                    <a:pt x="635" y="75"/>
                    <a:pt x="503" y="1"/>
                    <a:pt x="3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72" name="Google Shape;6076;p9">
              <a:extLst>
                <a:ext uri="{FF2B5EF4-FFF2-40B4-BE49-F238E27FC236}">
                  <a16:creationId xmlns:a16="http://schemas.microsoft.com/office/drawing/2014/main" id="{8963E81F-263C-436E-8A61-AA6E12ED0F7C}"/>
                </a:ext>
              </a:extLst>
            </p:cNvPr>
            <p:cNvSpPr/>
            <p:nvPr/>
          </p:nvSpPr>
          <p:spPr>
            <a:xfrm>
              <a:off x="6036725" y="2585950"/>
              <a:ext cx="6000" cy="13950"/>
            </a:xfrm>
            <a:custGeom>
              <a:avLst/>
              <a:gdLst/>
              <a:ahLst/>
              <a:cxnLst/>
              <a:rect l="l" t="t" r="r" b="b"/>
              <a:pathLst>
                <a:path w="240" h="558" extrusionOk="0">
                  <a:moveTo>
                    <a:pt x="239" y="1"/>
                  </a:moveTo>
                  <a:cubicBezTo>
                    <a:pt x="1" y="180"/>
                    <a:pt x="20" y="359"/>
                    <a:pt x="239" y="558"/>
                  </a:cubicBezTo>
                  <a:lnTo>
                    <a:pt x="23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73" name="Google Shape;6077;p9">
              <a:extLst>
                <a:ext uri="{FF2B5EF4-FFF2-40B4-BE49-F238E27FC236}">
                  <a16:creationId xmlns:a16="http://schemas.microsoft.com/office/drawing/2014/main" id="{3133A9DB-65CF-43E3-9EEE-B0CFD0886EDD}"/>
                </a:ext>
              </a:extLst>
            </p:cNvPr>
            <p:cNvSpPr/>
            <p:nvPr/>
          </p:nvSpPr>
          <p:spPr>
            <a:xfrm>
              <a:off x="5719450" y="2567050"/>
              <a:ext cx="4500" cy="8975"/>
            </a:xfrm>
            <a:custGeom>
              <a:avLst/>
              <a:gdLst/>
              <a:ahLst/>
              <a:cxnLst/>
              <a:rect l="l" t="t" r="r" b="b"/>
              <a:pathLst>
                <a:path w="180" h="359" extrusionOk="0">
                  <a:moveTo>
                    <a:pt x="0" y="1"/>
                  </a:moveTo>
                  <a:lnTo>
                    <a:pt x="0" y="359"/>
                  </a:lnTo>
                  <a:cubicBezTo>
                    <a:pt x="179" y="239"/>
                    <a:pt x="179" y="120"/>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74" name="Google Shape;6078;p9">
              <a:extLst>
                <a:ext uri="{FF2B5EF4-FFF2-40B4-BE49-F238E27FC236}">
                  <a16:creationId xmlns:a16="http://schemas.microsoft.com/office/drawing/2014/main" id="{99D53D0D-5D1E-4201-AB58-E3712E5F8C42}"/>
                </a:ext>
              </a:extLst>
            </p:cNvPr>
            <p:cNvSpPr/>
            <p:nvPr/>
          </p:nvSpPr>
          <p:spPr>
            <a:xfrm>
              <a:off x="6180950" y="2514825"/>
              <a:ext cx="5000" cy="8975"/>
            </a:xfrm>
            <a:custGeom>
              <a:avLst/>
              <a:gdLst/>
              <a:ahLst/>
              <a:cxnLst/>
              <a:rect l="l" t="t" r="r" b="b"/>
              <a:pathLst>
                <a:path w="200" h="359" extrusionOk="0">
                  <a:moveTo>
                    <a:pt x="0" y="1"/>
                  </a:moveTo>
                  <a:lnTo>
                    <a:pt x="0" y="359"/>
                  </a:lnTo>
                  <a:cubicBezTo>
                    <a:pt x="14" y="352"/>
                    <a:pt x="31" y="350"/>
                    <a:pt x="51" y="350"/>
                  </a:cubicBezTo>
                  <a:cubicBezTo>
                    <a:pt x="91" y="350"/>
                    <a:pt x="140" y="359"/>
                    <a:pt x="179" y="359"/>
                  </a:cubicBezTo>
                  <a:cubicBezTo>
                    <a:pt x="199" y="220"/>
                    <a:pt x="179" y="6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75" name="Google Shape;6079;p9">
              <a:extLst>
                <a:ext uri="{FF2B5EF4-FFF2-40B4-BE49-F238E27FC236}">
                  <a16:creationId xmlns:a16="http://schemas.microsoft.com/office/drawing/2014/main" id="{5C49DCDE-81F6-4E88-B8E6-4461F73D6089}"/>
                </a:ext>
              </a:extLst>
            </p:cNvPr>
            <p:cNvSpPr/>
            <p:nvPr/>
          </p:nvSpPr>
          <p:spPr>
            <a:xfrm>
              <a:off x="6176475" y="2527775"/>
              <a:ext cx="4000" cy="10950"/>
            </a:xfrm>
            <a:custGeom>
              <a:avLst/>
              <a:gdLst/>
              <a:ahLst/>
              <a:cxnLst/>
              <a:rect l="l" t="t" r="r" b="b"/>
              <a:pathLst>
                <a:path w="160" h="438" extrusionOk="0">
                  <a:moveTo>
                    <a:pt x="160" y="0"/>
                  </a:moveTo>
                  <a:cubicBezTo>
                    <a:pt x="20" y="139"/>
                    <a:pt x="0" y="299"/>
                    <a:pt x="160" y="438"/>
                  </a:cubicBezTo>
                  <a:lnTo>
                    <a:pt x="16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76" name="Google Shape;6080;p9">
              <a:extLst>
                <a:ext uri="{FF2B5EF4-FFF2-40B4-BE49-F238E27FC236}">
                  <a16:creationId xmlns:a16="http://schemas.microsoft.com/office/drawing/2014/main" id="{B16552BB-6BF3-426D-8E6C-AD920F880D17}"/>
                </a:ext>
              </a:extLst>
            </p:cNvPr>
            <p:cNvSpPr/>
            <p:nvPr/>
          </p:nvSpPr>
          <p:spPr>
            <a:xfrm>
              <a:off x="5863175" y="2679950"/>
              <a:ext cx="2500" cy="3000"/>
            </a:xfrm>
            <a:custGeom>
              <a:avLst/>
              <a:gdLst/>
              <a:ahLst/>
              <a:cxnLst/>
              <a:rect l="l" t="t" r="r" b="b"/>
              <a:pathLst>
                <a:path w="100" h="120" extrusionOk="0">
                  <a:moveTo>
                    <a:pt x="60" y="0"/>
                  </a:moveTo>
                  <a:lnTo>
                    <a:pt x="0" y="60"/>
                  </a:lnTo>
                  <a:lnTo>
                    <a:pt x="80" y="120"/>
                  </a:lnTo>
                  <a:cubicBezTo>
                    <a:pt x="80" y="100"/>
                    <a:pt x="99" y="80"/>
                    <a:pt x="99" y="60"/>
                  </a:cubicBezTo>
                  <a:cubicBezTo>
                    <a:pt x="80" y="20"/>
                    <a:pt x="80" y="0"/>
                    <a:pt x="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77" name="Google Shape;6081;p9">
              <a:extLst>
                <a:ext uri="{FF2B5EF4-FFF2-40B4-BE49-F238E27FC236}">
                  <a16:creationId xmlns:a16="http://schemas.microsoft.com/office/drawing/2014/main" id="{04420D88-7983-4F7B-8562-ED1DB59D08CA}"/>
                </a:ext>
              </a:extLst>
            </p:cNvPr>
            <p:cNvSpPr/>
            <p:nvPr/>
          </p:nvSpPr>
          <p:spPr>
            <a:xfrm>
              <a:off x="6381875" y="2458650"/>
              <a:ext cx="8975" cy="3000"/>
            </a:xfrm>
            <a:custGeom>
              <a:avLst/>
              <a:gdLst/>
              <a:ahLst/>
              <a:cxnLst/>
              <a:rect l="l" t="t" r="r" b="b"/>
              <a:pathLst>
                <a:path w="359" h="120" extrusionOk="0">
                  <a:moveTo>
                    <a:pt x="179" y="0"/>
                  </a:moveTo>
                  <a:cubicBezTo>
                    <a:pt x="119" y="0"/>
                    <a:pt x="60" y="40"/>
                    <a:pt x="0" y="119"/>
                  </a:cubicBezTo>
                  <a:cubicBezTo>
                    <a:pt x="60" y="109"/>
                    <a:pt x="119" y="104"/>
                    <a:pt x="179" y="104"/>
                  </a:cubicBezTo>
                  <a:cubicBezTo>
                    <a:pt x="239" y="104"/>
                    <a:pt x="298" y="109"/>
                    <a:pt x="358" y="119"/>
                  </a:cubicBezTo>
                  <a:cubicBezTo>
                    <a:pt x="298" y="40"/>
                    <a:pt x="239" y="0"/>
                    <a:pt x="1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78" name="Google Shape;6082;p9">
              <a:extLst>
                <a:ext uri="{FF2B5EF4-FFF2-40B4-BE49-F238E27FC236}">
                  <a16:creationId xmlns:a16="http://schemas.microsoft.com/office/drawing/2014/main" id="{4AF76EB8-0D2E-48B4-A835-BDD7B69E0568}"/>
                </a:ext>
              </a:extLst>
            </p:cNvPr>
            <p:cNvSpPr/>
            <p:nvPr/>
          </p:nvSpPr>
          <p:spPr>
            <a:xfrm>
              <a:off x="6036225" y="2557100"/>
              <a:ext cx="1525" cy="5000"/>
            </a:xfrm>
            <a:custGeom>
              <a:avLst/>
              <a:gdLst/>
              <a:ahLst/>
              <a:cxnLst/>
              <a:rect l="l" t="t" r="r" b="b"/>
              <a:pathLst>
                <a:path w="61" h="200" extrusionOk="0">
                  <a:moveTo>
                    <a:pt x="60" y="1"/>
                  </a:moveTo>
                  <a:cubicBezTo>
                    <a:pt x="40" y="21"/>
                    <a:pt x="1" y="41"/>
                    <a:pt x="1" y="41"/>
                  </a:cubicBezTo>
                  <a:lnTo>
                    <a:pt x="60" y="200"/>
                  </a:lnTo>
                  <a:lnTo>
                    <a:pt x="6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79" name="Google Shape;6083;p9">
              <a:extLst>
                <a:ext uri="{FF2B5EF4-FFF2-40B4-BE49-F238E27FC236}">
                  <a16:creationId xmlns:a16="http://schemas.microsoft.com/office/drawing/2014/main" id="{573D6966-3893-4D81-B573-563E1AF51E32}"/>
                </a:ext>
              </a:extLst>
            </p:cNvPr>
            <p:cNvSpPr/>
            <p:nvPr/>
          </p:nvSpPr>
          <p:spPr>
            <a:xfrm>
              <a:off x="6247600" y="2505375"/>
              <a:ext cx="5475" cy="2275"/>
            </a:xfrm>
            <a:custGeom>
              <a:avLst/>
              <a:gdLst/>
              <a:ahLst/>
              <a:cxnLst/>
              <a:rect l="l" t="t" r="r" b="b"/>
              <a:pathLst>
                <a:path w="219" h="91" extrusionOk="0">
                  <a:moveTo>
                    <a:pt x="0" y="1"/>
                  </a:moveTo>
                  <a:cubicBezTo>
                    <a:pt x="30" y="61"/>
                    <a:pt x="65" y="90"/>
                    <a:pt x="102" y="90"/>
                  </a:cubicBezTo>
                  <a:cubicBezTo>
                    <a:pt x="139" y="90"/>
                    <a:pt x="179" y="61"/>
                    <a:pt x="2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80" name="Google Shape;6084;p9">
              <a:extLst>
                <a:ext uri="{FF2B5EF4-FFF2-40B4-BE49-F238E27FC236}">
                  <a16:creationId xmlns:a16="http://schemas.microsoft.com/office/drawing/2014/main" id="{E1838E5E-4B3F-4DA2-B34E-094FE23F2D97}"/>
                </a:ext>
              </a:extLst>
            </p:cNvPr>
            <p:cNvSpPr/>
            <p:nvPr/>
          </p:nvSpPr>
          <p:spPr>
            <a:xfrm>
              <a:off x="6066575" y="2506000"/>
              <a:ext cx="9475" cy="3875"/>
            </a:xfrm>
            <a:custGeom>
              <a:avLst/>
              <a:gdLst/>
              <a:ahLst/>
              <a:cxnLst/>
              <a:rect l="l" t="t" r="r" b="b"/>
              <a:pathLst>
                <a:path w="379" h="155" extrusionOk="0">
                  <a:moveTo>
                    <a:pt x="192" y="0"/>
                  </a:moveTo>
                  <a:cubicBezTo>
                    <a:pt x="126" y="0"/>
                    <a:pt x="63" y="50"/>
                    <a:pt x="0" y="155"/>
                  </a:cubicBezTo>
                  <a:cubicBezTo>
                    <a:pt x="119" y="155"/>
                    <a:pt x="239" y="115"/>
                    <a:pt x="378" y="115"/>
                  </a:cubicBezTo>
                  <a:cubicBezTo>
                    <a:pt x="312" y="40"/>
                    <a:pt x="251" y="0"/>
                    <a:pt x="1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81" name="Google Shape;6085;p9">
              <a:extLst>
                <a:ext uri="{FF2B5EF4-FFF2-40B4-BE49-F238E27FC236}">
                  <a16:creationId xmlns:a16="http://schemas.microsoft.com/office/drawing/2014/main" id="{6E9F7037-6F81-4B68-A759-6208F6D739E3}"/>
                </a:ext>
              </a:extLst>
            </p:cNvPr>
            <p:cNvSpPr/>
            <p:nvPr/>
          </p:nvSpPr>
          <p:spPr>
            <a:xfrm>
              <a:off x="5841275" y="2500900"/>
              <a:ext cx="7500" cy="4025"/>
            </a:xfrm>
            <a:custGeom>
              <a:avLst/>
              <a:gdLst/>
              <a:ahLst/>
              <a:cxnLst/>
              <a:rect l="l" t="t" r="r" b="b"/>
              <a:pathLst>
                <a:path w="300" h="161" extrusionOk="0">
                  <a:moveTo>
                    <a:pt x="160" y="1"/>
                  </a:moveTo>
                  <a:cubicBezTo>
                    <a:pt x="100" y="1"/>
                    <a:pt x="60" y="61"/>
                    <a:pt x="1" y="80"/>
                  </a:cubicBezTo>
                  <a:lnTo>
                    <a:pt x="160" y="160"/>
                  </a:lnTo>
                  <a:lnTo>
                    <a:pt x="299" y="80"/>
                  </a:lnTo>
                  <a:cubicBezTo>
                    <a:pt x="259" y="61"/>
                    <a:pt x="200" y="1"/>
                    <a:pt x="1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82" name="Google Shape;6086;p9">
              <a:extLst>
                <a:ext uri="{FF2B5EF4-FFF2-40B4-BE49-F238E27FC236}">
                  <a16:creationId xmlns:a16="http://schemas.microsoft.com/office/drawing/2014/main" id="{380F26FA-7775-45D9-A615-CD072BC33094}"/>
                </a:ext>
              </a:extLst>
            </p:cNvPr>
            <p:cNvSpPr/>
            <p:nvPr/>
          </p:nvSpPr>
          <p:spPr>
            <a:xfrm>
              <a:off x="5962000" y="2504750"/>
              <a:ext cx="10600" cy="4700"/>
            </a:xfrm>
            <a:custGeom>
              <a:avLst/>
              <a:gdLst/>
              <a:ahLst/>
              <a:cxnLst/>
              <a:rect l="l" t="t" r="r" b="b"/>
              <a:pathLst>
                <a:path w="424" h="188" extrusionOk="0">
                  <a:moveTo>
                    <a:pt x="152" y="1"/>
                  </a:moveTo>
                  <a:cubicBezTo>
                    <a:pt x="72" y="1"/>
                    <a:pt x="0" y="17"/>
                    <a:pt x="26" y="106"/>
                  </a:cubicBezTo>
                  <a:cubicBezTo>
                    <a:pt x="54" y="163"/>
                    <a:pt x="114" y="188"/>
                    <a:pt x="185" y="188"/>
                  </a:cubicBezTo>
                  <a:cubicBezTo>
                    <a:pt x="262" y="188"/>
                    <a:pt x="351" y="158"/>
                    <a:pt x="423" y="106"/>
                  </a:cubicBezTo>
                  <a:cubicBezTo>
                    <a:pt x="344" y="66"/>
                    <a:pt x="304" y="26"/>
                    <a:pt x="284" y="6"/>
                  </a:cubicBezTo>
                  <a:cubicBezTo>
                    <a:pt x="248" y="6"/>
                    <a:pt x="199" y="1"/>
                    <a:pt x="15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83" name="Google Shape;6087;p9">
              <a:extLst>
                <a:ext uri="{FF2B5EF4-FFF2-40B4-BE49-F238E27FC236}">
                  <a16:creationId xmlns:a16="http://schemas.microsoft.com/office/drawing/2014/main" id="{D9CFD0A7-58A1-4CF4-B698-28B0B32BFBAB}"/>
                </a:ext>
              </a:extLst>
            </p:cNvPr>
            <p:cNvSpPr/>
            <p:nvPr/>
          </p:nvSpPr>
          <p:spPr>
            <a:xfrm>
              <a:off x="5184325" y="2909175"/>
              <a:ext cx="82575" cy="41400"/>
            </a:xfrm>
            <a:custGeom>
              <a:avLst/>
              <a:gdLst/>
              <a:ahLst/>
              <a:cxnLst/>
              <a:rect l="l" t="t" r="r" b="b"/>
              <a:pathLst>
                <a:path w="3303" h="1656" extrusionOk="0">
                  <a:moveTo>
                    <a:pt x="1675" y="1"/>
                  </a:moveTo>
                  <a:cubicBezTo>
                    <a:pt x="1647" y="1"/>
                    <a:pt x="1615" y="16"/>
                    <a:pt x="1572" y="42"/>
                  </a:cubicBezTo>
                  <a:cubicBezTo>
                    <a:pt x="1174" y="499"/>
                    <a:pt x="438" y="161"/>
                    <a:pt x="0" y="678"/>
                  </a:cubicBezTo>
                  <a:cubicBezTo>
                    <a:pt x="637" y="996"/>
                    <a:pt x="1234" y="1275"/>
                    <a:pt x="1890" y="1374"/>
                  </a:cubicBezTo>
                  <a:cubicBezTo>
                    <a:pt x="2010" y="1474"/>
                    <a:pt x="2169" y="1454"/>
                    <a:pt x="2288" y="1553"/>
                  </a:cubicBezTo>
                  <a:cubicBezTo>
                    <a:pt x="2388" y="1553"/>
                    <a:pt x="2507" y="1573"/>
                    <a:pt x="2606" y="1593"/>
                  </a:cubicBezTo>
                  <a:cubicBezTo>
                    <a:pt x="2686" y="1633"/>
                    <a:pt x="2785" y="1653"/>
                    <a:pt x="2865" y="1653"/>
                  </a:cubicBezTo>
                  <a:cubicBezTo>
                    <a:pt x="2905" y="1653"/>
                    <a:pt x="2945" y="1655"/>
                    <a:pt x="2984" y="1655"/>
                  </a:cubicBezTo>
                  <a:cubicBezTo>
                    <a:pt x="3064" y="1655"/>
                    <a:pt x="3144" y="1646"/>
                    <a:pt x="3223" y="1593"/>
                  </a:cubicBezTo>
                  <a:cubicBezTo>
                    <a:pt x="3283" y="1534"/>
                    <a:pt x="3303" y="1434"/>
                    <a:pt x="3283" y="1355"/>
                  </a:cubicBezTo>
                  <a:cubicBezTo>
                    <a:pt x="3243" y="1275"/>
                    <a:pt x="3163" y="1235"/>
                    <a:pt x="3084" y="1195"/>
                  </a:cubicBezTo>
                  <a:cubicBezTo>
                    <a:pt x="2785" y="1096"/>
                    <a:pt x="2388" y="1076"/>
                    <a:pt x="2507" y="579"/>
                  </a:cubicBezTo>
                  <a:cubicBezTo>
                    <a:pt x="2308" y="360"/>
                    <a:pt x="1870" y="479"/>
                    <a:pt x="1771" y="81"/>
                  </a:cubicBezTo>
                  <a:cubicBezTo>
                    <a:pt x="1737" y="25"/>
                    <a:pt x="1710" y="1"/>
                    <a:pt x="16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84" name="Google Shape;6088;p9">
              <a:extLst>
                <a:ext uri="{FF2B5EF4-FFF2-40B4-BE49-F238E27FC236}">
                  <a16:creationId xmlns:a16="http://schemas.microsoft.com/office/drawing/2014/main" id="{2640CC93-1BB8-4EFF-9938-497296272695}"/>
                </a:ext>
              </a:extLst>
            </p:cNvPr>
            <p:cNvSpPr/>
            <p:nvPr/>
          </p:nvSpPr>
          <p:spPr>
            <a:xfrm>
              <a:off x="5303175" y="2971375"/>
              <a:ext cx="125350" cy="56300"/>
            </a:xfrm>
            <a:custGeom>
              <a:avLst/>
              <a:gdLst/>
              <a:ahLst/>
              <a:cxnLst/>
              <a:rect l="l" t="t" r="r" b="b"/>
              <a:pathLst>
                <a:path w="5014" h="2252" extrusionOk="0">
                  <a:moveTo>
                    <a:pt x="80" y="0"/>
                  </a:moveTo>
                  <a:lnTo>
                    <a:pt x="80" y="0"/>
                  </a:lnTo>
                  <a:cubicBezTo>
                    <a:pt x="100" y="179"/>
                    <a:pt x="240" y="359"/>
                    <a:pt x="1" y="458"/>
                  </a:cubicBezTo>
                  <a:cubicBezTo>
                    <a:pt x="240" y="697"/>
                    <a:pt x="538" y="836"/>
                    <a:pt x="896" y="836"/>
                  </a:cubicBezTo>
                  <a:cubicBezTo>
                    <a:pt x="2070" y="1274"/>
                    <a:pt x="3283" y="1572"/>
                    <a:pt x="4417" y="2149"/>
                  </a:cubicBezTo>
                  <a:cubicBezTo>
                    <a:pt x="4526" y="2203"/>
                    <a:pt x="4635" y="2252"/>
                    <a:pt x="4744" y="2252"/>
                  </a:cubicBezTo>
                  <a:cubicBezTo>
                    <a:pt x="4834" y="2252"/>
                    <a:pt x="4924" y="2219"/>
                    <a:pt x="5014" y="2129"/>
                  </a:cubicBezTo>
                  <a:cubicBezTo>
                    <a:pt x="3522" y="1075"/>
                    <a:pt x="1751" y="597"/>
                    <a:pt x="8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85" name="Google Shape;6089;p9">
              <a:extLst>
                <a:ext uri="{FF2B5EF4-FFF2-40B4-BE49-F238E27FC236}">
                  <a16:creationId xmlns:a16="http://schemas.microsoft.com/office/drawing/2014/main" id="{47A57F24-7C1D-47CE-83A1-8FDB1E0C3409}"/>
                </a:ext>
              </a:extLst>
            </p:cNvPr>
            <p:cNvSpPr/>
            <p:nvPr/>
          </p:nvSpPr>
          <p:spPr>
            <a:xfrm>
              <a:off x="5224100" y="2890075"/>
              <a:ext cx="40900" cy="28450"/>
            </a:xfrm>
            <a:custGeom>
              <a:avLst/>
              <a:gdLst/>
              <a:ahLst/>
              <a:cxnLst/>
              <a:rect l="l" t="t" r="r" b="b"/>
              <a:pathLst>
                <a:path w="1636" h="1138" extrusionOk="0">
                  <a:moveTo>
                    <a:pt x="224" y="0"/>
                  </a:moveTo>
                  <a:cubicBezTo>
                    <a:pt x="194" y="0"/>
                    <a:pt x="173" y="31"/>
                    <a:pt x="160" y="70"/>
                  </a:cubicBezTo>
                  <a:cubicBezTo>
                    <a:pt x="180" y="328"/>
                    <a:pt x="120" y="567"/>
                    <a:pt x="1" y="826"/>
                  </a:cubicBezTo>
                  <a:cubicBezTo>
                    <a:pt x="61" y="826"/>
                    <a:pt x="120" y="845"/>
                    <a:pt x="180" y="845"/>
                  </a:cubicBezTo>
                  <a:cubicBezTo>
                    <a:pt x="256" y="825"/>
                    <a:pt x="330" y="817"/>
                    <a:pt x="402" y="817"/>
                  </a:cubicBezTo>
                  <a:cubicBezTo>
                    <a:pt x="685" y="817"/>
                    <a:pt x="932" y="953"/>
                    <a:pt x="1155" y="1064"/>
                  </a:cubicBezTo>
                  <a:cubicBezTo>
                    <a:pt x="1267" y="1116"/>
                    <a:pt x="1350" y="1138"/>
                    <a:pt x="1412" y="1138"/>
                  </a:cubicBezTo>
                  <a:cubicBezTo>
                    <a:pt x="1635" y="1138"/>
                    <a:pt x="1581" y="853"/>
                    <a:pt x="1612" y="666"/>
                  </a:cubicBezTo>
                  <a:cubicBezTo>
                    <a:pt x="1175" y="448"/>
                    <a:pt x="618" y="448"/>
                    <a:pt x="279" y="30"/>
                  </a:cubicBezTo>
                  <a:cubicBezTo>
                    <a:pt x="259" y="9"/>
                    <a:pt x="240" y="0"/>
                    <a:pt x="2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86" name="Google Shape;6090;p9">
              <a:extLst>
                <a:ext uri="{FF2B5EF4-FFF2-40B4-BE49-F238E27FC236}">
                  <a16:creationId xmlns:a16="http://schemas.microsoft.com/office/drawing/2014/main" id="{514C6EB3-9ACA-4FFE-A00D-E0A3E80A0E5D}"/>
                </a:ext>
              </a:extLst>
            </p:cNvPr>
            <p:cNvSpPr/>
            <p:nvPr/>
          </p:nvSpPr>
          <p:spPr>
            <a:xfrm>
              <a:off x="5232075" y="2861975"/>
              <a:ext cx="31350" cy="28350"/>
            </a:xfrm>
            <a:custGeom>
              <a:avLst/>
              <a:gdLst/>
              <a:ahLst/>
              <a:cxnLst/>
              <a:rect l="l" t="t" r="r" b="b"/>
              <a:pathLst>
                <a:path w="1254" h="1134" extrusionOk="0">
                  <a:moveTo>
                    <a:pt x="199" y="0"/>
                  </a:moveTo>
                  <a:cubicBezTo>
                    <a:pt x="40" y="159"/>
                    <a:pt x="80" y="378"/>
                    <a:pt x="0" y="577"/>
                  </a:cubicBezTo>
                  <a:cubicBezTo>
                    <a:pt x="40" y="656"/>
                    <a:pt x="40" y="736"/>
                    <a:pt x="60" y="796"/>
                  </a:cubicBezTo>
                  <a:cubicBezTo>
                    <a:pt x="87" y="793"/>
                    <a:pt x="114" y="792"/>
                    <a:pt x="141" y="792"/>
                  </a:cubicBezTo>
                  <a:cubicBezTo>
                    <a:pt x="520" y="792"/>
                    <a:pt x="821" y="1041"/>
                    <a:pt x="1174" y="1134"/>
                  </a:cubicBezTo>
                  <a:cubicBezTo>
                    <a:pt x="1234" y="1074"/>
                    <a:pt x="1253" y="995"/>
                    <a:pt x="1253" y="895"/>
                  </a:cubicBezTo>
                  <a:cubicBezTo>
                    <a:pt x="1154" y="577"/>
                    <a:pt x="856" y="537"/>
                    <a:pt x="597" y="378"/>
                  </a:cubicBezTo>
                  <a:cubicBezTo>
                    <a:pt x="418" y="298"/>
                    <a:pt x="378" y="100"/>
                    <a:pt x="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87" name="Google Shape;6091;p9">
              <a:extLst>
                <a:ext uri="{FF2B5EF4-FFF2-40B4-BE49-F238E27FC236}">
                  <a16:creationId xmlns:a16="http://schemas.microsoft.com/office/drawing/2014/main" id="{80183F37-44C6-4FC2-B769-9E92BB782A29}"/>
                </a:ext>
              </a:extLst>
            </p:cNvPr>
            <p:cNvSpPr/>
            <p:nvPr/>
          </p:nvSpPr>
          <p:spPr>
            <a:xfrm>
              <a:off x="5255450" y="2945625"/>
              <a:ext cx="25875" cy="12900"/>
            </a:xfrm>
            <a:custGeom>
              <a:avLst/>
              <a:gdLst/>
              <a:ahLst/>
              <a:cxnLst/>
              <a:rect l="l" t="t" r="r" b="b"/>
              <a:pathLst>
                <a:path w="1035" h="516" extrusionOk="0">
                  <a:moveTo>
                    <a:pt x="730" y="0"/>
                  </a:moveTo>
                  <a:cubicBezTo>
                    <a:pt x="635" y="0"/>
                    <a:pt x="536" y="30"/>
                    <a:pt x="438" y="95"/>
                  </a:cubicBezTo>
                  <a:cubicBezTo>
                    <a:pt x="299" y="95"/>
                    <a:pt x="159" y="115"/>
                    <a:pt x="20" y="115"/>
                  </a:cubicBezTo>
                  <a:cubicBezTo>
                    <a:pt x="20" y="115"/>
                    <a:pt x="0" y="115"/>
                    <a:pt x="20" y="195"/>
                  </a:cubicBezTo>
                  <a:cubicBezTo>
                    <a:pt x="20" y="235"/>
                    <a:pt x="20" y="275"/>
                    <a:pt x="60" y="314"/>
                  </a:cubicBezTo>
                  <a:cubicBezTo>
                    <a:pt x="278" y="423"/>
                    <a:pt x="496" y="516"/>
                    <a:pt x="744" y="516"/>
                  </a:cubicBezTo>
                  <a:cubicBezTo>
                    <a:pt x="768" y="516"/>
                    <a:pt x="792" y="515"/>
                    <a:pt x="816" y="513"/>
                  </a:cubicBezTo>
                  <a:cubicBezTo>
                    <a:pt x="856" y="434"/>
                    <a:pt x="935" y="374"/>
                    <a:pt x="1015" y="294"/>
                  </a:cubicBezTo>
                  <a:cubicBezTo>
                    <a:pt x="1015" y="294"/>
                    <a:pt x="1035" y="275"/>
                    <a:pt x="1035" y="215"/>
                  </a:cubicBezTo>
                  <a:cubicBezTo>
                    <a:pt x="1035" y="155"/>
                    <a:pt x="1015" y="115"/>
                    <a:pt x="955" y="56"/>
                  </a:cubicBezTo>
                  <a:cubicBezTo>
                    <a:pt x="883" y="20"/>
                    <a:pt x="808" y="0"/>
                    <a:pt x="73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88" name="Google Shape;6092;p9">
              <a:extLst>
                <a:ext uri="{FF2B5EF4-FFF2-40B4-BE49-F238E27FC236}">
                  <a16:creationId xmlns:a16="http://schemas.microsoft.com/office/drawing/2014/main" id="{3B845E61-D84D-4A16-8EB5-FEA59BAD4A92}"/>
                </a:ext>
              </a:extLst>
            </p:cNvPr>
            <p:cNvSpPr/>
            <p:nvPr/>
          </p:nvSpPr>
          <p:spPr>
            <a:xfrm>
              <a:off x="5275325" y="2957575"/>
              <a:ext cx="13950" cy="5475"/>
            </a:xfrm>
            <a:custGeom>
              <a:avLst/>
              <a:gdLst/>
              <a:ahLst/>
              <a:cxnLst/>
              <a:rect l="l" t="t" r="r" b="b"/>
              <a:pathLst>
                <a:path w="558" h="219" extrusionOk="0">
                  <a:moveTo>
                    <a:pt x="208" y="1"/>
                  </a:moveTo>
                  <a:cubicBezTo>
                    <a:pt x="141" y="1"/>
                    <a:pt x="71" y="9"/>
                    <a:pt x="1" y="15"/>
                  </a:cubicBezTo>
                  <a:cubicBezTo>
                    <a:pt x="119" y="167"/>
                    <a:pt x="280" y="219"/>
                    <a:pt x="460" y="219"/>
                  </a:cubicBezTo>
                  <a:cubicBezTo>
                    <a:pt x="492" y="219"/>
                    <a:pt x="525" y="217"/>
                    <a:pt x="558" y="214"/>
                  </a:cubicBezTo>
                  <a:cubicBezTo>
                    <a:pt x="477" y="38"/>
                    <a:pt x="350" y="1"/>
                    <a:pt x="20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89" name="Google Shape;6093;p9">
              <a:extLst>
                <a:ext uri="{FF2B5EF4-FFF2-40B4-BE49-F238E27FC236}">
                  <a16:creationId xmlns:a16="http://schemas.microsoft.com/office/drawing/2014/main" id="{792B7808-1880-45A8-9573-8E0D7AF03783}"/>
                </a:ext>
              </a:extLst>
            </p:cNvPr>
            <p:cNvSpPr/>
            <p:nvPr/>
          </p:nvSpPr>
          <p:spPr>
            <a:xfrm>
              <a:off x="5289250" y="2962775"/>
              <a:ext cx="9975" cy="4800"/>
            </a:xfrm>
            <a:custGeom>
              <a:avLst/>
              <a:gdLst/>
              <a:ahLst/>
              <a:cxnLst/>
              <a:rect l="l" t="t" r="r" b="b"/>
              <a:pathLst>
                <a:path w="399" h="192" extrusionOk="0">
                  <a:moveTo>
                    <a:pt x="100" y="0"/>
                  </a:moveTo>
                  <a:cubicBezTo>
                    <a:pt x="69" y="0"/>
                    <a:pt x="36" y="2"/>
                    <a:pt x="1" y="6"/>
                  </a:cubicBezTo>
                  <a:cubicBezTo>
                    <a:pt x="81" y="151"/>
                    <a:pt x="187" y="192"/>
                    <a:pt x="309" y="192"/>
                  </a:cubicBezTo>
                  <a:cubicBezTo>
                    <a:pt x="338" y="192"/>
                    <a:pt x="368" y="189"/>
                    <a:pt x="399" y="185"/>
                  </a:cubicBezTo>
                  <a:cubicBezTo>
                    <a:pt x="335" y="41"/>
                    <a:pt x="232" y="0"/>
                    <a:pt x="1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90" name="Google Shape;6094;p9">
              <a:extLst>
                <a:ext uri="{FF2B5EF4-FFF2-40B4-BE49-F238E27FC236}">
                  <a16:creationId xmlns:a16="http://schemas.microsoft.com/office/drawing/2014/main" id="{BF2595D0-03A1-424B-9CA4-A90ED8D9B391}"/>
                </a:ext>
              </a:extLst>
            </p:cNvPr>
            <p:cNvSpPr/>
            <p:nvPr/>
          </p:nvSpPr>
          <p:spPr>
            <a:xfrm>
              <a:off x="5228575" y="2881350"/>
              <a:ext cx="4500" cy="9975"/>
            </a:xfrm>
            <a:custGeom>
              <a:avLst/>
              <a:gdLst/>
              <a:ahLst/>
              <a:cxnLst/>
              <a:rect l="l" t="t" r="r" b="b"/>
              <a:pathLst>
                <a:path w="180" h="399" extrusionOk="0">
                  <a:moveTo>
                    <a:pt x="180" y="1"/>
                  </a:moveTo>
                  <a:cubicBezTo>
                    <a:pt x="1" y="80"/>
                    <a:pt x="1" y="220"/>
                    <a:pt x="1" y="399"/>
                  </a:cubicBezTo>
                  <a:cubicBezTo>
                    <a:pt x="21" y="379"/>
                    <a:pt x="80" y="359"/>
                    <a:pt x="120" y="359"/>
                  </a:cubicBezTo>
                  <a:cubicBezTo>
                    <a:pt x="120" y="220"/>
                    <a:pt x="140" y="120"/>
                    <a:pt x="18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91" name="Google Shape;6095;p9">
              <a:extLst>
                <a:ext uri="{FF2B5EF4-FFF2-40B4-BE49-F238E27FC236}">
                  <a16:creationId xmlns:a16="http://schemas.microsoft.com/office/drawing/2014/main" id="{07E93255-D3CE-4F48-B303-272B985BD970}"/>
                </a:ext>
              </a:extLst>
            </p:cNvPr>
            <p:cNvSpPr/>
            <p:nvPr/>
          </p:nvSpPr>
          <p:spPr>
            <a:xfrm>
              <a:off x="5232075" y="2943375"/>
              <a:ext cx="9975" cy="4775"/>
            </a:xfrm>
            <a:custGeom>
              <a:avLst/>
              <a:gdLst/>
              <a:ahLst/>
              <a:cxnLst/>
              <a:rect l="l" t="t" r="r" b="b"/>
              <a:pathLst>
                <a:path w="399" h="191" extrusionOk="0">
                  <a:moveTo>
                    <a:pt x="98" y="0"/>
                  </a:moveTo>
                  <a:cubicBezTo>
                    <a:pt x="67" y="0"/>
                    <a:pt x="35" y="3"/>
                    <a:pt x="0" y="6"/>
                  </a:cubicBezTo>
                  <a:cubicBezTo>
                    <a:pt x="84" y="141"/>
                    <a:pt x="197" y="190"/>
                    <a:pt x="326" y="190"/>
                  </a:cubicBezTo>
                  <a:cubicBezTo>
                    <a:pt x="349" y="190"/>
                    <a:pt x="373" y="189"/>
                    <a:pt x="398" y="185"/>
                  </a:cubicBezTo>
                  <a:cubicBezTo>
                    <a:pt x="318" y="41"/>
                    <a:pt x="225" y="0"/>
                    <a:pt x="9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92" name="Google Shape;6096;p9">
              <a:extLst>
                <a:ext uri="{FF2B5EF4-FFF2-40B4-BE49-F238E27FC236}">
                  <a16:creationId xmlns:a16="http://schemas.microsoft.com/office/drawing/2014/main" id="{6207674E-FB41-48F1-8ECE-6C8A14A7C9F7}"/>
                </a:ext>
              </a:extLst>
            </p:cNvPr>
            <p:cNvSpPr/>
            <p:nvPr/>
          </p:nvSpPr>
          <p:spPr>
            <a:xfrm>
              <a:off x="5250475" y="2948500"/>
              <a:ext cx="5975" cy="4500"/>
            </a:xfrm>
            <a:custGeom>
              <a:avLst/>
              <a:gdLst/>
              <a:ahLst/>
              <a:cxnLst/>
              <a:rect l="l" t="t" r="r" b="b"/>
              <a:pathLst>
                <a:path w="239" h="180" extrusionOk="0">
                  <a:moveTo>
                    <a:pt x="219" y="0"/>
                  </a:moveTo>
                  <a:cubicBezTo>
                    <a:pt x="139" y="0"/>
                    <a:pt x="60" y="20"/>
                    <a:pt x="0" y="20"/>
                  </a:cubicBezTo>
                  <a:cubicBezTo>
                    <a:pt x="100" y="80"/>
                    <a:pt x="159" y="120"/>
                    <a:pt x="239" y="179"/>
                  </a:cubicBezTo>
                  <a:cubicBezTo>
                    <a:pt x="239" y="120"/>
                    <a:pt x="219" y="60"/>
                    <a:pt x="2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93" name="Google Shape;6097;p9">
              <a:extLst>
                <a:ext uri="{FF2B5EF4-FFF2-40B4-BE49-F238E27FC236}">
                  <a16:creationId xmlns:a16="http://schemas.microsoft.com/office/drawing/2014/main" id="{AE0626A2-2267-4C26-9077-C79BF7C910D9}"/>
                </a:ext>
              </a:extLst>
            </p:cNvPr>
            <p:cNvSpPr/>
            <p:nvPr/>
          </p:nvSpPr>
          <p:spPr>
            <a:xfrm>
              <a:off x="5057000" y="3086750"/>
              <a:ext cx="109950" cy="39025"/>
            </a:xfrm>
            <a:custGeom>
              <a:avLst/>
              <a:gdLst/>
              <a:ahLst/>
              <a:cxnLst/>
              <a:rect l="l" t="t" r="r" b="b"/>
              <a:pathLst>
                <a:path w="4398" h="1561" extrusionOk="0">
                  <a:moveTo>
                    <a:pt x="717" y="1"/>
                  </a:moveTo>
                  <a:cubicBezTo>
                    <a:pt x="478" y="319"/>
                    <a:pt x="220" y="617"/>
                    <a:pt x="1" y="955"/>
                  </a:cubicBezTo>
                  <a:cubicBezTo>
                    <a:pt x="240" y="1333"/>
                    <a:pt x="638" y="1373"/>
                    <a:pt x="1035" y="1512"/>
                  </a:cubicBezTo>
                  <a:cubicBezTo>
                    <a:pt x="1144" y="1548"/>
                    <a:pt x="1253" y="1561"/>
                    <a:pt x="1361" y="1561"/>
                  </a:cubicBezTo>
                  <a:cubicBezTo>
                    <a:pt x="1707" y="1561"/>
                    <a:pt x="2048" y="1423"/>
                    <a:pt x="2387" y="1423"/>
                  </a:cubicBezTo>
                  <a:cubicBezTo>
                    <a:pt x="2540" y="1423"/>
                    <a:pt x="2693" y="1451"/>
                    <a:pt x="2846" y="1532"/>
                  </a:cubicBezTo>
                  <a:lnTo>
                    <a:pt x="3403" y="1532"/>
                  </a:lnTo>
                  <a:cubicBezTo>
                    <a:pt x="3482" y="1453"/>
                    <a:pt x="3502" y="1373"/>
                    <a:pt x="3462" y="1294"/>
                  </a:cubicBezTo>
                  <a:cubicBezTo>
                    <a:pt x="3383" y="1154"/>
                    <a:pt x="3283" y="1055"/>
                    <a:pt x="3124" y="1015"/>
                  </a:cubicBezTo>
                  <a:cubicBezTo>
                    <a:pt x="2726" y="916"/>
                    <a:pt x="2328" y="1035"/>
                    <a:pt x="1931" y="856"/>
                  </a:cubicBezTo>
                  <a:lnTo>
                    <a:pt x="1931" y="856"/>
                  </a:lnTo>
                  <a:cubicBezTo>
                    <a:pt x="2607" y="975"/>
                    <a:pt x="3303" y="955"/>
                    <a:pt x="3960" y="1115"/>
                  </a:cubicBezTo>
                  <a:cubicBezTo>
                    <a:pt x="3987" y="1120"/>
                    <a:pt x="4016" y="1123"/>
                    <a:pt x="4044" y="1123"/>
                  </a:cubicBezTo>
                  <a:cubicBezTo>
                    <a:pt x="4220" y="1123"/>
                    <a:pt x="4397" y="1013"/>
                    <a:pt x="4397" y="756"/>
                  </a:cubicBezTo>
                  <a:cubicBezTo>
                    <a:pt x="4258" y="597"/>
                    <a:pt x="3920" y="796"/>
                    <a:pt x="3800" y="538"/>
                  </a:cubicBezTo>
                  <a:cubicBezTo>
                    <a:pt x="3670" y="407"/>
                    <a:pt x="3510" y="360"/>
                    <a:pt x="3357" y="360"/>
                  </a:cubicBezTo>
                  <a:cubicBezTo>
                    <a:pt x="3228" y="360"/>
                    <a:pt x="3104" y="393"/>
                    <a:pt x="3005" y="438"/>
                  </a:cubicBezTo>
                  <a:cubicBezTo>
                    <a:pt x="2854" y="514"/>
                    <a:pt x="2703" y="535"/>
                    <a:pt x="2557" y="535"/>
                  </a:cubicBezTo>
                  <a:cubicBezTo>
                    <a:pt x="2394" y="535"/>
                    <a:pt x="2236" y="508"/>
                    <a:pt x="2090" y="498"/>
                  </a:cubicBezTo>
                  <a:cubicBezTo>
                    <a:pt x="1612" y="418"/>
                    <a:pt x="996" y="617"/>
                    <a:pt x="71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94" name="Google Shape;6098;p9">
              <a:extLst>
                <a:ext uri="{FF2B5EF4-FFF2-40B4-BE49-F238E27FC236}">
                  <a16:creationId xmlns:a16="http://schemas.microsoft.com/office/drawing/2014/main" id="{2B33C255-E88E-49CC-8F4D-DF30516919A1}"/>
                </a:ext>
              </a:extLst>
            </p:cNvPr>
            <p:cNvSpPr/>
            <p:nvPr/>
          </p:nvSpPr>
          <p:spPr>
            <a:xfrm>
              <a:off x="5089325" y="3032525"/>
              <a:ext cx="27400" cy="25525"/>
            </a:xfrm>
            <a:custGeom>
              <a:avLst/>
              <a:gdLst/>
              <a:ahLst/>
              <a:cxnLst/>
              <a:rect l="l" t="t" r="r" b="b"/>
              <a:pathLst>
                <a:path w="1096" h="1021" extrusionOk="0">
                  <a:moveTo>
                    <a:pt x="109" y="0"/>
                  </a:moveTo>
                  <a:cubicBezTo>
                    <a:pt x="83" y="0"/>
                    <a:pt x="56" y="15"/>
                    <a:pt x="21" y="41"/>
                  </a:cubicBezTo>
                  <a:cubicBezTo>
                    <a:pt x="1" y="379"/>
                    <a:pt x="1" y="678"/>
                    <a:pt x="1" y="996"/>
                  </a:cubicBezTo>
                  <a:cubicBezTo>
                    <a:pt x="160" y="996"/>
                    <a:pt x="319" y="1021"/>
                    <a:pt x="496" y="1021"/>
                  </a:cubicBezTo>
                  <a:cubicBezTo>
                    <a:pt x="672" y="1021"/>
                    <a:pt x="866" y="996"/>
                    <a:pt x="1095" y="896"/>
                  </a:cubicBezTo>
                  <a:cubicBezTo>
                    <a:pt x="677" y="697"/>
                    <a:pt x="200" y="598"/>
                    <a:pt x="220" y="81"/>
                  </a:cubicBezTo>
                  <a:cubicBezTo>
                    <a:pt x="175" y="25"/>
                    <a:pt x="143" y="0"/>
                    <a:pt x="1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95" name="Google Shape;6099;p9">
              <a:extLst>
                <a:ext uri="{FF2B5EF4-FFF2-40B4-BE49-F238E27FC236}">
                  <a16:creationId xmlns:a16="http://schemas.microsoft.com/office/drawing/2014/main" id="{B042F963-A0F9-4C82-89AE-F1C3A7E1FBCE}"/>
                </a:ext>
              </a:extLst>
            </p:cNvPr>
            <p:cNvSpPr/>
            <p:nvPr/>
          </p:nvSpPr>
          <p:spPr>
            <a:xfrm>
              <a:off x="5089325" y="3029550"/>
              <a:ext cx="19925" cy="5000"/>
            </a:xfrm>
            <a:custGeom>
              <a:avLst/>
              <a:gdLst/>
              <a:ahLst/>
              <a:cxnLst/>
              <a:rect l="l" t="t" r="r" b="b"/>
              <a:pathLst>
                <a:path w="797" h="200" extrusionOk="0">
                  <a:moveTo>
                    <a:pt x="21" y="1"/>
                  </a:moveTo>
                  <a:cubicBezTo>
                    <a:pt x="1" y="41"/>
                    <a:pt x="1" y="120"/>
                    <a:pt x="1" y="200"/>
                  </a:cubicBezTo>
                  <a:lnTo>
                    <a:pt x="220" y="200"/>
                  </a:lnTo>
                  <a:cubicBezTo>
                    <a:pt x="260" y="192"/>
                    <a:pt x="299" y="189"/>
                    <a:pt x="339" y="189"/>
                  </a:cubicBezTo>
                  <a:cubicBezTo>
                    <a:pt x="398" y="189"/>
                    <a:pt x="458" y="195"/>
                    <a:pt x="516" y="195"/>
                  </a:cubicBezTo>
                  <a:cubicBezTo>
                    <a:pt x="613" y="195"/>
                    <a:pt x="707" y="180"/>
                    <a:pt x="797" y="100"/>
                  </a:cubicBezTo>
                  <a:cubicBezTo>
                    <a:pt x="626" y="15"/>
                    <a:pt x="470" y="4"/>
                    <a:pt x="315" y="4"/>
                  </a:cubicBezTo>
                  <a:cubicBezTo>
                    <a:pt x="264" y="4"/>
                    <a:pt x="214" y="6"/>
                    <a:pt x="162" y="6"/>
                  </a:cubicBezTo>
                  <a:cubicBezTo>
                    <a:pt x="116" y="6"/>
                    <a:pt x="69" y="5"/>
                    <a:pt x="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96" name="Google Shape;6100;p9">
              <a:extLst>
                <a:ext uri="{FF2B5EF4-FFF2-40B4-BE49-F238E27FC236}">
                  <a16:creationId xmlns:a16="http://schemas.microsoft.com/office/drawing/2014/main" id="{60D03157-1E01-4E2D-8225-30834A1EE7C4}"/>
                </a:ext>
              </a:extLst>
            </p:cNvPr>
            <p:cNvSpPr/>
            <p:nvPr/>
          </p:nvSpPr>
          <p:spPr>
            <a:xfrm>
              <a:off x="5037625" y="3115600"/>
              <a:ext cx="9475" cy="8975"/>
            </a:xfrm>
            <a:custGeom>
              <a:avLst/>
              <a:gdLst/>
              <a:ahLst/>
              <a:cxnLst/>
              <a:rect l="l" t="t" r="r" b="b"/>
              <a:pathLst>
                <a:path w="379" h="359" extrusionOk="0">
                  <a:moveTo>
                    <a:pt x="378" y="0"/>
                  </a:moveTo>
                  <a:lnTo>
                    <a:pt x="378" y="0"/>
                  </a:lnTo>
                  <a:cubicBezTo>
                    <a:pt x="179" y="40"/>
                    <a:pt x="100" y="179"/>
                    <a:pt x="0" y="358"/>
                  </a:cubicBezTo>
                  <a:lnTo>
                    <a:pt x="358" y="358"/>
                  </a:lnTo>
                  <a:cubicBezTo>
                    <a:pt x="378" y="219"/>
                    <a:pt x="378" y="140"/>
                    <a:pt x="3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97" name="Google Shape;6101;p9">
              <a:extLst>
                <a:ext uri="{FF2B5EF4-FFF2-40B4-BE49-F238E27FC236}">
                  <a16:creationId xmlns:a16="http://schemas.microsoft.com/office/drawing/2014/main" id="{4C06A9A1-60D5-4BF2-9906-3F94E807D98E}"/>
                </a:ext>
              </a:extLst>
            </p:cNvPr>
            <p:cNvSpPr/>
            <p:nvPr/>
          </p:nvSpPr>
          <p:spPr>
            <a:xfrm>
              <a:off x="5050550" y="3110625"/>
              <a:ext cx="6000" cy="4075"/>
            </a:xfrm>
            <a:custGeom>
              <a:avLst/>
              <a:gdLst/>
              <a:ahLst/>
              <a:cxnLst/>
              <a:rect l="l" t="t" r="r" b="b"/>
              <a:pathLst>
                <a:path w="240" h="163" extrusionOk="0">
                  <a:moveTo>
                    <a:pt x="239" y="0"/>
                  </a:moveTo>
                  <a:lnTo>
                    <a:pt x="0" y="160"/>
                  </a:lnTo>
                  <a:cubicBezTo>
                    <a:pt x="15" y="162"/>
                    <a:pt x="29" y="163"/>
                    <a:pt x="41" y="163"/>
                  </a:cubicBezTo>
                  <a:cubicBezTo>
                    <a:pt x="152" y="163"/>
                    <a:pt x="203" y="89"/>
                    <a:pt x="2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98" name="Google Shape;6102;p9">
              <a:extLst>
                <a:ext uri="{FF2B5EF4-FFF2-40B4-BE49-F238E27FC236}">
                  <a16:creationId xmlns:a16="http://schemas.microsoft.com/office/drawing/2014/main" id="{73D321BC-64AF-465C-95F6-DBE22B838B9A}"/>
                </a:ext>
              </a:extLst>
            </p:cNvPr>
            <p:cNvSpPr/>
            <p:nvPr/>
          </p:nvSpPr>
          <p:spPr>
            <a:xfrm>
              <a:off x="5209200" y="2789475"/>
              <a:ext cx="76600" cy="47875"/>
            </a:xfrm>
            <a:custGeom>
              <a:avLst/>
              <a:gdLst/>
              <a:ahLst/>
              <a:cxnLst/>
              <a:rect l="l" t="t" r="r" b="b"/>
              <a:pathLst>
                <a:path w="3064" h="1915" extrusionOk="0">
                  <a:moveTo>
                    <a:pt x="113" y="1"/>
                  </a:moveTo>
                  <a:cubicBezTo>
                    <a:pt x="72" y="1"/>
                    <a:pt x="36" y="27"/>
                    <a:pt x="0" y="75"/>
                  </a:cubicBezTo>
                  <a:lnTo>
                    <a:pt x="20" y="95"/>
                  </a:lnTo>
                  <a:cubicBezTo>
                    <a:pt x="20" y="433"/>
                    <a:pt x="318" y="413"/>
                    <a:pt x="557" y="473"/>
                  </a:cubicBezTo>
                  <a:cubicBezTo>
                    <a:pt x="1015" y="592"/>
                    <a:pt x="1393" y="831"/>
                    <a:pt x="1472" y="1368"/>
                  </a:cubicBezTo>
                  <a:cubicBezTo>
                    <a:pt x="1492" y="1428"/>
                    <a:pt x="1552" y="1508"/>
                    <a:pt x="1611" y="1567"/>
                  </a:cubicBezTo>
                  <a:cubicBezTo>
                    <a:pt x="1905" y="1714"/>
                    <a:pt x="2187" y="1914"/>
                    <a:pt x="2506" y="1914"/>
                  </a:cubicBezTo>
                  <a:cubicBezTo>
                    <a:pt x="2620" y="1914"/>
                    <a:pt x="2739" y="1889"/>
                    <a:pt x="2865" y="1826"/>
                  </a:cubicBezTo>
                  <a:cubicBezTo>
                    <a:pt x="3004" y="1706"/>
                    <a:pt x="3064" y="1547"/>
                    <a:pt x="3064" y="1368"/>
                  </a:cubicBezTo>
                  <a:cubicBezTo>
                    <a:pt x="2944" y="1189"/>
                    <a:pt x="2765" y="1090"/>
                    <a:pt x="2566" y="990"/>
                  </a:cubicBezTo>
                  <a:cubicBezTo>
                    <a:pt x="1910" y="612"/>
                    <a:pt x="1114" y="592"/>
                    <a:pt x="577" y="75"/>
                  </a:cubicBezTo>
                  <a:cubicBezTo>
                    <a:pt x="458" y="75"/>
                    <a:pt x="299" y="55"/>
                    <a:pt x="199" y="35"/>
                  </a:cubicBezTo>
                  <a:cubicBezTo>
                    <a:pt x="168" y="12"/>
                    <a:pt x="139" y="1"/>
                    <a:pt x="11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99" name="Google Shape;6103;p9">
              <a:extLst>
                <a:ext uri="{FF2B5EF4-FFF2-40B4-BE49-F238E27FC236}">
                  <a16:creationId xmlns:a16="http://schemas.microsoft.com/office/drawing/2014/main" id="{DB5577D8-AF7C-421E-B451-CB0FD287DBAA}"/>
                </a:ext>
              </a:extLst>
            </p:cNvPr>
            <p:cNvSpPr/>
            <p:nvPr/>
          </p:nvSpPr>
          <p:spPr>
            <a:xfrm>
              <a:off x="5240525" y="2823675"/>
              <a:ext cx="70150" cy="48125"/>
            </a:xfrm>
            <a:custGeom>
              <a:avLst/>
              <a:gdLst/>
              <a:ahLst/>
              <a:cxnLst/>
              <a:rect l="l" t="t" r="r" b="b"/>
              <a:pathLst>
                <a:path w="2806" h="1925" extrusionOk="0">
                  <a:moveTo>
                    <a:pt x="219" y="0"/>
                  </a:moveTo>
                  <a:cubicBezTo>
                    <a:pt x="159" y="100"/>
                    <a:pt x="100" y="179"/>
                    <a:pt x="40" y="239"/>
                  </a:cubicBezTo>
                  <a:cubicBezTo>
                    <a:pt x="40" y="418"/>
                    <a:pt x="20" y="597"/>
                    <a:pt x="20" y="776"/>
                  </a:cubicBezTo>
                  <a:cubicBezTo>
                    <a:pt x="0" y="836"/>
                    <a:pt x="0" y="935"/>
                    <a:pt x="20" y="1015"/>
                  </a:cubicBezTo>
                  <a:cubicBezTo>
                    <a:pt x="458" y="1532"/>
                    <a:pt x="1214" y="1452"/>
                    <a:pt x="1751" y="1830"/>
                  </a:cubicBezTo>
                  <a:cubicBezTo>
                    <a:pt x="1830" y="1870"/>
                    <a:pt x="1910" y="1890"/>
                    <a:pt x="2010" y="1910"/>
                  </a:cubicBezTo>
                  <a:cubicBezTo>
                    <a:pt x="2079" y="1920"/>
                    <a:pt x="2149" y="1925"/>
                    <a:pt x="2218" y="1925"/>
                  </a:cubicBezTo>
                  <a:cubicBezTo>
                    <a:pt x="2288" y="1925"/>
                    <a:pt x="2358" y="1920"/>
                    <a:pt x="2427" y="1910"/>
                  </a:cubicBezTo>
                  <a:cubicBezTo>
                    <a:pt x="2626" y="1870"/>
                    <a:pt x="2805" y="1791"/>
                    <a:pt x="2785" y="1532"/>
                  </a:cubicBezTo>
                  <a:cubicBezTo>
                    <a:pt x="2308" y="1015"/>
                    <a:pt x="1632" y="915"/>
                    <a:pt x="1015" y="697"/>
                  </a:cubicBezTo>
                  <a:cubicBezTo>
                    <a:pt x="836" y="677"/>
                    <a:pt x="637" y="697"/>
                    <a:pt x="518" y="518"/>
                  </a:cubicBezTo>
                  <a:cubicBezTo>
                    <a:pt x="498" y="438"/>
                    <a:pt x="458" y="398"/>
                    <a:pt x="438" y="319"/>
                  </a:cubicBezTo>
                  <a:cubicBezTo>
                    <a:pt x="418" y="219"/>
                    <a:pt x="358" y="120"/>
                    <a:pt x="299" y="40"/>
                  </a:cubicBezTo>
                  <a:lnTo>
                    <a:pt x="21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00" name="Google Shape;6104;p9">
              <a:extLst>
                <a:ext uri="{FF2B5EF4-FFF2-40B4-BE49-F238E27FC236}">
                  <a16:creationId xmlns:a16="http://schemas.microsoft.com/office/drawing/2014/main" id="{12B3E6B8-D0D4-467F-8E92-A8B232500E17}"/>
                </a:ext>
              </a:extLst>
            </p:cNvPr>
            <p:cNvSpPr/>
            <p:nvPr/>
          </p:nvSpPr>
          <p:spPr>
            <a:xfrm>
              <a:off x="5122650" y="2967550"/>
              <a:ext cx="16950" cy="4225"/>
            </a:xfrm>
            <a:custGeom>
              <a:avLst/>
              <a:gdLst/>
              <a:ahLst/>
              <a:cxnLst/>
              <a:rect l="l" t="t" r="r" b="b"/>
              <a:pathLst>
                <a:path w="678" h="169" extrusionOk="0">
                  <a:moveTo>
                    <a:pt x="372" y="0"/>
                  </a:moveTo>
                  <a:cubicBezTo>
                    <a:pt x="235" y="0"/>
                    <a:pt x="104" y="27"/>
                    <a:pt x="1" y="153"/>
                  </a:cubicBezTo>
                  <a:cubicBezTo>
                    <a:pt x="64" y="163"/>
                    <a:pt x="124" y="168"/>
                    <a:pt x="182" y="168"/>
                  </a:cubicBezTo>
                  <a:cubicBezTo>
                    <a:pt x="364" y="168"/>
                    <a:pt x="526" y="120"/>
                    <a:pt x="677" y="14"/>
                  </a:cubicBezTo>
                  <a:cubicBezTo>
                    <a:pt x="577" y="14"/>
                    <a:pt x="473" y="0"/>
                    <a:pt x="37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01" name="Google Shape;6105;p9">
              <a:extLst>
                <a:ext uri="{FF2B5EF4-FFF2-40B4-BE49-F238E27FC236}">
                  <a16:creationId xmlns:a16="http://schemas.microsoft.com/office/drawing/2014/main" id="{94EDB333-FB18-447E-91EE-5E47CD563FD2}"/>
                </a:ext>
              </a:extLst>
            </p:cNvPr>
            <p:cNvSpPr/>
            <p:nvPr/>
          </p:nvSpPr>
          <p:spPr>
            <a:xfrm>
              <a:off x="5147025" y="2963200"/>
              <a:ext cx="11475" cy="4325"/>
            </a:xfrm>
            <a:custGeom>
              <a:avLst/>
              <a:gdLst/>
              <a:ahLst/>
              <a:cxnLst/>
              <a:rect l="l" t="t" r="r" b="b"/>
              <a:pathLst>
                <a:path w="459" h="173" extrusionOk="0">
                  <a:moveTo>
                    <a:pt x="325" y="0"/>
                  </a:moveTo>
                  <a:cubicBezTo>
                    <a:pt x="194" y="0"/>
                    <a:pt x="75" y="34"/>
                    <a:pt x="1" y="168"/>
                  </a:cubicBezTo>
                  <a:cubicBezTo>
                    <a:pt x="23" y="171"/>
                    <a:pt x="45" y="172"/>
                    <a:pt x="67" y="172"/>
                  </a:cubicBezTo>
                  <a:cubicBezTo>
                    <a:pt x="215" y="172"/>
                    <a:pt x="336" y="113"/>
                    <a:pt x="458" y="9"/>
                  </a:cubicBezTo>
                  <a:cubicBezTo>
                    <a:pt x="413" y="4"/>
                    <a:pt x="369" y="0"/>
                    <a:pt x="32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02" name="Google Shape;6106;p9">
              <a:extLst>
                <a:ext uri="{FF2B5EF4-FFF2-40B4-BE49-F238E27FC236}">
                  <a16:creationId xmlns:a16="http://schemas.microsoft.com/office/drawing/2014/main" id="{38AE0AB1-E501-4C9B-95EB-AB4C7F44A6D8}"/>
                </a:ext>
              </a:extLst>
            </p:cNvPr>
            <p:cNvSpPr/>
            <p:nvPr/>
          </p:nvSpPr>
          <p:spPr>
            <a:xfrm>
              <a:off x="5055525" y="2982325"/>
              <a:ext cx="39300" cy="13950"/>
            </a:xfrm>
            <a:custGeom>
              <a:avLst/>
              <a:gdLst/>
              <a:ahLst/>
              <a:cxnLst/>
              <a:rect l="l" t="t" r="r" b="b"/>
              <a:pathLst>
                <a:path w="1572" h="558" extrusionOk="0">
                  <a:moveTo>
                    <a:pt x="299" y="0"/>
                  </a:moveTo>
                  <a:cubicBezTo>
                    <a:pt x="199" y="20"/>
                    <a:pt x="140" y="100"/>
                    <a:pt x="60" y="159"/>
                  </a:cubicBezTo>
                  <a:cubicBezTo>
                    <a:pt x="40" y="159"/>
                    <a:pt x="40" y="159"/>
                    <a:pt x="0" y="219"/>
                  </a:cubicBezTo>
                  <a:cubicBezTo>
                    <a:pt x="0" y="259"/>
                    <a:pt x="0" y="298"/>
                    <a:pt x="60" y="338"/>
                  </a:cubicBezTo>
                  <a:cubicBezTo>
                    <a:pt x="239" y="418"/>
                    <a:pt x="438" y="497"/>
                    <a:pt x="597" y="557"/>
                  </a:cubicBezTo>
                  <a:cubicBezTo>
                    <a:pt x="935" y="557"/>
                    <a:pt x="1254" y="537"/>
                    <a:pt x="1572" y="537"/>
                  </a:cubicBezTo>
                  <a:cubicBezTo>
                    <a:pt x="1433" y="298"/>
                    <a:pt x="955" y="438"/>
                    <a:pt x="9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03" name="Google Shape;6107;p9">
              <a:extLst>
                <a:ext uri="{FF2B5EF4-FFF2-40B4-BE49-F238E27FC236}">
                  <a16:creationId xmlns:a16="http://schemas.microsoft.com/office/drawing/2014/main" id="{5B517C7B-E522-460F-869D-56FC9F71726C}"/>
                </a:ext>
              </a:extLst>
            </p:cNvPr>
            <p:cNvSpPr/>
            <p:nvPr/>
          </p:nvSpPr>
          <p:spPr>
            <a:xfrm>
              <a:off x="5056525" y="2982325"/>
              <a:ext cx="5975" cy="4000"/>
            </a:xfrm>
            <a:custGeom>
              <a:avLst/>
              <a:gdLst/>
              <a:ahLst/>
              <a:cxnLst/>
              <a:rect l="l" t="t" r="r" b="b"/>
              <a:pathLst>
                <a:path w="239" h="160" extrusionOk="0">
                  <a:moveTo>
                    <a:pt x="239" y="0"/>
                  </a:moveTo>
                  <a:lnTo>
                    <a:pt x="239" y="0"/>
                  </a:lnTo>
                  <a:cubicBezTo>
                    <a:pt x="119" y="20"/>
                    <a:pt x="40" y="60"/>
                    <a:pt x="0" y="159"/>
                  </a:cubicBezTo>
                  <a:cubicBezTo>
                    <a:pt x="60" y="119"/>
                    <a:pt x="159" y="40"/>
                    <a:pt x="2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04" name="Google Shape;6108;p9">
              <a:extLst>
                <a:ext uri="{FF2B5EF4-FFF2-40B4-BE49-F238E27FC236}">
                  <a16:creationId xmlns:a16="http://schemas.microsoft.com/office/drawing/2014/main" id="{2CBE3D2B-8E60-4947-A29F-CABE335A9636}"/>
                </a:ext>
              </a:extLst>
            </p:cNvPr>
            <p:cNvSpPr/>
            <p:nvPr/>
          </p:nvSpPr>
          <p:spPr>
            <a:xfrm>
              <a:off x="5052525" y="2986300"/>
              <a:ext cx="4025" cy="4500"/>
            </a:xfrm>
            <a:custGeom>
              <a:avLst/>
              <a:gdLst/>
              <a:ahLst/>
              <a:cxnLst/>
              <a:rect l="l" t="t" r="r" b="b"/>
              <a:pathLst>
                <a:path w="161" h="180" extrusionOk="0">
                  <a:moveTo>
                    <a:pt x="160" y="0"/>
                  </a:moveTo>
                  <a:cubicBezTo>
                    <a:pt x="1" y="60"/>
                    <a:pt x="1" y="139"/>
                    <a:pt x="160" y="179"/>
                  </a:cubicBezTo>
                  <a:lnTo>
                    <a:pt x="16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05" name="Google Shape;6109;p9">
              <a:extLst>
                <a:ext uri="{FF2B5EF4-FFF2-40B4-BE49-F238E27FC236}">
                  <a16:creationId xmlns:a16="http://schemas.microsoft.com/office/drawing/2014/main" id="{5667B62C-D695-4908-B8AA-724B5C990EE9}"/>
                </a:ext>
              </a:extLst>
            </p:cNvPr>
            <p:cNvSpPr/>
            <p:nvPr/>
          </p:nvSpPr>
          <p:spPr>
            <a:xfrm>
              <a:off x="5103750" y="3005200"/>
              <a:ext cx="157175" cy="26375"/>
            </a:xfrm>
            <a:custGeom>
              <a:avLst/>
              <a:gdLst/>
              <a:ahLst/>
              <a:cxnLst/>
              <a:rect l="l" t="t" r="r" b="b"/>
              <a:pathLst>
                <a:path w="6287" h="1055" extrusionOk="0">
                  <a:moveTo>
                    <a:pt x="1135" y="0"/>
                  </a:moveTo>
                  <a:cubicBezTo>
                    <a:pt x="896" y="0"/>
                    <a:pt x="657" y="20"/>
                    <a:pt x="419" y="20"/>
                  </a:cubicBezTo>
                  <a:cubicBezTo>
                    <a:pt x="200" y="20"/>
                    <a:pt x="21" y="100"/>
                    <a:pt x="1" y="378"/>
                  </a:cubicBezTo>
                  <a:cubicBezTo>
                    <a:pt x="1533" y="478"/>
                    <a:pt x="3025" y="816"/>
                    <a:pt x="4536" y="995"/>
                  </a:cubicBezTo>
                  <a:cubicBezTo>
                    <a:pt x="4669" y="1041"/>
                    <a:pt x="4795" y="1055"/>
                    <a:pt x="4915" y="1055"/>
                  </a:cubicBezTo>
                  <a:cubicBezTo>
                    <a:pt x="5072" y="1055"/>
                    <a:pt x="5219" y="1032"/>
                    <a:pt x="5356" y="1032"/>
                  </a:cubicBezTo>
                  <a:cubicBezTo>
                    <a:pt x="5381" y="1032"/>
                    <a:pt x="5407" y="1033"/>
                    <a:pt x="5432" y="1035"/>
                  </a:cubicBezTo>
                  <a:cubicBezTo>
                    <a:pt x="5730" y="1015"/>
                    <a:pt x="6068" y="1035"/>
                    <a:pt x="6287" y="736"/>
                  </a:cubicBezTo>
                  <a:cubicBezTo>
                    <a:pt x="6108" y="617"/>
                    <a:pt x="5889" y="637"/>
                    <a:pt x="5670" y="597"/>
                  </a:cubicBezTo>
                  <a:cubicBezTo>
                    <a:pt x="4178" y="338"/>
                    <a:pt x="2627" y="378"/>
                    <a:pt x="113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06" name="Google Shape;6110;p9">
              <a:extLst>
                <a:ext uri="{FF2B5EF4-FFF2-40B4-BE49-F238E27FC236}">
                  <a16:creationId xmlns:a16="http://schemas.microsoft.com/office/drawing/2014/main" id="{3D249F3E-1349-4145-9270-F0947B9A4219}"/>
                </a:ext>
              </a:extLst>
            </p:cNvPr>
            <p:cNvSpPr/>
            <p:nvPr/>
          </p:nvSpPr>
          <p:spPr>
            <a:xfrm>
              <a:off x="5236050" y="2851525"/>
              <a:ext cx="59700" cy="34850"/>
            </a:xfrm>
            <a:custGeom>
              <a:avLst/>
              <a:gdLst/>
              <a:ahLst/>
              <a:cxnLst/>
              <a:rect l="l" t="t" r="r" b="b"/>
              <a:pathLst>
                <a:path w="2388" h="1394" extrusionOk="0">
                  <a:moveTo>
                    <a:pt x="221" y="0"/>
                  </a:moveTo>
                  <a:cubicBezTo>
                    <a:pt x="171" y="0"/>
                    <a:pt x="126" y="27"/>
                    <a:pt x="100" y="80"/>
                  </a:cubicBezTo>
                  <a:cubicBezTo>
                    <a:pt x="80" y="199"/>
                    <a:pt x="80" y="299"/>
                    <a:pt x="40" y="418"/>
                  </a:cubicBezTo>
                  <a:cubicBezTo>
                    <a:pt x="100" y="617"/>
                    <a:pt x="0" y="895"/>
                    <a:pt x="279" y="995"/>
                  </a:cubicBezTo>
                  <a:cubicBezTo>
                    <a:pt x="366" y="951"/>
                    <a:pt x="447" y="934"/>
                    <a:pt x="525" y="934"/>
                  </a:cubicBezTo>
                  <a:cubicBezTo>
                    <a:pt x="765" y="934"/>
                    <a:pt x="968" y="1104"/>
                    <a:pt x="1194" y="1194"/>
                  </a:cubicBezTo>
                  <a:cubicBezTo>
                    <a:pt x="1405" y="1299"/>
                    <a:pt x="1616" y="1394"/>
                    <a:pt x="1824" y="1394"/>
                  </a:cubicBezTo>
                  <a:cubicBezTo>
                    <a:pt x="2008" y="1394"/>
                    <a:pt x="2190" y="1320"/>
                    <a:pt x="2368" y="1114"/>
                  </a:cubicBezTo>
                  <a:cubicBezTo>
                    <a:pt x="2387" y="955"/>
                    <a:pt x="2268" y="876"/>
                    <a:pt x="2129" y="816"/>
                  </a:cubicBezTo>
                  <a:cubicBezTo>
                    <a:pt x="2009" y="796"/>
                    <a:pt x="1890" y="756"/>
                    <a:pt x="1771" y="677"/>
                  </a:cubicBezTo>
                  <a:cubicBezTo>
                    <a:pt x="1632" y="617"/>
                    <a:pt x="1512" y="617"/>
                    <a:pt x="1393" y="577"/>
                  </a:cubicBezTo>
                  <a:cubicBezTo>
                    <a:pt x="1035" y="378"/>
                    <a:pt x="537" y="458"/>
                    <a:pt x="299" y="20"/>
                  </a:cubicBezTo>
                  <a:cubicBezTo>
                    <a:pt x="272" y="7"/>
                    <a:pt x="246" y="0"/>
                    <a:pt x="2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07" name="Google Shape;6111;p9">
              <a:extLst>
                <a:ext uri="{FF2B5EF4-FFF2-40B4-BE49-F238E27FC236}">
                  <a16:creationId xmlns:a16="http://schemas.microsoft.com/office/drawing/2014/main" id="{09BF207F-3C88-4A5F-A7B6-AFCCF007CBCB}"/>
                </a:ext>
              </a:extLst>
            </p:cNvPr>
            <p:cNvSpPr/>
            <p:nvPr/>
          </p:nvSpPr>
          <p:spPr>
            <a:xfrm>
              <a:off x="5237050" y="2842075"/>
              <a:ext cx="6975" cy="11450"/>
            </a:xfrm>
            <a:custGeom>
              <a:avLst/>
              <a:gdLst/>
              <a:ahLst/>
              <a:cxnLst/>
              <a:rect l="l" t="t" r="r" b="b"/>
              <a:pathLst>
                <a:path w="279" h="458" extrusionOk="0">
                  <a:moveTo>
                    <a:pt x="159" y="0"/>
                  </a:moveTo>
                  <a:cubicBezTo>
                    <a:pt x="40" y="140"/>
                    <a:pt x="0" y="279"/>
                    <a:pt x="60" y="458"/>
                  </a:cubicBezTo>
                  <a:cubicBezTo>
                    <a:pt x="80" y="438"/>
                    <a:pt x="139" y="438"/>
                    <a:pt x="179" y="398"/>
                  </a:cubicBezTo>
                  <a:cubicBezTo>
                    <a:pt x="199" y="398"/>
                    <a:pt x="239" y="398"/>
                    <a:pt x="259" y="358"/>
                  </a:cubicBezTo>
                  <a:cubicBezTo>
                    <a:pt x="279" y="299"/>
                    <a:pt x="259" y="279"/>
                    <a:pt x="199" y="219"/>
                  </a:cubicBezTo>
                  <a:cubicBezTo>
                    <a:pt x="179" y="159"/>
                    <a:pt x="179" y="80"/>
                    <a:pt x="1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08" name="Google Shape;6112;p9">
              <a:extLst>
                <a:ext uri="{FF2B5EF4-FFF2-40B4-BE49-F238E27FC236}">
                  <a16:creationId xmlns:a16="http://schemas.microsoft.com/office/drawing/2014/main" id="{0703A8BF-ECC6-456E-AE8D-FE7EC52492F3}"/>
                </a:ext>
              </a:extLst>
            </p:cNvPr>
            <p:cNvSpPr/>
            <p:nvPr/>
          </p:nvSpPr>
          <p:spPr>
            <a:xfrm>
              <a:off x="6388325" y="3038300"/>
              <a:ext cx="301900" cy="50975"/>
            </a:xfrm>
            <a:custGeom>
              <a:avLst/>
              <a:gdLst/>
              <a:ahLst/>
              <a:cxnLst/>
              <a:rect l="l" t="t" r="r" b="b"/>
              <a:pathLst>
                <a:path w="12076" h="2039" extrusionOk="0">
                  <a:moveTo>
                    <a:pt x="11504" y="1"/>
                  </a:moveTo>
                  <a:cubicBezTo>
                    <a:pt x="10923" y="1"/>
                    <a:pt x="10372" y="255"/>
                    <a:pt x="9808" y="287"/>
                  </a:cubicBezTo>
                  <a:cubicBezTo>
                    <a:pt x="7321" y="466"/>
                    <a:pt x="4855" y="984"/>
                    <a:pt x="2348" y="1163"/>
                  </a:cubicBezTo>
                  <a:cubicBezTo>
                    <a:pt x="1970" y="1163"/>
                    <a:pt x="1572" y="1183"/>
                    <a:pt x="1234" y="1362"/>
                  </a:cubicBezTo>
                  <a:cubicBezTo>
                    <a:pt x="1092" y="1451"/>
                    <a:pt x="945" y="1471"/>
                    <a:pt x="796" y="1471"/>
                  </a:cubicBezTo>
                  <a:cubicBezTo>
                    <a:pt x="681" y="1471"/>
                    <a:pt x="564" y="1459"/>
                    <a:pt x="449" y="1459"/>
                  </a:cubicBezTo>
                  <a:cubicBezTo>
                    <a:pt x="317" y="1459"/>
                    <a:pt x="186" y="1474"/>
                    <a:pt x="60" y="1541"/>
                  </a:cubicBezTo>
                  <a:cubicBezTo>
                    <a:pt x="1" y="1899"/>
                    <a:pt x="339" y="1899"/>
                    <a:pt x="538" y="1998"/>
                  </a:cubicBezTo>
                  <a:cubicBezTo>
                    <a:pt x="578" y="1998"/>
                    <a:pt x="597" y="2038"/>
                    <a:pt x="657" y="2038"/>
                  </a:cubicBezTo>
                  <a:lnTo>
                    <a:pt x="777" y="2038"/>
                  </a:lnTo>
                  <a:cubicBezTo>
                    <a:pt x="896" y="1998"/>
                    <a:pt x="995" y="1978"/>
                    <a:pt x="1135" y="1958"/>
                  </a:cubicBezTo>
                  <a:cubicBezTo>
                    <a:pt x="1274" y="1899"/>
                    <a:pt x="1433" y="1879"/>
                    <a:pt x="1572" y="1859"/>
                  </a:cubicBezTo>
                  <a:cubicBezTo>
                    <a:pt x="1692" y="1839"/>
                    <a:pt x="1851" y="1839"/>
                    <a:pt x="1990" y="1839"/>
                  </a:cubicBezTo>
                  <a:cubicBezTo>
                    <a:pt x="2011" y="1844"/>
                    <a:pt x="2033" y="1847"/>
                    <a:pt x="2054" y="1847"/>
                  </a:cubicBezTo>
                  <a:cubicBezTo>
                    <a:pt x="2112" y="1847"/>
                    <a:pt x="2170" y="1828"/>
                    <a:pt x="2229" y="1799"/>
                  </a:cubicBezTo>
                  <a:cubicBezTo>
                    <a:pt x="2348" y="1760"/>
                    <a:pt x="2447" y="1740"/>
                    <a:pt x="2567" y="1740"/>
                  </a:cubicBezTo>
                  <a:lnTo>
                    <a:pt x="2825" y="1740"/>
                  </a:lnTo>
                  <a:cubicBezTo>
                    <a:pt x="2985" y="1740"/>
                    <a:pt x="3164" y="1740"/>
                    <a:pt x="3343" y="1680"/>
                  </a:cubicBezTo>
                  <a:cubicBezTo>
                    <a:pt x="3429" y="1651"/>
                    <a:pt x="3521" y="1644"/>
                    <a:pt x="3617" y="1644"/>
                  </a:cubicBezTo>
                  <a:cubicBezTo>
                    <a:pt x="3713" y="1644"/>
                    <a:pt x="3812" y="1651"/>
                    <a:pt x="3910" y="1651"/>
                  </a:cubicBezTo>
                  <a:cubicBezTo>
                    <a:pt x="4052" y="1651"/>
                    <a:pt x="4192" y="1636"/>
                    <a:pt x="4317" y="1561"/>
                  </a:cubicBezTo>
                  <a:lnTo>
                    <a:pt x="4874" y="1561"/>
                  </a:lnTo>
                  <a:cubicBezTo>
                    <a:pt x="4919" y="1567"/>
                    <a:pt x="4964" y="1569"/>
                    <a:pt x="5007" y="1569"/>
                  </a:cubicBezTo>
                  <a:cubicBezTo>
                    <a:pt x="5250" y="1569"/>
                    <a:pt x="5464" y="1480"/>
                    <a:pt x="5650" y="1362"/>
                  </a:cubicBezTo>
                  <a:cubicBezTo>
                    <a:pt x="6188" y="1267"/>
                    <a:pt x="6739" y="1159"/>
                    <a:pt x="7302" y="1159"/>
                  </a:cubicBezTo>
                  <a:cubicBezTo>
                    <a:pt x="7447" y="1159"/>
                    <a:pt x="7592" y="1166"/>
                    <a:pt x="7739" y="1183"/>
                  </a:cubicBezTo>
                  <a:cubicBezTo>
                    <a:pt x="8037" y="984"/>
                    <a:pt x="8395" y="1063"/>
                    <a:pt x="8694" y="944"/>
                  </a:cubicBezTo>
                  <a:cubicBezTo>
                    <a:pt x="8847" y="874"/>
                    <a:pt x="9004" y="858"/>
                    <a:pt x="9164" y="858"/>
                  </a:cubicBezTo>
                  <a:cubicBezTo>
                    <a:pt x="9301" y="858"/>
                    <a:pt x="9439" y="870"/>
                    <a:pt x="9577" y="870"/>
                  </a:cubicBezTo>
                  <a:cubicBezTo>
                    <a:pt x="9736" y="870"/>
                    <a:pt x="9894" y="854"/>
                    <a:pt x="10047" y="785"/>
                  </a:cubicBezTo>
                  <a:lnTo>
                    <a:pt x="10126" y="785"/>
                  </a:lnTo>
                  <a:lnTo>
                    <a:pt x="10206" y="765"/>
                  </a:lnTo>
                  <a:cubicBezTo>
                    <a:pt x="10325" y="665"/>
                    <a:pt x="10504" y="665"/>
                    <a:pt x="10643" y="606"/>
                  </a:cubicBezTo>
                  <a:cubicBezTo>
                    <a:pt x="10822" y="586"/>
                    <a:pt x="10981" y="586"/>
                    <a:pt x="11141" y="566"/>
                  </a:cubicBezTo>
                  <a:cubicBezTo>
                    <a:pt x="11251" y="489"/>
                    <a:pt x="11373" y="478"/>
                    <a:pt x="11497" y="478"/>
                  </a:cubicBezTo>
                  <a:cubicBezTo>
                    <a:pt x="11546" y="478"/>
                    <a:pt x="11596" y="480"/>
                    <a:pt x="11645" y="480"/>
                  </a:cubicBezTo>
                  <a:cubicBezTo>
                    <a:pt x="11760" y="480"/>
                    <a:pt x="11873" y="470"/>
                    <a:pt x="11976" y="407"/>
                  </a:cubicBezTo>
                  <a:lnTo>
                    <a:pt x="12016" y="447"/>
                  </a:lnTo>
                  <a:lnTo>
                    <a:pt x="12076" y="407"/>
                  </a:lnTo>
                  <a:lnTo>
                    <a:pt x="11916" y="49"/>
                  </a:lnTo>
                  <a:cubicBezTo>
                    <a:pt x="11777" y="15"/>
                    <a:pt x="11639" y="1"/>
                    <a:pt x="1150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09" name="Google Shape;6113;p9">
              <a:extLst>
                <a:ext uri="{FF2B5EF4-FFF2-40B4-BE49-F238E27FC236}">
                  <a16:creationId xmlns:a16="http://schemas.microsoft.com/office/drawing/2014/main" id="{E9E4A0E6-1269-4B49-B38F-71513F54ADB5}"/>
                </a:ext>
              </a:extLst>
            </p:cNvPr>
            <p:cNvSpPr/>
            <p:nvPr/>
          </p:nvSpPr>
          <p:spPr>
            <a:xfrm>
              <a:off x="6216250" y="3120750"/>
              <a:ext cx="25900" cy="133125"/>
            </a:xfrm>
            <a:custGeom>
              <a:avLst/>
              <a:gdLst/>
              <a:ahLst/>
              <a:cxnLst/>
              <a:rect l="l" t="t" r="r" b="b"/>
              <a:pathLst>
                <a:path w="1036" h="5325" extrusionOk="0">
                  <a:moveTo>
                    <a:pt x="402" y="1"/>
                  </a:moveTo>
                  <a:cubicBezTo>
                    <a:pt x="303" y="1"/>
                    <a:pt x="204" y="30"/>
                    <a:pt x="100" y="93"/>
                  </a:cubicBezTo>
                  <a:cubicBezTo>
                    <a:pt x="21" y="252"/>
                    <a:pt x="1" y="391"/>
                    <a:pt x="120" y="510"/>
                  </a:cubicBezTo>
                  <a:cubicBezTo>
                    <a:pt x="120" y="849"/>
                    <a:pt x="80" y="1167"/>
                    <a:pt x="120" y="1465"/>
                  </a:cubicBezTo>
                  <a:cubicBezTo>
                    <a:pt x="319" y="2659"/>
                    <a:pt x="498" y="3872"/>
                    <a:pt x="558" y="5106"/>
                  </a:cubicBezTo>
                  <a:cubicBezTo>
                    <a:pt x="657" y="5250"/>
                    <a:pt x="748" y="5324"/>
                    <a:pt x="819" y="5324"/>
                  </a:cubicBezTo>
                  <a:cubicBezTo>
                    <a:pt x="906" y="5324"/>
                    <a:pt x="965" y="5215"/>
                    <a:pt x="976" y="4986"/>
                  </a:cubicBezTo>
                  <a:cubicBezTo>
                    <a:pt x="995" y="4569"/>
                    <a:pt x="1035" y="4151"/>
                    <a:pt x="916" y="3733"/>
                  </a:cubicBezTo>
                  <a:cubicBezTo>
                    <a:pt x="896" y="3256"/>
                    <a:pt x="797" y="2778"/>
                    <a:pt x="777" y="2301"/>
                  </a:cubicBezTo>
                  <a:cubicBezTo>
                    <a:pt x="717" y="1644"/>
                    <a:pt x="319" y="1008"/>
                    <a:pt x="697" y="351"/>
                  </a:cubicBezTo>
                  <a:cubicBezTo>
                    <a:pt x="777" y="252"/>
                    <a:pt x="737" y="152"/>
                    <a:pt x="677" y="73"/>
                  </a:cubicBezTo>
                  <a:cubicBezTo>
                    <a:pt x="582" y="25"/>
                    <a:pt x="492" y="1"/>
                    <a:pt x="40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10" name="Google Shape;6114;p9">
              <a:extLst>
                <a:ext uri="{FF2B5EF4-FFF2-40B4-BE49-F238E27FC236}">
                  <a16:creationId xmlns:a16="http://schemas.microsoft.com/office/drawing/2014/main" id="{370713F9-404F-4D38-BDC4-044B1662A7FA}"/>
                </a:ext>
              </a:extLst>
            </p:cNvPr>
            <p:cNvSpPr/>
            <p:nvPr/>
          </p:nvSpPr>
          <p:spPr>
            <a:xfrm>
              <a:off x="6510175" y="3072325"/>
              <a:ext cx="28375" cy="102450"/>
            </a:xfrm>
            <a:custGeom>
              <a:avLst/>
              <a:gdLst/>
              <a:ahLst/>
              <a:cxnLst/>
              <a:rect l="l" t="t" r="r" b="b"/>
              <a:pathLst>
                <a:path w="1135" h="4098" extrusionOk="0">
                  <a:moveTo>
                    <a:pt x="647" y="0"/>
                  </a:moveTo>
                  <a:cubicBezTo>
                    <a:pt x="408" y="0"/>
                    <a:pt x="169" y="14"/>
                    <a:pt x="0" y="200"/>
                  </a:cubicBezTo>
                  <a:cubicBezTo>
                    <a:pt x="80" y="1274"/>
                    <a:pt x="398" y="2308"/>
                    <a:pt x="398" y="3422"/>
                  </a:cubicBezTo>
                  <a:cubicBezTo>
                    <a:pt x="577" y="3601"/>
                    <a:pt x="438" y="3900"/>
                    <a:pt x="597" y="4079"/>
                  </a:cubicBezTo>
                  <a:cubicBezTo>
                    <a:pt x="641" y="4091"/>
                    <a:pt x="683" y="4098"/>
                    <a:pt x="724" y="4098"/>
                  </a:cubicBezTo>
                  <a:cubicBezTo>
                    <a:pt x="812" y="4098"/>
                    <a:pt x="894" y="4067"/>
                    <a:pt x="975" y="3999"/>
                  </a:cubicBezTo>
                  <a:cubicBezTo>
                    <a:pt x="1134" y="3084"/>
                    <a:pt x="836" y="2189"/>
                    <a:pt x="677" y="1294"/>
                  </a:cubicBezTo>
                  <a:cubicBezTo>
                    <a:pt x="597" y="816"/>
                    <a:pt x="498" y="418"/>
                    <a:pt x="776" y="1"/>
                  </a:cubicBezTo>
                  <a:cubicBezTo>
                    <a:pt x="733" y="1"/>
                    <a:pt x="690" y="0"/>
                    <a:pt x="6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11" name="Google Shape;6115;p9">
              <a:extLst>
                <a:ext uri="{FF2B5EF4-FFF2-40B4-BE49-F238E27FC236}">
                  <a16:creationId xmlns:a16="http://schemas.microsoft.com/office/drawing/2014/main" id="{9276B753-74B0-4B7E-AC87-0C925F662D41}"/>
                </a:ext>
              </a:extLst>
            </p:cNvPr>
            <p:cNvSpPr/>
            <p:nvPr/>
          </p:nvSpPr>
          <p:spPr>
            <a:xfrm>
              <a:off x="6289850" y="3083925"/>
              <a:ext cx="135800" cy="31200"/>
            </a:xfrm>
            <a:custGeom>
              <a:avLst/>
              <a:gdLst/>
              <a:ahLst/>
              <a:cxnLst/>
              <a:rect l="l" t="t" r="r" b="b"/>
              <a:pathLst>
                <a:path w="5432" h="1248" extrusionOk="0">
                  <a:moveTo>
                    <a:pt x="3700" y="1"/>
                  </a:moveTo>
                  <a:cubicBezTo>
                    <a:pt x="2959" y="1"/>
                    <a:pt x="2221" y="171"/>
                    <a:pt x="1493" y="213"/>
                  </a:cubicBezTo>
                  <a:cubicBezTo>
                    <a:pt x="1393" y="253"/>
                    <a:pt x="1334" y="332"/>
                    <a:pt x="1334" y="452"/>
                  </a:cubicBezTo>
                  <a:cubicBezTo>
                    <a:pt x="1417" y="557"/>
                    <a:pt x="1520" y="586"/>
                    <a:pt x="1625" y="586"/>
                  </a:cubicBezTo>
                  <a:cubicBezTo>
                    <a:pt x="1748" y="586"/>
                    <a:pt x="1875" y="547"/>
                    <a:pt x="1978" y="547"/>
                  </a:cubicBezTo>
                  <a:cubicBezTo>
                    <a:pt x="2020" y="547"/>
                    <a:pt x="2058" y="553"/>
                    <a:pt x="2090" y="571"/>
                  </a:cubicBezTo>
                  <a:cubicBezTo>
                    <a:pt x="1934" y="613"/>
                    <a:pt x="1772" y="625"/>
                    <a:pt x="1607" y="625"/>
                  </a:cubicBezTo>
                  <a:cubicBezTo>
                    <a:pt x="1423" y="625"/>
                    <a:pt x="1235" y="611"/>
                    <a:pt x="1048" y="611"/>
                  </a:cubicBezTo>
                  <a:cubicBezTo>
                    <a:pt x="692" y="611"/>
                    <a:pt x="339" y="661"/>
                    <a:pt x="21" y="949"/>
                  </a:cubicBezTo>
                  <a:cubicBezTo>
                    <a:pt x="1" y="1247"/>
                    <a:pt x="319" y="1128"/>
                    <a:pt x="419" y="1247"/>
                  </a:cubicBezTo>
                  <a:cubicBezTo>
                    <a:pt x="1155" y="1128"/>
                    <a:pt x="1931" y="1029"/>
                    <a:pt x="2686" y="929"/>
                  </a:cubicBezTo>
                  <a:cubicBezTo>
                    <a:pt x="2925" y="823"/>
                    <a:pt x="3182" y="717"/>
                    <a:pt x="3456" y="717"/>
                  </a:cubicBezTo>
                  <a:cubicBezTo>
                    <a:pt x="3593" y="717"/>
                    <a:pt x="3734" y="743"/>
                    <a:pt x="3880" y="810"/>
                  </a:cubicBezTo>
                  <a:cubicBezTo>
                    <a:pt x="3895" y="812"/>
                    <a:pt x="3911" y="814"/>
                    <a:pt x="3926" y="814"/>
                  </a:cubicBezTo>
                  <a:cubicBezTo>
                    <a:pt x="4030" y="814"/>
                    <a:pt x="4132" y="757"/>
                    <a:pt x="4218" y="671"/>
                  </a:cubicBezTo>
                  <a:cubicBezTo>
                    <a:pt x="4338" y="571"/>
                    <a:pt x="4497" y="611"/>
                    <a:pt x="4616" y="531"/>
                  </a:cubicBezTo>
                  <a:cubicBezTo>
                    <a:pt x="4895" y="472"/>
                    <a:pt x="5193" y="531"/>
                    <a:pt x="5432" y="332"/>
                  </a:cubicBezTo>
                  <a:cubicBezTo>
                    <a:pt x="5347" y="180"/>
                    <a:pt x="5237" y="143"/>
                    <a:pt x="5119" y="143"/>
                  </a:cubicBezTo>
                  <a:cubicBezTo>
                    <a:pt x="5007" y="143"/>
                    <a:pt x="4887" y="176"/>
                    <a:pt x="4774" y="176"/>
                  </a:cubicBezTo>
                  <a:cubicBezTo>
                    <a:pt x="4727" y="176"/>
                    <a:pt x="4680" y="170"/>
                    <a:pt x="4636" y="153"/>
                  </a:cubicBezTo>
                  <a:lnTo>
                    <a:pt x="4636" y="114"/>
                  </a:lnTo>
                  <a:cubicBezTo>
                    <a:pt x="4324" y="31"/>
                    <a:pt x="4011" y="1"/>
                    <a:pt x="37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12" name="Google Shape;6116;p9">
              <a:extLst>
                <a:ext uri="{FF2B5EF4-FFF2-40B4-BE49-F238E27FC236}">
                  <a16:creationId xmlns:a16="http://schemas.microsoft.com/office/drawing/2014/main" id="{92DE1AFD-0002-42AA-9306-1ECB6E7DF76B}"/>
                </a:ext>
              </a:extLst>
            </p:cNvPr>
            <p:cNvSpPr/>
            <p:nvPr/>
          </p:nvSpPr>
          <p:spPr>
            <a:xfrm>
              <a:off x="6178450" y="3134500"/>
              <a:ext cx="27400" cy="110350"/>
            </a:xfrm>
            <a:custGeom>
              <a:avLst/>
              <a:gdLst/>
              <a:ahLst/>
              <a:cxnLst/>
              <a:rect l="l" t="t" r="r" b="b"/>
              <a:pathLst>
                <a:path w="1096" h="4414" extrusionOk="0">
                  <a:moveTo>
                    <a:pt x="26" y="219"/>
                  </a:moveTo>
                  <a:cubicBezTo>
                    <a:pt x="26" y="219"/>
                    <a:pt x="28" y="220"/>
                    <a:pt x="31" y="221"/>
                  </a:cubicBezTo>
                  <a:lnTo>
                    <a:pt x="31" y="221"/>
                  </a:lnTo>
                  <a:cubicBezTo>
                    <a:pt x="28" y="220"/>
                    <a:pt x="26" y="219"/>
                    <a:pt x="26" y="219"/>
                  </a:cubicBezTo>
                  <a:close/>
                  <a:moveTo>
                    <a:pt x="498" y="0"/>
                  </a:moveTo>
                  <a:cubicBezTo>
                    <a:pt x="379" y="0"/>
                    <a:pt x="240" y="20"/>
                    <a:pt x="120" y="20"/>
                  </a:cubicBezTo>
                  <a:cubicBezTo>
                    <a:pt x="81" y="40"/>
                    <a:pt x="41" y="100"/>
                    <a:pt x="21" y="199"/>
                  </a:cubicBezTo>
                  <a:cubicBezTo>
                    <a:pt x="52" y="224"/>
                    <a:pt x="58" y="232"/>
                    <a:pt x="54" y="232"/>
                  </a:cubicBezTo>
                  <a:cubicBezTo>
                    <a:pt x="50" y="232"/>
                    <a:pt x="38" y="225"/>
                    <a:pt x="31" y="221"/>
                  </a:cubicBezTo>
                  <a:lnTo>
                    <a:pt x="31" y="221"/>
                  </a:lnTo>
                  <a:cubicBezTo>
                    <a:pt x="36" y="224"/>
                    <a:pt x="45" y="230"/>
                    <a:pt x="61" y="239"/>
                  </a:cubicBezTo>
                  <a:cubicBezTo>
                    <a:pt x="100" y="239"/>
                    <a:pt x="220" y="239"/>
                    <a:pt x="100" y="299"/>
                  </a:cubicBezTo>
                  <a:cubicBezTo>
                    <a:pt x="21" y="319"/>
                    <a:pt x="1" y="378"/>
                    <a:pt x="21" y="438"/>
                  </a:cubicBezTo>
                  <a:cubicBezTo>
                    <a:pt x="200" y="1313"/>
                    <a:pt x="339" y="2188"/>
                    <a:pt x="518" y="3064"/>
                  </a:cubicBezTo>
                  <a:cubicBezTo>
                    <a:pt x="717" y="3402"/>
                    <a:pt x="478" y="3859"/>
                    <a:pt x="697" y="4198"/>
                  </a:cubicBezTo>
                  <a:cubicBezTo>
                    <a:pt x="775" y="4275"/>
                    <a:pt x="816" y="4414"/>
                    <a:pt x="935" y="4414"/>
                  </a:cubicBezTo>
                  <a:cubicBezTo>
                    <a:pt x="968" y="4414"/>
                    <a:pt x="1007" y="4403"/>
                    <a:pt x="1055" y="4377"/>
                  </a:cubicBezTo>
                  <a:lnTo>
                    <a:pt x="1055" y="3999"/>
                  </a:lnTo>
                  <a:cubicBezTo>
                    <a:pt x="1035" y="3999"/>
                    <a:pt x="1035" y="3979"/>
                    <a:pt x="1016" y="3919"/>
                  </a:cubicBezTo>
                  <a:cubicBezTo>
                    <a:pt x="1016" y="3879"/>
                    <a:pt x="1016" y="3859"/>
                    <a:pt x="1055" y="3800"/>
                  </a:cubicBezTo>
                  <a:lnTo>
                    <a:pt x="1055" y="3422"/>
                  </a:lnTo>
                  <a:cubicBezTo>
                    <a:pt x="856" y="3104"/>
                    <a:pt x="1095" y="2765"/>
                    <a:pt x="916" y="2427"/>
                  </a:cubicBezTo>
                  <a:cubicBezTo>
                    <a:pt x="916" y="1671"/>
                    <a:pt x="638" y="975"/>
                    <a:pt x="538" y="219"/>
                  </a:cubicBezTo>
                  <a:cubicBezTo>
                    <a:pt x="538" y="219"/>
                    <a:pt x="558" y="199"/>
                    <a:pt x="558" y="140"/>
                  </a:cubicBezTo>
                  <a:cubicBezTo>
                    <a:pt x="558" y="100"/>
                    <a:pt x="538" y="40"/>
                    <a:pt x="49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13" name="Google Shape;6117;p9">
              <a:extLst>
                <a:ext uri="{FF2B5EF4-FFF2-40B4-BE49-F238E27FC236}">
                  <a16:creationId xmlns:a16="http://schemas.microsoft.com/office/drawing/2014/main" id="{32CAAEBA-DC30-4614-9F99-01E557FAA298}"/>
                </a:ext>
              </a:extLst>
            </p:cNvPr>
            <p:cNvSpPr/>
            <p:nvPr/>
          </p:nvSpPr>
          <p:spPr>
            <a:xfrm>
              <a:off x="5770650" y="3191675"/>
              <a:ext cx="116400" cy="28825"/>
            </a:xfrm>
            <a:custGeom>
              <a:avLst/>
              <a:gdLst/>
              <a:ahLst/>
              <a:cxnLst/>
              <a:rect l="l" t="t" r="r" b="b"/>
              <a:pathLst>
                <a:path w="4656" h="1153" extrusionOk="0">
                  <a:moveTo>
                    <a:pt x="4576" y="1"/>
                  </a:moveTo>
                  <a:cubicBezTo>
                    <a:pt x="3124" y="80"/>
                    <a:pt x="1712" y="498"/>
                    <a:pt x="279" y="598"/>
                  </a:cubicBezTo>
                  <a:cubicBezTo>
                    <a:pt x="100" y="618"/>
                    <a:pt x="21" y="777"/>
                    <a:pt x="1" y="916"/>
                  </a:cubicBezTo>
                  <a:cubicBezTo>
                    <a:pt x="226" y="1094"/>
                    <a:pt x="455" y="1153"/>
                    <a:pt x="678" y="1153"/>
                  </a:cubicBezTo>
                  <a:cubicBezTo>
                    <a:pt x="929" y="1153"/>
                    <a:pt x="1172" y="1079"/>
                    <a:pt x="1393" y="1015"/>
                  </a:cubicBezTo>
                  <a:cubicBezTo>
                    <a:pt x="1533" y="976"/>
                    <a:pt x="1672" y="976"/>
                    <a:pt x="1811" y="976"/>
                  </a:cubicBezTo>
                  <a:cubicBezTo>
                    <a:pt x="2010" y="976"/>
                    <a:pt x="2229" y="976"/>
                    <a:pt x="2408" y="836"/>
                  </a:cubicBezTo>
                  <a:cubicBezTo>
                    <a:pt x="2488" y="797"/>
                    <a:pt x="2507" y="677"/>
                    <a:pt x="2627" y="677"/>
                  </a:cubicBezTo>
                  <a:cubicBezTo>
                    <a:pt x="2686" y="697"/>
                    <a:pt x="2726" y="697"/>
                    <a:pt x="2806" y="697"/>
                  </a:cubicBezTo>
                  <a:cubicBezTo>
                    <a:pt x="2866" y="697"/>
                    <a:pt x="2925" y="697"/>
                    <a:pt x="2985" y="677"/>
                  </a:cubicBezTo>
                  <a:lnTo>
                    <a:pt x="3064" y="637"/>
                  </a:lnTo>
                  <a:lnTo>
                    <a:pt x="3164" y="637"/>
                  </a:lnTo>
                  <a:cubicBezTo>
                    <a:pt x="3224" y="677"/>
                    <a:pt x="3283" y="697"/>
                    <a:pt x="3323" y="717"/>
                  </a:cubicBezTo>
                  <a:cubicBezTo>
                    <a:pt x="3403" y="737"/>
                    <a:pt x="3462" y="777"/>
                    <a:pt x="3502" y="797"/>
                  </a:cubicBezTo>
                  <a:lnTo>
                    <a:pt x="3582" y="836"/>
                  </a:lnTo>
                  <a:cubicBezTo>
                    <a:pt x="3721" y="836"/>
                    <a:pt x="3860" y="817"/>
                    <a:pt x="3999" y="817"/>
                  </a:cubicBezTo>
                  <a:lnTo>
                    <a:pt x="4099" y="836"/>
                  </a:lnTo>
                  <a:lnTo>
                    <a:pt x="4198" y="817"/>
                  </a:lnTo>
                  <a:cubicBezTo>
                    <a:pt x="4258" y="777"/>
                    <a:pt x="4278" y="717"/>
                    <a:pt x="4278" y="637"/>
                  </a:cubicBezTo>
                  <a:cubicBezTo>
                    <a:pt x="4278" y="518"/>
                    <a:pt x="4377" y="498"/>
                    <a:pt x="4457" y="439"/>
                  </a:cubicBezTo>
                  <a:cubicBezTo>
                    <a:pt x="4517" y="379"/>
                    <a:pt x="4596" y="299"/>
                    <a:pt x="4656" y="200"/>
                  </a:cubicBezTo>
                  <a:cubicBezTo>
                    <a:pt x="4656" y="120"/>
                    <a:pt x="4656" y="41"/>
                    <a:pt x="45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14" name="Google Shape;6118;p9">
              <a:extLst>
                <a:ext uri="{FF2B5EF4-FFF2-40B4-BE49-F238E27FC236}">
                  <a16:creationId xmlns:a16="http://schemas.microsoft.com/office/drawing/2014/main" id="{8447E010-2FAC-40E7-A5BD-D5761D01E011}"/>
                </a:ext>
              </a:extLst>
            </p:cNvPr>
            <p:cNvSpPr/>
            <p:nvPr/>
          </p:nvSpPr>
          <p:spPr>
            <a:xfrm>
              <a:off x="5579700" y="3219600"/>
              <a:ext cx="165625" cy="32775"/>
            </a:xfrm>
            <a:custGeom>
              <a:avLst/>
              <a:gdLst/>
              <a:ahLst/>
              <a:cxnLst/>
              <a:rect l="l" t="t" r="r" b="b"/>
              <a:pathLst>
                <a:path w="6625" h="1311" extrusionOk="0">
                  <a:moveTo>
                    <a:pt x="5748" y="0"/>
                  </a:moveTo>
                  <a:cubicBezTo>
                    <a:pt x="5646" y="0"/>
                    <a:pt x="5549" y="9"/>
                    <a:pt x="5451" y="18"/>
                  </a:cubicBezTo>
                  <a:cubicBezTo>
                    <a:pt x="5351" y="58"/>
                    <a:pt x="5252" y="77"/>
                    <a:pt x="5172" y="97"/>
                  </a:cubicBezTo>
                  <a:cubicBezTo>
                    <a:pt x="4556" y="217"/>
                    <a:pt x="3899" y="276"/>
                    <a:pt x="3282" y="416"/>
                  </a:cubicBezTo>
                  <a:cubicBezTo>
                    <a:pt x="3004" y="515"/>
                    <a:pt x="2706" y="515"/>
                    <a:pt x="2447" y="515"/>
                  </a:cubicBezTo>
                  <a:cubicBezTo>
                    <a:pt x="2248" y="515"/>
                    <a:pt x="2049" y="575"/>
                    <a:pt x="1850" y="615"/>
                  </a:cubicBezTo>
                  <a:cubicBezTo>
                    <a:pt x="1452" y="694"/>
                    <a:pt x="1015" y="694"/>
                    <a:pt x="617" y="774"/>
                  </a:cubicBezTo>
                  <a:cubicBezTo>
                    <a:pt x="318" y="853"/>
                    <a:pt x="0" y="893"/>
                    <a:pt x="219" y="1311"/>
                  </a:cubicBezTo>
                  <a:cubicBezTo>
                    <a:pt x="1054" y="1211"/>
                    <a:pt x="1870" y="1092"/>
                    <a:pt x="2686" y="993"/>
                  </a:cubicBezTo>
                  <a:cubicBezTo>
                    <a:pt x="2746" y="987"/>
                    <a:pt x="2811" y="981"/>
                    <a:pt x="2877" y="981"/>
                  </a:cubicBezTo>
                  <a:cubicBezTo>
                    <a:pt x="3030" y="981"/>
                    <a:pt x="3185" y="1013"/>
                    <a:pt x="3282" y="1152"/>
                  </a:cubicBezTo>
                  <a:cubicBezTo>
                    <a:pt x="3322" y="1167"/>
                    <a:pt x="3356" y="1174"/>
                    <a:pt x="3388" y="1174"/>
                  </a:cubicBezTo>
                  <a:cubicBezTo>
                    <a:pt x="3594" y="1174"/>
                    <a:pt x="3670" y="892"/>
                    <a:pt x="3880" y="892"/>
                  </a:cubicBezTo>
                  <a:cubicBezTo>
                    <a:pt x="3887" y="892"/>
                    <a:pt x="3893" y="893"/>
                    <a:pt x="3899" y="893"/>
                  </a:cubicBezTo>
                  <a:cubicBezTo>
                    <a:pt x="3939" y="888"/>
                    <a:pt x="3980" y="886"/>
                    <a:pt x="4021" y="886"/>
                  </a:cubicBezTo>
                  <a:cubicBezTo>
                    <a:pt x="4145" y="886"/>
                    <a:pt x="4272" y="908"/>
                    <a:pt x="4377" y="953"/>
                  </a:cubicBezTo>
                  <a:cubicBezTo>
                    <a:pt x="4456" y="953"/>
                    <a:pt x="4556" y="953"/>
                    <a:pt x="4635" y="913"/>
                  </a:cubicBezTo>
                  <a:cubicBezTo>
                    <a:pt x="4695" y="873"/>
                    <a:pt x="4774" y="814"/>
                    <a:pt x="4834" y="774"/>
                  </a:cubicBezTo>
                  <a:cubicBezTo>
                    <a:pt x="4932" y="685"/>
                    <a:pt x="5042" y="671"/>
                    <a:pt x="5155" y="671"/>
                  </a:cubicBezTo>
                  <a:cubicBezTo>
                    <a:pt x="5203" y="671"/>
                    <a:pt x="5251" y="674"/>
                    <a:pt x="5300" y="674"/>
                  </a:cubicBezTo>
                  <a:cubicBezTo>
                    <a:pt x="5392" y="674"/>
                    <a:pt x="5484" y="665"/>
                    <a:pt x="5570" y="615"/>
                  </a:cubicBezTo>
                  <a:lnTo>
                    <a:pt x="6465" y="555"/>
                  </a:lnTo>
                  <a:cubicBezTo>
                    <a:pt x="6565" y="555"/>
                    <a:pt x="6624" y="475"/>
                    <a:pt x="6585" y="376"/>
                  </a:cubicBezTo>
                  <a:cubicBezTo>
                    <a:pt x="6485" y="197"/>
                    <a:pt x="6326" y="117"/>
                    <a:pt x="6147" y="58"/>
                  </a:cubicBezTo>
                  <a:cubicBezTo>
                    <a:pt x="6004" y="14"/>
                    <a:pt x="5873" y="0"/>
                    <a:pt x="57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15" name="Google Shape;6119;p9">
              <a:extLst>
                <a:ext uri="{FF2B5EF4-FFF2-40B4-BE49-F238E27FC236}">
                  <a16:creationId xmlns:a16="http://schemas.microsoft.com/office/drawing/2014/main" id="{44412C48-4579-4FFE-B6F5-D88B0FA1498C}"/>
                </a:ext>
              </a:extLst>
            </p:cNvPr>
            <p:cNvSpPr/>
            <p:nvPr/>
          </p:nvSpPr>
          <p:spPr>
            <a:xfrm>
              <a:off x="6553925" y="3100150"/>
              <a:ext cx="13475" cy="117575"/>
            </a:xfrm>
            <a:custGeom>
              <a:avLst/>
              <a:gdLst/>
              <a:ahLst/>
              <a:cxnLst/>
              <a:rect l="l" t="t" r="r" b="b"/>
              <a:pathLst>
                <a:path w="539" h="4703" extrusionOk="0">
                  <a:moveTo>
                    <a:pt x="402" y="1"/>
                  </a:moveTo>
                  <a:cubicBezTo>
                    <a:pt x="376" y="1"/>
                    <a:pt x="347" y="7"/>
                    <a:pt x="319" y="22"/>
                  </a:cubicBezTo>
                  <a:cubicBezTo>
                    <a:pt x="200" y="121"/>
                    <a:pt x="279" y="320"/>
                    <a:pt x="140" y="419"/>
                  </a:cubicBezTo>
                  <a:lnTo>
                    <a:pt x="140" y="598"/>
                  </a:lnTo>
                  <a:cubicBezTo>
                    <a:pt x="180" y="598"/>
                    <a:pt x="200" y="618"/>
                    <a:pt x="220" y="678"/>
                  </a:cubicBezTo>
                  <a:cubicBezTo>
                    <a:pt x="240" y="698"/>
                    <a:pt x="220" y="758"/>
                    <a:pt x="180" y="797"/>
                  </a:cubicBezTo>
                  <a:cubicBezTo>
                    <a:pt x="120" y="1772"/>
                    <a:pt x="41" y="2707"/>
                    <a:pt x="1" y="3662"/>
                  </a:cubicBezTo>
                  <a:cubicBezTo>
                    <a:pt x="140" y="3901"/>
                    <a:pt x="120" y="4179"/>
                    <a:pt x="1" y="4438"/>
                  </a:cubicBezTo>
                  <a:cubicBezTo>
                    <a:pt x="89" y="4623"/>
                    <a:pt x="166" y="4703"/>
                    <a:pt x="232" y="4703"/>
                  </a:cubicBezTo>
                  <a:cubicBezTo>
                    <a:pt x="316" y="4703"/>
                    <a:pt x="383" y="4577"/>
                    <a:pt x="439" y="4378"/>
                  </a:cubicBezTo>
                  <a:cubicBezTo>
                    <a:pt x="518" y="4080"/>
                    <a:pt x="339" y="3761"/>
                    <a:pt x="538" y="3463"/>
                  </a:cubicBezTo>
                  <a:cubicBezTo>
                    <a:pt x="538" y="2349"/>
                    <a:pt x="518" y="1195"/>
                    <a:pt x="518" y="61"/>
                  </a:cubicBezTo>
                  <a:cubicBezTo>
                    <a:pt x="492" y="23"/>
                    <a:pt x="450" y="1"/>
                    <a:pt x="40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16" name="Google Shape;6120;p9">
              <a:extLst>
                <a:ext uri="{FF2B5EF4-FFF2-40B4-BE49-F238E27FC236}">
                  <a16:creationId xmlns:a16="http://schemas.microsoft.com/office/drawing/2014/main" id="{C4A828FD-5A64-4DE9-A21C-E768309BD526}"/>
                </a:ext>
              </a:extLst>
            </p:cNvPr>
            <p:cNvSpPr/>
            <p:nvPr/>
          </p:nvSpPr>
          <p:spPr>
            <a:xfrm>
              <a:off x="6383250" y="3103850"/>
              <a:ext cx="26975" cy="89700"/>
            </a:xfrm>
            <a:custGeom>
              <a:avLst/>
              <a:gdLst/>
              <a:ahLst/>
              <a:cxnLst/>
              <a:rect l="l" t="t" r="r" b="b"/>
              <a:pathLst>
                <a:path w="1079" h="3588" extrusionOk="0">
                  <a:moveTo>
                    <a:pt x="242" y="0"/>
                  </a:moveTo>
                  <a:cubicBezTo>
                    <a:pt x="41" y="0"/>
                    <a:pt x="0" y="153"/>
                    <a:pt x="104" y="450"/>
                  </a:cubicBezTo>
                  <a:cubicBezTo>
                    <a:pt x="363" y="1405"/>
                    <a:pt x="403" y="2360"/>
                    <a:pt x="542" y="3315"/>
                  </a:cubicBezTo>
                  <a:cubicBezTo>
                    <a:pt x="621" y="3460"/>
                    <a:pt x="700" y="3588"/>
                    <a:pt x="826" y="3588"/>
                  </a:cubicBezTo>
                  <a:cubicBezTo>
                    <a:pt x="889" y="3588"/>
                    <a:pt x="965" y="3555"/>
                    <a:pt x="1059" y="3474"/>
                  </a:cubicBezTo>
                  <a:cubicBezTo>
                    <a:pt x="1079" y="3434"/>
                    <a:pt x="1079" y="3355"/>
                    <a:pt x="1059" y="3315"/>
                  </a:cubicBezTo>
                  <a:cubicBezTo>
                    <a:pt x="860" y="2937"/>
                    <a:pt x="1079" y="2519"/>
                    <a:pt x="900" y="2141"/>
                  </a:cubicBezTo>
                  <a:lnTo>
                    <a:pt x="681" y="649"/>
                  </a:lnTo>
                  <a:cubicBezTo>
                    <a:pt x="542" y="470"/>
                    <a:pt x="661" y="232"/>
                    <a:pt x="502" y="53"/>
                  </a:cubicBezTo>
                  <a:cubicBezTo>
                    <a:pt x="397" y="17"/>
                    <a:pt x="310" y="0"/>
                    <a:pt x="2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17" name="Google Shape;6121;p9">
              <a:extLst>
                <a:ext uri="{FF2B5EF4-FFF2-40B4-BE49-F238E27FC236}">
                  <a16:creationId xmlns:a16="http://schemas.microsoft.com/office/drawing/2014/main" id="{CB96E7CF-320E-446B-AD98-0FBF67C70C12}"/>
                </a:ext>
              </a:extLst>
            </p:cNvPr>
            <p:cNvSpPr/>
            <p:nvPr/>
          </p:nvSpPr>
          <p:spPr>
            <a:xfrm>
              <a:off x="6042200" y="3198875"/>
              <a:ext cx="15450" cy="97800"/>
            </a:xfrm>
            <a:custGeom>
              <a:avLst/>
              <a:gdLst/>
              <a:ahLst/>
              <a:cxnLst/>
              <a:rect l="l" t="t" r="r" b="b"/>
              <a:pathLst>
                <a:path w="618" h="3912" extrusionOk="0">
                  <a:moveTo>
                    <a:pt x="232" y="1"/>
                  </a:moveTo>
                  <a:cubicBezTo>
                    <a:pt x="165" y="1"/>
                    <a:pt x="96" y="37"/>
                    <a:pt x="20" y="91"/>
                  </a:cubicBezTo>
                  <a:cubicBezTo>
                    <a:pt x="0" y="1225"/>
                    <a:pt x="319" y="2379"/>
                    <a:pt x="219" y="3512"/>
                  </a:cubicBezTo>
                  <a:cubicBezTo>
                    <a:pt x="376" y="3582"/>
                    <a:pt x="258" y="3912"/>
                    <a:pt x="481" y="3912"/>
                  </a:cubicBezTo>
                  <a:cubicBezTo>
                    <a:pt x="512" y="3912"/>
                    <a:pt x="550" y="3905"/>
                    <a:pt x="597" y="3890"/>
                  </a:cubicBezTo>
                  <a:cubicBezTo>
                    <a:pt x="617" y="2617"/>
                    <a:pt x="597" y="1344"/>
                    <a:pt x="398" y="91"/>
                  </a:cubicBezTo>
                  <a:cubicBezTo>
                    <a:pt x="343" y="27"/>
                    <a:pt x="289"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18" name="Google Shape;6122;p9">
              <a:extLst>
                <a:ext uri="{FF2B5EF4-FFF2-40B4-BE49-F238E27FC236}">
                  <a16:creationId xmlns:a16="http://schemas.microsoft.com/office/drawing/2014/main" id="{C60A8810-8B3F-4596-8861-B1934133B84E}"/>
                </a:ext>
              </a:extLst>
            </p:cNvPr>
            <p:cNvSpPr/>
            <p:nvPr/>
          </p:nvSpPr>
          <p:spPr>
            <a:xfrm>
              <a:off x="5885550" y="3173775"/>
              <a:ext cx="93500" cy="27925"/>
            </a:xfrm>
            <a:custGeom>
              <a:avLst/>
              <a:gdLst/>
              <a:ahLst/>
              <a:cxnLst/>
              <a:rect l="l" t="t" r="r" b="b"/>
              <a:pathLst>
                <a:path w="3740" h="1117" extrusionOk="0">
                  <a:moveTo>
                    <a:pt x="3641" y="1"/>
                  </a:moveTo>
                  <a:cubicBezTo>
                    <a:pt x="3442" y="41"/>
                    <a:pt x="3203" y="100"/>
                    <a:pt x="3004" y="140"/>
                  </a:cubicBezTo>
                  <a:cubicBezTo>
                    <a:pt x="2009" y="399"/>
                    <a:pt x="975" y="359"/>
                    <a:pt x="0" y="737"/>
                  </a:cubicBezTo>
                  <a:lnTo>
                    <a:pt x="0" y="916"/>
                  </a:lnTo>
                  <a:cubicBezTo>
                    <a:pt x="60" y="956"/>
                    <a:pt x="120" y="1015"/>
                    <a:pt x="199" y="1075"/>
                  </a:cubicBezTo>
                  <a:cubicBezTo>
                    <a:pt x="279" y="1115"/>
                    <a:pt x="378" y="1115"/>
                    <a:pt x="458" y="1115"/>
                  </a:cubicBezTo>
                  <a:cubicBezTo>
                    <a:pt x="597" y="1115"/>
                    <a:pt x="756" y="1035"/>
                    <a:pt x="915" y="1015"/>
                  </a:cubicBezTo>
                  <a:cubicBezTo>
                    <a:pt x="1054" y="956"/>
                    <a:pt x="1194" y="916"/>
                    <a:pt x="1353" y="856"/>
                  </a:cubicBezTo>
                  <a:cubicBezTo>
                    <a:pt x="1373" y="806"/>
                    <a:pt x="1383" y="782"/>
                    <a:pt x="1388" y="782"/>
                  </a:cubicBezTo>
                  <a:cubicBezTo>
                    <a:pt x="1393" y="782"/>
                    <a:pt x="1393" y="806"/>
                    <a:pt x="1393" y="856"/>
                  </a:cubicBezTo>
                  <a:cubicBezTo>
                    <a:pt x="1293" y="916"/>
                    <a:pt x="1253" y="976"/>
                    <a:pt x="1313" y="1115"/>
                  </a:cubicBezTo>
                  <a:cubicBezTo>
                    <a:pt x="1344" y="1116"/>
                    <a:pt x="1375" y="1117"/>
                    <a:pt x="1406" y="1117"/>
                  </a:cubicBezTo>
                  <a:cubicBezTo>
                    <a:pt x="1802" y="1117"/>
                    <a:pt x="2133" y="997"/>
                    <a:pt x="2447" y="757"/>
                  </a:cubicBezTo>
                  <a:cubicBezTo>
                    <a:pt x="2805" y="498"/>
                    <a:pt x="3203" y="379"/>
                    <a:pt x="3641" y="339"/>
                  </a:cubicBezTo>
                  <a:cubicBezTo>
                    <a:pt x="3740" y="220"/>
                    <a:pt x="3740" y="120"/>
                    <a:pt x="364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19" name="Google Shape;6123;p9">
              <a:extLst>
                <a:ext uri="{FF2B5EF4-FFF2-40B4-BE49-F238E27FC236}">
                  <a16:creationId xmlns:a16="http://schemas.microsoft.com/office/drawing/2014/main" id="{C523005F-4F34-45DF-9F1E-5137980CA513}"/>
                </a:ext>
              </a:extLst>
            </p:cNvPr>
            <p:cNvSpPr/>
            <p:nvPr/>
          </p:nvSpPr>
          <p:spPr>
            <a:xfrm>
              <a:off x="5687100" y="3238925"/>
              <a:ext cx="33850" cy="105450"/>
            </a:xfrm>
            <a:custGeom>
              <a:avLst/>
              <a:gdLst/>
              <a:ahLst/>
              <a:cxnLst/>
              <a:rect l="l" t="t" r="r" b="b"/>
              <a:pathLst>
                <a:path w="1354" h="4218" extrusionOk="0">
                  <a:moveTo>
                    <a:pt x="299" y="1"/>
                  </a:moveTo>
                  <a:cubicBezTo>
                    <a:pt x="240" y="21"/>
                    <a:pt x="180" y="21"/>
                    <a:pt x="100" y="21"/>
                  </a:cubicBezTo>
                  <a:cubicBezTo>
                    <a:pt x="41" y="140"/>
                    <a:pt x="1" y="279"/>
                    <a:pt x="100" y="399"/>
                  </a:cubicBezTo>
                  <a:lnTo>
                    <a:pt x="279" y="578"/>
                  </a:lnTo>
                  <a:lnTo>
                    <a:pt x="419" y="796"/>
                  </a:lnTo>
                  <a:cubicBezTo>
                    <a:pt x="459" y="916"/>
                    <a:pt x="459" y="1035"/>
                    <a:pt x="478" y="1174"/>
                  </a:cubicBezTo>
                  <a:cubicBezTo>
                    <a:pt x="578" y="1254"/>
                    <a:pt x="578" y="1413"/>
                    <a:pt x="638" y="1532"/>
                  </a:cubicBezTo>
                  <a:cubicBezTo>
                    <a:pt x="657" y="1791"/>
                    <a:pt x="657" y="2070"/>
                    <a:pt x="677" y="2308"/>
                  </a:cubicBezTo>
                  <a:cubicBezTo>
                    <a:pt x="737" y="2368"/>
                    <a:pt x="777" y="2408"/>
                    <a:pt x="797" y="2487"/>
                  </a:cubicBezTo>
                  <a:cubicBezTo>
                    <a:pt x="976" y="3064"/>
                    <a:pt x="677" y="3681"/>
                    <a:pt x="1055" y="4218"/>
                  </a:cubicBezTo>
                  <a:cubicBezTo>
                    <a:pt x="1254" y="4079"/>
                    <a:pt x="1075" y="3800"/>
                    <a:pt x="1254" y="3661"/>
                  </a:cubicBezTo>
                  <a:cubicBezTo>
                    <a:pt x="1354" y="2925"/>
                    <a:pt x="1135" y="2229"/>
                    <a:pt x="1075" y="1532"/>
                  </a:cubicBezTo>
                  <a:cubicBezTo>
                    <a:pt x="1035" y="1493"/>
                    <a:pt x="976" y="1433"/>
                    <a:pt x="976" y="1373"/>
                  </a:cubicBezTo>
                  <a:cubicBezTo>
                    <a:pt x="896" y="916"/>
                    <a:pt x="677" y="538"/>
                    <a:pt x="498" y="140"/>
                  </a:cubicBezTo>
                  <a:cubicBezTo>
                    <a:pt x="439" y="100"/>
                    <a:pt x="379" y="41"/>
                    <a:pt x="2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20" name="Google Shape;6124;p9">
              <a:extLst>
                <a:ext uri="{FF2B5EF4-FFF2-40B4-BE49-F238E27FC236}">
                  <a16:creationId xmlns:a16="http://schemas.microsoft.com/office/drawing/2014/main" id="{EAFA6BE9-DEF2-4A12-891F-8D07B7DDE8FB}"/>
                </a:ext>
              </a:extLst>
            </p:cNvPr>
            <p:cNvSpPr/>
            <p:nvPr/>
          </p:nvSpPr>
          <p:spPr>
            <a:xfrm>
              <a:off x="6361975" y="3147650"/>
              <a:ext cx="16425" cy="83725"/>
            </a:xfrm>
            <a:custGeom>
              <a:avLst/>
              <a:gdLst/>
              <a:ahLst/>
              <a:cxnLst/>
              <a:rect l="l" t="t" r="r" b="b"/>
              <a:pathLst>
                <a:path w="657" h="3349" extrusionOk="0">
                  <a:moveTo>
                    <a:pt x="145" y="0"/>
                  </a:moveTo>
                  <a:cubicBezTo>
                    <a:pt x="104" y="0"/>
                    <a:pt x="57" y="15"/>
                    <a:pt x="0" y="51"/>
                  </a:cubicBezTo>
                  <a:cubicBezTo>
                    <a:pt x="60" y="1145"/>
                    <a:pt x="160" y="2200"/>
                    <a:pt x="239" y="3274"/>
                  </a:cubicBezTo>
                  <a:cubicBezTo>
                    <a:pt x="289" y="3323"/>
                    <a:pt x="344" y="3348"/>
                    <a:pt x="398" y="3348"/>
                  </a:cubicBezTo>
                  <a:cubicBezTo>
                    <a:pt x="453" y="3348"/>
                    <a:pt x="508" y="3323"/>
                    <a:pt x="557" y="3274"/>
                  </a:cubicBezTo>
                  <a:cubicBezTo>
                    <a:pt x="657" y="2239"/>
                    <a:pt x="597" y="1245"/>
                    <a:pt x="398" y="210"/>
                  </a:cubicBezTo>
                  <a:cubicBezTo>
                    <a:pt x="324" y="122"/>
                    <a:pt x="262" y="0"/>
                    <a:pt x="14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21" name="Google Shape;6125;p9">
              <a:extLst>
                <a:ext uri="{FF2B5EF4-FFF2-40B4-BE49-F238E27FC236}">
                  <a16:creationId xmlns:a16="http://schemas.microsoft.com/office/drawing/2014/main" id="{282C78E6-E1A2-4E83-BB72-F1A1D78AE135}"/>
                </a:ext>
              </a:extLst>
            </p:cNvPr>
            <p:cNvSpPr/>
            <p:nvPr/>
          </p:nvSpPr>
          <p:spPr>
            <a:xfrm>
              <a:off x="6076500" y="3166825"/>
              <a:ext cx="15950" cy="82800"/>
            </a:xfrm>
            <a:custGeom>
              <a:avLst/>
              <a:gdLst/>
              <a:ahLst/>
              <a:cxnLst/>
              <a:rect l="l" t="t" r="r" b="b"/>
              <a:pathLst>
                <a:path w="638" h="3312" extrusionOk="0">
                  <a:moveTo>
                    <a:pt x="249" y="0"/>
                  </a:moveTo>
                  <a:cubicBezTo>
                    <a:pt x="125" y="0"/>
                    <a:pt x="83" y="140"/>
                    <a:pt x="1" y="239"/>
                  </a:cubicBezTo>
                  <a:cubicBezTo>
                    <a:pt x="41" y="1194"/>
                    <a:pt x="120" y="2169"/>
                    <a:pt x="200" y="3104"/>
                  </a:cubicBezTo>
                  <a:cubicBezTo>
                    <a:pt x="247" y="3183"/>
                    <a:pt x="307" y="3312"/>
                    <a:pt x="430" y="3312"/>
                  </a:cubicBezTo>
                  <a:cubicBezTo>
                    <a:pt x="461" y="3312"/>
                    <a:pt x="497" y="3303"/>
                    <a:pt x="538" y="3283"/>
                  </a:cubicBezTo>
                  <a:cubicBezTo>
                    <a:pt x="638" y="2188"/>
                    <a:pt x="439" y="1094"/>
                    <a:pt x="339" y="20"/>
                  </a:cubicBezTo>
                  <a:cubicBezTo>
                    <a:pt x="305" y="6"/>
                    <a:pt x="275" y="0"/>
                    <a:pt x="24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22" name="Google Shape;6126;p9">
              <a:extLst>
                <a:ext uri="{FF2B5EF4-FFF2-40B4-BE49-F238E27FC236}">
                  <a16:creationId xmlns:a16="http://schemas.microsoft.com/office/drawing/2014/main" id="{3D9058C6-88CA-4E23-AF2C-2E181FB3A5B4}"/>
                </a:ext>
              </a:extLst>
            </p:cNvPr>
            <p:cNvSpPr/>
            <p:nvPr/>
          </p:nvSpPr>
          <p:spPr>
            <a:xfrm>
              <a:off x="6390825" y="3186700"/>
              <a:ext cx="21400" cy="74025"/>
            </a:xfrm>
            <a:custGeom>
              <a:avLst/>
              <a:gdLst/>
              <a:ahLst/>
              <a:cxnLst/>
              <a:rect l="l" t="t" r="r" b="b"/>
              <a:pathLst>
                <a:path w="856" h="2961" extrusionOk="0">
                  <a:moveTo>
                    <a:pt x="239" y="1"/>
                  </a:moveTo>
                  <a:lnTo>
                    <a:pt x="239" y="1"/>
                  </a:lnTo>
                  <a:cubicBezTo>
                    <a:pt x="159" y="936"/>
                    <a:pt x="259" y="1911"/>
                    <a:pt x="0" y="2885"/>
                  </a:cubicBezTo>
                  <a:cubicBezTo>
                    <a:pt x="70" y="2935"/>
                    <a:pt x="129" y="2960"/>
                    <a:pt x="187" y="2960"/>
                  </a:cubicBezTo>
                  <a:cubicBezTo>
                    <a:pt x="244" y="2960"/>
                    <a:pt x="299" y="2935"/>
                    <a:pt x="358" y="2885"/>
                  </a:cubicBezTo>
                  <a:cubicBezTo>
                    <a:pt x="597" y="1990"/>
                    <a:pt x="856" y="1115"/>
                    <a:pt x="756" y="200"/>
                  </a:cubicBezTo>
                  <a:lnTo>
                    <a:pt x="756" y="200"/>
                  </a:lnTo>
                  <a:cubicBezTo>
                    <a:pt x="741" y="201"/>
                    <a:pt x="727" y="202"/>
                    <a:pt x="712" y="202"/>
                  </a:cubicBezTo>
                  <a:cubicBezTo>
                    <a:pt x="533" y="202"/>
                    <a:pt x="386" y="93"/>
                    <a:pt x="2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23" name="Google Shape;6127;p9">
              <a:extLst>
                <a:ext uri="{FF2B5EF4-FFF2-40B4-BE49-F238E27FC236}">
                  <a16:creationId xmlns:a16="http://schemas.microsoft.com/office/drawing/2014/main" id="{44E07D58-F652-4D16-AB35-44F5E3F9E82C}"/>
                </a:ext>
              </a:extLst>
            </p:cNvPr>
            <p:cNvSpPr/>
            <p:nvPr/>
          </p:nvSpPr>
          <p:spPr>
            <a:xfrm>
              <a:off x="6008950" y="3157025"/>
              <a:ext cx="73050" cy="30125"/>
            </a:xfrm>
            <a:custGeom>
              <a:avLst/>
              <a:gdLst/>
              <a:ahLst/>
              <a:cxnLst/>
              <a:rect l="l" t="t" r="r" b="b"/>
              <a:pathLst>
                <a:path w="2922" h="1205" extrusionOk="0">
                  <a:moveTo>
                    <a:pt x="2781" y="0"/>
                  </a:moveTo>
                  <a:cubicBezTo>
                    <a:pt x="2754" y="0"/>
                    <a:pt x="2721" y="10"/>
                    <a:pt x="2683" y="34"/>
                  </a:cubicBezTo>
                  <a:cubicBezTo>
                    <a:pt x="2577" y="27"/>
                    <a:pt x="2472" y="24"/>
                    <a:pt x="2367" y="24"/>
                  </a:cubicBezTo>
                  <a:cubicBezTo>
                    <a:pt x="1554" y="24"/>
                    <a:pt x="793" y="218"/>
                    <a:pt x="17" y="412"/>
                  </a:cubicBezTo>
                  <a:cubicBezTo>
                    <a:pt x="0" y="582"/>
                    <a:pt x="27" y="679"/>
                    <a:pt x="159" y="679"/>
                  </a:cubicBezTo>
                  <a:cubicBezTo>
                    <a:pt x="182" y="679"/>
                    <a:pt x="207" y="677"/>
                    <a:pt x="236" y="671"/>
                  </a:cubicBezTo>
                  <a:cubicBezTo>
                    <a:pt x="254" y="672"/>
                    <a:pt x="272" y="672"/>
                    <a:pt x="289" y="672"/>
                  </a:cubicBezTo>
                  <a:cubicBezTo>
                    <a:pt x="443" y="672"/>
                    <a:pt x="605" y="635"/>
                    <a:pt x="761" y="635"/>
                  </a:cubicBezTo>
                  <a:cubicBezTo>
                    <a:pt x="914" y="635"/>
                    <a:pt x="1061" y="671"/>
                    <a:pt x="1191" y="810"/>
                  </a:cubicBezTo>
                  <a:cubicBezTo>
                    <a:pt x="1297" y="898"/>
                    <a:pt x="1184" y="1205"/>
                    <a:pt x="1419" y="1205"/>
                  </a:cubicBezTo>
                  <a:cubicBezTo>
                    <a:pt x="1450" y="1205"/>
                    <a:pt x="1486" y="1199"/>
                    <a:pt x="1529" y="1188"/>
                  </a:cubicBezTo>
                  <a:cubicBezTo>
                    <a:pt x="1654" y="581"/>
                    <a:pt x="1681" y="449"/>
                    <a:pt x="2145" y="449"/>
                  </a:cubicBezTo>
                  <a:cubicBezTo>
                    <a:pt x="2274" y="449"/>
                    <a:pt x="2436" y="459"/>
                    <a:pt x="2643" y="472"/>
                  </a:cubicBezTo>
                  <a:cubicBezTo>
                    <a:pt x="2783" y="412"/>
                    <a:pt x="2882" y="313"/>
                    <a:pt x="2922" y="193"/>
                  </a:cubicBezTo>
                  <a:cubicBezTo>
                    <a:pt x="2907" y="103"/>
                    <a:pt x="2869" y="0"/>
                    <a:pt x="278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24" name="Google Shape;6128;p9">
              <a:extLst>
                <a:ext uri="{FF2B5EF4-FFF2-40B4-BE49-F238E27FC236}">
                  <a16:creationId xmlns:a16="http://schemas.microsoft.com/office/drawing/2014/main" id="{E298F0C3-0695-465C-9451-43A836079475}"/>
                </a:ext>
              </a:extLst>
            </p:cNvPr>
            <p:cNvSpPr/>
            <p:nvPr/>
          </p:nvSpPr>
          <p:spPr>
            <a:xfrm>
              <a:off x="5874600" y="3207725"/>
              <a:ext cx="25875" cy="88925"/>
            </a:xfrm>
            <a:custGeom>
              <a:avLst/>
              <a:gdLst/>
              <a:ahLst/>
              <a:cxnLst/>
              <a:rect l="l" t="t" r="r" b="b"/>
              <a:pathLst>
                <a:path w="1035" h="3557" extrusionOk="0">
                  <a:moveTo>
                    <a:pt x="269" y="0"/>
                  </a:moveTo>
                  <a:cubicBezTo>
                    <a:pt x="214" y="0"/>
                    <a:pt x="160" y="25"/>
                    <a:pt x="100" y="75"/>
                  </a:cubicBezTo>
                  <a:lnTo>
                    <a:pt x="20" y="135"/>
                  </a:lnTo>
                  <a:cubicBezTo>
                    <a:pt x="1" y="175"/>
                    <a:pt x="1" y="234"/>
                    <a:pt x="20" y="274"/>
                  </a:cubicBezTo>
                  <a:cubicBezTo>
                    <a:pt x="40" y="354"/>
                    <a:pt x="40" y="393"/>
                    <a:pt x="60" y="473"/>
                  </a:cubicBezTo>
                  <a:cubicBezTo>
                    <a:pt x="120" y="533"/>
                    <a:pt x="160" y="592"/>
                    <a:pt x="160" y="612"/>
                  </a:cubicBezTo>
                  <a:cubicBezTo>
                    <a:pt x="279" y="990"/>
                    <a:pt x="259" y="1388"/>
                    <a:pt x="259" y="1766"/>
                  </a:cubicBezTo>
                  <a:cubicBezTo>
                    <a:pt x="438" y="1985"/>
                    <a:pt x="279" y="2283"/>
                    <a:pt x="418" y="2542"/>
                  </a:cubicBezTo>
                  <a:cubicBezTo>
                    <a:pt x="418" y="2661"/>
                    <a:pt x="438" y="2820"/>
                    <a:pt x="438" y="2940"/>
                  </a:cubicBezTo>
                  <a:cubicBezTo>
                    <a:pt x="657" y="3079"/>
                    <a:pt x="398" y="3457"/>
                    <a:pt x="737" y="3556"/>
                  </a:cubicBezTo>
                  <a:cubicBezTo>
                    <a:pt x="1035" y="3377"/>
                    <a:pt x="916" y="3139"/>
                    <a:pt x="856" y="2880"/>
                  </a:cubicBezTo>
                  <a:cubicBezTo>
                    <a:pt x="816" y="1945"/>
                    <a:pt x="697" y="990"/>
                    <a:pt x="438" y="75"/>
                  </a:cubicBezTo>
                  <a:cubicBezTo>
                    <a:pt x="379" y="25"/>
                    <a:pt x="324" y="0"/>
                    <a:pt x="26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25" name="Google Shape;6129;p9">
              <a:extLst>
                <a:ext uri="{FF2B5EF4-FFF2-40B4-BE49-F238E27FC236}">
                  <a16:creationId xmlns:a16="http://schemas.microsoft.com/office/drawing/2014/main" id="{81285454-6A07-496F-BAF2-2EB906ED5BC0}"/>
                </a:ext>
              </a:extLst>
            </p:cNvPr>
            <p:cNvSpPr/>
            <p:nvPr/>
          </p:nvSpPr>
          <p:spPr>
            <a:xfrm>
              <a:off x="5888025" y="3280700"/>
              <a:ext cx="12950" cy="105800"/>
            </a:xfrm>
            <a:custGeom>
              <a:avLst/>
              <a:gdLst/>
              <a:ahLst/>
              <a:cxnLst/>
              <a:rect l="l" t="t" r="r" b="b"/>
              <a:pathLst>
                <a:path w="518" h="4232" extrusionOk="0">
                  <a:moveTo>
                    <a:pt x="319" y="1"/>
                  </a:moveTo>
                  <a:lnTo>
                    <a:pt x="319" y="1"/>
                  </a:lnTo>
                  <a:cubicBezTo>
                    <a:pt x="279" y="220"/>
                    <a:pt x="359" y="458"/>
                    <a:pt x="100" y="617"/>
                  </a:cubicBezTo>
                  <a:cubicBezTo>
                    <a:pt x="21" y="657"/>
                    <a:pt x="1" y="717"/>
                    <a:pt x="60" y="796"/>
                  </a:cubicBezTo>
                  <a:cubicBezTo>
                    <a:pt x="120" y="1154"/>
                    <a:pt x="120" y="1552"/>
                    <a:pt x="60" y="1950"/>
                  </a:cubicBezTo>
                  <a:cubicBezTo>
                    <a:pt x="1" y="2030"/>
                    <a:pt x="21" y="2089"/>
                    <a:pt x="60" y="2129"/>
                  </a:cubicBezTo>
                  <a:cubicBezTo>
                    <a:pt x="180" y="2328"/>
                    <a:pt x="279" y="2527"/>
                    <a:pt x="200" y="2746"/>
                  </a:cubicBezTo>
                  <a:cubicBezTo>
                    <a:pt x="200" y="2845"/>
                    <a:pt x="200" y="2985"/>
                    <a:pt x="219" y="3084"/>
                  </a:cubicBezTo>
                  <a:lnTo>
                    <a:pt x="219" y="3303"/>
                  </a:lnTo>
                  <a:cubicBezTo>
                    <a:pt x="259" y="3343"/>
                    <a:pt x="259" y="3402"/>
                    <a:pt x="219" y="3442"/>
                  </a:cubicBezTo>
                  <a:lnTo>
                    <a:pt x="219" y="3880"/>
                  </a:lnTo>
                  <a:cubicBezTo>
                    <a:pt x="200" y="3920"/>
                    <a:pt x="219" y="3979"/>
                    <a:pt x="259" y="4019"/>
                  </a:cubicBezTo>
                  <a:cubicBezTo>
                    <a:pt x="286" y="4072"/>
                    <a:pt x="348" y="4231"/>
                    <a:pt x="398" y="4231"/>
                  </a:cubicBezTo>
                  <a:cubicBezTo>
                    <a:pt x="423" y="4231"/>
                    <a:pt x="445" y="4191"/>
                    <a:pt x="458" y="4079"/>
                  </a:cubicBezTo>
                  <a:cubicBezTo>
                    <a:pt x="498" y="3024"/>
                    <a:pt x="478" y="1950"/>
                    <a:pt x="478" y="896"/>
                  </a:cubicBezTo>
                  <a:cubicBezTo>
                    <a:pt x="478" y="578"/>
                    <a:pt x="518" y="259"/>
                    <a:pt x="3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26" name="Google Shape;6130;p9">
              <a:extLst>
                <a:ext uri="{FF2B5EF4-FFF2-40B4-BE49-F238E27FC236}">
                  <a16:creationId xmlns:a16="http://schemas.microsoft.com/office/drawing/2014/main" id="{3DB0ACD5-3DA1-4FEA-B889-40482844299E}"/>
                </a:ext>
              </a:extLst>
            </p:cNvPr>
            <p:cNvSpPr/>
            <p:nvPr/>
          </p:nvSpPr>
          <p:spPr>
            <a:xfrm>
              <a:off x="6353525" y="3095900"/>
              <a:ext cx="32350" cy="57025"/>
            </a:xfrm>
            <a:custGeom>
              <a:avLst/>
              <a:gdLst/>
              <a:ahLst/>
              <a:cxnLst/>
              <a:rect l="l" t="t" r="r" b="b"/>
              <a:pathLst>
                <a:path w="1294" h="2281" extrusionOk="0">
                  <a:moveTo>
                    <a:pt x="654" y="0"/>
                  </a:moveTo>
                  <a:cubicBezTo>
                    <a:pt x="436" y="0"/>
                    <a:pt x="331" y="139"/>
                    <a:pt x="139" y="450"/>
                  </a:cubicBezTo>
                  <a:cubicBezTo>
                    <a:pt x="299" y="987"/>
                    <a:pt x="0" y="1584"/>
                    <a:pt x="338" y="2121"/>
                  </a:cubicBezTo>
                  <a:cubicBezTo>
                    <a:pt x="458" y="2161"/>
                    <a:pt x="597" y="2240"/>
                    <a:pt x="736" y="2280"/>
                  </a:cubicBezTo>
                  <a:cubicBezTo>
                    <a:pt x="736" y="2081"/>
                    <a:pt x="736" y="1922"/>
                    <a:pt x="696" y="1723"/>
                  </a:cubicBezTo>
                  <a:cubicBezTo>
                    <a:pt x="577" y="1504"/>
                    <a:pt x="657" y="1286"/>
                    <a:pt x="637" y="1087"/>
                  </a:cubicBezTo>
                  <a:cubicBezTo>
                    <a:pt x="498" y="550"/>
                    <a:pt x="895" y="351"/>
                    <a:pt x="1293" y="172"/>
                  </a:cubicBezTo>
                  <a:cubicBezTo>
                    <a:pt x="992" y="61"/>
                    <a:pt x="799" y="0"/>
                    <a:pt x="6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27" name="Google Shape;6131;p9">
              <a:extLst>
                <a:ext uri="{FF2B5EF4-FFF2-40B4-BE49-F238E27FC236}">
                  <a16:creationId xmlns:a16="http://schemas.microsoft.com/office/drawing/2014/main" id="{8C66B914-473F-4719-88F4-6DA0A1EDBD07}"/>
                </a:ext>
              </a:extLst>
            </p:cNvPr>
            <p:cNvSpPr/>
            <p:nvPr/>
          </p:nvSpPr>
          <p:spPr>
            <a:xfrm>
              <a:off x="6195875" y="3238925"/>
              <a:ext cx="16925" cy="70150"/>
            </a:xfrm>
            <a:custGeom>
              <a:avLst/>
              <a:gdLst/>
              <a:ahLst/>
              <a:cxnLst/>
              <a:rect l="l" t="t" r="r" b="b"/>
              <a:pathLst>
                <a:path w="677" h="2806" extrusionOk="0">
                  <a:moveTo>
                    <a:pt x="0" y="1"/>
                  </a:moveTo>
                  <a:lnTo>
                    <a:pt x="0" y="1"/>
                  </a:lnTo>
                  <a:cubicBezTo>
                    <a:pt x="120" y="896"/>
                    <a:pt x="0" y="1811"/>
                    <a:pt x="299" y="2806"/>
                  </a:cubicBezTo>
                  <a:cubicBezTo>
                    <a:pt x="617" y="1831"/>
                    <a:pt x="677" y="995"/>
                    <a:pt x="378" y="180"/>
                  </a:cubicBezTo>
                  <a:cubicBezTo>
                    <a:pt x="239" y="120"/>
                    <a:pt x="120" y="4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28" name="Google Shape;6132;p9">
              <a:extLst>
                <a:ext uri="{FF2B5EF4-FFF2-40B4-BE49-F238E27FC236}">
                  <a16:creationId xmlns:a16="http://schemas.microsoft.com/office/drawing/2014/main" id="{0445E85A-F6D3-41C5-8E40-7E96821EA0A7}"/>
                </a:ext>
              </a:extLst>
            </p:cNvPr>
            <p:cNvSpPr/>
            <p:nvPr/>
          </p:nvSpPr>
          <p:spPr>
            <a:xfrm>
              <a:off x="6084975" y="3138975"/>
              <a:ext cx="78100" cy="23400"/>
            </a:xfrm>
            <a:custGeom>
              <a:avLst/>
              <a:gdLst/>
              <a:ahLst/>
              <a:cxnLst/>
              <a:rect l="l" t="t" r="r" b="b"/>
              <a:pathLst>
                <a:path w="3124" h="936" extrusionOk="0">
                  <a:moveTo>
                    <a:pt x="2924" y="0"/>
                  </a:moveTo>
                  <a:cubicBezTo>
                    <a:pt x="1989" y="60"/>
                    <a:pt x="1134" y="319"/>
                    <a:pt x="239" y="537"/>
                  </a:cubicBezTo>
                  <a:cubicBezTo>
                    <a:pt x="139" y="637"/>
                    <a:pt x="40" y="716"/>
                    <a:pt x="0" y="836"/>
                  </a:cubicBezTo>
                  <a:cubicBezTo>
                    <a:pt x="20" y="856"/>
                    <a:pt x="60" y="915"/>
                    <a:pt x="80" y="935"/>
                  </a:cubicBezTo>
                  <a:cubicBezTo>
                    <a:pt x="1074" y="617"/>
                    <a:pt x="2149" y="597"/>
                    <a:pt x="3123" y="199"/>
                  </a:cubicBezTo>
                  <a:cubicBezTo>
                    <a:pt x="3084" y="60"/>
                    <a:pt x="2984" y="60"/>
                    <a:pt x="29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29" name="Google Shape;6133;p9">
              <a:extLst>
                <a:ext uri="{FF2B5EF4-FFF2-40B4-BE49-F238E27FC236}">
                  <a16:creationId xmlns:a16="http://schemas.microsoft.com/office/drawing/2014/main" id="{7B4451A4-E800-4703-9112-0DA248836842}"/>
                </a:ext>
              </a:extLst>
            </p:cNvPr>
            <p:cNvSpPr/>
            <p:nvPr/>
          </p:nvSpPr>
          <p:spPr>
            <a:xfrm>
              <a:off x="6405250" y="3077300"/>
              <a:ext cx="91025" cy="15950"/>
            </a:xfrm>
            <a:custGeom>
              <a:avLst/>
              <a:gdLst/>
              <a:ahLst/>
              <a:cxnLst/>
              <a:rect l="l" t="t" r="r" b="b"/>
              <a:pathLst>
                <a:path w="3641" h="638" extrusionOk="0">
                  <a:moveTo>
                    <a:pt x="3640" y="1"/>
                  </a:moveTo>
                  <a:lnTo>
                    <a:pt x="3640" y="1"/>
                  </a:lnTo>
                  <a:cubicBezTo>
                    <a:pt x="3262" y="20"/>
                    <a:pt x="2884" y="20"/>
                    <a:pt x="2507" y="20"/>
                  </a:cubicBezTo>
                  <a:cubicBezTo>
                    <a:pt x="2407" y="70"/>
                    <a:pt x="2303" y="95"/>
                    <a:pt x="2196" y="95"/>
                  </a:cubicBezTo>
                  <a:cubicBezTo>
                    <a:pt x="2089" y="95"/>
                    <a:pt x="1979" y="70"/>
                    <a:pt x="1870" y="20"/>
                  </a:cubicBezTo>
                  <a:lnTo>
                    <a:pt x="1770" y="20"/>
                  </a:lnTo>
                  <a:cubicBezTo>
                    <a:pt x="1691" y="80"/>
                    <a:pt x="1611" y="100"/>
                    <a:pt x="1552" y="140"/>
                  </a:cubicBezTo>
                  <a:cubicBezTo>
                    <a:pt x="1492" y="180"/>
                    <a:pt x="1412" y="180"/>
                    <a:pt x="1353" y="180"/>
                  </a:cubicBezTo>
                  <a:cubicBezTo>
                    <a:pt x="1293" y="120"/>
                    <a:pt x="1253" y="120"/>
                    <a:pt x="1194" y="120"/>
                  </a:cubicBezTo>
                  <a:lnTo>
                    <a:pt x="1054" y="200"/>
                  </a:lnTo>
                  <a:lnTo>
                    <a:pt x="975" y="180"/>
                  </a:lnTo>
                  <a:cubicBezTo>
                    <a:pt x="796" y="200"/>
                    <a:pt x="617" y="200"/>
                    <a:pt x="458" y="219"/>
                  </a:cubicBezTo>
                  <a:cubicBezTo>
                    <a:pt x="358" y="239"/>
                    <a:pt x="279" y="319"/>
                    <a:pt x="199" y="398"/>
                  </a:cubicBezTo>
                  <a:cubicBezTo>
                    <a:pt x="119" y="398"/>
                    <a:pt x="80" y="418"/>
                    <a:pt x="0" y="418"/>
                  </a:cubicBezTo>
                  <a:cubicBezTo>
                    <a:pt x="259" y="637"/>
                    <a:pt x="557" y="518"/>
                    <a:pt x="816" y="597"/>
                  </a:cubicBezTo>
                  <a:lnTo>
                    <a:pt x="1353" y="518"/>
                  </a:lnTo>
                  <a:cubicBezTo>
                    <a:pt x="1412" y="478"/>
                    <a:pt x="1492" y="438"/>
                    <a:pt x="1572" y="398"/>
                  </a:cubicBezTo>
                  <a:cubicBezTo>
                    <a:pt x="1622" y="400"/>
                    <a:pt x="1673" y="401"/>
                    <a:pt x="1723" y="401"/>
                  </a:cubicBezTo>
                  <a:cubicBezTo>
                    <a:pt x="2386" y="401"/>
                    <a:pt x="3030" y="278"/>
                    <a:pt x="364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30" name="Google Shape;6134;p9">
              <a:extLst>
                <a:ext uri="{FF2B5EF4-FFF2-40B4-BE49-F238E27FC236}">
                  <a16:creationId xmlns:a16="http://schemas.microsoft.com/office/drawing/2014/main" id="{AA33864D-23C7-4735-82A7-797E5B22A381}"/>
                </a:ext>
              </a:extLst>
            </p:cNvPr>
            <p:cNvSpPr/>
            <p:nvPr/>
          </p:nvSpPr>
          <p:spPr>
            <a:xfrm>
              <a:off x="5845750" y="3208600"/>
              <a:ext cx="24400" cy="73125"/>
            </a:xfrm>
            <a:custGeom>
              <a:avLst/>
              <a:gdLst/>
              <a:ahLst/>
              <a:cxnLst/>
              <a:rect l="l" t="t" r="r" b="b"/>
              <a:pathLst>
                <a:path w="976" h="2925" extrusionOk="0">
                  <a:moveTo>
                    <a:pt x="279" y="0"/>
                  </a:moveTo>
                  <a:cubicBezTo>
                    <a:pt x="180" y="40"/>
                    <a:pt x="80" y="120"/>
                    <a:pt x="21" y="219"/>
                  </a:cubicBezTo>
                  <a:cubicBezTo>
                    <a:pt x="1" y="299"/>
                    <a:pt x="1" y="358"/>
                    <a:pt x="21" y="438"/>
                  </a:cubicBezTo>
                  <a:cubicBezTo>
                    <a:pt x="60" y="597"/>
                    <a:pt x="60" y="716"/>
                    <a:pt x="80" y="836"/>
                  </a:cubicBezTo>
                  <a:cubicBezTo>
                    <a:pt x="180" y="935"/>
                    <a:pt x="180" y="1094"/>
                    <a:pt x="200" y="1214"/>
                  </a:cubicBezTo>
                  <a:cubicBezTo>
                    <a:pt x="379" y="1751"/>
                    <a:pt x="458" y="2328"/>
                    <a:pt x="478" y="2925"/>
                  </a:cubicBezTo>
                  <a:cubicBezTo>
                    <a:pt x="976" y="2686"/>
                    <a:pt x="677" y="2288"/>
                    <a:pt x="677" y="1930"/>
                  </a:cubicBezTo>
                  <a:cubicBezTo>
                    <a:pt x="757" y="1353"/>
                    <a:pt x="478" y="816"/>
                    <a:pt x="518" y="239"/>
                  </a:cubicBezTo>
                  <a:cubicBezTo>
                    <a:pt x="538" y="159"/>
                    <a:pt x="518" y="100"/>
                    <a:pt x="478" y="40"/>
                  </a:cubicBezTo>
                  <a:cubicBezTo>
                    <a:pt x="419" y="0"/>
                    <a:pt x="359" y="0"/>
                    <a:pt x="2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31" name="Google Shape;6135;p9">
              <a:extLst>
                <a:ext uri="{FF2B5EF4-FFF2-40B4-BE49-F238E27FC236}">
                  <a16:creationId xmlns:a16="http://schemas.microsoft.com/office/drawing/2014/main" id="{AFDC7A1A-35C0-47CC-8130-F218252F55DC}"/>
                </a:ext>
              </a:extLst>
            </p:cNvPr>
            <p:cNvSpPr/>
            <p:nvPr/>
          </p:nvSpPr>
          <p:spPr>
            <a:xfrm>
              <a:off x="5744300" y="3211075"/>
              <a:ext cx="71650" cy="20000"/>
            </a:xfrm>
            <a:custGeom>
              <a:avLst/>
              <a:gdLst/>
              <a:ahLst/>
              <a:cxnLst/>
              <a:rect l="l" t="t" r="r" b="b"/>
              <a:pathLst>
                <a:path w="2866" h="800" extrusionOk="0">
                  <a:moveTo>
                    <a:pt x="2626" y="1"/>
                  </a:moveTo>
                  <a:cubicBezTo>
                    <a:pt x="2330" y="131"/>
                    <a:pt x="2013" y="163"/>
                    <a:pt x="1696" y="163"/>
                  </a:cubicBezTo>
                  <a:cubicBezTo>
                    <a:pt x="1480" y="163"/>
                    <a:pt x="1264" y="148"/>
                    <a:pt x="1055" y="140"/>
                  </a:cubicBezTo>
                  <a:cubicBezTo>
                    <a:pt x="995" y="160"/>
                    <a:pt x="956" y="160"/>
                    <a:pt x="896" y="160"/>
                  </a:cubicBezTo>
                  <a:cubicBezTo>
                    <a:pt x="848" y="202"/>
                    <a:pt x="797" y="215"/>
                    <a:pt x="743" y="215"/>
                  </a:cubicBezTo>
                  <a:cubicBezTo>
                    <a:pt x="652" y="215"/>
                    <a:pt x="555" y="178"/>
                    <a:pt x="456" y="178"/>
                  </a:cubicBezTo>
                  <a:cubicBezTo>
                    <a:pt x="417" y="178"/>
                    <a:pt x="378" y="184"/>
                    <a:pt x="339" y="200"/>
                  </a:cubicBezTo>
                  <a:cubicBezTo>
                    <a:pt x="259" y="220"/>
                    <a:pt x="180" y="239"/>
                    <a:pt x="100" y="299"/>
                  </a:cubicBezTo>
                  <a:cubicBezTo>
                    <a:pt x="60" y="359"/>
                    <a:pt x="1" y="438"/>
                    <a:pt x="1" y="518"/>
                  </a:cubicBezTo>
                  <a:cubicBezTo>
                    <a:pt x="1" y="598"/>
                    <a:pt x="40" y="657"/>
                    <a:pt x="80" y="737"/>
                  </a:cubicBezTo>
                  <a:cubicBezTo>
                    <a:pt x="123" y="779"/>
                    <a:pt x="166" y="799"/>
                    <a:pt x="205" y="799"/>
                  </a:cubicBezTo>
                  <a:cubicBezTo>
                    <a:pt x="239" y="799"/>
                    <a:pt x="271" y="784"/>
                    <a:pt x="299" y="757"/>
                  </a:cubicBezTo>
                  <a:cubicBezTo>
                    <a:pt x="379" y="757"/>
                    <a:pt x="438" y="737"/>
                    <a:pt x="498" y="737"/>
                  </a:cubicBezTo>
                  <a:cubicBezTo>
                    <a:pt x="587" y="647"/>
                    <a:pt x="687" y="637"/>
                    <a:pt x="786" y="637"/>
                  </a:cubicBezTo>
                  <a:cubicBezTo>
                    <a:pt x="815" y="637"/>
                    <a:pt x="843" y="638"/>
                    <a:pt x="871" y="638"/>
                  </a:cubicBezTo>
                  <a:cubicBezTo>
                    <a:pt x="942" y="638"/>
                    <a:pt x="1011" y="633"/>
                    <a:pt x="1075" y="598"/>
                  </a:cubicBezTo>
                  <a:cubicBezTo>
                    <a:pt x="1174" y="558"/>
                    <a:pt x="1294" y="538"/>
                    <a:pt x="1393" y="518"/>
                  </a:cubicBezTo>
                  <a:cubicBezTo>
                    <a:pt x="1538" y="441"/>
                    <a:pt x="1687" y="430"/>
                    <a:pt x="1836" y="430"/>
                  </a:cubicBezTo>
                  <a:cubicBezTo>
                    <a:pt x="1895" y="430"/>
                    <a:pt x="1955" y="432"/>
                    <a:pt x="2015" y="432"/>
                  </a:cubicBezTo>
                  <a:cubicBezTo>
                    <a:pt x="2154" y="432"/>
                    <a:pt x="2292" y="422"/>
                    <a:pt x="2428" y="359"/>
                  </a:cubicBezTo>
                  <a:cubicBezTo>
                    <a:pt x="2527" y="339"/>
                    <a:pt x="2646" y="339"/>
                    <a:pt x="2746" y="319"/>
                  </a:cubicBezTo>
                  <a:cubicBezTo>
                    <a:pt x="2825" y="319"/>
                    <a:pt x="2865" y="259"/>
                    <a:pt x="2865" y="200"/>
                  </a:cubicBezTo>
                  <a:cubicBezTo>
                    <a:pt x="2825" y="100"/>
                    <a:pt x="2686" y="41"/>
                    <a:pt x="26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32" name="Google Shape;6136;p9">
              <a:extLst>
                <a:ext uri="{FF2B5EF4-FFF2-40B4-BE49-F238E27FC236}">
                  <a16:creationId xmlns:a16="http://schemas.microsoft.com/office/drawing/2014/main" id="{A1A26B81-6AF7-456A-AEFC-789C1D0AA9D2}"/>
                </a:ext>
              </a:extLst>
            </p:cNvPr>
            <p:cNvSpPr/>
            <p:nvPr/>
          </p:nvSpPr>
          <p:spPr>
            <a:xfrm>
              <a:off x="5857700" y="3257325"/>
              <a:ext cx="12950" cy="74625"/>
            </a:xfrm>
            <a:custGeom>
              <a:avLst/>
              <a:gdLst/>
              <a:ahLst/>
              <a:cxnLst/>
              <a:rect l="l" t="t" r="r" b="b"/>
              <a:pathLst>
                <a:path w="518" h="2985" extrusionOk="0">
                  <a:moveTo>
                    <a:pt x="199" y="1"/>
                  </a:moveTo>
                  <a:lnTo>
                    <a:pt x="199" y="1"/>
                  </a:lnTo>
                  <a:cubicBezTo>
                    <a:pt x="100" y="339"/>
                    <a:pt x="318" y="697"/>
                    <a:pt x="0" y="976"/>
                  </a:cubicBezTo>
                  <a:cubicBezTo>
                    <a:pt x="219" y="1632"/>
                    <a:pt x="80" y="2348"/>
                    <a:pt x="378" y="2985"/>
                  </a:cubicBezTo>
                  <a:cubicBezTo>
                    <a:pt x="378" y="2766"/>
                    <a:pt x="398" y="2527"/>
                    <a:pt x="418" y="2288"/>
                  </a:cubicBezTo>
                  <a:cubicBezTo>
                    <a:pt x="478" y="2129"/>
                    <a:pt x="478" y="1950"/>
                    <a:pt x="418" y="1771"/>
                  </a:cubicBezTo>
                  <a:cubicBezTo>
                    <a:pt x="279" y="1194"/>
                    <a:pt x="517" y="558"/>
                    <a:pt x="1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33" name="Google Shape;6137;p9">
              <a:extLst>
                <a:ext uri="{FF2B5EF4-FFF2-40B4-BE49-F238E27FC236}">
                  <a16:creationId xmlns:a16="http://schemas.microsoft.com/office/drawing/2014/main" id="{7D142F78-3DF9-4DFC-9E16-36E32CC806E0}"/>
                </a:ext>
              </a:extLst>
            </p:cNvPr>
            <p:cNvSpPr/>
            <p:nvPr/>
          </p:nvSpPr>
          <p:spPr>
            <a:xfrm>
              <a:off x="6516150" y="3171800"/>
              <a:ext cx="23875" cy="44775"/>
            </a:xfrm>
            <a:custGeom>
              <a:avLst/>
              <a:gdLst/>
              <a:ahLst/>
              <a:cxnLst/>
              <a:rect l="l" t="t" r="r" b="b"/>
              <a:pathLst>
                <a:path w="955" h="1791" extrusionOk="0">
                  <a:moveTo>
                    <a:pt x="736" y="0"/>
                  </a:moveTo>
                  <a:cubicBezTo>
                    <a:pt x="617" y="20"/>
                    <a:pt x="497" y="20"/>
                    <a:pt x="358" y="20"/>
                  </a:cubicBezTo>
                  <a:cubicBezTo>
                    <a:pt x="0" y="338"/>
                    <a:pt x="497" y="677"/>
                    <a:pt x="338" y="995"/>
                  </a:cubicBezTo>
                  <a:cubicBezTo>
                    <a:pt x="358" y="1035"/>
                    <a:pt x="358" y="1074"/>
                    <a:pt x="338" y="1114"/>
                  </a:cubicBezTo>
                  <a:cubicBezTo>
                    <a:pt x="418" y="1214"/>
                    <a:pt x="398" y="1293"/>
                    <a:pt x="338" y="1393"/>
                  </a:cubicBezTo>
                  <a:cubicBezTo>
                    <a:pt x="338" y="1472"/>
                    <a:pt x="358" y="1572"/>
                    <a:pt x="358" y="1631"/>
                  </a:cubicBezTo>
                  <a:cubicBezTo>
                    <a:pt x="358" y="1711"/>
                    <a:pt x="418" y="1771"/>
                    <a:pt x="458" y="1791"/>
                  </a:cubicBezTo>
                  <a:cubicBezTo>
                    <a:pt x="529" y="1791"/>
                    <a:pt x="590" y="1740"/>
                    <a:pt x="655" y="1740"/>
                  </a:cubicBezTo>
                  <a:cubicBezTo>
                    <a:pt x="681" y="1740"/>
                    <a:pt x="708" y="1748"/>
                    <a:pt x="736" y="1771"/>
                  </a:cubicBezTo>
                  <a:cubicBezTo>
                    <a:pt x="955" y="1472"/>
                    <a:pt x="915" y="1114"/>
                    <a:pt x="895" y="776"/>
                  </a:cubicBezTo>
                  <a:cubicBezTo>
                    <a:pt x="736" y="537"/>
                    <a:pt x="915" y="219"/>
                    <a:pt x="7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34" name="Google Shape;6138;p9">
              <a:extLst>
                <a:ext uri="{FF2B5EF4-FFF2-40B4-BE49-F238E27FC236}">
                  <a16:creationId xmlns:a16="http://schemas.microsoft.com/office/drawing/2014/main" id="{CA085E6D-6276-4C7F-869A-7765E6442369}"/>
                </a:ext>
              </a:extLst>
            </p:cNvPr>
            <p:cNvSpPr/>
            <p:nvPr/>
          </p:nvSpPr>
          <p:spPr>
            <a:xfrm>
              <a:off x="6233675" y="3107300"/>
              <a:ext cx="50750" cy="22775"/>
            </a:xfrm>
            <a:custGeom>
              <a:avLst/>
              <a:gdLst/>
              <a:ahLst/>
              <a:cxnLst/>
              <a:rect l="l" t="t" r="r" b="b"/>
              <a:pathLst>
                <a:path w="2030" h="911" extrusionOk="0">
                  <a:moveTo>
                    <a:pt x="1609" y="0"/>
                  </a:moveTo>
                  <a:cubicBezTo>
                    <a:pt x="1438" y="0"/>
                    <a:pt x="1266" y="64"/>
                    <a:pt x="1094" y="114"/>
                  </a:cubicBezTo>
                  <a:cubicBezTo>
                    <a:pt x="716" y="293"/>
                    <a:pt x="199" y="193"/>
                    <a:pt x="0" y="690"/>
                  </a:cubicBezTo>
                  <a:cubicBezTo>
                    <a:pt x="0" y="770"/>
                    <a:pt x="20" y="830"/>
                    <a:pt x="20" y="909"/>
                  </a:cubicBezTo>
                  <a:cubicBezTo>
                    <a:pt x="47" y="910"/>
                    <a:pt x="73" y="910"/>
                    <a:pt x="99" y="910"/>
                  </a:cubicBezTo>
                  <a:cubicBezTo>
                    <a:pt x="743" y="910"/>
                    <a:pt x="1318" y="683"/>
                    <a:pt x="1930" y="491"/>
                  </a:cubicBezTo>
                  <a:cubicBezTo>
                    <a:pt x="2029" y="372"/>
                    <a:pt x="2029" y="213"/>
                    <a:pt x="1930" y="94"/>
                  </a:cubicBezTo>
                  <a:cubicBezTo>
                    <a:pt x="1823" y="25"/>
                    <a:pt x="1716" y="0"/>
                    <a:pt x="16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35" name="Google Shape;6139;p9">
              <a:extLst>
                <a:ext uri="{FF2B5EF4-FFF2-40B4-BE49-F238E27FC236}">
                  <a16:creationId xmlns:a16="http://schemas.microsoft.com/office/drawing/2014/main" id="{EF751936-9291-4C4B-85C6-521816B706A8}"/>
                </a:ext>
              </a:extLst>
            </p:cNvPr>
            <p:cNvSpPr/>
            <p:nvPr/>
          </p:nvSpPr>
          <p:spPr>
            <a:xfrm>
              <a:off x="6227700" y="3214075"/>
              <a:ext cx="19925" cy="64175"/>
            </a:xfrm>
            <a:custGeom>
              <a:avLst/>
              <a:gdLst/>
              <a:ahLst/>
              <a:cxnLst/>
              <a:rect l="l" t="t" r="r" b="b"/>
              <a:pathLst>
                <a:path w="797" h="2567" extrusionOk="0">
                  <a:moveTo>
                    <a:pt x="458" y="0"/>
                  </a:moveTo>
                  <a:lnTo>
                    <a:pt x="458" y="0"/>
                  </a:lnTo>
                  <a:cubicBezTo>
                    <a:pt x="438" y="398"/>
                    <a:pt x="438" y="816"/>
                    <a:pt x="418" y="1214"/>
                  </a:cubicBezTo>
                  <a:cubicBezTo>
                    <a:pt x="418" y="1372"/>
                    <a:pt x="360" y="1414"/>
                    <a:pt x="285" y="1414"/>
                  </a:cubicBezTo>
                  <a:cubicBezTo>
                    <a:pt x="227" y="1414"/>
                    <a:pt x="160" y="1390"/>
                    <a:pt x="100" y="1373"/>
                  </a:cubicBezTo>
                  <a:lnTo>
                    <a:pt x="100" y="1373"/>
                  </a:lnTo>
                  <a:cubicBezTo>
                    <a:pt x="0" y="1771"/>
                    <a:pt x="159" y="2129"/>
                    <a:pt x="219" y="2507"/>
                  </a:cubicBezTo>
                  <a:cubicBezTo>
                    <a:pt x="259" y="2546"/>
                    <a:pt x="289" y="2566"/>
                    <a:pt x="319" y="2566"/>
                  </a:cubicBezTo>
                  <a:cubicBezTo>
                    <a:pt x="348" y="2566"/>
                    <a:pt x="378" y="2546"/>
                    <a:pt x="418" y="2507"/>
                  </a:cubicBezTo>
                  <a:cubicBezTo>
                    <a:pt x="498" y="1671"/>
                    <a:pt x="796" y="836"/>
                    <a:pt x="4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36" name="Google Shape;6140;p9">
              <a:extLst>
                <a:ext uri="{FF2B5EF4-FFF2-40B4-BE49-F238E27FC236}">
                  <a16:creationId xmlns:a16="http://schemas.microsoft.com/office/drawing/2014/main" id="{9598AFE0-C6D9-4E66-9E8F-AEAFC867BBB5}"/>
                </a:ext>
              </a:extLst>
            </p:cNvPr>
            <p:cNvSpPr/>
            <p:nvPr/>
          </p:nvSpPr>
          <p:spPr>
            <a:xfrm>
              <a:off x="6081475" y="3243900"/>
              <a:ext cx="8500" cy="43725"/>
            </a:xfrm>
            <a:custGeom>
              <a:avLst/>
              <a:gdLst/>
              <a:ahLst/>
              <a:cxnLst/>
              <a:rect l="l" t="t" r="r" b="b"/>
              <a:pathLst>
                <a:path w="340" h="1749" extrusionOk="0">
                  <a:moveTo>
                    <a:pt x="1" y="1"/>
                  </a:moveTo>
                  <a:lnTo>
                    <a:pt x="1" y="1711"/>
                  </a:lnTo>
                  <a:cubicBezTo>
                    <a:pt x="44" y="1737"/>
                    <a:pt x="80" y="1748"/>
                    <a:pt x="110" y="1748"/>
                  </a:cubicBezTo>
                  <a:cubicBezTo>
                    <a:pt x="220" y="1748"/>
                    <a:pt x="261" y="1606"/>
                    <a:pt x="339" y="1513"/>
                  </a:cubicBezTo>
                  <a:lnTo>
                    <a:pt x="339" y="180"/>
                  </a:lnTo>
                  <a:cubicBezTo>
                    <a:pt x="240" y="120"/>
                    <a:pt x="120" y="40"/>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37" name="Google Shape;6141;p9">
              <a:extLst>
                <a:ext uri="{FF2B5EF4-FFF2-40B4-BE49-F238E27FC236}">
                  <a16:creationId xmlns:a16="http://schemas.microsoft.com/office/drawing/2014/main" id="{E48AA400-ADC2-4361-8E90-7E9E1032BEC0}"/>
                </a:ext>
              </a:extLst>
            </p:cNvPr>
            <p:cNvSpPr/>
            <p:nvPr/>
          </p:nvSpPr>
          <p:spPr>
            <a:xfrm>
              <a:off x="5671700" y="3329025"/>
              <a:ext cx="11450" cy="53650"/>
            </a:xfrm>
            <a:custGeom>
              <a:avLst/>
              <a:gdLst/>
              <a:ahLst/>
              <a:cxnLst/>
              <a:rect l="l" t="t" r="r" b="b"/>
              <a:pathLst>
                <a:path w="458" h="2146" extrusionOk="0">
                  <a:moveTo>
                    <a:pt x="94" y="1"/>
                  </a:moveTo>
                  <a:cubicBezTo>
                    <a:pt x="67" y="1"/>
                    <a:pt x="37" y="6"/>
                    <a:pt x="0" y="17"/>
                  </a:cubicBezTo>
                  <a:lnTo>
                    <a:pt x="0" y="2146"/>
                  </a:lnTo>
                  <a:cubicBezTo>
                    <a:pt x="179" y="1569"/>
                    <a:pt x="458" y="992"/>
                    <a:pt x="358" y="395"/>
                  </a:cubicBezTo>
                  <a:cubicBezTo>
                    <a:pt x="217" y="307"/>
                    <a:pt x="295" y="1"/>
                    <a:pt x="9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38" name="Google Shape;6142;p9">
              <a:extLst>
                <a:ext uri="{FF2B5EF4-FFF2-40B4-BE49-F238E27FC236}">
                  <a16:creationId xmlns:a16="http://schemas.microsoft.com/office/drawing/2014/main" id="{CD7ADBF6-4702-4D1B-B12D-F60A9E238795}"/>
                </a:ext>
              </a:extLst>
            </p:cNvPr>
            <p:cNvSpPr/>
            <p:nvPr/>
          </p:nvSpPr>
          <p:spPr>
            <a:xfrm>
              <a:off x="6367450" y="3229475"/>
              <a:ext cx="9475" cy="39000"/>
            </a:xfrm>
            <a:custGeom>
              <a:avLst/>
              <a:gdLst/>
              <a:ahLst/>
              <a:cxnLst/>
              <a:rect l="l" t="t" r="r" b="b"/>
              <a:pathLst>
                <a:path w="379" h="1560" extrusionOk="0">
                  <a:moveTo>
                    <a:pt x="20" y="1"/>
                  </a:moveTo>
                  <a:cubicBezTo>
                    <a:pt x="20" y="458"/>
                    <a:pt x="20" y="876"/>
                    <a:pt x="0" y="1314"/>
                  </a:cubicBezTo>
                  <a:cubicBezTo>
                    <a:pt x="76" y="1420"/>
                    <a:pt x="117" y="1560"/>
                    <a:pt x="237" y="1560"/>
                  </a:cubicBezTo>
                  <a:cubicBezTo>
                    <a:pt x="275" y="1560"/>
                    <a:pt x="321" y="1546"/>
                    <a:pt x="378" y="1513"/>
                  </a:cubicBezTo>
                  <a:cubicBezTo>
                    <a:pt x="338" y="1015"/>
                    <a:pt x="338" y="498"/>
                    <a:pt x="3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39" name="Google Shape;6143;p9">
              <a:extLst>
                <a:ext uri="{FF2B5EF4-FFF2-40B4-BE49-F238E27FC236}">
                  <a16:creationId xmlns:a16="http://schemas.microsoft.com/office/drawing/2014/main" id="{26256A6E-344E-4BEE-9F8D-7CB82D869B73}"/>
                </a:ext>
              </a:extLst>
            </p:cNvPr>
            <p:cNvSpPr/>
            <p:nvPr/>
          </p:nvSpPr>
          <p:spPr>
            <a:xfrm>
              <a:off x="5671700" y="3291150"/>
              <a:ext cx="12450" cy="47775"/>
            </a:xfrm>
            <a:custGeom>
              <a:avLst/>
              <a:gdLst/>
              <a:ahLst/>
              <a:cxnLst/>
              <a:rect l="l" t="t" r="r" b="b"/>
              <a:pathLst>
                <a:path w="498" h="1911" extrusionOk="0">
                  <a:moveTo>
                    <a:pt x="219" y="0"/>
                  </a:moveTo>
                  <a:cubicBezTo>
                    <a:pt x="0" y="120"/>
                    <a:pt x="179" y="398"/>
                    <a:pt x="20" y="577"/>
                  </a:cubicBezTo>
                  <a:cubicBezTo>
                    <a:pt x="0" y="896"/>
                    <a:pt x="0" y="1214"/>
                    <a:pt x="0" y="1532"/>
                  </a:cubicBezTo>
                  <a:cubicBezTo>
                    <a:pt x="100" y="1671"/>
                    <a:pt x="219" y="1791"/>
                    <a:pt x="358" y="1910"/>
                  </a:cubicBezTo>
                  <a:cubicBezTo>
                    <a:pt x="319" y="1274"/>
                    <a:pt x="498" y="597"/>
                    <a:pt x="2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40" name="Google Shape;6144;p9">
              <a:extLst>
                <a:ext uri="{FF2B5EF4-FFF2-40B4-BE49-F238E27FC236}">
                  <a16:creationId xmlns:a16="http://schemas.microsoft.com/office/drawing/2014/main" id="{4C654596-C2C7-41E6-BC3E-06F081517261}"/>
                </a:ext>
              </a:extLst>
            </p:cNvPr>
            <p:cNvSpPr/>
            <p:nvPr/>
          </p:nvSpPr>
          <p:spPr>
            <a:xfrm>
              <a:off x="6079000" y="3281700"/>
              <a:ext cx="12450" cy="36325"/>
            </a:xfrm>
            <a:custGeom>
              <a:avLst/>
              <a:gdLst/>
              <a:ahLst/>
              <a:cxnLst/>
              <a:rect l="l" t="t" r="r" b="b"/>
              <a:pathLst>
                <a:path w="498" h="1453" extrusionOk="0">
                  <a:moveTo>
                    <a:pt x="438" y="1"/>
                  </a:moveTo>
                  <a:lnTo>
                    <a:pt x="438" y="1"/>
                  </a:lnTo>
                  <a:cubicBezTo>
                    <a:pt x="339" y="80"/>
                    <a:pt x="219" y="120"/>
                    <a:pt x="100" y="199"/>
                  </a:cubicBezTo>
                  <a:cubicBezTo>
                    <a:pt x="120" y="597"/>
                    <a:pt x="0" y="1055"/>
                    <a:pt x="299" y="1453"/>
                  </a:cubicBezTo>
                  <a:cubicBezTo>
                    <a:pt x="498" y="975"/>
                    <a:pt x="478" y="478"/>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41" name="Google Shape;6145;p9">
              <a:extLst>
                <a:ext uri="{FF2B5EF4-FFF2-40B4-BE49-F238E27FC236}">
                  <a16:creationId xmlns:a16="http://schemas.microsoft.com/office/drawing/2014/main" id="{A5014FB8-1703-4DFD-80DC-02E427665B26}"/>
                </a:ext>
              </a:extLst>
            </p:cNvPr>
            <p:cNvSpPr/>
            <p:nvPr/>
          </p:nvSpPr>
          <p:spPr>
            <a:xfrm>
              <a:off x="6044175" y="3286675"/>
              <a:ext cx="14950" cy="36325"/>
            </a:xfrm>
            <a:custGeom>
              <a:avLst/>
              <a:gdLst/>
              <a:ahLst/>
              <a:cxnLst/>
              <a:rect l="l" t="t" r="r" b="b"/>
              <a:pathLst>
                <a:path w="598" h="1453" extrusionOk="0">
                  <a:moveTo>
                    <a:pt x="140" y="0"/>
                  </a:moveTo>
                  <a:lnTo>
                    <a:pt x="140" y="0"/>
                  </a:lnTo>
                  <a:cubicBezTo>
                    <a:pt x="299" y="458"/>
                    <a:pt x="1" y="975"/>
                    <a:pt x="419" y="1453"/>
                  </a:cubicBezTo>
                  <a:cubicBezTo>
                    <a:pt x="598" y="1055"/>
                    <a:pt x="498" y="697"/>
                    <a:pt x="518" y="378"/>
                  </a:cubicBezTo>
                  <a:lnTo>
                    <a:pt x="14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42" name="Google Shape;6146;p9">
              <a:extLst>
                <a:ext uri="{FF2B5EF4-FFF2-40B4-BE49-F238E27FC236}">
                  <a16:creationId xmlns:a16="http://schemas.microsoft.com/office/drawing/2014/main" id="{968CD4ED-6E57-46C9-B17E-320E87F2BD8E}"/>
                </a:ext>
              </a:extLst>
            </p:cNvPr>
            <p:cNvSpPr/>
            <p:nvPr/>
          </p:nvSpPr>
          <p:spPr>
            <a:xfrm>
              <a:off x="5667225" y="3260825"/>
              <a:ext cx="10950" cy="43775"/>
            </a:xfrm>
            <a:custGeom>
              <a:avLst/>
              <a:gdLst/>
              <a:ahLst/>
              <a:cxnLst/>
              <a:rect l="l" t="t" r="r" b="b"/>
              <a:pathLst>
                <a:path w="438" h="1751" extrusionOk="0">
                  <a:moveTo>
                    <a:pt x="199" y="0"/>
                  </a:moveTo>
                  <a:cubicBezTo>
                    <a:pt x="0" y="99"/>
                    <a:pt x="100" y="298"/>
                    <a:pt x="40" y="418"/>
                  </a:cubicBezTo>
                  <a:cubicBezTo>
                    <a:pt x="40" y="617"/>
                    <a:pt x="0" y="816"/>
                    <a:pt x="0" y="1015"/>
                  </a:cubicBezTo>
                  <a:cubicBezTo>
                    <a:pt x="179" y="1233"/>
                    <a:pt x="100" y="1512"/>
                    <a:pt x="179" y="1751"/>
                  </a:cubicBezTo>
                  <a:cubicBezTo>
                    <a:pt x="398" y="1631"/>
                    <a:pt x="338" y="1393"/>
                    <a:pt x="378" y="1194"/>
                  </a:cubicBezTo>
                  <a:cubicBezTo>
                    <a:pt x="378" y="1094"/>
                    <a:pt x="378" y="955"/>
                    <a:pt x="398" y="816"/>
                  </a:cubicBezTo>
                  <a:cubicBezTo>
                    <a:pt x="438" y="756"/>
                    <a:pt x="438" y="696"/>
                    <a:pt x="378" y="637"/>
                  </a:cubicBezTo>
                  <a:cubicBezTo>
                    <a:pt x="338" y="418"/>
                    <a:pt x="378" y="159"/>
                    <a:pt x="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43" name="Google Shape;6147;p9">
              <a:extLst>
                <a:ext uri="{FF2B5EF4-FFF2-40B4-BE49-F238E27FC236}">
                  <a16:creationId xmlns:a16="http://schemas.microsoft.com/office/drawing/2014/main" id="{7F148919-E2F4-46D4-9638-F3A25A4C7500}"/>
                </a:ext>
              </a:extLst>
            </p:cNvPr>
            <p:cNvSpPr/>
            <p:nvPr/>
          </p:nvSpPr>
          <p:spPr>
            <a:xfrm>
              <a:off x="6367450" y="3099675"/>
              <a:ext cx="27875" cy="26625"/>
            </a:xfrm>
            <a:custGeom>
              <a:avLst/>
              <a:gdLst/>
              <a:ahLst/>
              <a:cxnLst/>
              <a:rect l="l" t="t" r="r" b="b"/>
              <a:pathLst>
                <a:path w="1115" h="1065" extrusionOk="0">
                  <a:moveTo>
                    <a:pt x="736" y="1"/>
                  </a:moveTo>
                  <a:cubicBezTo>
                    <a:pt x="20" y="180"/>
                    <a:pt x="20" y="180"/>
                    <a:pt x="0" y="976"/>
                  </a:cubicBezTo>
                  <a:cubicBezTo>
                    <a:pt x="23" y="1033"/>
                    <a:pt x="53" y="1064"/>
                    <a:pt x="82" y="1064"/>
                  </a:cubicBezTo>
                  <a:cubicBezTo>
                    <a:pt x="103" y="1064"/>
                    <a:pt x="123" y="1049"/>
                    <a:pt x="139" y="1015"/>
                  </a:cubicBezTo>
                  <a:cubicBezTo>
                    <a:pt x="179" y="777"/>
                    <a:pt x="100" y="498"/>
                    <a:pt x="378" y="379"/>
                  </a:cubicBezTo>
                  <a:cubicBezTo>
                    <a:pt x="383" y="375"/>
                    <a:pt x="390" y="374"/>
                    <a:pt x="396" y="374"/>
                  </a:cubicBezTo>
                  <a:cubicBezTo>
                    <a:pt x="466" y="374"/>
                    <a:pt x="608" y="545"/>
                    <a:pt x="716" y="617"/>
                  </a:cubicBezTo>
                  <a:cubicBezTo>
                    <a:pt x="735" y="391"/>
                    <a:pt x="826" y="218"/>
                    <a:pt x="1073" y="218"/>
                  </a:cubicBezTo>
                  <a:cubicBezTo>
                    <a:pt x="1086" y="218"/>
                    <a:pt x="1100" y="219"/>
                    <a:pt x="1114" y="220"/>
                  </a:cubicBezTo>
                  <a:lnTo>
                    <a:pt x="1114" y="21"/>
                  </a:lnTo>
                  <a:cubicBezTo>
                    <a:pt x="995" y="21"/>
                    <a:pt x="875" y="1"/>
                    <a:pt x="73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44" name="Google Shape;6148;p9">
              <a:extLst>
                <a:ext uri="{FF2B5EF4-FFF2-40B4-BE49-F238E27FC236}">
                  <a16:creationId xmlns:a16="http://schemas.microsoft.com/office/drawing/2014/main" id="{605F1436-655C-4787-AD36-AEFC17DE33B3}"/>
                </a:ext>
              </a:extLst>
            </p:cNvPr>
            <p:cNvSpPr/>
            <p:nvPr/>
          </p:nvSpPr>
          <p:spPr>
            <a:xfrm>
              <a:off x="5975550" y="3167225"/>
              <a:ext cx="39825" cy="14050"/>
            </a:xfrm>
            <a:custGeom>
              <a:avLst/>
              <a:gdLst/>
              <a:ahLst/>
              <a:cxnLst/>
              <a:rect l="l" t="t" r="r" b="b"/>
              <a:pathLst>
                <a:path w="1593" h="562" extrusionOk="0">
                  <a:moveTo>
                    <a:pt x="1256" y="0"/>
                  </a:moveTo>
                  <a:cubicBezTo>
                    <a:pt x="855" y="0"/>
                    <a:pt x="493" y="204"/>
                    <a:pt x="56" y="204"/>
                  </a:cubicBezTo>
                  <a:cubicBezTo>
                    <a:pt x="38" y="204"/>
                    <a:pt x="19" y="204"/>
                    <a:pt x="1" y="203"/>
                  </a:cubicBezTo>
                  <a:lnTo>
                    <a:pt x="1" y="561"/>
                  </a:lnTo>
                  <a:lnTo>
                    <a:pt x="200" y="561"/>
                  </a:lnTo>
                  <a:cubicBezTo>
                    <a:pt x="379" y="402"/>
                    <a:pt x="637" y="521"/>
                    <a:pt x="796" y="402"/>
                  </a:cubicBezTo>
                  <a:cubicBezTo>
                    <a:pt x="1075" y="362"/>
                    <a:pt x="1373" y="422"/>
                    <a:pt x="1592" y="223"/>
                  </a:cubicBezTo>
                  <a:cubicBezTo>
                    <a:pt x="1493" y="163"/>
                    <a:pt x="1433" y="84"/>
                    <a:pt x="1353" y="4"/>
                  </a:cubicBezTo>
                  <a:cubicBezTo>
                    <a:pt x="1321" y="1"/>
                    <a:pt x="1288" y="0"/>
                    <a:pt x="12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45" name="Google Shape;6149;p9">
              <a:extLst>
                <a:ext uri="{FF2B5EF4-FFF2-40B4-BE49-F238E27FC236}">
                  <a16:creationId xmlns:a16="http://schemas.microsoft.com/office/drawing/2014/main" id="{D296D551-C9A0-4514-AE6D-1CD79F5A28E4}"/>
                </a:ext>
              </a:extLst>
            </p:cNvPr>
            <p:cNvSpPr/>
            <p:nvPr/>
          </p:nvSpPr>
          <p:spPr>
            <a:xfrm>
              <a:off x="6363475" y="3262300"/>
              <a:ext cx="13450" cy="33350"/>
            </a:xfrm>
            <a:custGeom>
              <a:avLst/>
              <a:gdLst/>
              <a:ahLst/>
              <a:cxnLst/>
              <a:rect l="l" t="t" r="r" b="b"/>
              <a:pathLst>
                <a:path w="538" h="1334" extrusionOk="0">
                  <a:moveTo>
                    <a:pt x="159" y="1"/>
                  </a:moveTo>
                  <a:cubicBezTo>
                    <a:pt x="179" y="438"/>
                    <a:pt x="0" y="876"/>
                    <a:pt x="438" y="1334"/>
                  </a:cubicBezTo>
                  <a:cubicBezTo>
                    <a:pt x="477" y="876"/>
                    <a:pt x="497" y="538"/>
                    <a:pt x="537" y="200"/>
                  </a:cubicBezTo>
                  <a:cubicBezTo>
                    <a:pt x="398" y="140"/>
                    <a:pt x="279" y="80"/>
                    <a:pt x="15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46" name="Google Shape;6150;p9">
              <a:extLst>
                <a:ext uri="{FF2B5EF4-FFF2-40B4-BE49-F238E27FC236}">
                  <a16:creationId xmlns:a16="http://schemas.microsoft.com/office/drawing/2014/main" id="{2AE06688-43AF-4718-BA69-CD0B9F6E5595}"/>
                </a:ext>
              </a:extLst>
            </p:cNvPr>
            <p:cNvSpPr/>
            <p:nvPr/>
          </p:nvSpPr>
          <p:spPr>
            <a:xfrm>
              <a:off x="5706500" y="3330425"/>
              <a:ext cx="12475" cy="39700"/>
            </a:xfrm>
            <a:custGeom>
              <a:avLst/>
              <a:gdLst/>
              <a:ahLst/>
              <a:cxnLst/>
              <a:rect l="l" t="t" r="r" b="b"/>
              <a:pathLst>
                <a:path w="499" h="1588" extrusionOk="0">
                  <a:moveTo>
                    <a:pt x="498" y="1"/>
                  </a:moveTo>
                  <a:cubicBezTo>
                    <a:pt x="259" y="120"/>
                    <a:pt x="359" y="359"/>
                    <a:pt x="299" y="558"/>
                  </a:cubicBezTo>
                  <a:cubicBezTo>
                    <a:pt x="220" y="737"/>
                    <a:pt x="180" y="936"/>
                    <a:pt x="100" y="1115"/>
                  </a:cubicBezTo>
                  <a:cubicBezTo>
                    <a:pt x="1" y="1294"/>
                    <a:pt x="100" y="1413"/>
                    <a:pt x="220" y="1533"/>
                  </a:cubicBezTo>
                  <a:lnTo>
                    <a:pt x="299" y="1513"/>
                  </a:lnTo>
                  <a:cubicBezTo>
                    <a:pt x="339" y="1563"/>
                    <a:pt x="379" y="1587"/>
                    <a:pt x="414" y="1587"/>
                  </a:cubicBezTo>
                  <a:cubicBezTo>
                    <a:pt x="448" y="1587"/>
                    <a:pt x="478" y="1563"/>
                    <a:pt x="498" y="1513"/>
                  </a:cubicBezTo>
                  <a:lnTo>
                    <a:pt x="498"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47" name="Google Shape;6151;p9">
              <a:extLst>
                <a:ext uri="{FF2B5EF4-FFF2-40B4-BE49-F238E27FC236}">
                  <a16:creationId xmlns:a16="http://schemas.microsoft.com/office/drawing/2014/main" id="{144AA05E-3834-4870-B5B7-1696B29C45B1}"/>
                </a:ext>
              </a:extLst>
            </p:cNvPr>
            <p:cNvSpPr/>
            <p:nvPr/>
          </p:nvSpPr>
          <p:spPr>
            <a:xfrm>
              <a:off x="6190900" y="3123975"/>
              <a:ext cx="28875" cy="16025"/>
            </a:xfrm>
            <a:custGeom>
              <a:avLst/>
              <a:gdLst/>
              <a:ahLst/>
              <a:cxnLst/>
              <a:rect l="l" t="t" r="r" b="b"/>
              <a:pathLst>
                <a:path w="1155" h="641" extrusionOk="0">
                  <a:moveTo>
                    <a:pt x="1046" y="1"/>
                  </a:moveTo>
                  <a:cubicBezTo>
                    <a:pt x="1022" y="1"/>
                    <a:pt x="997" y="14"/>
                    <a:pt x="975" y="43"/>
                  </a:cubicBezTo>
                  <a:cubicBezTo>
                    <a:pt x="882" y="121"/>
                    <a:pt x="776" y="135"/>
                    <a:pt x="669" y="135"/>
                  </a:cubicBezTo>
                  <a:cubicBezTo>
                    <a:pt x="610" y="135"/>
                    <a:pt x="549" y="131"/>
                    <a:pt x="491" y="131"/>
                  </a:cubicBezTo>
                  <a:cubicBezTo>
                    <a:pt x="385" y="131"/>
                    <a:pt x="285" y="145"/>
                    <a:pt x="199" y="222"/>
                  </a:cubicBezTo>
                  <a:lnTo>
                    <a:pt x="0" y="421"/>
                  </a:lnTo>
                  <a:cubicBezTo>
                    <a:pt x="20" y="501"/>
                    <a:pt x="20" y="561"/>
                    <a:pt x="40" y="640"/>
                  </a:cubicBezTo>
                  <a:cubicBezTo>
                    <a:pt x="377" y="565"/>
                    <a:pt x="697" y="420"/>
                    <a:pt x="1066" y="420"/>
                  </a:cubicBezTo>
                  <a:cubicBezTo>
                    <a:pt x="1088" y="420"/>
                    <a:pt x="1111" y="420"/>
                    <a:pt x="1134" y="421"/>
                  </a:cubicBezTo>
                  <a:cubicBezTo>
                    <a:pt x="1134" y="322"/>
                    <a:pt x="1154" y="202"/>
                    <a:pt x="1154" y="103"/>
                  </a:cubicBezTo>
                  <a:cubicBezTo>
                    <a:pt x="1129" y="40"/>
                    <a:pt x="1088" y="1"/>
                    <a:pt x="104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48" name="Google Shape;6152;p9">
              <a:extLst>
                <a:ext uri="{FF2B5EF4-FFF2-40B4-BE49-F238E27FC236}">
                  <a16:creationId xmlns:a16="http://schemas.microsoft.com/office/drawing/2014/main" id="{7316D4C0-2B31-484F-8C5F-D8DC78A0F5EF}"/>
                </a:ext>
              </a:extLst>
            </p:cNvPr>
            <p:cNvSpPr/>
            <p:nvPr/>
          </p:nvSpPr>
          <p:spPr>
            <a:xfrm>
              <a:off x="6036725" y="3176775"/>
              <a:ext cx="16925" cy="23400"/>
            </a:xfrm>
            <a:custGeom>
              <a:avLst/>
              <a:gdLst/>
              <a:ahLst/>
              <a:cxnLst/>
              <a:rect l="l" t="t" r="r" b="b"/>
              <a:pathLst>
                <a:path w="677" h="936" extrusionOk="0">
                  <a:moveTo>
                    <a:pt x="100" y="0"/>
                  </a:moveTo>
                  <a:lnTo>
                    <a:pt x="100" y="0"/>
                  </a:lnTo>
                  <a:cubicBezTo>
                    <a:pt x="80" y="338"/>
                    <a:pt x="1" y="696"/>
                    <a:pt x="239" y="935"/>
                  </a:cubicBezTo>
                  <a:lnTo>
                    <a:pt x="617" y="935"/>
                  </a:lnTo>
                  <a:cubicBezTo>
                    <a:pt x="677" y="716"/>
                    <a:pt x="538" y="537"/>
                    <a:pt x="438" y="378"/>
                  </a:cubicBezTo>
                  <a:cubicBezTo>
                    <a:pt x="319" y="239"/>
                    <a:pt x="219" y="119"/>
                    <a:pt x="1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49" name="Google Shape;6153;p9">
              <a:extLst>
                <a:ext uri="{FF2B5EF4-FFF2-40B4-BE49-F238E27FC236}">
                  <a16:creationId xmlns:a16="http://schemas.microsoft.com/office/drawing/2014/main" id="{8A14F0CC-204B-4519-83D5-C7ECC1EDFCF4}"/>
                </a:ext>
              </a:extLst>
            </p:cNvPr>
            <p:cNvSpPr/>
            <p:nvPr/>
          </p:nvSpPr>
          <p:spPr>
            <a:xfrm>
              <a:off x="5661750" y="3239275"/>
              <a:ext cx="15450" cy="32500"/>
            </a:xfrm>
            <a:custGeom>
              <a:avLst/>
              <a:gdLst/>
              <a:ahLst/>
              <a:cxnLst/>
              <a:rect l="l" t="t" r="r" b="b"/>
              <a:pathLst>
                <a:path w="618" h="1300" extrusionOk="0">
                  <a:moveTo>
                    <a:pt x="467" y="0"/>
                  </a:moveTo>
                  <a:cubicBezTo>
                    <a:pt x="252" y="0"/>
                    <a:pt x="169" y="247"/>
                    <a:pt x="0" y="365"/>
                  </a:cubicBezTo>
                  <a:cubicBezTo>
                    <a:pt x="80" y="683"/>
                    <a:pt x="160" y="981"/>
                    <a:pt x="219" y="1300"/>
                  </a:cubicBezTo>
                  <a:cubicBezTo>
                    <a:pt x="339" y="1180"/>
                    <a:pt x="378" y="1021"/>
                    <a:pt x="398" y="882"/>
                  </a:cubicBezTo>
                  <a:cubicBezTo>
                    <a:pt x="398" y="703"/>
                    <a:pt x="398" y="524"/>
                    <a:pt x="378" y="385"/>
                  </a:cubicBezTo>
                  <a:cubicBezTo>
                    <a:pt x="418" y="305"/>
                    <a:pt x="498" y="225"/>
                    <a:pt x="538" y="186"/>
                  </a:cubicBezTo>
                  <a:cubicBezTo>
                    <a:pt x="597" y="166"/>
                    <a:pt x="617" y="106"/>
                    <a:pt x="597" y="27"/>
                  </a:cubicBezTo>
                  <a:cubicBezTo>
                    <a:pt x="549" y="8"/>
                    <a:pt x="506" y="0"/>
                    <a:pt x="4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50" name="Google Shape;6154;p9">
              <a:extLst>
                <a:ext uri="{FF2B5EF4-FFF2-40B4-BE49-F238E27FC236}">
                  <a16:creationId xmlns:a16="http://schemas.microsoft.com/office/drawing/2014/main" id="{3F251C97-9619-42BA-B26A-D546290186CB}"/>
                </a:ext>
              </a:extLst>
            </p:cNvPr>
            <p:cNvSpPr/>
            <p:nvPr/>
          </p:nvSpPr>
          <p:spPr>
            <a:xfrm>
              <a:off x="6524600" y="3212850"/>
              <a:ext cx="15425" cy="32075"/>
            </a:xfrm>
            <a:custGeom>
              <a:avLst/>
              <a:gdLst/>
              <a:ahLst/>
              <a:cxnLst/>
              <a:rect l="l" t="t" r="r" b="b"/>
              <a:pathLst>
                <a:path w="617" h="1283" extrusionOk="0">
                  <a:moveTo>
                    <a:pt x="291" y="0"/>
                  </a:moveTo>
                  <a:cubicBezTo>
                    <a:pt x="265" y="0"/>
                    <a:pt x="234" y="20"/>
                    <a:pt x="199" y="69"/>
                  </a:cubicBezTo>
                  <a:cubicBezTo>
                    <a:pt x="0" y="268"/>
                    <a:pt x="179" y="467"/>
                    <a:pt x="199" y="666"/>
                  </a:cubicBezTo>
                  <a:cubicBezTo>
                    <a:pt x="199" y="725"/>
                    <a:pt x="219" y="765"/>
                    <a:pt x="199" y="825"/>
                  </a:cubicBezTo>
                  <a:cubicBezTo>
                    <a:pt x="299" y="964"/>
                    <a:pt x="398" y="1123"/>
                    <a:pt x="498" y="1282"/>
                  </a:cubicBezTo>
                  <a:cubicBezTo>
                    <a:pt x="617" y="865"/>
                    <a:pt x="617" y="487"/>
                    <a:pt x="398" y="129"/>
                  </a:cubicBezTo>
                  <a:cubicBezTo>
                    <a:pt x="372" y="64"/>
                    <a:pt x="338" y="0"/>
                    <a:pt x="2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51" name="Google Shape;6155;p9">
              <a:extLst>
                <a:ext uri="{FF2B5EF4-FFF2-40B4-BE49-F238E27FC236}">
                  <a16:creationId xmlns:a16="http://schemas.microsoft.com/office/drawing/2014/main" id="{29DDE7C7-F21B-4A23-BACB-ED102A00ADF9}"/>
                </a:ext>
              </a:extLst>
            </p:cNvPr>
            <p:cNvSpPr/>
            <p:nvPr/>
          </p:nvSpPr>
          <p:spPr>
            <a:xfrm>
              <a:off x="6004900" y="3405525"/>
              <a:ext cx="42800" cy="10000"/>
            </a:xfrm>
            <a:custGeom>
              <a:avLst/>
              <a:gdLst/>
              <a:ahLst/>
              <a:cxnLst/>
              <a:rect l="l" t="t" r="r" b="b"/>
              <a:pathLst>
                <a:path w="1712" h="400" extrusionOk="0">
                  <a:moveTo>
                    <a:pt x="1711" y="1"/>
                  </a:moveTo>
                  <a:lnTo>
                    <a:pt x="1711" y="1"/>
                  </a:lnTo>
                  <a:cubicBezTo>
                    <a:pt x="1114" y="41"/>
                    <a:pt x="518" y="41"/>
                    <a:pt x="0" y="399"/>
                  </a:cubicBezTo>
                  <a:cubicBezTo>
                    <a:pt x="92" y="399"/>
                    <a:pt x="185" y="400"/>
                    <a:pt x="277" y="400"/>
                  </a:cubicBezTo>
                  <a:cubicBezTo>
                    <a:pt x="784" y="400"/>
                    <a:pt x="1290" y="371"/>
                    <a:pt x="171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52" name="Google Shape;6156;p9">
              <a:extLst>
                <a:ext uri="{FF2B5EF4-FFF2-40B4-BE49-F238E27FC236}">
                  <a16:creationId xmlns:a16="http://schemas.microsoft.com/office/drawing/2014/main" id="{EB661698-F781-489A-B252-F921C8C9B3FB}"/>
                </a:ext>
              </a:extLst>
            </p:cNvPr>
            <p:cNvSpPr/>
            <p:nvPr/>
          </p:nvSpPr>
          <p:spPr>
            <a:xfrm>
              <a:off x="6226700" y="3277225"/>
              <a:ext cx="11475" cy="24900"/>
            </a:xfrm>
            <a:custGeom>
              <a:avLst/>
              <a:gdLst/>
              <a:ahLst/>
              <a:cxnLst/>
              <a:rect l="l" t="t" r="r" b="b"/>
              <a:pathLst>
                <a:path w="459" h="996" extrusionOk="0">
                  <a:moveTo>
                    <a:pt x="259" y="0"/>
                  </a:moveTo>
                  <a:cubicBezTo>
                    <a:pt x="1" y="299"/>
                    <a:pt x="60" y="657"/>
                    <a:pt x="180" y="995"/>
                  </a:cubicBezTo>
                  <a:cubicBezTo>
                    <a:pt x="398" y="697"/>
                    <a:pt x="398" y="359"/>
                    <a:pt x="4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53" name="Google Shape;6157;p9">
              <a:extLst>
                <a:ext uri="{FF2B5EF4-FFF2-40B4-BE49-F238E27FC236}">
                  <a16:creationId xmlns:a16="http://schemas.microsoft.com/office/drawing/2014/main" id="{4A0320F4-E9C8-4C38-9955-8F8CA1EF6350}"/>
                </a:ext>
              </a:extLst>
            </p:cNvPr>
            <p:cNvSpPr/>
            <p:nvPr/>
          </p:nvSpPr>
          <p:spPr>
            <a:xfrm>
              <a:off x="5817400" y="3205000"/>
              <a:ext cx="35350" cy="12700"/>
            </a:xfrm>
            <a:custGeom>
              <a:avLst/>
              <a:gdLst/>
              <a:ahLst/>
              <a:cxnLst/>
              <a:rect l="l" t="t" r="r" b="b"/>
              <a:pathLst>
                <a:path w="1414" h="508" extrusionOk="0">
                  <a:moveTo>
                    <a:pt x="692" y="0"/>
                  </a:moveTo>
                  <a:cubicBezTo>
                    <a:pt x="662" y="0"/>
                    <a:pt x="637" y="15"/>
                    <a:pt x="618" y="45"/>
                  </a:cubicBezTo>
                  <a:cubicBezTo>
                    <a:pt x="498" y="284"/>
                    <a:pt x="240" y="224"/>
                    <a:pt x="41" y="264"/>
                  </a:cubicBezTo>
                  <a:cubicBezTo>
                    <a:pt x="21" y="264"/>
                    <a:pt x="1" y="284"/>
                    <a:pt x="1" y="343"/>
                  </a:cubicBezTo>
                  <a:cubicBezTo>
                    <a:pt x="1" y="383"/>
                    <a:pt x="21" y="443"/>
                    <a:pt x="61" y="482"/>
                  </a:cubicBezTo>
                  <a:cubicBezTo>
                    <a:pt x="160" y="492"/>
                    <a:pt x="255" y="507"/>
                    <a:pt x="347" y="507"/>
                  </a:cubicBezTo>
                  <a:cubicBezTo>
                    <a:pt x="439" y="507"/>
                    <a:pt x="528" y="492"/>
                    <a:pt x="618" y="443"/>
                  </a:cubicBezTo>
                  <a:lnTo>
                    <a:pt x="1015" y="443"/>
                  </a:lnTo>
                  <a:cubicBezTo>
                    <a:pt x="1035" y="463"/>
                    <a:pt x="1065" y="473"/>
                    <a:pt x="1097" y="473"/>
                  </a:cubicBezTo>
                  <a:cubicBezTo>
                    <a:pt x="1130" y="473"/>
                    <a:pt x="1165" y="463"/>
                    <a:pt x="1194" y="443"/>
                  </a:cubicBezTo>
                  <a:cubicBezTo>
                    <a:pt x="1254" y="363"/>
                    <a:pt x="1334" y="303"/>
                    <a:pt x="1413" y="244"/>
                  </a:cubicBezTo>
                  <a:cubicBezTo>
                    <a:pt x="1334" y="65"/>
                    <a:pt x="1135" y="164"/>
                    <a:pt x="1015" y="85"/>
                  </a:cubicBezTo>
                  <a:cubicBezTo>
                    <a:pt x="936" y="65"/>
                    <a:pt x="856" y="65"/>
                    <a:pt x="797" y="45"/>
                  </a:cubicBezTo>
                  <a:cubicBezTo>
                    <a:pt x="757" y="15"/>
                    <a:pt x="722" y="0"/>
                    <a:pt x="6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54" name="Google Shape;6158;p9">
              <a:extLst>
                <a:ext uri="{FF2B5EF4-FFF2-40B4-BE49-F238E27FC236}">
                  <a16:creationId xmlns:a16="http://schemas.microsoft.com/office/drawing/2014/main" id="{E6666D20-6B14-4D51-9D75-A3955D5C35E9}"/>
                </a:ext>
              </a:extLst>
            </p:cNvPr>
            <p:cNvSpPr/>
            <p:nvPr/>
          </p:nvSpPr>
          <p:spPr>
            <a:xfrm>
              <a:off x="5706500" y="3367725"/>
              <a:ext cx="12475" cy="34850"/>
            </a:xfrm>
            <a:custGeom>
              <a:avLst/>
              <a:gdLst/>
              <a:ahLst/>
              <a:cxnLst/>
              <a:rect l="l" t="t" r="r" b="b"/>
              <a:pathLst>
                <a:path w="499" h="1394" extrusionOk="0">
                  <a:moveTo>
                    <a:pt x="299" y="1"/>
                  </a:moveTo>
                  <a:cubicBezTo>
                    <a:pt x="379" y="439"/>
                    <a:pt x="1" y="916"/>
                    <a:pt x="498" y="1393"/>
                  </a:cubicBezTo>
                  <a:lnTo>
                    <a:pt x="498"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55" name="Google Shape;6159;p9">
              <a:extLst>
                <a:ext uri="{FF2B5EF4-FFF2-40B4-BE49-F238E27FC236}">
                  <a16:creationId xmlns:a16="http://schemas.microsoft.com/office/drawing/2014/main" id="{5DB33BD0-D0AA-4AF2-9221-3869DCF8991E}"/>
                </a:ext>
              </a:extLst>
            </p:cNvPr>
            <p:cNvSpPr/>
            <p:nvPr/>
          </p:nvSpPr>
          <p:spPr>
            <a:xfrm>
              <a:off x="6605650" y="3057775"/>
              <a:ext cx="33850" cy="4800"/>
            </a:xfrm>
            <a:custGeom>
              <a:avLst/>
              <a:gdLst/>
              <a:ahLst/>
              <a:cxnLst/>
              <a:rect l="l" t="t" r="r" b="b"/>
              <a:pathLst>
                <a:path w="1354" h="192" extrusionOk="0">
                  <a:moveTo>
                    <a:pt x="617" y="0"/>
                  </a:moveTo>
                  <a:cubicBezTo>
                    <a:pt x="404" y="0"/>
                    <a:pt x="196" y="36"/>
                    <a:pt x="1" y="185"/>
                  </a:cubicBezTo>
                  <a:cubicBezTo>
                    <a:pt x="92" y="189"/>
                    <a:pt x="184" y="191"/>
                    <a:pt x="275" y="191"/>
                  </a:cubicBezTo>
                  <a:cubicBezTo>
                    <a:pt x="641" y="191"/>
                    <a:pt x="1003" y="153"/>
                    <a:pt x="1354" y="26"/>
                  </a:cubicBezTo>
                  <a:lnTo>
                    <a:pt x="1354" y="26"/>
                  </a:lnTo>
                  <a:cubicBezTo>
                    <a:pt x="1308" y="30"/>
                    <a:pt x="1263" y="31"/>
                    <a:pt x="1217" y="31"/>
                  </a:cubicBezTo>
                  <a:cubicBezTo>
                    <a:pt x="1017" y="31"/>
                    <a:pt x="815" y="0"/>
                    <a:pt x="6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56" name="Google Shape;6160;p9">
              <a:extLst>
                <a:ext uri="{FF2B5EF4-FFF2-40B4-BE49-F238E27FC236}">
                  <a16:creationId xmlns:a16="http://schemas.microsoft.com/office/drawing/2014/main" id="{F527427B-BB8B-4BCB-93A9-D49005CCD135}"/>
                </a:ext>
              </a:extLst>
            </p:cNvPr>
            <p:cNvSpPr/>
            <p:nvPr/>
          </p:nvSpPr>
          <p:spPr>
            <a:xfrm>
              <a:off x="6079500" y="3395575"/>
              <a:ext cx="30350" cy="6150"/>
            </a:xfrm>
            <a:custGeom>
              <a:avLst/>
              <a:gdLst/>
              <a:ahLst/>
              <a:cxnLst/>
              <a:rect l="l" t="t" r="r" b="b"/>
              <a:pathLst>
                <a:path w="1214" h="246" extrusionOk="0">
                  <a:moveTo>
                    <a:pt x="750" y="1"/>
                  </a:moveTo>
                  <a:cubicBezTo>
                    <a:pt x="491" y="1"/>
                    <a:pt x="238" y="37"/>
                    <a:pt x="0" y="200"/>
                  </a:cubicBezTo>
                  <a:cubicBezTo>
                    <a:pt x="18" y="199"/>
                    <a:pt x="36" y="199"/>
                    <a:pt x="55" y="199"/>
                  </a:cubicBezTo>
                  <a:cubicBezTo>
                    <a:pt x="248" y="199"/>
                    <a:pt x="454" y="245"/>
                    <a:pt x="655" y="245"/>
                  </a:cubicBezTo>
                  <a:cubicBezTo>
                    <a:pt x="852" y="245"/>
                    <a:pt x="1044" y="200"/>
                    <a:pt x="1214" y="21"/>
                  </a:cubicBezTo>
                  <a:cubicBezTo>
                    <a:pt x="1059" y="13"/>
                    <a:pt x="903" y="1"/>
                    <a:pt x="7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57" name="Google Shape;6161;p9">
              <a:extLst>
                <a:ext uri="{FF2B5EF4-FFF2-40B4-BE49-F238E27FC236}">
                  <a16:creationId xmlns:a16="http://schemas.microsoft.com/office/drawing/2014/main" id="{5CF863CA-3C21-41F8-B2B8-1E113D96CF0A}"/>
                </a:ext>
              </a:extLst>
            </p:cNvPr>
            <p:cNvSpPr/>
            <p:nvPr/>
          </p:nvSpPr>
          <p:spPr>
            <a:xfrm>
              <a:off x="6402250" y="3157375"/>
              <a:ext cx="10475" cy="29350"/>
            </a:xfrm>
            <a:custGeom>
              <a:avLst/>
              <a:gdLst/>
              <a:ahLst/>
              <a:cxnLst/>
              <a:rect l="l" t="t" r="r" b="b"/>
              <a:pathLst>
                <a:path w="419" h="1174" extrusionOk="0">
                  <a:moveTo>
                    <a:pt x="140" y="0"/>
                  </a:moveTo>
                  <a:lnTo>
                    <a:pt x="140" y="0"/>
                  </a:lnTo>
                  <a:cubicBezTo>
                    <a:pt x="180" y="398"/>
                    <a:pt x="1" y="816"/>
                    <a:pt x="299" y="1174"/>
                  </a:cubicBezTo>
                  <a:cubicBezTo>
                    <a:pt x="299" y="776"/>
                    <a:pt x="418" y="358"/>
                    <a:pt x="14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58" name="Google Shape;6162;p9">
              <a:extLst>
                <a:ext uri="{FF2B5EF4-FFF2-40B4-BE49-F238E27FC236}">
                  <a16:creationId xmlns:a16="http://schemas.microsoft.com/office/drawing/2014/main" id="{C1673A4C-D080-4062-B8E0-FC6F379FD254}"/>
                </a:ext>
              </a:extLst>
            </p:cNvPr>
            <p:cNvSpPr/>
            <p:nvPr/>
          </p:nvSpPr>
          <p:spPr>
            <a:xfrm>
              <a:off x="5870625" y="3199150"/>
              <a:ext cx="17275" cy="10950"/>
            </a:xfrm>
            <a:custGeom>
              <a:avLst/>
              <a:gdLst/>
              <a:ahLst/>
              <a:cxnLst/>
              <a:rect l="l" t="t" r="r" b="b"/>
              <a:pathLst>
                <a:path w="691" h="438" extrusionOk="0">
                  <a:moveTo>
                    <a:pt x="498" y="31"/>
                  </a:moveTo>
                  <a:cubicBezTo>
                    <a:pt x="474" y="31"/>
                    <a:pt x="447" y="34"/>
                    <a:pt x="418" y="40"/>
                  </a:cubicBezTo>
                  <a:cubicBezTo>
                    <a:pt x="279" y="80"/>
                    <a:pt x="80" y="0"/>
                    <a:pt x="20" y="179"/>
                  </a:cubicBezTo>
                  <a:cubicBezTo>
                    <a:pt x="0" y="239"/>
                    <a:pt x="179" y="338"/>
                    <a:pt x="259" y="438"/>
                  </a:cubicBezTo>
                  <a:lnTo>
                    <a:pt x="597" y="438"/>
                  </a:lnTo>
                  <a:cubicBezTo>
                    <a:pt x="597" y="398"/>
                    <a:pt x="617" y="338"/>
                    <a:pt x="657" y="279"/>
                  </a:cubicBezTo>
                  <a:cubicBezTo>
                    <a:pt x="691" y="126"/>
                    <a:pt x="638" y="31"/>
                    <a:pt x="498" y="3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59" name="Google Shape;6163;p9">
              <a:extLst>
                <a:ext uri="{FF2B5EF4-FFF2-40B4-BE49-F238E27FC236}">
                  <a16:creationId xmlns:a16="http://schemas.microsoft.com/office/drawing/2014/main" id="{8C3F7D72-BB7B-4C01-B0C3-DA339ADAC70D}"/>
                </a:ext>
              </a:extLst>
            </p:cNvPr>
            <p:cNvSpPr/>
            <p:nvPr/>
          </p:nvSpPr>
          <p:spPr>
            <a:xfrm>
              <a:off x="6187900" y="3210075"/>
              <a:ext cx="11475" cy="28875"/>
            </a:xfrm>
            <a:custGeom>
              <a:avLst/>
              <a:gdLst/>
              <a:ahLst/>
              <a:cxnLst/>
              <a:rect l="l" t="t" r="r" b="b"/>
              <a:pathLst>
                <a:path w="459" h="1155" extrusionOk="0">
                  <a:moveTo>
                    <a:pt x="140" y="1"/>
                  </a:moveTo>
                  <a:cubicBezTo>
                    <a:pt x="160" y="399"/>
                    <a:pt x="1" y="797"/>
                    <a:pt x="319" y="1155"/>
                  </a:cubicBezTo>
                  <a:cubicBezTo>
                    <a:pt x="260" y="777"/>
                    <a:pt x="458" y="359"/>
                    <a:pt x="14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60" name="Google Shape;6164;p9">
              <a:extLst>
                <a:ext uri="{FF2B5EF4-FFF2-40B4-BE49-F238E27FC236}">
                  <a16:creationId xmlns:a16="http://schemas.microsoft.com/office/drawing/2014/main" id="{0C73D9CB-6AFA-4627-8660-EEBBC764A926}"/>
                </a:ext>
              </a:extLst>
            </p:cNvPr>
            <p:cNvSpPr/>
            <p:nvPr/>
          </p:nvSpPr>
          <p:spPr>
            <a:xfrm>
              <a:off x="6158075" y="3135000"/>
              <a:ext cx="25375" cy="9950"/>
            </a:xfrm>
            <a:custGeom>
              <a:avLst/>
              <a:gdLst/>
              <a:ahLst/>
              <a:cxnLst/>
              <a:rect l="l" t="t" r="r" b="b"/>
              <a:pathLst>
                <a:path w="1015" h="398" extrusionOk="0">
                  <a:moveTo>
                    <a:pt x="955" y="0"/>
                  </a:moveTo>
                  <a:cubicBezTo>
                    <a:pt x="637" y="100"/>
                    <a:pt x="319" y="179"/>
                    <a:pt x="0" y="179"/>
                  </a:cubicBezTo>
                  <a:lnTo>
                    <a:pt x="199" y="378"/>
                  </a:lnTo>
                  <a:cubicBezTo>
                    <a:pt x="418" y="378"/>
                    <a:pt x="617" y="398"/>
                    <a:pt x="856" y="398"/>
                  </a:cubicBezTo>
                  <a:cubicBezTo>
                    <a:pt x="876" y="398"/>
                    <a:pt x="915" y="378"/>
                    <a:pt x="935" y="358"/>
                  </a:cubicBezTo>
                  <a:cubicBezTo>
                    <a:pt x="955" y="358"/>
                    <a:pt x="955" y="358"/>
                    <a:pt x="995" y="299"/>
                  </a:cubicBezTo>
                  <a:cubicBezTo>
                    <a:pt x="1015" y="259"/>
                    <a:pt x="1015" y="219"/>
                    <a:pt x="955" y="179"/>
                  </a:cubicBezTo>
                  <a:lnTo>
                    <a:pt x="95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61" name="Google Shape;6165;p9">
              <a:extLst>
                <a:ext uri="{FF2B5EF4-FFF2-40B4-BE49-F238E27FC236}">
                  <a16:creationId xmlns:a16="http://schemas.microsoft.com/office/drawing/2014/main" id="{116B215A-1D01-445C-8F61-6854B48D58C9}"/>
                </a:ext>
              </a:extLst>
            </p:cNvPr>
            <p:cNvSpPr/>
            <p:nvPr/>
          </p:nvSpPr>
          <p:spPr>
            <a:xfrm>
              <a:off x="6196875" y="3195175"/>
              <a:ext cx="9950" cy="24875"/>
            </a:xfrm>
            <a:custGeom>
              <a:avLst/>
              <a:gdLst/>
              <a:ahLst/>
              <a:cxnLst/>
              <a:rect l="l" t="t" r="r" b="b"/>
              <a:pathLst>
                <a:path w="398" h="995" extrusionOk="0">
                  <a:moveTo>
                    <a:pt x="159" y="0"/>
                  </a:moveTo>
                  <a:cubicBezTo>
                    <a:pt x="159" y="358"/>
                    <a:pt x="0" y="696"/>
                    <a:pt x="298" y="995"/>
                  </a:cubicBezTo>
                  <a:cubicBezTo>
                    <a:pt x="298" y="657"/>
                    <a:pt x="398" y="299"/>
                    <a:pt x="1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62" name="Google Shape;6166;p9">
              <a:extLst>
                <a:ext uri="{FF2B5EF4-FFF2-40B4-BE49-F238E27FC236}">
                  <a16:creationId xmlns:a16="http://schemas.microsoft.com/office/drawing/2014/main" id="{88F6BF17-270B-401F-B4A4-712A53B53174}"/>
                </a:ext>
              </a:extLst>
            </p:cNvPr>
            <p:cNvSpPr/>
            <p:nvPr/>
          </p:nvSpPr>
          <p:spPr>
            <a:xfrm>
              <a:off x="5909425" y="3191200"/>
              <a:ext cx="18900" cy="8975"/>
            </a:xfrm>
            <a:custGeom>
              <a:avLst/>
              <a:gdLst/>
              <a:ahLst/>
              <a:cxnLst/>
              <a:rect l="l" t="t" r="r" b="b"/>
              <a:pathLst>
                <a:path w="756" h="359" extrusionOk="0">
                  <a:moveTo>
                    <a:pt x="756" y="0"/>
                  </a:moveTo>
                  <a:lnTo>
                    <a:pt x="756" y="0"/>
                  </a:lnTo>
                  <a:cubicBezTo>
                    <a:pt x="712" y="7"/>
                    <a:pt x="665" y="9"/>
                    <a:pt x="617" y="9"/>
                  </a:cubicBezTo>
                  <a:cubicBezTo>
                    <a:pt x="564" y="9"/>
                    <a:pt x="509" y="7"/>
                    <a:pt x="455" y="7"/>
                  </a:cubicBezTo>
                  <a:cubicBezTo>
                    <a:pt x="289" y="7"/>
                    <a:pt x="122" y="28"/>
                    <a:pt x="0" y="199"/>
                  </a:cubicBezTo>
                  <a:cubicBezTo>
                    <a:pt x="40" y="259"/>
                    <a:pt x="99" y="318"/>
                    <a:pt x="159" y="338"/>
                  </a:cubicBezTo>
                  <a:cubicBezTo>
                    <a:pt x="219" y="338"/>
                    <a:pt x="298" y="358"/>
                    <a:pt x="358" y="358"/>
                  </a:cubicBezTo>
                  <a:cubicBezTo>
                    <a:pt x="517" y="239"/>
                    <a:pt x="637" y="119"/>
                    <a:pt x="7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63" name="Google Shape;6167;p9">
              <a:extLst>
                <a:ext uri="{FF2B5EF4-FFF2-40B4-BE49-F238E27FC236}">
                  <a16:creationId xmlns:a16="http://schemas.microsoft.com/office/drawing/2014/main" id="{155B5A4C-F72C-4038-AECE-00053F9EB6F5}"/>
                </a:ext>
              </a:extLst>
            </p:cNvPr>
            <p:cNvSpPr/>
            <p:nvPr/>
          </p:nvSpPr>
          <p:spPr>
            <a:xfrm>
              <a:off x="6171500" y="3377675"/>
              <a:ext cx="20900" cy="8975"/>
            </a:xfrm>
            <a:custGeom>
              <a:avLst/>
              <a:gdLst/>
              <a:ahLst/>
              <a:cxnLst/>
              <a:rect l="l" t="t" r="r" b="b"/>
              <a:pathLst>
                <a:path w="836" h="359" extrusionOk="0">
                  <a:moveTo>
                    <a:pt x="776" y="1"/>
                  </a:moveTo>
                  <a:cubicBezTo>
                    <a:pt x="498" y="1"/>
                    <a:pt x="219" y="1"/>
                    <a:pt x="0" y="160"/>
                  </a:cubicBezTo>
                  <a:cubicBezTo>
                    <a:pt x="0" y="200"/>
                    <a:pt x="20" y="240"/>
                    <a:pt x="20" y="259"/>
                  </a:cubicBezTo>
                  <a:cubicBezTo>
                    <a:pt x="100" y="299"/>
                    <a:pt x="160" y="319"/>
                    <a:pt x="199" y="359"/>
                  </a:cubicBezTo>
                  <a:cubicBezTo>
                    <a:pt x="398" y="299"/>
                    <a:pt x="577" y="240"/>
                    <a:pt x="776" y="160"/>
                  </a:cubicBezTo>
                  <a:cubicBezTo>
                    <a:pt x="796" y="160"/>
                    <a:pt x="816" y="140"/>
                    <a:pt x="816" y="120"/>
                  </a:cubicBezTo>
                  <a:cubicBezTo>
                    <a:pt x="836" y="60"/>
                    <a:pt x="836" y="41"/>
                    <a:pt x="7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64" name="Google Shape;6168;p9">
              <a:extLst>
                <a:ext uri="{FF2B5EF4-FFF2-40B4-BE49-F238E27FC236}">
                  <a16:creationId xmlns:a16="http://schemas.microsoft.com/office/drawing/2014/main" id="{FE1689D1-785A-47FB-B948-12E27553FFA4}"/>
                </a:ext>
              </a:extLst>
            </p:cNvPr>
            <p:cNvSpPr/>
            <p:nvPr/>
          </p:nvSpPr>
          <p:spPr>
            <a:xfrm>
              <a:off x="6690700" y="3047950"/>
              <a:ext cx="19425" cy="8100"/>
            </a:xfrm>
            <a:custGeom>
              <a:avLst/>
              <a:gdLst/>
              <a:ahLst/>
              <a:cxnLst/>
              <a:rect l="l" t="t" r="r" b="b"/>
              <a:pathLst>
                <a:path w="777" h="324" extrusionOk="0">
                  <a:moveTo>
                    <a:pt x="776" y="1"/>
                  </a:moveTo>
                  <a:lnTo>
                    <a:pt x="776" y="1"/>
                  </a:lnTo>
                  <a:cubicBezTo>
                    <a:pt x="498" y="21"/>
                    <a:pt x="239" y="21"/>
                    <a:pt x="0" y="61"/>
                  </a:cubicBezTo>
                  <a:cubicBezTo>
                    <a:pt x="124" y="250"/>
                    <a:pt x="234" y="323"/>
                    <a:pt x="338" y="323"/>
                  </a:cubicBezTo>
                  <a:cubicBezTo>
                    <a:pt x="487" y="323"/>
                    <a:pt x="625" y="176"/>
                    <a:pt x="7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65" name="Google Shape;6169;p9">
              <a:extLst>
                <a:ext uri="{FF2B5EF4-FFF2-40B4-BE49-F238E27FC236}">
                  <a16:creationId xmlns:a16="http://schemas.microsoft.com/office/drawing/2014/main" id="{B7F788E4-663F-41F5-A514-E6208063731D}"/>
                </a:ext>
              </a:extLst>
            </p:cNvPr>
            <p:cNvSpPr/>
            <p:nvPr/>
          </p:nvSpPr>
          <p:spPr>
            <a:xfrm>
              <a:off x="6281400" y="3108875"/>
              <a:ext cx="18425" cy="11725"/>
            </a:xfrm>
            <a:custGeom>
              <a:avLst/>
              <a:gdLst/>
              <a:ahLst/>
              <a:cxnLst/>
              <a:rect l="l" t="t" r="r" b="b"/>
              <a:pathLst>
                <a:path w="737" h="469" extrusionOk="0">
                  <a:moveTo>
                    <a:pt x="188" y="0"/>
                  </a:moveTo>
                  <a:cubicBezTo>
                    <a:pt x="120" y="0"/>
                    <a:pt x="55" y="35"/>
                    <a:pt x="1" y="110"/>
                  </a:cubicBezTo>
                  <a:lnTo>
                    <a:pt x="1" y="428"/>
                  </a:lnTo>
                  <a:lnTo>
                    <a:pt x="60" y="468"/>
                  </a:lnTo>
                  <a:lnTo>
                    <a:pt x="160" y="448"/>
                  </a:lnTo>
                  <a:cubicBezTo>
                    <a:pt x="279" y="369"/>
                    <a:pt x="419" y="409"/>
                    <a:pt x="558" y="309"/>
                  </a:cubicBezTo>
                  <a:cubicBezTo>
                    <a:pt x="637" y="309"/>
                    <a:pt x="677" y="309"/>
                    <a:pt x="737" y="269"/>
                  </a:cubicBezTo>
                  <a:cubicBezTo>
                    <a:pt x="657" y="110"/>
                    <a:pt x="498" y="110"/>
                    <a:pt x="359" y="70"/>
                  </a:cubicBezTo>
                  <a:cubicBezTo>
                    <a:pt x="304" y="25"/>
                    <a:pt x="245" y="0"/>
                    <a:pt x="18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66" name="Google Shape;6170;p9">
              <a:extLst>
                <a:ext uri="{FF2B5EF4-FFF2-40B4-BE49-F238E27FC236}">
                  <a16:creationId xmlns:a16="http://schemas.microsoft.com/office/drawing/2014/main" id="{0F716E03-6966-4338-A647-DD110F5563B6}"/>
                </a:ext>
              </a:extLst>
            </p:cNvPr>
            <p:cNvSpPr/>
            <p:nvPr/>
          </p:nvSpPr>
          <p:spPr>
            <a:xfrm>
              <a:off x="6389825" y="3258325"/>
              <a:ext cx="10475" cy="10200"/>
            </a:xfrm>
            <a:custGeom>
              <a:avLst/>
              <a:gdLst/>
              <a:ahLst/>
              <a:cxnLst/>
              <a:rect l="l" t="t" r="r" b="b"/>
              <a:pathLst>
                <a:path w="419" h="408" extrusionOk="0">
                  <a:moveTo>
                    <a:pt x="80" y="1"/>
                  </a:moveTo>
                  <a:cubicBezTo>
                    <a:pt x="40" y="140"/>
                    <a:pt x="0" y="359"/>
                    <a:pt x="100" y="398"/>
                  </a:cubicBezTo>
                  <a:cubicBezTo>
                    <a:pt x="122" y="404"/>
                    <a:pt x="141" y="407"/>
                    <a:pt x="159" y="407"/>
                  </a:cubicBezTo>
                  <a:cubicBezTo>
                    <a:pt x="316" y="407"/>
                    <a:pt x="309" y="185"/>
                    <a:pt x="398" y="60"/>
                  </a:cubicBezTo>
                  <a:cubicBezTo>
                    <a:pt x="418" y="60"/>
                    <a:pt x="418" y="20"/>
                    <a:pt x="41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67" name="Google Shape;6171;p9">
              <a:extLst>
                <a:ext uri="{FF2B5EF4-FFF2-40B4-BE49-F238E27FC236}">
                  <a16:creationId xmlns:a16="http://schemas.microsoft.com/office/drawing/2014/main" id="{80926529-E972-4C6C-8DDE-D9920E98EBB9}"/>
                </a:ext>
              </a:extLst>
            </p:cNvPr>
            <p:cNvSpPr/>
            <p:nvPr/>
          </p:nvSpPr>
          <p:spPr>
            <a:xfrm>
              <a:off x="6667825" y="3048200"/>
              <a:ext cx="20400" cy="4875"/>
            </a:xfrm>
            <a:custGeom>
              <a:avLst/>
              <a:gdLst/>
              <a:ahLst/>
              <a:cxnLst/>
              <a:rect l="l" t="t" r="r" b="b"/>
              <a:pathLst>
                <a:path w="816" h="195" extrusionOk="0">
                  <a:moveTo>
                    <a:pt x="406" y="0"/>
                  </a:moveTo>
                  <a:cubicBezTo>
                    <a:pt x="256" y="0"/>
                    <a:pt x="117" y="41"/>
                    <a:pt x="0" y="190"/>
                  </a:cubicBezTo>
                  <a:cubicBezTo>
                    <a:pt x="49" y="193"/>
                    <a:pt x="96" y="195"/>
                    <a:pt x="141" y="195"/>
                  </a:cubicBezTo>
                  <a:cubicBezTo>
                    <a:pt x="377" y="195"/>
                    <a:pt x="583" y="151"/>
                    <a:pt x="816" y="51"/>
                  </a:cubicBezTo>
                  <a:cubicBezTo>
                    <a:pt x="677" y="32"/>
                    <a:pt x="537" y="0"/>
                    <a:pt x="4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68" name="Google Shape;6172;p9">
              <a:extLst>
                <a:ext uri="{FF2B5EF4-FFF2-40B4-BE49-F238E27FC236}">
                  <a16:creationId xmlns:a16="http://schemas.microsoft.com/office/drawing/2014/main" id="{6DC4DD8D-712E-481D-9F8A-3C1FB138F1FB}"/>
                </a:ext>
              </a:extLst>
            </p:cNvPr>
            <p:cNvSpPr/>
            <p:nvPr/>
          </p:nvSpPr>
          <p:spPr>
            <a:xfrm>
              <a:off x="5887525" y="3196650"/>
              <a:ext cx="17925" cy="9025"/>
            </a:xfrm>
            <a:custGeom>
              <a:avLst/>
              <a:gdLst/>
              <a:ahLst/>
              <a:cxnLst/>
              <a:rect l="l" t="t" r="r" b="b"/>
              <a:pathLst>
                <a:path w="717" h="361" extrusionOk="0">
                  <a:moveTo>
                    <a:pt x="100" y="1"/>
                  </a:moveTo>
                  <a:cubicBezTo>
                    <a:pt x="1" y="120"/>
                    <a:pt x="1" y="220"/>
                    <a:pt x="120" y="339"/>
                  </a:cubicBezTo>
                  <a:cubicBezTo>
                    <a:pt x="190" y="352"/>
                    <a:pt x="258" y="360"/>
                    <a:pt x="324" y="360"/>
                  </a:cubicBezTo>
                  <a:cubicBezTo>
                    <a:pt x="464" y="360"/>
                    <a:pt x="595" y="321"/>
                    <a:pt x="717" y="200"/>
                  </a:cubicBezTo>
                  <a:cubicBezTo>
                    <a:pt x="637" y="21"/>
                    <a:pt x="418" y="120"/>
                    <a:pt x="3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69" name="Google Shape;6173;p9">
              <a:extLst>
                <a:ext uri="{FF2B5EF4-FFF2-40B4-BE49-F238E27FC236}">
                  <a16:creationId xmlns:a16="http://schemas.microsoft.com/office/drawing/2014/main" id="{640DF42F-BA81-4FE0-822E-03A7AEC6FA39}"/>
                </a:ext>
              </a:extLst>
            </p:cNvPr>
            <p:cNvSpPr/>
            <p:nvPr/>
          </p:nvSpPr>
          <p:spPr>
            <a:xfrm>
              <a:off x="5895500" y="3195675"/>
              <a:ext cx="17925" cy="5975"/>
            </a:xfrm>
            <a:custGeom>
              <a:avLst/>
              <a:gdLst/>
              <a:ahLst/>
              <a:cxnLst/>
              <a:rect l="l" t="t" r="r" b="b"/>
              <a:pathLst>
                <a:path w="717" h="239" extrusionOk="0">
                  <a:moveTo>
                    <a:pt x="557" y="0"/>
                  </a:moveTo>
                  <a:cubicBezTo>
                    <a:pt x="378" y="0"/>
                    <a:pt x="179" y="40"/>
                    <a:pt x="0" y="40"/>
                  </a:cubicBezTo>
                  <a:cubicBezTo>
                    <a:pt x="80" y="179"/>
                    <a:pt x="259" y="179"/>
                    <a:pt x="398" y="239"/>
                  </a:cubicBezTo>
                  <a:cubicBezTo>
                    <a:pt x="497" y="219"/>
                    <a:pt x="617" y="179"/>
                    <a:pt x="716" y="179"/>
                  </a:cubicBezTo>
                  <a:lnTo>
                    <a:pt x="55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70" name="Google Shape;6174;p9">
              <a:extLst>
                <a:ext uri="{FF2B5EF4-FFF2-40B4-BE49-F238E27FC236}">
                  <a16:creationId xmlns:a16="http://schemas.microsoft.com/office/drawing/2014/main" id="{BDC0C6BA-39C3-41BB-B455-6DFA1E3EB04B}"/>
                </a:ext>
              </a:extLst>
            </p:cNvPr>
            <p:cNvSpPr/>
            <p:nvPr/>
          </p:nvSpPr>
          <p:spPr>
            <a:xfrm>
              <a:off x="6131725" y="3387400"/>
              <a:ext cx="16425" cy="9200"/>
            </a:xfrm>
            <a:custGeom>
              <a:avLst/>
              <a:gdLst/>
              <a:ahLst/>
              <a:cxnLst/>
              <a:rect l="l" t="t" r="r" b="b"/>
              <a:pathLst>
                <a:path w="657" h="368" extrusionOk="0">
                  <a:moveTo>
                    <a:pt x="551" y="1"/>
                  </a:moveTo>
                  <a:cubicBezTo>
                    <a:pt x="368" y="1"/>
                    <a:pt x="231" y="85"/>
                    <a:pt x="80" y="169"/>
                  </a:cubicBezTo>
                  <a:cubicBezTo>
                    <a:pt x="60" y="169"/>
                    <a:pt x="20" y="209"/>
                    <a:pt x="0" y="248"/>
                  </a:cubicBezTo>
                  <a:cubicBezTo>
                    <a:pt x="0" y="308"/>
                    <a:pt x="0" y="328"/>
                    <a:pt x="80" y="368"/>
                  </a:cubicBezTo>
                  <a:lnTo>
                    <a:pt x="458" y="368"/>
                  </a:lnTo>
                  <a:cubicBezTo>
                    <a:pt x="517" y="268"/>
                    <a:pt x="657" y="268"/>
                    <a:pt x="657" y="169"/>
                  </a:cubicBezTo>
                  <a:lnTo>
                    <a:pt x="657" y="10"/>
                  </a:lnTo>
                  <a:cubicBezTo>
                    <a:pt x="620" y="3"/>
                    <a:pt x="585" y="1"/>
                    <a:pt x="55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71" name="Google Shape;6175;p9">
              <a:extLst>
                <a:ext uri="{FF2B5EF4-FFF2-40B4-BE49-F238E27FC236}">
                  <a16:creationId xmlns:a16="http://schemas.microsoft.com/office/drawing/2014/main" id="{5D748C72-5F4F-41BD-861B-AE840A402FAC}"/>
                </a:ext>
              </a:extLst>
            </p:cNvPr>
            <p:cNvSpPr/>
            <p:nvPr/>
          </p:nvSpPr>
          <p:spPr>
            <a:xfrm>
              <a:off x="6057125" y="3401125"/>
              <a:ext cx="14450" cy="7125"/>
            </a:xfrm>
            <a:custGeom>
              <a:avLst/>
              <a:gdLst/>
              <a:ahLst/>
              <a:cxnLst/>
              <a:rect l="l" t="t" r="r" b="b"/>
              <a:pathLst>
                <a:path w="578" h="285" extrusionOk="0">
                  <a:moveTo>
                    <a:pt x="403" y="0"/>
                  </a:moveTo>
                  <a:cubicBezTo>
                    <a:pt x="253" y="0"/>
                    <a:pt x="116" y="46"/>
                    <a:pt x="0" y="177"/>
                  </a:cubicBezTo>
                  <a:cubicBezTo>
                    <a:pt x="102" y="247"/>
                    <a:pt x="195" y="284"/>
                    <a:pt x="277" y="284"/>
                  </a:cubicBezTo>
                  <a:cubicBezTo>
                    <a:pt x="403" y="284"/>
                    <a:pt x="505" y="198"/>
                    <a:pt x="577" y="18"/>
                  </a:cubicBezTo>
                  <a:cubicBezTo>
                    <a:pt x="518" y="7"/>
                    <a:pt x="460" y="0"/>
                    <a:pt x="4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72" name="Google Shape;6176;p9">
              <a:extLst>
                <a:ext uri="{FF2B5EF4-FFF2-40B4-BE49-F238E27FC236}">
                  <a16:creationId xmlns:a16="http://schemas.microsoft.com/office/drawing/2014/main" id="{E56778EF-B433-4D72-9595-05E9AD2E5714}"/>
                </a:ext>
              </a:extLst>
            </p:cNvPr>
            <p:cNvSpPr/>
            <p:nvPr/>
          </p:nvSpPr>
          <p:spPr>
            <a:xfrm>
              <a:off x="6151100" y="3381175"/>
              <a:ext cx="22425" cy="6550"/>
            </a:xfrm>
            <a:custGeom>
              <a:avLst/>
              <a:gdLst/>
              <a:ahLst/>
              <a:cxnLst/>
              <a:rect l="l" t="t" r="r" b="b"/>
              <a:pathLst>
                <a:path w="897" h="262" extrusionOk="0">
                  <a:moveTo>
                    <a:pt x="797" y="0"/>
                  </a:moveTo>
                  <a:cubicBezTo>
                    <a:pt x="518" y="0"/>
                    <a:pt x="240" y="20"/>
                    <a:pt x="1" y="179"/>
                  </a:cubicBezTo>
                  <a:cubicBezTo>
                    <a:pt x="200" y="199"/>
                    <a:pt x="419" y="199"/>
                    <a:pt x="618" y="219"/>
                  </a:cubicBezTo>
                  <a:cubicBezTo>
                    <a:pt x="654" y="247"/>
                    <a:pt x="691" y="261"/>
                    <a:pt x="726" y="261"/>
                  </a:cubicBezTo>
                  <a:cubicBezTo>
                    <a:pt x="767" y="261"/>
                    <a:pt x="804" y="242"/>
                    <a:pt x="836" y="199"/>
                  </a:cubicBezTo>
                  <a:lnTo>
                    <a:pt x="896" y="119"/>
                  </a:lnTo>
                  <a:lnTo>
                    <a:pt x="836" y="60"/>
                  </a:lnTo>
                  <a:lnTo>
                    <a:pt x="79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73" name="Google Shape;6177;p9">
              <a:extLst>
                <a:ext uri="{FF2B5EF4-FFF2-40B4-BE49-F238E27FC236}">
                  <a16:creationId xmlns:a16="http://schemas.microsoft.com/office/drawing/2014/main" id="{479F721A-56D9-4935-A0CC-4B2E20D327F6}"/>
                </a:ext>
              </a:extLst>
            </p:cNvPr>
            <p:cNvSpPr/>
            <p:nvPr/>
          </p:nvSpPr>
          <p:spPr>
            <a:xfrm>
              <a:off x="6365950" y="3124050"/>
              <a:ext cx="6000" cy="13950"/>
            </a:xfrm>
            <a:custGeom>
              <a:avLst/>
              <a:gdLst/>
              <a:ahLst/>
              <a:cxnLst/>
              <a:rect l="l" t="t" r="r" b="b"/>
              <a:pathLst>
                <a:path w="240" h="558" extrusionOk="0">
                  <a:moveTo>
                    <a:pt x="60" y="1"/>
                  </a:moveTo>
                  <a:cubicBezTo>
                    <a:pt x="60" y="219"/>
                    <a:pt x="1" y="438"/>
                    <a:pt x="239" y="558"/>
                  </a:cubicBezTo>
                  <a:lnTo>
                    <a:pt x="239" y="20"/>
                  </a:lnTo>
                  <a:cubicBezTo>
                    <a:pt x="160" y="20"/>
                    <a:pt x="100" y="20"/>
                    <a:pt x="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74" name="Google Shape;6178;p9">
              <a:extLst>
                <a:ext uri="{FF2B5EF4-FFF2-40B4-BE49-F238E27FC236}">
                  <a16:creationId xmlns:a16="http://schemas.microsoft.com/office/drawing/2014/main" id="{DC0EC857-5D96-4ADC-8FD1-D9D53700D183}"/>
                </a:ext>
              </a:extLst>
            </p:cNvPr>
            <p:cNvSpPr/>
            <p:nvPr/>
          </p:nvSpPr>
          <p:spPr>
            <a:xfrm>
              <a:off x="6395300" y="3105150"/>
              <a:ext cx="6475" cy="14950"/>
            </a:xfrm>
            <a:custGeom>
              <a:avLst/>
              <a:gdLst/>
              <a:ahLst/>
              <a:cxnLst/>
              <a:rect l="l" t="t" r="r" b="b"/>
              <a:pathLst>
                <a:path w="259" h="598" extrusionOk="0">
                  <a:moveTo>
                    <a:pt x="20" y="1"/>
                  </a:moveTo>
                  <a:cubicBezTo>
                    <a:pt x="20" y="219"/>
                    <a:pt x="0" y="458"/>
                    <a:pt x="199" y="597"/>
                  </a:cubicBezTo>
                  <a:cubicBezTo>
                    <a:pt x="219" y="379"/>
                    <a:pt x="259" y="160"/>
                    <a:pt x="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75" name="Google Shape;6179;p9">
              <a:extLst>
                <a:ext uri="{FF2B5EF4-FFF2-40B4-BE49-F238E27FC236}">
                  <a16:creationId xmlns:a16="http://schemas.microsoft.com/office/drawing/2014/main" id="{97DEAD30-43E6-4F4A-86E0-BB9F5E5EBD4C}"/>
                </a:ext>
              </a:extLst>
            </p:cNvPr>
            <p:cNvSpPr/>
            <p:nvPr/>
          </p:nvSpPr>
          <p:spPr>
            <a:xfrm>
              <a:off x="5980525" y="3176975"/>
              <a:ext cx="14950" cy="4800"/>
            </a:xfrm>
            <a:custGeom>
              <a:avLst/>
              <a:gdLst/>
              <a:ahLst/>
              <a:cxnLst/>
              <a:rect l="l" t="t" r="r" b="b"/>
              <a:pathLst>
                <a:path w="598" h="192" extrusionOk="0">
                  <a:moveTo>
                    <a:pt x="405" y="0"/>
                  </a:moveTo>
                  <a:cubicBezTo>
                    <a:pt x="260" y="0"/>
                    <a:pt x="126" y="32"/>
                    <a:pt x="1" y="171"/>
                  </a:cubicBezTo>
                  <a:cubicBezTo>
                    <a:pt x="74" y="183"/>
                    <a:pt x="146" y="192"/>
                    <a:pt x="215" y="192"/>
                  </a:cubicBezTo>
                  <a:cubicBezTo>
                    <a:pt x="367" y="192"/>
                    <a:pt x="501" y="149"/>
                    <a:pt x="597" y="12"/>
                  </a:cubicBezTo>
                  <a:cubicBezTo>
                    <a:pt x="531" y="6"/>
                    <a:pt x="467" y="0"/>
                    <a:pt x="4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76" name="Google Shape;6180;p9">
              <a:extLst>
                <a:ext uri="{FF2B5EF4-FFF2-40B4-BE49-F238E27FC236}">
                  <a16:creationId xmlns:a16="http://schemas.microsoft.com/office/drawing/2014/main" id="{0C7F997D-C5F3-4DDC-94E5-9290C4189262}"/>
                </a:ext>
              </a:extLst>
            </p:cNvPr>
            <p:cNvSpPr/>
            <p:nvPr/>
          </p:nvSpPr>
          <p:spPr>
            <a:xfrm>
              <a:off x="6076025" y="3160900"/>
              <a:ext cx="10450" cy="11425"/>
            </a:xfrm>
            <a:custGeom>
              <a:avLst/>
              <a:gdLst/>
              <a:ahLst/>
              <a:cxnLst/>
              <a:rect l="l" t="t" r="r" b="b"/>
              <a:pathLst>
                <a:path w="418" h="457" extrusionOk="0">
                  <a:moveTo>
                    <a:pt x="284" y="1"/>
                  </a:moveTo>
                  <a:cubicBezTo>
                    <a:pt x="261" y="1"/>
                    <a:pt x="238" y="21"/>
                    <a:pt x="219" y="58"/>
                  </a:cubicBezTo>
                  <a:cubicBezTo>
                    <a:pt x="139" y="158"/>
                    <a:pt x="60" y="237"/>
                    <a:pt x="0" y="317"/>
                  </a:cubicBezTo>
                  <a:cubicBezTo>
                    <a:pt x="0" y="357"/>
                    <a:pt x="0" y="416"/>
                    <a:pt x="20" y="456"/>
                  </a:cubicBezTo>
                  <a:cubicBezTo>
                    <a:pt x="119" y="377"/>
                    <a:pt x="239" y="337"/>
                    <a:pt x="358" y="257"/>
                  </a:cubicBezTo>
                  <a:cubicBezTo>
                    <a:pt x="398" y="178"/>
                    <a:pt x="398" y="138"/>
                    <a:pt x="418" y="58"/>
                  </a:cubicBezTo>
                  <a:lnTo>
                    <a:pt x="418" y="58"/>
                  </a:lnTo>
                  <a:lnTo>
                    <a:pt x="358" y="78"/>
                  </a:lnTo>
                  <a:cubicBezTo>
                    <a:pt x="337" y="26"/>
                    <a:pt x="311" y="1"/>
                    <a:pt x="2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77" name="Google Shape;6181;p9">
              <a:extLst>
                <a:ext uri="{FF2B5EF4-FFF2-40B4-BE49-F238E27FC236}">
                  <a16:creationId xmlns:a16="http://schemas.microsoft.com/office/drawing/2014/main" id="{096A0D61-452B-4CF6-9865-4FBCBD020B20}"/>
                </a:ext>
              </a:extLst>
            </p:cNvPr>
            <p:cNvSpPr/>
            <p:nvPr/>
          </p:nvSpPr>
          <p:spPr>
            <a:xfrm>
              <a:off x="6112325" y="3391400"/>
              <a:ext cx="17925" cy="4700"/>
            </a:xfrm>
            <a:custGeom>
              <a:avLst/>
              <a:gdLst/>
              <a:ahLst/>
              <a:cxnLst/>
              <a:rect l="l" t="t" r="r" b="b"/>
              <a:pathLst>
                <a:path w="717" h="188" extrusionOk="0">
                  <a:moveTo>
                    <a:pt x="487" y="0"/>
                  </a:moveTo>
                  <a:cubicBezTo>
                    <a:pt x="314" y="0"/>
                    <a:pt x="135" y="34"/>
                    <a:pt x="0" y="168"/>
                  </a:cubicBezTo>
                  <a:cubicBezTo>
                    <a:pt x="219" y="168"/>
                    <a:pt x="438" y="188"/>
                    <a:pt x="657" y="188"/>
                  </a:cubicBezTo>
                  <a:cubicBezTo>
                    <a:pt x="677" y="188"/>
                    <a:pt x="696" y="188"/>
                    <a:pt x="696" y="128"/>
                  </a:cubicBezTo>
                  <a:cubicBezTo>
                    <a:pt x="716" y="88"/>
                    <a:pt x="696" y="68"/>
                    <a:pt x="657" y="9"/>
                  </a:cubicBezTo>
                  <a:cubicBezTo>
                    <a:pt x="602" y="4"/>
                    <a:pt x="545" y="0"/>
                    <a:pt x="48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78" name="Google Shape;6182;p9">
              <a:extLst>
                <a:ext uri="{FF2B5EF4-FFF2-40B4-BE49-F238E27FC236}">
                  <a16:creationId xmlns:a16="http://schemas.microsoft.com/office/drawing/2014/main" id="{2CA9BA80-47F0-4DE2-8780-D4C9358EE7AE}"/>
                </a:ext>
              </a:extLst>
            </p:cNvPr>
            <p:cNvSpPr/>
            <p:nvPr/>
          </p:nvSpPr>
          <p:spPr>
            <a:xfrm>
              <a:off x="5880075" y="3196650"/>
              <a:ext cx="9975" cy="9975"/>
            </a:xfrm>
            <a:custGeom>
              <a:avLst/>
              <a:gdLst/>
              <a:ahLst/>
              <a:cxnLst/>
              <a:rect l="l" t="t" r="r" b="b"/>
              <a:pathLst>
                <a:path w="399" h="399" extrusionOk="0">
                  <a:moveTo>
                    <a:pt x="199" y="1"/>
                  </a:moveTo>
                  <a:cubicBezTo>
                    <a:pt x="120" y="41"/>
                    <a:pt x="60" y="120"/>
                    <a:pt x="0" y="180"/>
                  </a:cubicBezTo>
                  <a:lnTo>
                    <a:pt x="219" y="399"/>
                  </a:lnTo>
                  <a:cubicBezTo>
                    <a:pt x="299" y="399"/>
                    <a:pt x="339" y="379"/>
                    <a:pt x="398" y="339"/>
                  </a:cubicBezTo>
                  <a:lnTo>
                    <a:pt x="398"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79" name="Google Shape;6183;p9">
              <a:extLst>
                <a:ext uri="{FF2B5EF4-FFF2-40B4-BE49-F238E27FC236}">
                  <a16:creationId xmlns:a16="http://schemas.microsoft.com/office/drawing/2014/main" id="{D2FD41E0-7354-4E14-ACC2-E1EA78252426}"/>
                </a:ext>
              </a:extLst>
            </p:cNvPr>
            <p:cNvSpPr/>
            <p:nvPr/>
          </p:nvSpPr>
          <p:spPr>
            <a:xfrm>
              <a:off x="6643950" y="3053225"/>
              <a:ext cx="11475" cy="4325"/>
            </a:xfrm>
            <a:custGeom>
              <a:avLst/>
              <a:gdLst/>
              <a:ahLst/>
              <a:cxnLst/>
              <a:rect l="l" t="t" r="r" b="b"/>
              <a:pathLst>
                <a:path w="459" h="173" extrusionOk="0">
                  <a:moveTo>
                    <a:pt x="328" y="0"/>
                  </a:moveTo>
                  <a:cubicBezTo>
                    <a:pt x="202" y="0"/>
                    <a:pt x="90" y="34"/>
                    <a:pt x="1" y="168"/>
                  </a:cubicBezTo>
                  <a:cubicBezTo>
                    <a:pt x="29" y="171"/>
                    <a:pt x="56" y="173"/>
                    <a:pt x="83" y="173"/>
                  </a:cubicBezTo>
                  <a:cubicBezTo>
                    <a:pt x="224" y="173"/>
                    <a:pt x="341" y="126"/>
                    <a:pt x="458" y="9"/>
                  </a:cubicBezTo>
                  <a:cubicBezTo>
                    <a:pt x="413" y="4"/>
                    <a:pt x="370" y="0"/>
                    <a:pt x="32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80" name="Google Shape;6184;p9">
              <a:extLst>
                <a:ext uri="{FF2B5EF4-FFF2-40B4-BE49-F238E27FC236}">
                  <a16:creationId xmlns:a16="http://schemas.microsoft.com/office/drawing/2014/main" id="{DAE872C3-0FCE-4860-B6FD-74396E7C5827}"/>
                </a:ext>
              </a:extLst>
            </p:cNvPr>
            <p:cNvSpPr/>
            <p:nvPr/>
          </p:nvSpPr>
          <p:spPr>
            <a:xfrm>
              <a:off x="6395800" y="3097025"/>
              <a:ext cx="9950" cy="3675"/>
            </a:xfrm>
            <a:custGeom>
              <a:avLst/>
              <a:gdLst/>
              <a:ahLst/>
              <a:cxnLst/>
              <a:rect l="l" t="t" r="r" b="b"/>
              <a:pathLst>
                <a:path w="398" h="147" extrusionOk="0">
                  <a:moveTo>
                    <a:pt x="302" y="1"/>
                  </a:moveTo>
                  <a:cubicBezTo>
                    <a:pt x="183" y="1"/>
                    <a:pt x="79" y="36"/>
                    <a:pt x="0" y="147"/>
                  </a:cubicBezTo>
                  <a:cubicBezTo>
                    <a:pt x="159" y="147"/>
                    <a:pt x="279" y="127"/>
                    <a:pt x="398" y="7"/>
                  </a:cubicBezTo>
                  <a:cubicBezTo>
                    <a:pt x="365" y="3"/>
                    <a:pt x="333" y="1"/>
                    <a:pt x="30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81" name="Google Shape;6185;p9">
              <a:extLst>
                <a:ext uri="{FF2B5EF4-FFF2-40B4-BE49-F238E27FC236}">
                  <a16:creationId xmlns:a16="http://schemas.microsoft.com/office/drawing/2014/main" id="{8869113F-AC61-46E3-876F-24B4AD640231}"/>
                </a:ext>
              </a:extLst>
            </p:cNvPr>
            <p:cNvSpPr/>
            <p:nvPr/>
          </p:nvSpPr>
          <p:spPr>
            <a:xfrm>
              <a:off x="6285875" y="3114975"/>
              <a:ext cx="9975" cy="4475"/>
            </a:xfrm>
            <a:custGeom>
              <a:avLst/>
              <a:gdLst/>
              <a:ahLst/>
              <a:cxnLst/>
              <a:rect l="l" t="t" r="r" b="b"/>
              <a:pathLst>
                <a:path w="399" h="179" extrusionOk="0">
                  <a:moveTo>
                    <a:pt x="331" y="1"/>
                  </a:moveTo>
                  <a:cubicBezTo>
                    <a:pt x="211" y="1"/>
                    <a:pt x="85" y="47"/>
                    <a:pt x="1" y="165"/>
                  </a:cubicBezTo>
                  <a:cubicBezTo>
                    <a:pt x="43" y="174"/>
                    <a:pt x="82" y="179"/>
                    <a:pt x="118" y="179"/>
                  </a:cubicBezTo>
                  <a:cubicBezTo>
                    <a:pt x="235" y="179"/>
                    <a:pt x="323" y="127"/>
                    <a:pt x="399" y="5"/>
                  </a:cubicBezTo>
                  <a:cubicBezTo>
                    <a:pt x="377" y="2"/>
                    <a:pt x="354" y="1"/>
                    <a:pt x="33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82" name="Google Shape;6186;p9">
              <a:extLst>
                <a:ext uri="{FF2B5EF4-FFF2-40B4-BE49-F238E27FC236}">
                  <a16:creationId xmlns:a16="http://schemas.microsoft.com/office/drawing/2014/main" id="{AA7F6B47-7DF1-4021-9883-A5EDC779B384}"/>
                </a:ext>
              </a:extLst>
            </p:cNvPr>
            <p:cNvSpPr/>
            <p:nvPr/>
          </p:nvSpPr>
          <p:spPr>
            <a:xfrm>
              <a:off x="6202825" y="3229475"/>
              <a:ext cx="2525" cy="5000"/>
            </a:xfrm>
            <a:custGeom>
              <a:avLst/>
              <a:gdLst/>
              <a:ahLst/>
              <a:cxnLst/>
              <a:rect l="l" t="t" r="r" b="b"/>
              <a:pathLst>
                <a:path w="101" h="200" extrusionOk="0">
                  <a:moveTo>
                    <a:pt x="60" y="1"/>
                  </a:moveTo>
                  <a:cubicBezTo>
                    <a:pt x="41" y="21"/>
                    <a:pt x="1" y="60"/>
                    <a:pt x="1" y="60"/>
                  </a:cubicBezTo>
                  <a:lnTo>
                    <a:pt x="60" y="200"/>
                  </a:lnTo>
                  <a:cubicBezTo>
                    <a:pt x="60" y="120"/>
                    <a:pt x="100" y="60"/>
                    <a:pt x="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83" name="Google Shape;6187;p9">
              <a:extLst>
                <a:ext uri="{FF2B5EF4-FFF2-40B4-BE49-F238E27FC236}">
                  <a16:creationId xmlns:a16="http://schemas.microsoft.com/office/drawing/2014/main" id="{9A6F1CBE-A55B-4516-9EE1-F87E92B6D898}"/>
                </a:ext>
              </a:extLst>
            </p:cNvPr>
            <p:cNvSpPr/>
            <p:nvPr/>
          </p:nvSpPr>
          <p:spPr>
            <a:xfrm>
              <a:off x="6710100" y="3044475"/>
              <a:ext cx="5500" cy="3500"/>
            </a:xfrm>
            <a:custGeom>
              <a:avLst/>
              <a:gdLst/>
              <a:ahLst/>
              <a:cxnLst/>
              <a:rect l="l" t="t" r="r" b="b"/>
              <a:pathLst>
                <a:path w="220" h="140" extrusionOk="0">
                  <a:moveTo>
                    <a:pt x="219" y="1"/>
                  </a:moveTo>
                  <a:cubicBezTo>
                    <a:pt x="100" y="1"/>
                    <a:pt x="20" y="40"/>
                    <a:pt x="0" y="140"/>
                  </a:cubicBezTo>
                  <a:cubicBezTo>
                    <a:pt x="120" y="140"/>
                    <a:pt x="199" y="60"/>
                    <a:pt x="2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84" name="Google Shape;6188;p9">
              <a:extLst>
                <a:ext uri="{FF2B5EF4-FFF2-40B4-BE49-F238E27FC236}">
                  <a16:creationId xmlns:a16="http://schemas.microsoft.com/office/drawing/2014/main" id="{57A477CF-FDD5-4813-8654-D92B509BAD38}"/>
                </a:ext>
              </a:extLst>
            </p:cNvPr>
            <p:cNvSpPr/>
            <p:nvPr/>
          </p:nvSpPr>
          <p:spPr>
            <a:xfrm>
              <a:off x="6439050" y="3087250"/>
              <a:ext cx="5500" cy="3000"/>
            </a:xfrm>
            <a:custGeom>
              <a:avLst/>
              <a:gdLst/>
              <a:ahLst/>
              <a:cxnLst/>
              <a:rect l="l" t="t" r="r" b="b"/>
              <a:pathLst>
                <a:path w="220" h="120" extrusionOk="0">
                  <a:moveTo>
                    <a:pt x="220" y="0"/>
                  </a:moveTo>
                  <a:lnTo>
                    <a:pt x="220" y="0"/>
                  </a:lnTo>
                  <a:cubicBezTo>
                    <a:pt x="140" y="20"/>
                    <a:pt x="60" y="80"/>
                    <a:pt x="1" y="120"/>
                  </a:cubicBezTo>
                  <a:cubicBezTo>
                    <a:pt x="60" y="80"/>
                    <a:pt x="140" y="40"/>
                    <a:pt x="2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85" name="Google Shape;6189;p9">
              <a:extLst>
                <a:ext uri="{FF2B5EF4-FFF2-40B4-BE49-F238E27FC236}">
                  <a16:creationId xmlns:a16="http://schemas.microsoft.com/office/drawing/2014/main" id="{73BD7606-3689-4CD2-9F1A-98B1AA997F76}"/>
                </a:ext>
              </a:extLst>
            </p:cNvPr>
            <p:cNvSpPr/>
            <p:nvPr/>
          </p:nvSpPr>
          <p:spPr>
            <a:xfrm>
              <a:off x="6190900" y="3377675"/>
              <a:ext cx="6475" cy="5000"/>
            </a:xfrm>
            <a:custGeom>
              <a:avLst/>
              <a:gdLst/>
              <a:ahLst/>
              <a:cxnLst/>
              <a:rect l="l" t="t" r="r" b="b"/>
              <a:pathLst>
                <a:path w="259" h="200" extrusionOk="0">
                  <a:moveTo>
                    <a:pt x="0" y="1"/>
                  </a:moveTo>
                  <a:lnTo>
                    <a:pt x="0" y="160"/>
                  </a:lnTo>
                  <a:cubicBezTo>
                    <a:pt x="80" y="160"/>
                    <a:pt x="120" y="160"/>
                    <a:pt x="219" y="200"/>
                  </a:cubicBezTo>
                  <a:cubicBezTo>
                    <a:pt x="219" y="200"/>
                    <a:pt x="239" y="160"/>
                    <a:pt x="259" y="120"/>
                  </a:cubicBezTo>
                  <a:cubicBezTo>
                    <a:pt x="259" y="60"/>
                    <a:pt x="239" y="41"/>
                    <a:pt x="1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86" name="Google Shape;6190;p9">
              <a:extLst>
                <a:ext uri="{FF2B5EF4-FFF2-40B4-BE49-F238E27FC236}">
                  <a16:creationId xmlns:a16="http://schemas.microsoft.com/office/drawing/2014/main" id="{75BFE232-A718-4F39-A8D7-41FD0184BBE0}"/>
                </a:ext>
              </a:extLst>
            </p:cNvPr>
            <p:cNvSpPr/>
            <p:nvPr/>
          </p:nvSpPr>
          <p:spPr>
            <a:xfrm>
              <a:off x="6195875" y="3375975"/>
              <a:ext cx="5975" cy="5700"/>
            </a:xfrm>
            <a:custGeom>
              <a:avLst/>
              <a:gdLst/>
              <a:ahLst/>
              <a:cxnLst/>
              <a:rect l="l" t="t" r="r" b="b"/>
              <a:pathLst>
                <a:path w="239" h="228" extrusionOk="0">
                  <a:moveTo>
                    <a:pt x="123" y="1"/>
                  </a:moveTo>
                  <a:cubicBezTo>
                    <a:pt x="76" y="1"/>
                    <a:pt x="28" y="15"/>
                    <a:pt x="0" y="29"/>
                  </a:cubicBezTo>
                  <a:lnTo>
                    <a:pt x="0" y="228"/>
                  </a:lnTo>
                  <a:cubicBezTo>
                    <a:pt x="40" y="228"/>
                    <a:pt x="120" y="228"/>
                    <a:pt x="199" y="208"/>
                  </a:cubicBezTo>
                  <a:lnTo>
                    <a:pt x="239" y="128"/>
                  </a:lnTo>
                  <a:lnTo>
                    <a:pt x="219" y="49"/>
                  </a:lnTo>
                  <a:lnTo>
                    <a:pt x="179" y="9"/>
                  </a:lnTo>
                  <a:cubicBezTo>
                    <a:pt x="162" y="3"/>
                    <a:pt x="143" y="1"/>
                    <a:pt x="1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87" name="Google Shape;6191;p9">
              <a:extLst>
                <a:ext uri="{FF2B5EF4-FFF2-40B4-BE49-F238E27FC236}">
                  <a16:creationId xmlns:a16="http://schemas.microsoft.com/office/drawing/2014/main" id="{839D5A99-4F48-40C3-90CE-1CF4BB7D53A6}"/>
                </a:ext>
              </a:extLst>
            </p:cNvPr>
            <p:cNvSpPr/>
            <p:nvPr/>
          </p:nvSpPr>
          <p:spPr>
            <a:xfrm>
              <a:off x="6052650" y="3405150"/>
              <a:ext cx="4500" cy="3025"/>
            </a:xfrm>
            <a:custGeom>
              <a:avLst/>
              <a:gdLst/>
              <a:ahLst/>
              <a:cxnLst/>
              <a:rect l="l" t="t" r="r" b="b"/>
              <a:pathLst>
                <a:path w="180" h="121" extrusionOk="0">
                  <a:moveTo>
                    <a:pt x="82" y="1"/>
                  </a:moveTo>
                  <a:cubicBezTo>
                    <a:pt x="55" y="1"/>
                    <a:pt x="30" y="6"/>
                    <a:pt x="0" y="16"/>
                  </a:cubicBezTo>
                  <a:cubicBezTo>
                    <a:pt x="30" y="85"/>
                    <a:pt x="60" y="120"/>
                    <a:pt x="90" y="120"/>
                  </a:cubicBezTo>
                  <a:cubicBezTo>
                    <a:pt x="119" y="120"/>
                    <a:pt x="149" y="85"/>
                    <a:pt x="179" y="16"/>
                  </a:cubicBezTo>
                  <a:cubicBezTo>
                    <a:pt x="139" y="6"/>
                    <a:pt x="110" y="1"/>
                    <a:pt x="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88" name="Google Shape;6192;p9">
              <a:extLst>
                <a:ext uri="{FF2B5EF4-FFF2-40B4-BE49-F238E27FC236}">
                  <a16:creationId xmlns:a16="http://schemas.microsoft.com/office/drawing/2014/main" id="{3FEC8F19-E483-4073-B8CF-CD435CDA9687}"/>
                </a:ext>
              </a:extLst>
            </p:cNvPr>
            <p:cNvSpPr/>
            <p:nvPr/>
          </p:nvSpPr>
          <p:spPr>
            <a:xfrm>
              <a:off x="6128725" y="3391600"/>
              <a:ext cx="5000" cy="5000"/>
            </a:xfrm>
            <a:custGeom>
              <a:avLst/>
              <a:gdLst/>
              <a:ahLst/>
              <a:cxnLst/>
              <a:rect l="l" t="t" r="r" b="b"/>
              <a:pathLst>
                <a:path w="200" h="200" extrusionOk="0">
                  <a:moveTo>
                    <a:pt x="1" y="1"/>
                  </a:moveTo>
                  <a:lnTo>
                    <a:pt x="1" y="180"/>
                  </a:lnTo>
                  <a:cubicBezTo>
                    <a:pt x="80" y="180"/>
                    <a:pt x="120" y="180"/>
                    <a:pt x="200" y="200"/>
                  </a:cubicBezTo>
                  <a:lnTo>
                    <a:pt x="20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89" name="Google Shape;6193;p9">
              <a:extLst>
                <a:ext uri="{FF2B5EF4-FFF2-40B4-BE49-F238E27FC236}">
                  <a16:creationId xmlns:a16="http://schemas.microsoft.com/office/drawing/2014/main" id="{C1F49220-0EC0-4CBD-B411-4B879A6B42D5}"/>
                </a:ext>
              </a:extLst>
            </p:cNvPr>
            <p:cNvSpPr/>
            <p:nvPr/>
          </p:nvSpPr>
          <p:spPr>
            <a:xfrm>
              <a:off x="6200350" y="3378175"/>
              <a:ext cx="5000" cy="3500"/>
            </a:xfrm>
            <a:custGeom>
              <a:avLst/>
              <a:gdLst/>
              <a:ahLst/>
              <a:cxnLst/>
              <a:rect l="l" t="t" r="r" b="b"/>
              <a:pathLst>
                <a:path w="200" h="140" extrusionOk="0">
                  <a:moveTo>
                    <a:pt x="20" y="1"/>
                  </a:moveTo>
                  <a:cubicBezTo>
                    <a:pt x="0" y="40"/>
                    <a:pt x="0" y="100"/>
                    <a:pt x="0" y="140"/>
                  </a:cubicBezTo>
                  <a:cubicBezTo>
                    <a:pt x="60" y="100"/>
                    <a:pt x="120" y="40"/>
                    <a:pt x="1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90" name="Google Shape;6194;p9">
              <a:extLst>
                <a:ext uri="{FF2B5EF4-FFF2-40B4-BE49-F238E27FC236}">
                  <a16:creationId xmlns:a16="http://schemas.microsoft.com/office/drawing/2014/main" id="{CAE0E6A5-2C1B-4F57-9EAD-953F80E3C0A8}"/>
                </a:ext>
              </a:extLst>
            </p:cNvPr>
            <p:cNvSpPr/>
            <p:nvPr/>
          </p:nvSpPr>
          <p:spPr>
            <a:xfrm>
              <a:off x="6209300" y="3378175"/>
              <a:ext cx="5000" cy="1900"/>
            </a:xfrm>
            <a:custGeom>
              <a:avLst/>
              <a:gdLst/>
              <a:ahLst/>
              <a:cxnLst/>
              <a:rect l="l" t="t" r="r" b="b"/>
              <a:pathLst>
                <a:path w="200" h="76" extrusionOk="0">
                  <a:moveTo>
                    <a:pt x="0" y="1"/>
                  </a:moveTo>
                  <a:cubicBezTo>
                    <a:pt x="40" y="50"/>
                    <a:pt x="75" y="75"/>
                    <a:pt x="107" y="75"/>
                  </a:cubicBezTo>
                  <a:cubicBezTo>
                    <a:pt x="140" y="75"/>
                    <a:pt x="169" y="50"/>
                    <a:pt x="1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91" name="Google Shape;6195;p9">
              <a:extLst>
                <a:ext uri="{FF2B5EF4-FFF2-40B4-BE49-F238E27FC236}">
                  <a16:creationId xmlns:a16="http://schemas.microsoft.com/office/drawing/2014/main" id="{E3A97748-FA73-4BD5-9DF2-CF58104CE9DC}"/>
                </a:ext>
              </a:extLst>
            </p:cNvPr>
            <p:cNvSpPr/>
            <p:nvPr/>
          </p:nvSpPr>
          <p:spPr>
            <a:xfrm>
              <a:off x="5271850" y="3406200"/>
              <a:ext cx="7475" cy="4150"/>
            </a:xfrm>
            <a:custGeom>
              <a:avLst/>
              <a:gdLst/>
              <a:ahLst/>
              <a:cxnLst/>
              <a:rect l="l" t="t" r="r" b="b"/>
              <a:pathLst>
                <a:path w="299" h="166" extrusionOk="0">
                  <a:moveTo>
                    <a:pt x="188" y="1"/>
                  </a:moveTo>
                  <a:cubicBezTo>
                    <a:pt x="110" y="1"/>
                    <a:pt x="41" y="30"/>
                    <a:pt x="1" y="153"/>
                  </a:cubicBezTo>
                  <a:cubicBezTo>
                    <a:pt x="45" y="159"/>
                    <a:pt x="87" y="165"/>
                    <a:pt x="125" y="165"/>
                  </a:cubicBezTo>
                  <a:cubicBezTo>
                    <a:pt x="207" y="165"/>
                    <a:pt x="272" y="136"/>
                    <a:pt x="299" y="14"/>
                  </a:cubicBezTo>
                  <a:cubicBezTo>
                    <a:pt x="261" y="7"/>
                    <a:pt x="223" y="1"/>
                    <a:pt x="18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92" name="Google Shape;6196;p9">
              <a:extLst>
                <a:ext uri="{FF2B5EF4-FFF2-40B4-BE49-F238E27FC236}">
                  <a16:creationId xmlns:a16="http://schemas.microsoft.com/office/drawing/2014/main" id="{EA055DE7-63B0-4F42-895A-102B9B86CC74}"/>
                </a:ext>
              </a:extLst>
            </p:cNvPr>
            <p:cNvSpPr/>
            <p:nvPr/>
          </p:nvSpPr>
          <p:spPr>
            <a:xfrm>
              <a:off x="5308650" y="3411925"/>
              <a:ext cx="86550" cy="46350"/>
            </a:xfrm>
            <a:custGeom>
              <a:avLst/>
              <a:gdLst/>
              <a:ahLst/>
              <a:cxnLst/>
              <a:rect l="l" t="t" r="r" b="b"/>
              <a:pathLst>
                <a:path w="3462" h="1854" extrusionOk="0">
                  <a:moveTo>
                    <a:pt x="421" y="0"/>
                  </a:moveTo>
                  <a:cubicBezTo>
                    <a:pt x="291" y="0"/>
                    <a:pt x="152" y="36"/>
                    <a:pt x="1" y="123"/>
                  </a:cubicBezTo>
                  <a:lnTo>
                    <a:pt x="1" y="282"/>
                  </a:lnTo>
                  <a:cubicBezTo>
                    <a:pt x="1055" y="918"/>
                    <a:pt x="2169" y="1336"/>
                    <a:pt x="3243" y="1853"/>
                  </a:cubicBezTo>
                  <a:lnTo>
                    <a:pt x="3462" y="1635"/>
                  </a:lnTo>
                  <a:cubicBezTo>
                    <a:pt x="3004" y="938"/>
                    <a:pt x="2209" y="839"/>
                    <a:pt x="1552" y="560"/>
                  </a:cubicBezTo>
                  <a:cubicBezTo>
                    <a:pt x="1185" y="392"/>
                    <a:pt x="853" y="0"/>
                    <a:pt x="4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93" name="Google Shape;6197;p9">
              <a:extLst>
                <a:ext uri="{FF2B5EF4-FFF2-40B4-BE49-F238E27FC236}">
                  <a16:creationId xmlns:a16="http://schemas.microsoft.com/office/drawing/2014/main" id="{4C7E9DE9-627C-4DC7-9C58-9097F682BB15}"/>
                </a:ext>
              </a:extLst>
            </p:cNvPr>
            <p:cNvSpPr/>
            <p:nvPr/>
          </p:nvSpPr>
          <p:spPr>
            <a:xfrm>
              <a:off x="5242025" y="2757500"/>
              <a:ext cx="153175" cy="28900"/>
            </a:xfrm>
            <a:custGeom>
              <a:avLst/>
              <a:gdLst/>
              <a:ahLst/>
              <a:cxnLst/>
              <a:rect l="l" t="t" r="r" b="b"/>
              <a:pathLst>
                <a:path w="6127" h="1156" extrusionOk="0">
                  <a:moveTo>
                    <a:pt x="4596" y="0"/>
                  </a:moveTo>
                  <a:cubicBezTo>
                    <a:pt x="4449" y="0"/>
                    <a:pt x="4247" y="112"/>
                    <a:pt x="4118" y="141"/>
                  </a:cubicBezTo>
                  <a:cubicBezTo>
                    <a:pt x="3643" y="175"/>
                    <a:pt x="3226" y="469"/>
                    <a:pt x="2744" y="469"/>
                  </a:cubicBezTo>
                  <a:cubicBezTo>
                    <a:pt x="2660" y="469"/>
                    <a:pt x="2575" y="460"/>
                    <a:pt x="2487" y="439"/>
                  </a:cubicBezTo>
                  <a:cubicBezTo>
                    <a:pt x="1751" y="698"/>
                    <a:pt x="955" y="559"/>
                    <a:pt x="199" y="777"/>
                  </a:cubicBezTo>
                  <a:lnTo>
                    <a:pt x="0" y="976"/>
                  </a:lnTo>
                  <a:cubicBezTo>
                    <a:pt x="159" y="1135"/>
                    <a:pt x="418" y="976"/>
                    <a:pt x="577" y="1155"/>
                  </a:cubicBezTo>
                  <a:cubicBezTo>
                    <a:pt x="716" y="1135"/>
                    <a:pt x="855" y="1135"/>
                    <a:pt x="975" y="1135"/>
                  </a:cubicBezTo>
                  <a:cubicBezTo>
                    <a:pt x="1111" y="1059"/>
                    <a:pt x="1259" y="1048"/>
                    <a:pt x="1407" y="1048"/>
                  </a:cubicBezTo>
                  <a:cubicBezTo>
                    <a:pt x="1467" y="1048"/>
                    <a:pt x="1527" y="1050"/>
                    <a:pt x="1586" y="1050"/>
                  </a:cubicBezTo>
                  <a:cubicBezTo>
                    <a:pt x="1725" y="1050"/>
                    <a:pt x="1862" y="1040"/>
                    <a:pt x="1989" y="976"/>
                  </a:cubicBezTo>
                  <a:cubicBezTo>
                    <a:pt x="3382" y="877"/>
                    <a:pt x="4774" y="857"/>
                    <a:pt x="6127" y="439"/>
                  </a:cubicBezTo>
                  <a:cubicBezTo>
                    <a:pt x="6127" y="360"/>
                    <a:pt x="6107" y="260"/>
                    <a:pt x="6127" y="181"/>
                  </a:cubicBezTo>
                  <a:cubicBezTo>
                    <a:pt x="5841" y="181"/>
                    <a:pt x="5554" y="310"/>
                    <a:pt x="5276" y="310"/>
                  </a:cubicBezTo>
                  <a:cubicBezTo>
                    <a:pt x="5091" y="310"/>
                    <a:pt x="4910" y="252"/>
                    <a:pt x="4734" y="61"/>
                  </a:cubicBezTo>
                  <a:cubicBezTo>
                    <a:pt x="4701" y="17"/>
                    <a:pt x="4653" y="0"/>
                    <a:pt x="45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94" name="Google Shape;6198;p9">
              <a:extLst>
                <a:ext uri="{FF2B5EF4-FFF2-40B4-BE49-F238E27FC236}">
                  <a16:creationId xmlns:a16="http://schemas.microsoft.com/office/drawing/2014/main" id="{B0C33ED5-419C-4CAA-A724-0ED28075E421}"/>
                </a:ext>
              </a:extLst>
            </p:cNvPr>
            <p:cNvSpPr/>
            <p:nvPr/>
          </p:nvSpPr>
          <p:spPr>
            <a:xfrm>
              <a:off x="5398175" y="2752550"/>
              <a:ext cx="14450" cy="6975"/>
            </a:xfrm>
            <a:custGeom>
              <a:avLst/>
              <a:gdLst/>
              <a:ahLst/>
              <a:cxnLst/>
              <a:rect l="l" t="t" r="r" b="b"/>
              <a:pathLst>
                <a:path w="578" h="279" extrusionOk="0">
                  <a:moveTo>
                    <a:pt x="199" y="1"/>
                  </a:moveTo>
                  <a:cubicBezTo>
                    <a:pt x="120" y="1"/>
                    <a:pt x="0" y="1"/>
                    <a:pt x="20" y="100"/>
                  </a:cubicBezTo>
                  <a:cubicBezTo>
                    <a:pt x="60" y="160"/>
                    <a:pt x="179" y="180"/>
                    <a:pt x="259" y="239"/>
                  </a:cubicBezTo>
                  <a:cubicBezTo>
                    <a:pt x="308" y="264"/>
                    <a:pt x="358" y="279"/>
                    <a:pt x="404" y="279"/>
                  </a:cubicBezTo>
                  <a:cubicBezTo>
                    <a:pt x="470" y="279"/>
                    <a:pt x="531" y="250"/>
                    <a:pt x="577" y="180"/>
                  </a:cubicBezTo>
                  <a:cubicBezTo>
                    <a:pt x="498" y="40"/>
                    <a:pt x="358" y="1"/>
                    <a:pt x="1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95" name="Google Shape;6199;p9">
              <a:extLst>
                <a:ext uri="{FF2B5EF4-FFF2-40B4-BE49-F238E27FC236}">
                  <a16:creationId xmlns:a16="http://schemas.microsoft.com/office/drawing/2014/main" id="{E220868B-9880-4DE4-82E6-7E49B79612F8}"/>
                </a:ext>
              </a:extLst>
            </p:cNvPr>
            <p:cNvSpPr/>
            <p:nvPr/>
          </p:nvSpPr>
          <p:spPr>
            <a:xfrm>
              <a:off x="5403650" y="2757025"/>
              <a:ext cx="19400" cy="5675"/>
            </a:xfrm>
            <a:custGeom>
              <a:avLst/>
              <a:gdLst/>
              <a:ahLst/>
              <a:cxnLst/>
              <a:rect l="l" t="t" r="r" b="b"/>
              <a:pathLst>
                <a:path w="776" h="227" extrusionOk="0">
                  <a:moveTo>
                    <a:pt x="378" y="1"/>
                  </a:moveTo>
                  <a:cubicBezTo>
                    <a:pt x="259" y="21"/>
                    <a:pt x="159" y="21"/>
                    <a:pt x="40" y="60"/>
                  </a:cubicBezTo>
                  <a:cubicBezTo>
                    <a:pt x="40" y="100"/>
                    <a:pt x="0" y="160"/>
                    <a:pt x="0" y="219"/>
                  </a:cubicBezTo>
                  <a:cubicBezTo>
                    <a:pt x="24" y="218"/>
                    <a:pt x="48" y="217"/>
                    <a:pt x="73" y="217"/>
                  </a:cubicBezTo>
                  <a:cubicBezTo>
                    <a:pt x="165" y="217"/>
                    <a:pt x="258" y="227"/>
                    <a:pt x="348" y="227"/>
                  </a:cubicBezTo>
                  <a:cubicBezTo>
                    <a:pt x="509" y="227"/>
                    <a:pt x="659" y="196"/>
                    <a:pt x="776" y="21"/>
                  </a:cubicBezTo>
                  <a:cubicBezTo>
                    <a:pt x="657" y="1"/>
                    <a:pt x="497" y="1"/>
                    <a:pt x="3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96" name="Google Shape;6200;p9">
              <a:extLst>
                <a:ext uri="{FF2B5EF4-FFF2-40B4-BE49-F238E27FC236}">
                  <a16:creationId xmlns:a16="http://schemas.microsoft.com/office/drawing/2014/main" id="{DDA94C20-97E4-4B77-A91C-6DAA9AE3DACC}"/>
                </a:ext>
              </a:extLst>
            </p:cNvPr>
            <p:cNvSpPr/>
            <p:nvPr/>
          </p:nvSpPr>
          <p:spPr>
            <a:xfrm>
              <a:off x="5198250" y="2774975"/>
              <a:ext cx="38825" cy="15900"/>
            </a:xfrm>
            <a:custGeom>
              <a:avLst/>
              <a:gdLst/>
              <a:ahLst/>
              <a:cxnLst/>
              <a:rect l="l" t="t" r="r" b="b"/>
              <a:pathLst>
                <a:path w="1553" h="636" extrusionOk="0">
                  <a:moveTo>
                    <a:pt x="21" y="454"/>
                  </a:moveTo>
                  <a:lnTo>
                    <a:pt x="21" y="454"/>
                  </a:lnTo>
                  <a:cubicBezTo>
                    <a:pt x="14" y="455"/>
                    <a:pt x="7" y="455"/>
                    <a:pt x="0" y="456"/>
                  </a:cubicBezTo>
                  <a:lnTo>
                    <a:pt x="20" y="456"/>
                  </a:lnTo>
                  <a:cubicBezTo>
                    <a:pt x="21" y="456"/>
                    <a:pt x="21" y="455"/>
                    <a:pt x="21" y="454"/>
                  </a:cubicBezTo>
                  <a:close/>
                  <a:moveTo>
                    <a:pt x="632" y="0"/>
                  </a:moveTo>
                  <a:cubicBezTo>
                    <a:pt x="390" y="0"/>
                    <a:pt x="180" y="92"/>
                    <a:pt x="21" y="454"/>
                  </a:cubicBezTo>
                  <a:lnTo>
                    <a:pt x="21" y="454"/>
                  </a:lnTo>
                  <a:cubicBezTo>
                    <a:pt x="45" y="452"/>
                    <a:pt x="69" y="450"/>
                    <a:pt x="93" y="450"/>
                  </a:cubicBezTo>
                  <a:cubicBezTo>
                    <a:pt x="219" y="450"/>
                    <a:pt x="338" y="491"/>
                    <a:pt x="418" y="635"/>
                  </a:cubicBezTo>
                  <a:cubicBezTo>
                    <a:pt x="498" y="635"/>
                    <a:pt x="538" y="596"/>
                    <a:pt x="617" y="596"/>
                  </a:cubicBezTo>
                  <a:cubicBezTo>
                    <a:pt x="816" y="297"/>
                    <a:pt x="1293" y="596"/>
                    <a:pt x="1552" y="98"/>
                  </a:cubicBezTo>
                  <a:lnTo>
                    <a:pt x="1552" y="98"/>
                  </a:lnTo>
                  <a:cubicBezTo>
                    <a:pt x="1525" y="100"/>
                    <a:pt x="1499" y="101"/>
                    <a:pt x="1472" y="101"/>
                  </a:cubicBezTo>
                  <a:cubicBezTo>
                    <a:pt x="1173" y="101"/>
                    <a:pt x="885" y="0"/>
                    <a:pt x="63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97" name="Google Shape;6201;p9">
              <a:extLst>
                <a:ext uri="{FF2B5EF4-FFF2-40B4-BE49-F238E27FC236}">
                  <a16:creationId xmlns:a16="http://schemas.microsoft.com/office/drawing/2014/main" id="{C9532C2E-DE25-4063-BF09-21F32BF87B5E}"/>
                </a:ext>
              </a:extLst>
            </p:cNvPr>
            <p:cNvSpPr/>
            <p:nvPr/>
          </p:nvSpPr>
          <p:spPr>
            <a:xfrm>
              <a:off x="5242025" y="2781375"/>
              <a:ext cx="14425" cy="5025"/>
            </a:xfrm>
            <a:custGeom>
              <a:avLst/>
              <a:gdLst/>
              <a:ahLst/>
              <a:cxnLst/>
              <a:rect l="l" t="t" r="r" b="b"/>
              <a:pathLst>
                <a:path w="577" h="201" extrusionOk="0">
                  <a:moveTo>
                    <a:pt x="102" y="1"/>
                  </a:moveTo>
                  <a:cubicBezTo>
                    <a:pt x="67" y="1"/>
                    <a:pt x="33" y="1"/>
                    <a:pt x="0" y="1"/>
                  </a:cubicBezTo>
                  <a:cubicBezTo>
                    <a:pt x="80" y="81"/>
                    <a:pt x="159" y="141"/>
                    <a:pt x="239" y="200"/>
                  </a:cubicBezTo>
                  <a:cubicBezTo>
                    <a:pt x="358" y="200"/>
                    <a:pt x="458" y="180"/>
                    <a:pt x="577" y="180"/>
                  </a:cubicBezTo>
                  <a:cubicBezTo>
                    <a:pt x="461" y="15"/>
                    <a:pt x="276" y="1"/>
                    <a:pt x="10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98" name="Google Shape;6202;p9">
              <a:extLst>
                <a:ext uri="{FF2B5EF4-FFF2-40B4-BE49-F238E27FC236}">
                  <a16:creationId xmlns:a16="http://schemas.microsoft.com/office/drawing/2014/main" id="{1E9F3E9D-5282-4966-A5A4-4B6BCDB2CD81}"/>
                </a:ext>
              </a:extLst>
            </p:cNvPr>
            <p:cNvSpPr/>
            <p:nvPr/>
          </p:nvSpPr>
          <p:spPr>
            <a:xfrm>
              <a:off x="5293725" y="3394925"/>
              <a:ext cx="125500" cy="64050"/>
            </a:xfrm>
            <a:custGeom>
              <a:avLst/>
              <a:gdLst/>
              <a:ahLst/>
              <a:cxnLst/>
              <a:rect l="l" t="t" r="r" b="b"/>
              <a:pathLst>
                <a:path w="5020" h="2562" extrusionOk="0">
                  <a:moveTo>
                    <a:pt x="143" y="1"/>
                  </a:moveTo>
                  <a:cubicBezTo>
                    <a:pt x="106" y="1"/>
                    <a:pt x="67" y="24"/>
                    <a:pt x="21" y="47"/>
                  </a:cubicBezTo>
                  <a:cubicBezTo>
                    <a:pt x="1" y="465"/>
                    <a:pt x="498" y="465"/>
                    <a:pt x="598" y="803"/>
                  </a:cubicBezTo>
                  <a:cubicBezTo>
                    <a:pt x="797" y="823"/>
                    <a:pt x="1015" y="843"/>
                    <a:pt x="1214" y="942"/>
                  </a:cubicBezTo>
                  <a:cubicBezTo>
                    <a:pt x="2169" y="1400"/>
                    <a:pt x="3104" y="1857"/>
                    <a:pt x="4059" y="2315"/>
                  </a:cubicBezTo>
                  <a:cubicBezTo>
                    <a:pt x="4337" y="2315"/>
                    <a:pt x="4556" y="2434"/>
                    <a:pt x="4775" y="2533"/>
                  </a:cubicBezTo>
                  <a:cubicBezTo>
                    <a:pt x="4822" y="2552"/>
                    <a:pt x="4862" y="2561"/>
                    <a:pt x="4894" y="2561"/>
                  </a:cubicBezTo>
                  <a:cubicBezTo>
                    <a:pt x="4996" y="2561"/>
                    <a:pt x="5020" y="2471"/>
                    <a:pt x="4974" y="2334"/>
                  </a:cubicBezTo>
                  <a:cubicBezTo>
                    <a:pt x="3582" y="1419"/>
                    <a:pt x="1950" y="962"/>
                    <a:pt x="458" y="206"/>
                  </a:cubicBezTo>
                  <a:cubicBezTo>
                    <a:pt x="359" y="206"/>
                    <a:pt x="279" y="126"/>
                    <a:pt x="220" y="47"/>
                  </a:cubicBezTo>
                  <a:cubicBezTo>
                    <a:pt x="194" y="13"/>
                    <a:pt x="169" y="1"/>
                    <a:pt x="1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99" name="Google Shape;6203;p9">
              <a:extLst>
                <a:ext uri="{FF2B5EF4-FFF2-40B4-BE49-F238E27FC236}">
                  <a16:creationId xmlns:a16="http://schemas.microsoft.com/office/drawing/2014/main" id="{2E4CA272-820F-411F-8B00-D9C5503A5849}"/>
                </a:ext>
              </a:extLst>
            </p:cNvPr>
            <p:cNvSpPr/>
            <p:nvPr/>
          </p:nvSpPr>
          <p:spPr>
            <a:xfrm>
              <a:off x="5222125" y="3268275"/>
              <a:ext cx="118375" cy="54725"/>
            </a:xfrm>
            <a:custGeom>
              <a:avLst/>
              <a:gdLst/>
              <a:ahLst/>
              <a:cxnLst/>
              <a:rect l="l" t="t" r="r" b="b"/>
              <a:pathLst>
                <a:path w="4735" h="2189" extrusionOk="0">
                  <a:moveTo>
                    <a:pt x="577" y="0"/>
                  </a:moveTo>
                  <a:cubicBezTo>
                    <a:pt x="510" y="79"/>
                    <a:pt x="417" y="88"/>
                    <a:pt x="321" y="88"/>
                  </a:cubicBezTo>
                  <a:cubicBezTo>
                    <a:pt x="292" y="88"/>
                    <a:pt x="264" y="87"/>
                    <a:pt x="235" y="87"/>
                  </a:cubicBezTo>
                  <a:cubicBezTo>
                    <a:pt x="189" y="87"/>
                    <a:pt x="143" y="89"/>
                    <a:pt x="100" y="100"/>
                  </a:cubicBezTo>
                  <a:lnTo>
                    <a:pt x="0" y="199"/>
                  </a:lnTo>
                  <a:cubicBezTo>
                    <a:pt x="975" y="617"/>
                    <a:pt x="1930" y="1055"/>
                    <a:pt x="2885" y="1512"/>
                  </a:cubicBezTo>
                  <a:cubicBezTo>
                    <a:pt x="3541" y="1552"/>
                    <a:pt x="4019" y="2129"/>
                    <a:pt x="4735" y="2189"/>
                  </a:cubicBezTo>
                  <a:cubicBezTo>
                    <a:pt x="3462" y="1095"/>
                    <a:pt x="1930" y="736"/>
                    <a:pt x="57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00" name="Google Shape;6204;p9">
              <a:extLst>
                <a:ext uri="{FF2B5EF4-FFF2-40B4-BE49-F238E27FC236}">
                  <a16:creationId xmlns:a16="http://schemas.microsoft.com/office/drawing/2014/main" id="{13DB7F73-39F2-4883-B520-974960E2CE4D}"/>
                </a:ext>
              </a:extLst>
            </p:cNvPr>
            <p:cNvSpPr/>
            <p:nvPr/>
          </p:nvSpPr>
          <p:spPr>
            <a:xfrm>
              <a:off x="5188300" y="3296125"/>
              <a:ext cx="50250" cy="29475"/>
            </a:xfrm>
            <a:custGeom>
              <a:avLst/>
              <a:gdLst/>
              <a:ahLst/>
              <a:cxnLst/>
              <a:rect l="l" t="t" r="r" b="b"/>
              <a:pathLst>
                <a:path w="2010" h="1179" extrusionOk="0">
                  <a:moveTo>
                    <a:pt x="1" y="0"/>
                  </a:moveTo>
                  <a:lnTo>
                    <a:pt x="1" y="0"/>
                  </a:lnTo>
                  <a:cubicBezTo>
                    <a:pt x="21" y="398"/>
                    <a:pt x="359" y="498"/>
                    <a:pt x="438" y="776"/>
                  </a:cubicBezTo>
                  <a:cubicBezTo>
                    <a:pt x="481" y="768"/>
                    <a:pt x="522" y="764"/>
                    <a:pt x="562" y="764"/>
                  </a:cubicBezTo>
                  <a:cubicBezTo>
                    <a:pt x="981" y="764"/>
                    <a:pt x="1262" y="1179"/>
                    <a:pt x="1676" y="1179"/>
                  </a:cubicBezTo>
                  <a:cubicBezTo>
                    <a:pt x="1701" y="1179"/>
                    <a:pt x="1726" y="1177"/>
                    <a:pt x="1751" y="1174"/>
                  </a:cubicBezTo>
                  <a:cubicBezTo>
                    <a:pt x="2010" y="915"/>
                    <a:pt x="1711" y="736"/>
                    <a:pt x="1612" y="736"/>
                  </a:cubicBezTo>
                  <a:cubicBezTo>
                    <a:pt x="1015" y="677"/>
                    <a:pt x="538" y="299"/>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01" name="Google Shape;6205;p9">
              <a:extLst>
                <a:ext uri="{FF2B5EF4-FFF2-40B4-BE49-F238E27FC236}">
                  <a16:creationId xmlns:a16="http://schemas.microsoft.com/office/drawing/2014/main" id="{1BD72C8C-3C22-490A-A609-93E2FAD2385C}"/>
                </a:ext>
              </a:extLst>
            </p:cNvPr>
            <p:cNvSpPr/>
            <p:nvPr/>
          </p:nvSpPr>
          <p:spPr>
            <a:xfrm>
              <a:off x="5288750" y="3243900"/>
              <a:ext cx="55250" cy="29375"/>
            </a:xfrm>
            <a:custGeom>
              <a:avLst/>
              <a:gdLst/>
              <a:ahLst/>
              <a:cxnLst/>
              <a:rect l="l" t="t" r="r" b="b"/>
              <a:pathLst>
                <a:path w="2210" h="1175" extrusionOk="0">
                  <a:moveTo>
                    <a:pt x="399" y="1"/>
                  </a:moveTo>
                  <a:cubicBezTo>
                    <a:pt x="319" y="180"/>
                    <a:pt x="180" y="200"/>
                    <a:pt x="1" y="219"/>
                  </a:cubicBezTo>
                  <a:cubicBezTo>
                    <a:pt x="717" y="518"/>
                    <a:pt x="1354" y="995"/>
                    <a:pt x="2110" y="1174"/>
                  </a:cubicBezTo>
                  <a:cubicBezTo>
                    <a:pt x="2209" y="1075"/>
                    <a:pt x="2189" y="1015"/>
                    <a:pt x="2090" y="936"/>
                  </a:cubicBezTo>
                  <a:cubicBezTo>
                    <a:pt x="1851" y="776"/>
                    <a:pt x="1592" y="578"/>
                    <a:pt x="1354" y="399"/>
                  </a:cubicBezTo>
                  <a:cubicBezTo>
                    <a:pt x="1322" y="346"/>
                    <a:pt x="1296" y="321"/>
                    <a:pt x="1267" y="321"/>
                  </a:cubicBezTo>
                  <a:cubicBezTo>
                    <a:pt x="1241" y="321"/>
                    <a:pt x="1212" y="341"/>
                    <a:pt x="1175" y="379"/>
                  </a:cubicBezTo>
                  <a:cubicBezTo>
                    <a:pt x="916" y="239"/>
                    <a:pt x="657" y="120"/>
                    <a:pt x="3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02" name="Google Shape;6206;p9">
              <a:extLst>
                <a:ext uri="{FF2B5EF4-FFF2-40B4-BE49-F238E27FC236}">
                  <a16:creationId xmlns:a16="http://schemas.microsoft.com/office/drawing/2014/main" id="{8F51EA33-969E-4A80-B7DA-B136CEE40A81}"/>
                </a:ext>
              </a:extLst>
            </p:cNvPr>
            <p:cNvSpPr/>
            <p:nvPr/>
          </p:nvSpPr>
          <p:spPr>
            <a:xfrm>
              <a:off x="5194275" y="3253850"/>
              <a:ext cx="34325" cy="19425"/>
            </a:xfrm>
            <a:custGeom>
              <a:avLst/>
              <a:gdLst/>
              <a:ahLst/>
              <a:cxnLst/>
              <a:rect l="l" t="t" r="r" b="b"/>
              <a:pathLst>
                <a:path w="1373" h="777" extrusionOk="0">
                  <a:moveTo>
                    <a:pt x="199" y="1"/>
                  </a:moveTo>
                  <a:lnTo>
                    <a:pt x="0" y="199"/>
                  </a:lnTo>
                  <a:cubicBezTo>
                    <a:pt x="378" y="378"/>
                    <a:pt x="756" y="577"/>
                    <a:pt x="1174" y="776"/>
                  </a:cubicBezTo>
                  <a:lnTo>
                    <a:pt x="1194" y="737"/>
                  </a:lnTo>
                  <a:cubicBezTo>
                    <a:pt x="1254" y="657"/>
                    <a:pt x="1373" y="657"/>
                    <a:pt x="1373" y="538"/>
                  </a:cubicBezTo>
                  <a:cubicBezTo>
                    <a:pt x="1094" y="100"/>
                    <a:pt x="617" y="120"/>
                    <a:pt x="1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03" name="Google Shape;6207;p9">
              <a:extLst>
                <a:ext uri="{FF2B5EF4-FFF2-40B4-BE49-F238E27FC236}">
                  <a16:creationId xmlns:a16="http://schemas.microsoft.com/office/drawing/2014/main" id="{D34FCCA8-AAB5-40D2-A25E-7D9876533D04}"/>
                </a:ext>
              </a:extLst>
            </p:cNvPr>
            <p:cNvSpPr/>
            <p:nvPr/>
          </p:nvSpPr>
          <p:spPr>
            <a:xfrm>
              <a:off x="5201225" y="3220025"/>
              <a:ext cx="34350" cy="18450"/>
            </a:xfrm>
            <a:custGeom>
              <a:avLst/>
              <a:gdLst/>
              <a:ahLst/>
              <a:cxnLst/>
              <a:rect l="l" t="t" r="r" b="b"/>
              <a:pathLst>
                <a:path w="1374" h="738" extrusionOk="0">
                  <a:moveTo>
                    <a:pt x="100" y="1"/>
                  </a:moveTo>
                  <a:cubicBezTo>
                    <a:pt x="100" y="1"/>
                    <a:pt x="80" y="1"/>
                    <a:pt x="21" y="80"/>
                  </a:cubicBezTo>
                  <a:cubicBezTo>
                    <a:pt x="1" y="100"/>
                    <a:pt x="21" y="160"/>
                    <a:pt x="100" y="200"/>
                  </a:cubicBezTo>
                  <a:cubicBezTo>
                    <a:pt x="426" y="487"/>
                    <a:pt x="771" y="738"/>
                    <a:pt x="1311" y="738"/>
                  </a:cubicBezTo>
                  <a:cubicBezTo>
                    <a:pt x="1332" y="738"/>
                    <a:pt x="1352" y="738"/>
                    <a:pt x="1373" y="737"/>
                  </a:cubicBezTo>
                  <a:cubicBezTo>
                    <a:pt x="936" y="359"/>
                    <a:pt x="598" y="60"/>
                    <a:pt x="1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04" name="Google Shape;6208;p9">
              <a:extLst>
                <a:ext uri="{FF2B5EF4-FFF2-40B4-BE49-F238E27FC236}">
                  <a16:creationId xmlns:a16="http://schemas.microsoft.com/office/drawing/2014/main" id="{8A2E0301-05E8-46BC-A731-10646743504B}"/>
                </a:ext>
              </a:extLst>
            </p:cNvPr>
            <p:cNvSpPr/>
            <p:nvPr/>
          </p:nvSpPr>
          <p:spPr>
            <a:xfrm>
              <a:off x="5179850" y="3214050"/>
              <a:ext cx="23900" cy="16625"/>
            </a:xfrm>
            <a:custGeom>
              <a:avLst/>
              <a:gdLst/>
              <a:ahLst/>
              <a:cxnLst/>
              <a:rect l="l" t="t" r="r" b="b"/>
              <a:pathLst>
                <a:path w="956" h="665" extrusionOk="0">
                  <a:moveTo>
                    <a:pt x="394" y="0"/>
                  </a:moveTo>
                  <a:cubicBezTo>
                    <a:pt x="270" y="0"/>
                    <a:pt x="139" y="58"/>
                    <a:pt x="0" y="220"/>
                  </a:cubicBezTo>
                  <a:lnTo>
                    <a:pt x="0" y="498"/>
                  </a:lnTo>
                  <a:cubicBezTo>
                    <a:pt x="117" y="621"/>
                    <a:pt x="227" y="664"/>
                    <a:pt x="333" y="664"/>
                  </a:cubicBezTo>
                  <a:cubicBezTo>
                    <a:pt x="553" y="664"/>
                    <a:pt x="754" y="479"/>
                    <a:pt x="955" y="439"/>
                  </a:cubicBezTo>
                  <a:lnTo>
                    <a:pt x="955" y="240"/>
                  </a:lnTo>
                  <a:cubicBezTo>
                    <a:pt x="773" y="142"/>
                    <a:pt x="590" y="0"/>
                    <a:pt x="39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05" name="Google Shape;6209;p9">
              <a:extLst>
                <a:ext uri="{FF2B5EF4-FFF2-40B4-BE49-F238E27FC236}">
                  <a16:creationId xmlns:a16="http://schemas.microsoft.com/office/drawing/2014/main" id="{9436878E-68A4-43E8-BD27-EEAD2D814FEA}"/>
                </a:ext>
              </a:extLst>
            </p:cNvPr>
            <p:cNvSpPr/>
            <p:nvPr/>
          </p:nvSpPr>
          <p:spPr>
            <a:xfrm>
              <a:off x="5413100" y="3453775"/>
              <a:ext cx="24500" cy="13975"/>
            </a:xfrm>
            <a:custGeom>
              <a:avLst/>
              <a:gdLst/>
              <a:ahLst/>
              <a:cxnLst/>
              <a:rect l="l" t="t" r="r" b="b"/>
              <a:pathLst>
                <a:path w="980" h="559" extrusionOk="0">
                  <a:moveTo>
                    <a:pt x="199" y="0"/>
                  </a:moveTo>
                  <a:lnTo>
                    <a:pt x="0" y="199"/>
                  </a:lnTo>
                  <a:cubicBezTo>
                    <a:pt x="179" y="378"/>
                    <a:pt x="398" y="498"/>
                    <a:pt x="657" y="557"/>
                  </a:cubicBezTo>
                  <a:cubicBezTo>
                    <a:pt x="671" y="558"/>
                    <a:pt x="685" y="559"/>
                    <a:pt x="697" y="559"/>
                  </a:cubicBezTo>
                  <a:cubicBezTo>
                    <a:pt x="980" y="559"/>
                    <a:pt x="814" y="352"/>
                    <a:pt x="776" y="199"/>
                  </a:cubicBezTo>
                  <a:cubicBezTo>
                    <a:pt x="577" y="140"/>
                    <a:pt x="398" y="80"/>
                    <a:pt x="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06" name="Google Shape;6210;p9">
              <a:extLst>
                <a:ext uri="{FF2B5EF4-FFF2-40B4-BE49-F238E27FC236}">
                  <a16:creationId xmlns:a16="http://schemas.microsoft.com/office/drawing/2014/main" id="{766B6044-5714-43D8-B8FB-8BE454FBD462}"/>
                </a:ext>
              </a:extLst>
            </p:cNvPr>
            <p:cNvSpPr/>
            <p:nvPr/>
          </p:nvSpPr>
          <p:spPr>
            <a:xfrm>
              <a:off x="5242025" y="3367875"/>
              <a:ext cx="14425" cy="5350"/>
            </a:xfrm>
            <a:custGeom>
              <a:avLst/>
              <a:gdLst/>
              <a:ahLst/>
              <a:cxnLst/>
              <a:rect l="l" t="t" r="r" b="b"/>
              <a:pathLst>
                <a:path w="577" h="214" extrusionOk="0">
                  <a:moveTo>
                    <a:pt x="233" y="0"/>
                  </a:moveTo>
                  <a:cubicBezTo>
                    <a:pt x="169" y="0"/>
                    <a:pt x="104" y="8"/>
                    <a:pt x="40" y="15"/>
                  </a:cubicBezTo>
                  <a:cubicBezTo>
                    <a:pt x="0" y="94"/>
                    <a:pt x="0" y="134"/>
                    <a:pt x="0" y="214"/>
                  </a:cubicBezTo>
                  <a:lnTo>
                    <a:pt x="577" y="214"/>
                  </a:lnTo>
                  <a:cubicBezTo>
                    <a:pt x="496" y="38"/>
                    <a:pt x="369" y="0"/>
                    <a:pt x="23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07" name="Google Shape;6211;p9">
              <a:extLst>
                <a:ext uri="{FF2B5EF4-FFF2-40B4-BE49-F238E27FC236}">
                  <a16:creationId xmlns:a16="http://schemas.microsoft.com/office/drawing/2014/main" id="{3E2C2B5F-93AD-43F0-9FC8-C6E12C0A3DF3}"/>
                </a:ext>
              </a:extLst>
            </p:cNvPr>
            <p:cNvSpPr/>
            <p:nvPr/>
          </p:nvSpPr>
          <p:spPr>
            <a:xfrm>
              <a:off x="5223600" y="3266775"/>
              <a:ext cx="12975" cy="5500"/>
            </a:xfrm>
            <a:custGeom>
              <a:avLst/>
              <a:gdLst/>
              <a:ahLst/>
              <a:cxnLst/>
              <a:rect l="l" t="t" r="r" b="b"/>
              <a:pathLst>
                <a:path w="519" h="220" extrusionOk="0">
                  <a:moveTo>
                    <a:pt x="180" y="1"/>
                  </a:moveTo>
                  <a:cubicBezTo>
                    <a:pt x="120" y="80"/>
                    <a:pt x="41" y="120"/>
                    <a:pt x="1" y="200"/>
                  </a:cubicBezTo>
                  <a:cubicBezTo>
                    <a:pt x="75" y="207"/>
                    <a:pt x="149" y="220"/>
                    <a:pt x="219" y="220"/>
                  </a:cubicBezTo>
                  <a:cubicBezTo>
                    <a:pt x="337" y="220"/>
                    <a:pt x="443" y="183"/>
                    <a:pt x="518" y="21"/>
                  </a:cubicBezTo>
                  <a:cubicBezTo>
                    <a:pt x="399" y="21"/>
                    <a:pt x="299" y="1"/>
                    <a:pt x="18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08" name="Google Shape;6212;p9">
              <a:extLst>
                <a:ext uri="{FF2B5EF4-FFF2-40B4-BE49-F238E27FC236}">
                  <a16:creationId xmlns:a16="http://schemas.microsoft.com/office/drawing/2014/main" id="{296F7AE5-CD24-467E-9B5D-1DEBA7D735F1}"/>
                </a:ext>
              </a:extLst>
            </p:cNvPr>
            <p:cNvSpPr/>
            <p:nvPr/>
          </p:nvSpPr>
          <p:spPr>
            <a:xfrm>
              <a:off x="5294225" y="3391100"/>
              <a:ext cx="5000" cy="5000"/>
            </a:xfrm>
            <a:custGeom>
              <a:avLst/>
              <a:gdLst/>
              <a:ahLst/>
              <a:cxnLst/>
              <a:rect l="l" t="t" r="r" b="b"/>
              <a:pathLst>
                <a:path w="200" h="200" extrusionOk="0">
                  <a:moveTo>
                    <a:pt x="1" y="1"/>
                  </a:moveTo>
                  <a:lnTo>
                    <a:pt x="1" y="200"/>
                  </a:lnTo>
                  <a:lnTo>
                    <a:pt x="200" y="200"/>
                  </a:lnTo>
                  <a:cubicBezTo>
                    <a:pt x="180" y="100"/>
                    <a:pt x="100" y="6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09" name="Google Shape;6213;p9">
              <a:extLst>
                <a:ext uri="{FF2B5EF4-FFF2-40B4-BE49-F238E27FC236}">
                  <a16:creationId xmlns:a16="http://schemas.microsoft.com/office/drawing/2014/main" id="{256C2953-9FCF-467C-AF0B-997115D22868}"/>
                </a:ext>
              </a:extLst>
            </p:cNvPr>
            <p:cNvSpPr/>
            <p:nvPr/>
          </p:nvSpPr>
          <p:spPr>
            <a:xfrm>
              <a:off x="5299200" y="3396575"/>
              <a:ext cx="6000" cy="4000"/>
            </a:xfrm>
            <a:custGeom>
              <a:avLst/>
              <a:gdLst/>
              <a:ahLst/>
              <a:cxnLst/>
              <a:rect l="l" t="t" r="r" b="b"/>
              <a:pathLst>
                <a:path w="240" h="160" extrusionOk="0">
                  <a:moveTo>
                    <a:pt x="1" y="1"/>
                  </a:moveTo>
                  <a:lnTo>
                    <a:pt x="1" y="1"/>
                  </a:lnTo>
                  <a:cubicBezTo>
                    <a:pt x="60" y="100"/>
                    <a:pt x="140" y="160"/>
                    <a:pt x="239" y="160"/>
                  </a:cubicBezTo>
                  <a:cubicBezTo>
                    <a:pt x="160" y="80"/>
                    <a:pt x="80" y="4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10" name="Google Shape;6214;p9">
              <a:extLst>
                <a:ext uri="{FF2B5EF4-FFF2-40B4-BE49-F238E27FC236}">
                  <a16:creationId xmlns:a16="http://schemas.microsoft.com/office/drawing/2014/main" id="{C1096347-6263-417E-854E-EF2289A35734}"/>
                </a:ext>
              </a:extLst>
            </p:cNvPr>
            <p:cNvSpPr/>
            <p:nvPr/>
          </p:nvSpPr>
          <p:spPr>
            <a:xfrm>
              <a:off x="5238025" y="3362775"/>
              <a:ext cx="4025" cy="4975"/>
            </a:xfrm>
            <a:custGeom>
              <a:avLst/>
              <a:gdLst/>
              <a:ahLst/>
              <a:cxnLst/>
              <a:rect l="l" t="t" r="r" b="b"/>
              <a:pathLst>
                <a:path w="161" h="199" extrusionOk="0">
                  <a:moveTo>
                    <a:pt x="1" y="0"/>
                  </a:moveTo>
                  <a:lnTo>
                    <a:pt x="1" y="0"/>
                  </a:lnTo>
                  <a:cubicBezTo>
                    <a:pt x="21" y="99"/>
                    <a:pt x="61" y="159"/>
                    <a:pt x="160" y="199"/>
                  </a:cubicBezTo>
                  <a:cubicBezTo>
                    <a:pt x="120" y="119"/>
                    <a:pt x="61" y="6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11" name="Google Shape;6215;p9">
              <a:extLst>
                <a:ext uri="{FF2B5EF4-FFF2-40B4-BE49-F238E27FC236}">
                  <a16:creationId xmlns:a16="http://schemas.microsoft.com/office/drawing/2014/main" id="{6EA6C708-C96B-47CD-9C66-9657D4E0642F}"/>
                </a:ext>
              </a:extLst>
            </p:cNvPr>
            <p:cNvSpPr/>
            <p:nvPr/>
          </p:nvSpPr>
          <p:spPr>
            <a:xfrm>
              <a:off x="5428000" y="2510350"/>
              <a:ext cx="5000" cy="8000"/>
            </a:xfrm>
            <a:custGeom>
              <a:avLst/>
              <a:gdLst/>
              <a:ahLst/>
              <a:cxnLst/>
              <a:rect l="l" t="t" r="r" b="b"/>
              <a:pathLst>
                <a:path w="200" h="320" extrusionOk="0">
                  <a:moveTo>
                    <a:pt x="21" y="1"/>
                  </a:moveTo>
                  <a:cubicBezTo>
                    <a:pt x="1" y="120"/>
                    <a:pt x="1" y="240"/>
                    <a:pt x="160" y="319"/>
                  </a:cubicBezTo>
                  <a:cubicBezTo>
                    <a:pt x="180" y="200"/>
                    <a:pt x="200" y="41"/>
                    <a:pt x="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12" name="Google Shape;6216;p9">
              <a:extLst>
                <a:ext uri="{FF2B5EF4-FFF2-40B4-BE49-F238E27FC236}">
                  <a16:creationId xmlns:a16="http://schemas.microsoft.com/office/drawing/2014/main" id="{8EB6C3DF-D330-470F-B72B-8062B8EEB602}"/>
                </a:ext>
              </a:extLst>
            </p:cNvPr>
            <p:cNvSpPr/>
            <p:nvPr/>
          </p:nvSpPr>
          <p:spPr>
            <a:xfrm>
              <a:off x="5199250" y="3281700"/>
              <a:ext cx="43775" cy="22400"/>
            </a:xfrm>
            <a:custGeom>
              <a:avLst/>
              <a:gdLst/>
              <a:ahLst/>
              <a:cxnLst/>
              <a:rect l="l" t="t" r="r" b="b"/>
              <a:pathLst>
                <a:path w="1751" h="896" extrusionOk="0">
                  <a:moveTo>
                    <a:pt x="199" y="1"/>
                  </a:moveTo>
                  <a:cubicBezTo>
                    <a:pt x="100" y="80"/>
                    <a:pt x="0" y="100"/>
                    <a:pt x="0" y="219"/>
                  </a:cubicBezTo>
                  <a:cubicBezTo>
                    <a:pt x="498" y="697"/>
                    <a:pt x="1074" y="896"/>
                    <a:pt x="1751" y="896"/>
                  </a:cubicBezTo>
                  <a:cubicBezTo>
                    <a:pt x="1174" y="677"/>
                    <a:pt x="796" y="120"/>
                    <a:pt x="1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13" name="Google Shape;6217;p9">
              <a:extLst>
                <a:ext uri="{FF2B5EF4-FFF2-40B4-BE49-F238E27FC236}">
                  <a16:creationId xmlns:a16="http://schemas.microsoft.com/office/drawing/2014/main" id="{49406209-28AA-404D-8C26-7F2B33A37915}"/>
                </a:ext>
              </a:extLst>
            </p:cNvPr>
            <p:cNvSpPr/>
            <p:nvPr/>
          </p:nvSpPr>
          <p:spPr>
            <a:xfrm>
              <a:off x="5189800" y="3278800"/>
              <a:ext cx="14450" cy="8400"/>
            </a:xfrm>
            <a:custGeom>
              <a:avLst/>
              <a:gdLst/>
              <a:ahLst/>
              <a:cxnLst/>
              <a:rect l="l" t="t" r="r" b="b"/>
              <a:pathLst>
                <a:path w="578" h="336" extrusionOk="0">
                  <a:moveTo>
                    <a:pt x="226" y="0"/>
                  </a:moveTo>
                  <a:cubicBezTo>
                    <a:pt x="176" y="0"/>
                    <a:pt x="132" y="25"/>
                    <a:pt x="100" y="97"/>
                  </a:cubicBezTo>
                  <a:cubicBezTo>
                    <a:pt x="0" y="276"/>
                    <a:pt x="259" y="296"/>
                    <a:pt x="378" y="335"/>
                  </a:cubicBezTo>
                  <a:cubicBezTo>
                    <a:pt x="438" y="276"/>
                    <a:pt x="498" y="196"/>
                    <a:pt x="577" y="117"/>
                  </a:cubicBezTo>
                  <a:cubicBezTo>
                    <a:pt x="457" y="103"/>
                    <a:pt x="328" y="0"/>
                    <a:pt x="22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14" name="Google Shape;6218;p9">
              <a:extLst>
                <a:ext uri="{FF2B5EF4-FFF2-40B4-BE49-F238E27FC236}">
                  <a16:creationId xmlns:a16="http://schemas.microsoft.com/office/drawing/2014/main" id="{1C75EB78-27BE-465A-9D6A-F086C290E6D0}"/>
                </a:ext>
              </a:extLst>
            </p:cNvPr>
            <p:cNvSpPr/>
            <p:nvPr/>
          </p:nvSpPr>
          <p:spPr>
            <a:xfrm>
              <a:off x="5174375" y="3146175"/>
              <a:ext cx="69150" cy="16200"/>
            </a:xfrm>
            <a:custGeom>
              <a:avLst/>
              <a:gdLst/>
              <a:ahLst/>
              <a:cxnLst/>
              <a:rect l="l" t="t" r="r" b="b"/>
              <a:pathLst>
                <a:path w="2766" h="648" extrusionOk="0">
                  <a:moveTo>
                    <a:pt x="1924" y="0"/>
                  </a:moveTo>
                  <a:cubicBezTo>
                    <a:pt x="1621" y="0"/>
                    <a:pt x="1315" y="40"/>
                    <a:pt x="1015" y="50"/>
                  </a:cubicBezTo>
                  <a:cubicBezTo>
                    <a:pt x="995" y="110"/>
                    <a:pt x="955" y="130"/>
                    <a:pt x="916" y="150"/>
                  </a:cubicBezTo>
                  <a:cubicBezTo>
                    <a:pt x="830" y="201"/>
                    <a:pt x="741" y="215"/>
                    <a:pt x="651" y="215"/>
                  </a:cubicBezTo>
                  <a:cubicBezTo>
                    <a:pt x="549" y="215"/>
                    <a:pt x="445" y="197"/>
                    <a:pt x="343" y="197"/>
                  </a:cubicBezTo>
                  <a:cubicBezTo>
                    <a:pt x="224" y="197"/>
                    <a:pt x="108" y="222"/>
                    <a:pt x="1" y="329"/>
                  </a:cubicBezTo>
                  <a:cubicBezTo>
                    <a:pt x="1" y="369"/>
                    <a:pt x="21" y="428"/>
                    <a:pt x="21" y="468"/>
                  </a:cubicBezTo>
                  <a:cubicBezTo>
                    <a:pt x="197" y="444"/>
                    <a:pt x="372" y="433"/>
                    <a:pt x="546" y="433"/>
                  </a:cubicBezTo>
                  <a:cubicBezTo>
                    <a:pt x="1213" y="433"/>
                    <a:pt x="1860" y="584"/>
                    <a:pt x="2507" y="647"/>
                  </a:cubicBezTo>
                  <a:cubicBezTo>
                    <a:pt x="2646" y="548"/>
                    <a:pt x="2746" y="448"/>
                    <a:pt x="2766" y="309"/>
                  </a:cubicBezTo>
                  <a:lnTo>
                    <a:pt x="2766" y="170"/>
                  </a:lnTo>
                  <a:cubicBezTo>
                    <a:pt x="2746" y="170"/>
                    <a:pt x="2686" y="150"/>
                    <a:pt x="2666" y="130"/>
                  </a:cubicBezTo>
                  <a:lnTo>
                    <a:pt x="2686" y="130"/>
                  </a:lnTo>
                  <a:cubicBezTo>
                    <a:pt x="2438" y="29"/>
                    <a:pt x="2182" y="0"/>
                    <a:pt x="19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15" name="Google Shape;6219;p9">
              <a:extLst>
                <a:ext uri="{FF2B5EF4-FFF2-40B4-BE49-F238E27FC236}">
                  <a16:creationId xmlns:a16="http://schemas.microsoft.com/office/drawing/2014/main" id="{4169B333-E386-4395-A364-EEC4F778C4E3}"/>
                </a:ext>
              </a:extLst>
            </p:cNvPr>
            <p:cNvSpPr/>
            <p:nvPr/>
          </p:nvSpPr>
          <p:spPr>
            <a:xfrm>
              <a:off x="5160450" y="3148050"/>
              <a:ext cx="36825" cy="5875"/>
            </a:xfrm>
            <a:custGeom>
              <a:avLst/>
              <a:gdLst/>
              <a:ahLst/>
              <a:cxnLst/>
              <a:rect l="l" t="t" r="r" b="b"/>
              <a:pathLst>
                <a:path w="1473" h="235" extrusionOk="0">
                  <a:moveTo>
                    <a:pt x="638" y="0"/>
                  </a:moveTo>
                  <a:cubicBezTo>
                    <a:pt x="422" y="0"/>
                    <a:pt x="206" y="38"/>
                    <a:pt x="1" y="174"/>
                  </a:cubicBezTo>
                  <a:cubicBezTo>
                    <a:pt x="219" y="174"/>
                    <a:pt x="379" y="194"/>
                    <a:pt x="558" y="234"/>
                  </a:cubicBezTo>
                  <a:cubicBezTo>
                    <a:pt x="657" y="201"/>
                    <a:pt x="763" y="196"/>
                    <a:pt x="870" y="196"/>
                  </a:cubicBezTo>
                  <a:cubicBezTo>
                    <a:pt x="909" y="196"/>
                    <a:pt x="948" y="197"/>
                    <a:pt x="987" y="197"/>
                  </a:cubicBezTo>
                  <a:cubicBezTo>
                    <a:pt x="1161" y="197"/>
                    <a:pt x="1332" y="185"/>
                    <a:pt x="1473" y="55"/>
                  </a:cubicBezTo>
                  <a:lnTo>
                    <a:pt x="1473" y="55"/>
                  </a:lnTo>
                  <a:cubicBezTo>
                    <a:pt x="1452" y="56"/>
                    <a:pt x="1431" y="56"/>
                    <a:pt x="1411" y="56"/>
                  </a:cubicBezTo>
                  <a:cubicBezTo>
                    <a:pt x="1166" y="56"/>
                    <a:pt x="902" y="0"/>
                    <a:pt x="6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16" name="Google Shape;6220;p9">
              <a:extLst>
                <a:ext uri="{FF2B5EF4-FFF2-40B4-BE49-F238E27FC236}">
                  <a16:creationId xmlns:a16="http://schemas.microsoft.com/office/drawing/2014/main" id="{FC3FD6AA-44A8-4EED-A8CD-25AD8CAD107D}"/>
                </a:ext>
              </a:extLst>
            </p:cNvPr>
            <p:cNvSpPr/>
            <p:nvPr/>
          </p:nvSpPr>
          <p:spPr>
            <a:xfrm>
              <a:off x="5204225" y="3166825"/>
              <a:ext cx="19750" cy="11200"/>
            </a:xfrm>
            <a:custGeom>
              <a:avLst/>
              <a:gdLst/>
              <a:ahLst/>
              <a:cxnLst/>
              <a:rect l="l" t="t" r="r" b="b"/>
              <a:pathLst>
                <a:path w="790" h="448" extrusionOk="0">
                  <a:moveTo>
                    <a:pt x="0" y="0"/>
                  </a:moveTo>
                  <a:lnTo>
                    <a:pt x="0" y="0"/>
                  </a:lnTo>
                  <a:cubicBezTo>
                    <a:pt x="60" y="120"/>
                    <a:pt x="120" y="279"/>
                    <a:pt x="179" y="418"/>
                  </a:cubicBezTo>
                  <a:cubicBezTo>
                    <a:pt x="299" y="418"/>
                    <a:pt x="418" y="438"/>
                    <a:pt x="557" y="438"/>
                  </a:cubicBezTo>
                  <a:cubicBezTo>
                    <a:pt x="591" y="445"/>
                    <a:pt x="620" y="448"/>
                    <a:pt x="645" y="448"/>
                  </a:cubicBezTo>
                  <a:cubicBezTo>
                    <a:pt x="767" y="448"/>
                    <a:pt x="789" y="368"/>
                    <a:pt x="756" y="219"/>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17" name="Google Shape;6221;p9">
              <a:extLst>
                <a:ext uri="{FF2B5EF4-FFF2-40B4-BE49-F238E27FC236}">
                  <a16:creationId xmlns:a16="http://schemas.microsoft.com/office/drawing/2014/main" id="{D97E2238-FCE7-40AB-B5ED-C0518FBFCF93}"/>
                </a:ext>
              </a:extLst>
            </p:cNvPr>
            <p:cNvSpPr/>
            <p:nvPr/>
          </p:nvSpPr>
          <p:spPr>
            <a:xfrm>
              <a:off x="5450875" y="2742600"/>
              <a:ext cx="182550" cy="17700"/>
            </a:xfrm>
            <a:custGeom>
              <a:avLst/>
              <a:gdLst/>
              <a:ahLst/>
              <a:cxnLst/>
              <a:rect l="l" t="t" r="r" b="b"/>
              <a:pathLst>
                <a:path w="7302" h="708" extrusionOk="0">
                  <a:moveTo>
                    <a:pt x="3579" y="1"/>
                  </a:moveTo>
                  <a:cubicBezTo>
                    <a:pt x="3360" y="1"/>
                    <a:pt x="3142" y="11"/>
                    <a:pt x="2925" y="41"/>
                  </a:cubicBezTo>
                  <a:cubicBezTo>
                    <a:pt x="2852" y="59"/>
                    <a:pt x="2761" y="162"/>
                    <a:pt x="2701" y="162"/>
                  </a:cubicBezTo>
                  <a:cubicBezTo>
                    <a:pt x="2696" y="162"/>
                    <a:pt x="2691" y="161"/>
                    <a:pt x="2686" y="160"/>
                  </a:cubicBezTo>
                  <a:cubicBezTo>
                    <a:pt x="2351" y="60"/>
                    <a:pt x="2008" y="35"/>
                    <a:pt x="1660" y="35"/>
                  </a:cubicBezTo>
                  <a:cubicBezTo>
                    <a:pt x="1298" y="35"/>
                    <a:pt x="931" y="62"/>
                    <a:pt x="563" y="62"/>
                  </a:cubicBezTo>
                  <a:cubicBezTo>
                    <a:pt x="508" y="62"/>
                    <a:pt x="454" y="62"/>
                    <a:pt x="399" y="60"/>
                  </a:cubicBezTo>
                  <a:cubicBezTo>
                    <a:pt x="299" y="180"/>
                    <a:pt x="1" y="60"/>
                    <a:pt x="41" y="359"/>
                  </a:cubicBezTo>
                  <a:cubicBezTo>
                    <a:pt x="61" y="399"/>
                    <a:pt x="61" y="438"/>
                    <a:pt x="81" y="478"/>
                  </a:cubicBezTo>
                  <a:cubicBezTo>
                    <a:pt x="399" y="478"/>
                    <a:pt x="697" y="458"/>
                    <a:pt x="1035" y="458"/>
                  </a:cubicBezTo>
                  <a:cubicBezTo>
                    <a:pt x="2686" y="498"/>
                    <a:pt x="4377" y="578"/>
                    <a:pt x="6048" y="637"/>
                  </a:cubicBezTo>
                  <a:cubicBezTo>
                    <a:pt x="6274" y="670"/>
                    <a:pt x="6505" y="708"/>
                    <a:pt x="6733" y="708"/>
                  </a:cubicBezTo>
                  <a:cubicBezTo>
                    <a:pt x="6927" y="708"/>
                    <a:pt x="7118" y="680"/>
                    <a:pt x="7302" y="598"/>
                  </a:cubicBezTo>
                  <a:lnTo>
                    <a:pt x="7302" y="438"/>
                  </a:lnTo>
                  <a:cubicBezTo>
                    <a:pt x="6944" y="438"/>
                    <a:pt x="6605" y="438"/>
                    <a:pt x="6247" y="399"/>
                  </a:cubicBezTo>
                  <a:cubicBezTo>
                    <a:pt x="6221" y="397"/>
                    <a:pt x="6195" y="396"/>
                    <a:pt x="6168" y="396"/>
                  </a:cubicBezTo>
                  <a:cubicBezTo>
                    <a:pt x="6075" y="396"/>
                    <a:pt x="5978" y="405"/>
                    <a:pt x="5883" y="405"/>
                  </a:cubicBezTo>
                  <a:cubicBezTo>
                    <a:pt x="5697" y="405"/>
                    <a:pt x="5516" y="372"/>
                    <a:pt x="5372" y="180"/>
                  </a:cubicBezTo>
                  <a:cubicBezTo>
                    <a:pt x="5312" y="140"/>
                    <a:pt x="5233" y="60"/>
                    <a:pt x="5153" y="60"/>
                  </a:cubicBezTo>
                  <a:cubicBezTo>
                    <a:pt x="4634" y="60"/>
                    <a:pt x="4104" y="1"/>
                    <a:pt x="35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18" name="Google Shape;6222;p9">
              <a:extLst>
                <a:ext uri="{FF2B5EF4-FFF2-40B4-BE49-F238E27FC236}">
                  <a16:creationId xmlns:a16="http://schemas.microsoft.com/office/drawing/2014/main" id="{9F56DAB8-5DDC-4378-8A3F-D2D8176EF1E9}"/>
                </a:ext>
              </a:extLst>
            </p:cNvPr>
            <p:cNvSpPr/>
            <p:nvPr/>
          </p:nvSpPr>
          <p:spPr>
            <a:xfrm>
              <a:off x="5561300" y="2513850"/>
              <a:ext cx="12950" cy="118875"/>
            </a:xfrm>
            <a:custGeom>
              <a:avLst/>
              <a:gdLst/>
              <a:ahLst/>
              <a:cxnLst/>
              <a:rect l="l" t="t" r="r" b="b"/>
              <a:pathLst>
                <a:path w="518" h="4755" extrusionOk="0">
                  <a:moveTo>
                    <a:pt x="0" y="0"/>
                  </a:moveTo>
                  <a:lnTo>
                    <a:pt x="0" y="0"/>
                  </a:lnTo>
                  <a:cubicBezTo>
                    <a:pt x="20" y="1592"/>
                    <a:pt x="20" y="3163"/>
                    <a:pt x="20" y="4754"/>
                  </a:cubicBezTo>
                  <a:cubicBezTo>
                    <a:pt x="517" y="4635"/>
                    <a:pt x="259" y="4317"/>
                    <a:pt x="199" y="4038"/>
                  </a:cubicBezTo>
                  <a:cubicBezTo>
                    <a:pt x="199" y="2984"/>
                    <a:pt x="219" y="1950"/>
                    <a:pt x="199" y="895"/>
                  </a:cubicBezTo>
                  <a:cubicBezTo>
                    <a:pt x="159" y="597"/>
                    <a:pt x="299" y="259"/>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19" name="Google Shape;6223;p9">
              <a:extLst>
                <a:ext uri="{FF2B5EF4-FFF2-40B4-BE49-F238E27FC236}">
                  <a16:creationId xmlns:a16="http://schemas.microsoft.com/office/drawing/2014/main" id="{8B53EC02-0714-43FC-9F01-BF8EA7393EDD}"/>
                </a:ext>
              </a:extLst>
            </p:cNvPr>
            <p:cNvSpPr/>
            <p:nvPr/>
          </p:nvSpPr>
          <p:spPr>
            <a:xfrm>
              <a:off x="5559800" y="2614800"/>
              <a:ext cx="14450" cy="69650"/>
            </a:xfrm>
            <a:custGeom>
              <a:avLst/>
              <a:gdLst/>
              <a:ahLst/>
              <a:cxnLst/>
              <a:rect l="l" t="t" r="r" b="b"/>
              <a:pathLst>
                <a:path w="578" h="2786" extrusionOk="0">
                  <a:moveTo>
                    <a:pt x="279" y="0"/>
                  </a:moveTo>
                  <a:cubicBezTo>
                    <a:pt x="219" y="239"/>
                    <a:pt x="378" y="518"/>
                    <a:pt x="100" y="716"/>
                  </a:cubicBezTo>
                  <a:cubicBezTo>
                    <a:pt x="80" y="1333"/>
                    <a:pt x="0" y="1970"/>
                    <a:pt x="219" y="2785"/>
                  </a:cubicBezTo>
                  <a:cubicBezTo>
                    <a:pt x="577" y="1731"/>
                    <a:pt x="398" y="876"/>
                    <a:pt x="4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20" name="Google Shape;6224;p9">
              <a:extLst>
                <a:ext uri="{FF2B5EF4-FFF2-40B4-BE49-F238E27FC236}">
                  <a16:creationId xmlns:a16="http://schemas.microsoft.com/office/drawing/2014/main" id="{78221CBD-8B5F-4C72-97B3-CECC8B91DDED}"/>
                </a:ext>
              </a:extLst>
            </p:cNvPr>
            <p:cNvSpPr/>
            <p:nvPr/>
          </p:nvSpPr>
          <p:spPr>
            <a:xfrm>
              <a:off x="5428000" y="2728675"/>
              <a:ext cx="5000" cy="5000"/>
            </a:xfrm>
            <a:custGeom>
              <a:avLst/>
              <a:gdLst/>
              <a:ahLst/>
              <a:cxnLst/>
              <a:rect l="l" t="t" r="r" b="b"/>
              <a:pathLst>
                <a:path w="200" h="200" extrusionOk="0">
                  <a:moveTo>
                    <a:pt x="1" y="1"/>
                  </a:moveTo>
                  <a:lnTo>
                    <a:pt x="1" y="1"/>
                  </a:lnTo>
                  <a:cubicBezTo>
                    <a:pt x="21" y="100"/>
                    <a:pt x="100" y="160"/>
                    <a:pt x="200" y="200"/>
                  </a:cubicBezTo>
                  <a:cubicBezTo>
                    <a:pt x="120" y="140"/>
                    <a:pt x="80" y="60"/>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21" name="Google Shape;6225;p9">
              <a:extLst>
                <a:ext uri="{FF2B5EF4-FFF2-40B4-BE49-F238E27FC236}">
                  <a16:creationId xmlns:a16="http://schemas.microsoft.com/office/drawing/2014/main" id="{E26B6B2F-345C-4213-9564-15BBF011C2E6}"/>
                </a:ext>
              </a:extLst>
            </p:cNvPr>
            <p:cNvSpPr/>
            <p:nvPr/>
          </p:nvSpPr>
          <p:spPr>
            <a:xfrm>
              <a:off x="5579700" y="2744100"/>
              <a:ext cx="6475" cy="3000"/>
            </a:xfrm>
            <a:custGeom>
              <a:avLst/>
              <a:gdLst/>
              <a:ahLst/>
              <a:cxnLst/>
              <a:rect l="l" t="t" r="r" b="b"/>
              <a:pathLst>
                <a:path w="259" h="120" extrusionOk="0">
                  <a:moveTo>
                    <a:pt x="0" y="0"/>
                  </a:moveTo>
                  <a:cubicBezTo>
                    <a:pt x="80" y="20"/>
                    <a:pt x="159" y="80"/>
                    <a:pt x="219" y="120"/>
                  </a:cubicBezTo>
                  <a:cubicBezTo>
                    <a:pt x="219" y="80"/>
                    <a:pt x="219" y="2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22" name="Google Shape;6226;p9">
              <a:extLst>
                <a:ext uri="{FF2B5EF4-FFF2-40B4-BE49-F238E27FC236}">
                  <a16:creationId xmlns:a16="http://schemas.microsoft.com/office/drawing/2014/main" id="{61CCDFE6-436A-46F8-A0A9-A0106365CF9D}"/>
                </a:ext>
              </a:extLst>
            </p:cNvPr>
            <p:cNvSpPr/>
            <p:nvPr/>
          </p:nvSpPr>
          <p:spPr>
            <a:xfrm>
              <a:off x="5443425" y="2743100"/>
              <a:ext cx="17425" cy="8150"/>
            </a:xfrm>
            <a:custGeom>
              <a:avLst/>
              <a:gdLst/>
              <a:ahLst/>
              <a:cxnLst/>
              <a:rect l="l" t="t" r="r" b="b"/>
              <a:pathLst>
                <a:path w="697" h="326" extrusionOk="0">
                  <a:moveTo>
                    <a:pt x="199" y="1"/>
                  </a:moveTo>
                  <a:cubicBezTo>
                    <a:pt x="120" y="1"/>
                    <a:pt x="1" y="40"/>
                    <a:pt x="40" y="160"/>
                  </a:cubicBezTo>
                  <a:cubicBezTo>
                    <a:pt x="56" y="287"/>
                    <a:pt x="149" y="325"/>
                    <a:pt x="256" y="325"/>
                  </a:cubicBezTo>
                  <a:cubicBezTo>
                    <a:pt x="283" y="325"/>
                    <a:pt x="311" y="323"/>
                    <a:pt x="339" y="319"/>
                  </a:cubicBezTo>
                  <a:lnTo>
                    <a:pt x="697" y="21"/>
                  </a:lnTo>
                  <a:lnTo>
                    <a:pt x="19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23" name="Google Shape;6227;p9">
              <a:extLst>
                <a:ext uri="{FF2B5EF4-FFF2-40B4-BE49-F238E27FC236}">
                  <a16:creationId xmlns:a16="http://schemas.microsoft.com/office/drawing/2014/main" id="{439E24A2-83C0-412B-A2CF-8870BBE07DE2}"/>
                </a:ext>
              </a:extLst>
            </p:cNvPr>
            <p:cNvSpPr/>
            <p:nvPr/>
          </p:nvSpPr>
          <p:spPr>
            <a:xfrm>
              <a:off x="6143150" y="3391100"/>
              <a:ext cx="6975" cy="5000"/>
            </a:xfrm>
            <a:custGeom>
              <a:avLst/>
              <a:gdLst/>
              <a:ahLst/>
              <a:cxnLst/>
              <a:rect l="l" t="t" r="r" b="b"/>
              <a:pathLst>
                <a:path w="279" h="200" extrusionOk="0">
                  <a:moveTo>
                    <a:pt x="200" y="1"/>
                  </a:moveTo>
                  <a:lnTo>
                    <a:pt x="1" y="200"/>
                  </a:lnTo>
                  <a:cubicBezTo>
                    <a:pt x="15" y="194"/>
                    <a:pt x="33" y="192"/>
                    <a:pt x="53" y="192"/>
                  </a:cubicBezTo>
                  <a:cubicBezTo>
                    <a:pt x="89" y="192"/>
                    <a:pt x="131" y="199"/>
                    <a:pt x="165" y="199"/>
                  </a:cubicBezTo>
                  <a:cubicBezTo>
                    <a:pt x="236" y="199"/>
                    <a:pt x="279" y="171"/>
                    <a:pt x="2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24" name="Google Shape;6228;p9">
              <a:extLst>
                <a:ext uri="{FF2B5EF4-FFF2-40B4-BE49-F238E27FC236}">
                  <a16:creationId xmlns:a16="http://schemas.microsoft.com/office/drawing/2014/main" id="{090ACDC8-BE6E-4057-8F43-33E3E6F231C3}"/>
                </a:ext>
              </a:extLst>
            </p:cNvPr>
            <p:cNvSpPr/>
            <p:nvPr/>
          </p:nvSpPr>
          <p:spPr>
            <a:xfrm>
              <a:off x="6171500" y="3383150"/>
              <a:ext cx="5000" cy="3500"/>
            </a:xfrm>
            <a:custGeom>
              <a:avLst/>
              <a:gdLst/>
              <a:ahLst/>
              <a:cxnLst/>
              <a:rect l="l" t="t" r="r" b="b"/>
              <a:pathLst>
                <a:path w="200" h="140" extrusionOk="0">
                  <a:moveTo>
                    <a:pt x="20" y="1"/>
                  </a:moveTo>
                  <a:cubicBezTo>
                    <a:pt x="0" y="40"/>
                    <a:pt x="0" y="100"/>
                    <a:pt x="0" y="140"/>
                  </a:cubicBezTo>
                  <a:lnTo>
                    <a:pt x="199" y="140"/>
                  </a:lnTo>
                  <a:cubicBezTo>
                    <a:pt x="160" y="100"/>
                    <a:pt x="80" y="40"/>
                    <a:pt x="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25" name="Google Shape;6229;p9">
              <a:extLst>
                <a:ext uri="{FF2B5EF4-FFF2-40B4-BE49-F238E27FC236}">
                  <a16:creationId xmlns:a16="http://schemas.microsoft.com/office/drawing/2014/main" id="{A22034DE-9699-4727-9FE8-E384CBC4B595}"/>
                </a:ext>
              </a:extLst>
            </p:cNvPr>
            <p:cNvSpPr/>
            <p:nvPr/>
          </p:nvSpPr>
          <p:spPr>
            <a:xfrm>
              <a:off x="6166525" y="3386625"/>
              <a:ext cx="5000" cy="2275"/>
            </a:xfrm>
            <a:custGeom>
              <a:avLst/>
              <a:gdLst/>
              <a:ahLst/>
              <a:cxnLst/>
              <a:rect l="l" t="t" r="r" b="b"/>
              <a:pathLst>
                <a:path w="200" h="91" extrusionOk="0">
                  <a:moveTo>
                    <a:pt x="1" y="1"/>
                  </a:moveTo>
                  <a:cubicBezTo>
                    <a:pt x="37" y="65"/>
                    <a:pt x="74" y="91"/>
                    <a:pt x="106" y="91"/>
                  </a:cubicBezTo>
                  <a:cubicBezTo>
                    <a:pt x="145" y="91"/>
                    <a:pt x="178" y="55"/>
                    <a:pt x="1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26" name="Google Shape;6230;p9">
              <a:extLst>
                <a:ext uri="{FF2B5EF4-FFF2-40B4-BE49-F238E27FC236}">
                  <a16:creationId xmlns:a16="http://schemas.microsoft.com/office/drawing/2014/main" id="{F2C961B1-6897-4D43-9757-30F97B7C58CC}"/>
                </a:ext>
              </a:extLst>
            </p:cNvPr>
            <p:cNvSpPr/>
            <p:nvPr/>
          </p:nvSpPr>
          <p:spPr>
            <a:xfrm>
              <a:off x="5770650" y="3067250"/>
              <a:ext cx="38325" cy="85675"/>
            </a:xfrm>
            <a:custGeom>
              <a:avLst/>
              <a:gdLst/>
              <a:ahLst/>
              <a:cxnLst/>
              <a:rect l="l" t="t" r="r" b="b"/>
              <a:pathLst>
                <a:path w="1533" h="3427" extrusionOk="0">
                  <a:moveTo>
                    <a:pt x="91" y="0"/>
                  </a:moveTo>
                  <a:cubicBezTo>
                    <a:pt x="68" y="0"/>
                    <a:pt x="45" y="2"/>
                    <a:pt x="21" y="5"/>
                  </a:cubicBezTo>
                  <a:cubicBezTo>
                    <a:pt x="1" y="442"/>
                    <a:pt x="21" y="880"/>
                    <a:pt x="81" y="1318"/>
                  </a:cubicBezTo>
                  <a:cubicBezTo>
                    <a:pt x="140" y="1974"/>
                    <a:pt x="379" y="2631"/>
                    <a:pt x="21" y="3267"/>
                  </a:cubicBezTo>
                  <a:cubicBezTo>
                    <a:pt x="140" y="3307"/>
                    <a:pt x="279" y="3386"/>
                    <a:pt x="399" y="3426"/>
                  </a:cubicBezTo>
                  <a:cubicBezTo>
                    <a:pt x="717" y="3188"/>
                    <a:pt x="737" y="2830"/>
                    <a:pt x="797" y="2511"/>
                  </a:cubicBezTo>
                  <a:cubicBezTo>
                    <a:pt x="817" y="2312"/>
                    <a:pt x="638" y="2034"/>
                    <a:pt x="797" y="1934"/>
                  </a:cubicBezTo>
                  <a:cubicBezTo>
                    <a:pt x="1533" y="1397"/>
                    <a:pt x="1115" y="880"/>
                    <a:pt x="797" y="343"/>
                  </a:cubicBezTo>
                  <a:cubicBezTo>
                    <a:pt x="558" y="214"/>
                    <a:pt x="369" y="0"/>
                    <a:pt x="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27" name="Google Shape;6231;p9">
              <a:extLst>
                <a:ext uri="{FF2B5EF4-FFF2-40B4-BE49-F238E27FC236}">
                  <a16:creationId xmlns:a16="http://schemas.microsoft.com/office/drawing/2014/main" id="{2C6C87A1-C8A8-4B89-A154-CB074D9C1DFA}"/>
                </a:ext>
              </a:extLst>
            </p:cNvPr>
            <p:cNvSpPr/>
            <p:nvPr/>
          </p:nvSpPr>
          <p:spPr>
            <a:xfrm>
              <a:off x="5661250" y="3105650"/>
              <a:ext cx="57725" cy="39150"/>
            </a:xfrm>
            <a:custGeom>
              <a:avLst/>
              <a:gdLst/>
              <a:ahLst/>
              <a:cxnLst/>
              <a:rect l="l" t="t" r="r" b="b"/>
              <a:pathLst>
                <a:path w="2309" h="1566" extrusionOk="0">
                  <a:moveTo>
                    <a:pt x="1174" y="0"/>
                  </a:moveTo>
                  <a:cubicBezTo>
                    <a:pt x="319" y="180"/>
                    <a:pt x="1" y="677"/>
                    <a:pt x="200" y="1532"/>
                  </a:cubicBezTo>
                  <a:cubicBezTo>
                    <a:pt x="246" y="1556"/>
                    <a:pt x="288" y="1566"/>
                    <a:pt x="325" y="1566"/>
                  </a:cubicBezTo>
                  <a:cubicBezTo>
                    <a:pt x="444" y="1566"/>
                    <a:pt x="517" y="1460"/>
                    <a:pt x="577" y="1353"/>
                  </a:cubicBezTo>
                  <a:cubicBezTo>
                    <a:pt x="813" y="672"/>
                    <a:pt x="954" y="422"/>
                    <a:pt x="1365" y="422"/>
                  </a:cubicBezTo>
                  <a:cubicBezTo>
                    <a:pt x="1577" y="422"/>
                    <a:pt x="1861" y="489"/>
                    <a:pt x="2268" y="597"/>
                  </a:cubicBezTo>
                  <a:cubicBezTo>
                    <a:pt x="2308" y="199"/>
                    <a:pt x="2089" y="60"/>
                    <a:pt x="1731" y="0"/>
                  </a:cubicBezTo>
                  <a:cubicBezTo>
                    <a:pt x="1632" y="80"/>
                    <a:pt x="1537" y="120"/>
                    <a:pt x="1445" y="120"/>
                  </a:cubicBezTo>
                  <a:cubicBezTo>
                    <a:pt x="1353" y="120"/>
                    <a:pt x="1264" y="80"/>
                    <a:pt x="117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28" name="Google Shape;6232;p9">
              <a:extLst>
                <a:ext uri="{FF2B5EF4-FFF2-40B4-BE49-F238E27FC236}">
                  <a16:creationId xmlns:a16="http://schemas.microsoft.com/office/drawing/2014/main" id="{9F2F9714-08DC-435B-9814-444FAE8D44AB}"/>
                </a:ext>
              </a:extLst>
            </p:cNvPr>
            <p:cNvSpPr/>
            <p:nvPr/>
          </p:nvSpPr>
          <p:spPr>
            <a:xfrm>
              <a:off x="5609025" y="3090725"/>
              <a:ext cx="22900" cy="86575"/>
            </a:xfrm>
            <a:custGeom>
              <a:avLst/>
              <a:gdLst/>
              <a:ahLst/>
              <a:cxnLst/>
              <a:rect l="l" t="t" r="r" b="b"/>
              <a:pathLst>
                <a:path w="916" h="3463" extrusionOk="0">
                  <a:moveTo>
                    <a:pt x="399" y="1"/>
                  </a:moveTo>
                  <a:cubicBezTo>
                    <a:pt x="1" y="458"/>
                    <a:pt x="598" y="896"/>
                    <a:pt x="399" y="1373"/>
                  </a:cubicBezTo>
                  <a:cubicBezTo>
                    <a:pt x="319" y="2070"/>
                    <a:pt x="80" y="2746"/>
                    <a:pt x="200" y="3462"/>
                  </a:cubicBezTo>
                  <a:cubicBezTo>
                    <a:pt x="836" y="2368"/>
                    <a:pt x="916" y="1234"/>
                    <a:pt x="578" y="40"/>
                  </a:cubicBezTo>
                  <a:cubicBezTo>
                    <a:pt x="518" y="1"/>
                    <a:pt x="438" y="1"/>
                    <a:pt x="3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29" name="Google Shape;6233;p9">
              <a:extLst>
                <a:ext uri="{FF2B5EF4-FFF2-40B4-BE49-F238E27FC236}">
                  <a16:creationId xmlns:a16="http://schemas.microsoft.com/office/drawing/2014/main" id="{175C8F40-CFAB-4FC6-ABEE-34BED76AFB26}"/>
                </a:ext>
              </a:extLst>
            </p:cNvPr>
            <p:cNvSpPr/>
            <p:nvPr/>
          </p:nvSpPr>
          <p:spPr>
            <a:xfrm>
              <a:off x="5697050" y="3062375"/>
              <a:ext cx="45775" cy="14950"/>
            </a:xfrm>
            <a:custGeom>
              <a:avLst/>
              <a:gdLst/>
              <a:ahLst/>
              <a:cxnLst/>
              <a:rect l="l" t="t" r="r" b="b"/>
              <a:pathLst>
                <a:path w="1831" h="598" extrusionOk="0">
                  <a:moveTo>
                    <a:pt x="1234" y="1"/>
                  </a:moveTo>
                  <a:cubicBezTo>
                    <a:pt x="896" y="279"/>
                    <a:pt x="359" y="100"/>
                    <a:pt x="1" y="598"/>
                  </a:cubicBezTo>
                  <a:cubicBezTo>
                    <a:pt x="697" y="538"/>
                    <a:pt x="1274" y="478"/>
                    <a:pt x="1831" y="200"/>
                  </a:cubicBezTo>
                  <a:lnTo>
                    <a:pt x="1791" y="140"/>
                  </a:lnTo>
                  <a:cubicBezTo>
                    <a:pt x="1736" y="98"/>
                    <a:pt x="1668" y="91"/>
                    <a:pt x="1597" y="91"/>
                  </a:cubicBezTo>
                  <a:cubicBezTo>
                    <a:pt x="1556" y="91"/>
                    <a:pt x="1514" y="93"/>
                    <a:pt x="1473" y="93"/>
                  </a:cubicBezTo>
                  <a:cubicBezTo>
                    <a:pt x="1382" y="93"/>
                    <a:pt x="1296" y="81"/>
                    <a:pt x="12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30" name="Google Shape;6234;p9">
              <a:extLst>
                <a:ext uri="{FF2B5EF4-FFF2-40B4-BE49-F238E27FC236}">
                  <a16:creationId xmlns:a16="http://schemas.microsoft.com/office/drawing/2014/main" id="{C302F9F1-6B3B-46EE-A297-82F0A878686E}"/>
                </a:ext>
              </a:extLst>
            </p:cNvPr>
            <p:cNvSpPr/>
            <p:nvPr/>
          </p:nvSpPr>
          <p:spPr>
            <a:xfrm>
              <a:off x="5682150" y="3148450"/>
              <a:ext cx="26875" cy="9475"/>
            </a:xfrm>
            <a:custGeom>
              <a:avLst/>
              <a:gdLst/>
              <a:ahLst/>
              <a:cxnLst/>
              <a:rect l="l" t="t" r="r" b="b"/>
              <a:pathLst>
                <a:path w="1075" h="379" extrusionOk="0">
                  <a:moveTo>
                    <a:pt x="538" y="0"/>
                  </a:moveTo>
                  <a:cubicBezTo>
                    <a:pt x="403" y="0"/>
                    <a:pt x="269" y="19"/>
                    <a:pt x="139" y="19"/>
                  </a:cubicBezTo>
                  <a:cubicBezTo>
                    <a:pt x="0" y="138"/>
                    <a:pt x="40" y="258"/>
                    <a:pt x="159" y="377"/>
                  </a:cubicBezTo>
                  <a:cubicBezTo>
                    <a:pt x="189" y="375"/>
                    <a:pt x="219" y="374"/>
                    <a:pt x="250" y="374"/>
                  </a:cubicBezTo>
                  <a:cubicBezTo>
                    <a:pt x="326" y="374"/>
                    <a:pt x="405" y="379"/>
                    <a:pt x="485" y="379"/>
                  </a:cubicBezTo>
                  <a:cubicBezTo>
                    <a:pt x="675" y="379"/>
                    <a:pt x="875" y="353"/>
                    <a:pt x="1074" y="178"/>
                  </a:cubicBezTo>
                  <a:cubicBezTo>
                    <a:pt x="894" y="32"/>
                    <a:pt x="714" y="0"/>
                    <a:pt x="5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31" name="Google Shape;6235;p9">
              <a:extLst>
                <a:ext uri="{FF2B5EF4-FFF2-40B4-BE49-F238E27FC236}">
                  <a16:creationId xmlns:a16="http://schemas.microsoft.com/office/drawing/2014/main" id="{4D5A648A-07B4-4C1B-9024-8BF4295EA4AC}"/>
                </a:ext>
              </a:extLst>
            </p:cNvPr>
            <p:cNvSpPr/>
            <p:nvPr/>
          </p:nvSpPr>
          <p:spPr>
            <a:xfrm>
              <a:off x="5771150" y="3054150"/>
              <a:ext cx="16950" cy="22700"/>
            </a:xfrm>
            <a:custGeom>
              <a:avLst/>
              <a:gdLst/>
              <a:ahLst/>
              <a:cxnLst/>
              <a:rect l="l" t="t" r="r" b="b"/>
              <a:pathLst>
                <a:path w="678" h="908" extrusionOk="0">
                  <a:moveTo>
                    <a:pt x="169" y="1"/>
                  </a:moveTo>
                  <a:cubicBezTo>
                    <a:pt x="55" y="1"/>
                    <a:pt x="42" y="179"/>
                    <a:pt x="1" y="330"/>
                  </a:cubicBezTo>
                  <a:cubicBezTo>
                    <a:pt x="1" y="370"/>
                    <a:pt x="21" y="449"/>
                    <a:pt x="21" y="509"/>
                  </a:cubicBezTo>
                  <a:cubicBezTo>
                    <a:pt x="193" y="662"/>
                    <a:pt x="273" y="908"/>
                    <a:pt x="546" y="908"/>
                  </a:cubicBezTo>
                  <a:cubicBezTo>
                    <a:pt x="556" y="908"/>
                    <a:pt x="567" y="907"/>
                    <a:pt x="578" y="907"/>
                  </a:cubicBezTo>
                  <a:cubicBezTo>
                    <a:pt x="618" y="867"/>
                    <a:pt x="677" y="807"/>
                    <a:pt x="677" y="728"/>
                  </a:cubicBezTo>
                  <a:cubicBezTo>
                    <a:pt x="657" y="569"/>
                    <a:pt x="598" y="429"/>
                    <a:pt x="558" y="310"/>
                  </a:cubicBezTo>
                  <a:cubicBezTo>
                    <a:pt x="498" y="230"/>
                    <a:pt x="458" y="171"/>
                    <a:pt x="399" y="131"/>
                  </a:cubicBezTo>
                  <a:cubicBezTo>
                    <a:pt x="293" y="38"/>
                    <a:pt x="220" y="1"/>
                    <a:pt x="1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32" name="Google Shape;6236;p9">
              <a:extLst>
                <a:ext uri="{FF2B5EF4-FFF2-40B4-BE49-F238E27FC236}">
                  <a16:creationId xmlns:a16="http://schemas.microsoft.com/office/drawing/2014/main" id="{78386E46-F1D7-47A7-8603-2F646651C2F1}"/>
                </a:ext>
              </a:extLst>
            </p:cNvPr>
            <p:cNvSpPr/>
            <p:nvPr/>
          </p:nvSpPr>
          <p:spPr>
            <a:xfrm>
              <a:off x="5666225" y="3139475"/>
              <a:ext cx="19425" cy="18425"/>
            </a:xfrm>
            <a:custGeom>
              <a:avLst/>
              <a:gdLst/>
              <a:ahLst/>
              <a:cxnLst/>
              <a:rect l="l" t="t" r="r" b="b"/>
              <a:pathLst>
                <a:path w="777" h="737" extrusionOk="0">
                  <a:moveTo>
                    <a:pt x="339" y="0"/>
                  </a:moveTo>
                  <a:cubicBezTo>
                    <a:pt x="219" y="40"/>
                    <a:pt x="120" y="120"/>
                    <a:pt x="1" y="179"/>
                  </a:cubicBezTo>
                  <a:cubicBezTo>
                    <a:pt x="120" y="537"/>
                    <a:pt x="478" y="597"/>
                    <a:pt x="776" y="736"/>
                  </a:cubicBezTo>
                  <a:lnTo>
                    <a:pt x="776" y="378"/>
                  </a:lnTo>
                  <a:cubicBezTo>
                    <a:pt x="577" y="299"/>
                    <a:pt x="438" y="139"/>
                    <a:pt x="3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33" name="Google Shape;6237;p9">
              <a:extLst>
                <a:ext uri="{FF2B5EF4-FFF2-40B4-BE49-F238E27FC236}">
                  <a16:creationId xmlns:a16="http://schemas.microsoft.com/office/drawing/2014/main" id="{93A477C5-F55C-4DB0-BD30-6B593C388A0C}"/>
                </a:ext>
              </a:extLst>
            </p:cNvPr>
            <p:cNvSpPr/>
            <p:nvPr/>
          </p:nvSpPr>
          <p:spPr>
            <a:xfrm>
              <a:off x="5728400" y="3060200"/>
              <a:ext cx="14425" cy="6825"/>
            </a:xfrm>
            <a:custGeom>
              <a:avLst/>
              <a:gdLst/>
              <a:ahLst/>
              <a:cxnLst/>
              <a:rect l="l" t="t" r="r" b="b"/>
              <a:pathLst>
                <a:path w="577" h="273" extrusionOk="0">
                  <a:moveTo>
                    <a:pt x="389" y="1"/>
                  </a:moveTo>
                  <a:cubicBezTo>
                    <a:pt x="271" y="1"/>
                    <a:pt x="148" y="89"/>
                    <a:pt x="24" y="89"/>
                  </a:cubicBezTo>
                  <a:cubicBezTo>
                    <a:pt x="16" y="89"/>
                    <a:pt x="8" y="89"/>
                    <a:pt x="0" y="88"/>
                  </a:cubicBezTo>
                  <a:lnTo>
                    <a:pt x="0" y="88"/>
                  </a:lnTo>
                  <a:cubicBezTo>
                    <a:pt x="71" y="229"/>
                    <a:pt x="176" y="273"/>
                    <a:pt x="299" y="273"/>
                  </a:cubicBezTo>
                  <a:cubicBezTo>
                    <a:pt x="385" y="273"/>
                    <a:pt x="479" y="252"/>
                    <a:pt x="577" y="227"/>
                  </a:cubicBezTo>
                  <a:lnTo>
                    <a:pt x="577" y="108"/>
                  </a:lnTo>
                  <a:cubicBezTo>
                    <a:pt x="516" y="27"/>
                    <a:pt x="454" y="1"/>
                    <a:pt x="38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34" name="Google Shape;6238;p9">
              <a:extLst>
                <a:ext uri="{FF2B5EF4-FFF2-40B4-BE49-F238E27FC236}">
                  <a16:creationId xmlns:a16="http://schemas.microsoft.com/office/drawing/2014/main" id="{21683474-7778-40CA-8809-D2E250D98855}"/>
                </a:ext>
              </a:extLst>
            </p:cNvPr>
            <p:cNvSpPr/>
            <p:nvPr/>
          </p:nvSpPr>
          <p:spPr>
            <a:xfrm>
              <a:off x="5690600" y="3105150"/>
              <a:ext cx="13950" cy="4875"/>
            </a:xfrm>
            <a:custGeom>
              <a:avLst/>
              <a:gdLst/>
              <a:ahLst/>
              <a:cxnLst/>
              <a:rect l="l" t="t" r="r" b="b"/>
              <a:pathLst>
                <a:path w="558" h="195" extrusionOk="0">
                  <a:moveTo>
                    <a:pt x="0" y="1"/>
                  </a:moveTo>
                  <a:lnTo>
                    <a:pt x="0" y="1"/>
                  </a:lnTo>
                  <a:cubicBezTo>
                    <a:pt x="100" y="130"/>
                    <a:pt x="199" y="195"/>
                    <a:pt x="294" y="195"/>
                  </a:cubicBezTo>
                  <a:cubicBezTo>
                    <a:pt x="388" y="195"/>
                    <a:pt x="478" y="130"/>
                    <a:pt x="557" y="1"/>
                  </a:cubicBezTo>
                  <a:lnTo>
                    <a:pt x="557" y="1"/>
                  </a:lnTo>
                  <a:cubicBezTo>
                    <a:pt x="458" y="11"/>
                    <a:pt x="368" y="16"/>
                    <a:pt x="279" y="16"/>
                  </a:cubicBezTo>
                  <a:cubicBezTo>
                    <a:pt x="189" y="16"/>
                    <a:pt x="100" y="1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35" name="Google Shape;6239;p9">
              <a:extLst>
                <a:ext uri="{FF2B5EF4-FFF2-40B4-BE49-F238E27FC236}">
                  <a16:creationId xmlns:a16="http://schemas.microsoft.com/office/drawing/2014/main" id="{10E821ED-1395-4B2C-AB8F-3CF807B1939C}"/>
                </a:ext>
              </a:extLst>
            </p:cNvPr>
            <p:cNvSpPr/>
            <p:nvPr/>
          </p:nvSpPr>
          <p:spPr>
            <a:xfrm>
              <a:off x="5756725" y="3060750"/>
              <a:ext cx="5000" cy="2150"/>
            </a:xfrm>
            <a:custGeom>
              <a:avLst/>
              <a:gdLst/>
              <a:ahLst/>
              <a:cxnLst/>
              <a:rect l="l" t="t" r="r" b="b"/>
              <a:pathLst>
                <a:path w="200" h="86" extrusionOk="0">
                  <a:moveTo>
                    <a:pt x="111" y="0"/>
                  </a:moveTo>
                  <a:cubicBezTo>
                    <a:pt x="73" y="0"/>
                    <a:pt x="34" y="31"/>
                    <a:pt x="1" y="86"/>
                  </a:cubicBezTo>
                  <a:lnTo>
                    <a:pt x="100" y="86"/>
                  </a:lnTo>
                  <a:lnTo>
                    <a:pt x="200" y="66"/>
                  </a:lnTo>
                  <a:cubicBezTo>
                    <a:pt x="173" y="21"/>
                    <a:pt x="142" y="0"/>
                    <a:pt x="11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36" name="Google Shape;6240;p9">
              <a:extLst>
                <a:ext uri="{FF2B5EF4-FFF2-40B4-BE49-F238E27FC236}">
                  <a16:creationId xmlns:a16="http://schemas.microsoft.com/office/drawing/2014/main" id="{86002BDB-7F85-4DB4-8C23-EF4200BF8156}"/>
                </a:ext>
              </a:extLst>
            </p:cNvPr>
            <p:cNvSpPr/>
            <p:nvPr/>
          </p:nvSpPr>
          <p:spPr>
            <a:xfrm>
              <a:off x="5325575" y="2992250"/>
              <a:ext cx="166125" cy="42850"/>
            </a:xfrm>
            <a:custGeom>
              <a:avLst/>
              <a:gdLst/>
              <a:ahLst/>
              <a:cxnLst/>
              <a:rect l="l" t="t" r="r" b="b"/>
              <a:pathLst>
                <a:path w="6645" h="1714" extrusionOk="0">
                  <a:moveTo>
                    <a:pt x="5073" y="1413"/>
                  </a:moveTo>
                  <a:cubicBezTo>
                    <a:pt x="5253" y="1413"/>
                    <a:pt x="5461" y="1431"/>
                    <a:pt x="5679" y="1433"/>
                  </a:cubicBezTo>
                  <a:lnTo>
                    <a:pt x="5679" y="1433"/>
                  </a:lnTo>
                  <a:cubicBezTo>
                    <a:pt x="5569" y="1440"/>
                    <a:pt x="5464" y="1448"/>
                    <a:pt x="5365" y="1448"/>
                  </a:cubicBezTo>
                  <a:cubicBezTo>
                    <a:pt x="5259" y="1448"/>
                    <a:pt x="5161" y="1439"/>
                    <a:pt x="5073" y="1413"/>
                  </a:cubicBezTo>
                  <a:close/>
                  <a:moveTo>
                    <a:pt x="0" y="1"/>
                  </a:moveTo>
                  <a:lnTo>
                    <a:pt x="0" y="1"/>
                  </a:lnTo>
                  <a:cubicBezTo>
                    <a:pt x="139" y="100"/>
                    <a:pt x="298" y="220"/>
                    <a:pt x="497" y="319"/>
                  </a:cubicBezTo>
                  <a:cubicBezTo>
                    <a:pt x="1233" y="657"/>
                    <a:pt x="2129" y="737"/>
                    <a:pt x="2785" y="1194"/>
                  </a:cubicBezTo>
                  <a:cubicBezTo>
                    <a:pt x="3432" y="1635"/>
                    <a:pt x="4098" y="1714"/>
                    <a:pt x="4783" y="1714"/>
                  </a:cubicBezTo>
                  <a:cubicBezTo>
                    <a:pt x="5088" y="1714"/>
                    <a:pt x="5397" y="1698"/>
                    <a:pt x="5709" y="1692"/>
                  </a:cubicBezTo>
                  <a:cubicBezTo>
                    <a:pt x="5763" y="1692"/>
                    <a:pt x="5819" y="1692"/>
                    <a:pt x="5875" y="1692"/>
                  </a:cubicBezTo>
                  <a:cubicBezTo>
                    <a:pt x="6129" y="1692"/>
                    <a:pt x="6400" y="1679"/>
                    <a:pt x="6644" y="1533"/>
                  </a:cubicBezTo>
                  <a:cubicBezTo>
                    <a:pt x="6565" y="1513"/>
                    <a:pt x="6465" y="1493"/>
                    <a:pt x="6386" y="1453"/>
                  </a:cubicBezTo>
                  <a:cubicBezTo>
                    <a:pt x="6262" y="1427"/>
                    <a:pt x="6136" y="1419"/>
                    <a:pt x="6013" y="1419"/>
                  </a:cubicBezTo>
                  <a:cubicBezTo>
                    <a:pt x="6012" y="1419"/>
                    <a:pt x="6011" y="1419"/>
                    <a:pt x="6010" y="1419"/>
                  </a:cubicBezTo>
                  <a:lnTo>
                    <a:pt x="6010" y="1419"/>
                  </a:lnTo>
                  <a:cubicBezTo>
                    <a:pt x="6142" y="1405"/>
                    <a:pt x="6275" y="1379"/>
                    <a:pt x="6405" y="1334"/>
                  </a:cubicBezTo>
                  <a:lnTo>
                    <a:pt x="6405" y="1115"/>
                  </a:lnTo>
                  <a:cubicBezTo>
                    <a:pt x="6201" y="1099"/>
                    <a:pt x="5995" y="1090"/>
                    <a:pt x="5788" y="1090"/>
                  </a:cubicBezTo>
                  <a:cubicBezTo>
                    <a:pt x="5231" y="1090"/>
                    <a:pt x="4669" y="1154"/>
                    <a:pt x="4118" y="1314"/>
                  </a:cubicBezTo>
                  <a:cubicBezTo>
                    <a:pt x="4085" y="1317"/>
                    <a:pt x="4053" y="1318"/>
                    <a:pt x="4021" y="1318"/>
                  </a:cubicBezTo>
                  <a:cubicBezTo>
                    <a:pt x="3632" y="1318"/>
                    <a:pt x="3334" y="1102"/>
                    <a:pt x="2984" y="936"/>
                  </a:cubicBezTo>
                  <a:cubicBezTo>
                    <a:pt x="2009" y="498"/>
                    <a:pt x="1074" y="100"/>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37" name="Google Shape;6241;p9">
              <a:extLst>
                <a:ext uri="{FF2B5EF4-FFF2-40B4-BE49-F238E27FC236}">
                  <a16:creationId xmlns:a16="http://schemas.microsoft.com/office/drawing/2014/main" id="{2FC26BAD-39A1-4E9C-AD4B-8F8B59FA7DF2}"/>
                </a:ext>
              </a:extLst>
            </p:cNvPr>
            <p:cNvSpPr/>
            <p:nvPr/>
          </p:nvSpPr>
          <p:spPr>
            <a:xfrm>
              <a:off x="5598600" y="2995750"/>
              <a:ext cx="127325" cy="14925"/>
            </a:xfrm>
            <a:custGeom>
              <a:avLst/>
              <a:gdLst/>
              <a:ahLst/>
              <a:cxnLst/>
              <a:rect l="l" t="t" r="r" b="b"/>
              <a:pathLst>
                <a:path w="5093" h="597" extrusionOk="0">
                  <a:moveTo>
                    <a:pt x="4993" y="0"/>
                  </a:moveTo>
                  <a:cubicBezTo>
                    <a:pt x="3919" y="0"/>
                    <a:pt x="2885" y="159"/>
                    <a:pt x="1830" y="318"/>
                  </a:cubicBezTo>
                  <a:cubicBezTo>
                    <a:pt x="1233" y="418"/>
                    <a:pt x="597" y="279"/>
                    <a:pt x="0" y="557"/>
                  </a:cubicBezTo>
                  <a:cubicBezTo>
                    <a:pt x="517" y="577"/>
                    <a:pt x="1054" y="577"/>
                    <a:pt x="1552" y="597"/>
                  </a:cubicBezTo>
                  <a:lnTo>
                    <a:pt x="2487" y="597"/>
                  </a:lnTo>
                  <a:cubicBezTo>
                    <a:pt x="2686" y="597"/>
                    <a:pt x="2885" y="577"/>
                    <a:pt x="3083" y="577"/>
                  </a:cubicBezTo>
                  <a:cubicBezTo>
                    <a:pt x="3143" y="498"/>
                    <a:pt x="3203" y="458"/>
                    <a:pt x="3282" y="398"/>
                  </a:cubicBezTo>
                  <a:cubicBezTo>
                    <a:pt x="3372" y="410"/>
                    <a:pt x="3461" y="415"/>
                    <a:pt x="3549" y="415"/>
                  </a:cubicBezTo>
                  <a:cubicBezTo>
                    <a:pt x="4042" y="415"/>
                    <a:pt x="4503" y="250"/>
                    <a:pt x="4993" y="199"/>
                  </a:cubicBezTo>
                  <a:cubicBezTo>
                    <a:pt x="5013" y="199"/>
                    <a:pt x="5033" y="179"/>
                    <a:pt x="5073" y="120"/>
                  </a:cubicBezTo>
                  <a:cubicBezTo>
                    <a:pt x="5093" y="100"/>
                    <a:pt x="5073" y="60"/>
                    <a:pt x="49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38" name="Google Shape;6242;p9">
              <a:extLst>
                <a:ext uri="{FF2B5EF4-FFF2-40B4-BE49-F238E27FC236}">
                  <a16:creationId xmlns:a16="http://schemas.microsoft.com/office/drawing/2014/main" id="{123A1AB6-3BF9-4E39-B4B2-E86B3A125693}"/>
                </a:ext>
              </a:extLst>
            </p:cNvPr>
            <p:cNvSpPr/>
            <p:nvPr/>
          </p:nvSpPr>
          <p:spPr>
            <a:xfrm>
              <a:off x="5447900" y="3024800"/>
              <a:ext cx="37325" cy="4550"/>
            </a:xfrm>
            <a:custGeom>
              <a:avLst/>
              <a:gdLst/>
              <a:ahLst/>
              <a:cxnLst/>
              <a:rect l="l" t="t" r="r" b="b"/>
              <a:pathLst>
                <a:path w="1493" h="182" extrusionOk="0">
                  <a:moveTo>
                    <a:pt x="853" y="1"/>
                  </a:moveTo>
                  <a:cubicBezTo>
                    <a:pt x="569" y="1"/>
                    <a:pt x="285" y="20"/>
                    <a:pt x="1" y="111"/>
                  </a:cubicBezTo>
                  <a:cubicBezTo>
                    <a:pt x="269" y="156"/>
                    <a:pt x="543" y="182"/>
                    <a:pt x="820" y="182"/>
                  </a:cubicBezTo>
                  <a:cubicBezTo>
                    <a:pt x="1037" y="182"/>
                    <a:pt x="1255" y="166"/>
                    <a:pt x="1473" y="131"/>
                  </a:cubicBezTo>
                  <a:cubicBezTo>
                    <a:pt x="1473" y="91"/>
                    <a:pt x="1493" y="32"/>
                    <a:pt x="1493" y="12"/>
                  </a:cubicBezTo>
                  <a:cubicBezTo>
                    <a:pt x="1279" y="12"/>
                    <a:pt x="1066" y="1"/>
                    <a:pt x="8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39" name="Google Shape;6243;p9">
              <a:extLst>
                <a:ext uri="{FF2B5EF4-FFF2-40B4-BE49-F238E27FC236}">
                  <a16:creationId xmlns:a16="http://schemas.microsoft.com/office/drawing/2014/main" id="{BE0F84FB-6F36-446C-A363-E7C31E61ECA5}"/>
                </a:ext>
              </a:extLst>
            </p:cNvPr>
            <p:cNvSpPr/>
            <p:nvPr/>
          </p:nvSpPr>
          <p:spPr>
            <a:xfrm>
              <a:off x="5832825" y="3038025"/>
              <a:ext cx="66675" cy="107050"/>
            </a:xfrm>
            <a:custGeom>
              <a:avLst/>
              <a:gdLst/>
              <a:ahLst/>
              <a:cxnLst/>
              <a:rect l="l" t="t" r="r" b="b"/>
              <a:pathLst>
                <a:path w="2667" h="4282" extrusionOk="0">
                  <a:moveTo>
                    <a:pt x="1532" y="0"/>
                  </a:moveTo>
                  <a:cubicBezTo>
                    <a:pt x="1075" y="279"/>
                    <a:pt x="478" y="119"/>
                    <a:pt x="1" y="398"/>
                  </a:cubicBezTo>
                  <a:cubicBezTo>
                    <a:pt x="41" y="400"/>
                    <a:pt x="82" y="401"/>
                    <a:pt x="123" y="401"/>
                  </a:cubicBezTo>
                  <a:cubicBezTo>
                    <a:pt x="224" y="401"/>
                    <a:pt x="326" y="396"/>
                    <a:pt x="427" y="396"/>
                  </a:cubicBezTo>
                  <a:cubicBezTo>
                    <a:pt x="667" y="396"/>
                    <a:pt x="902" y="422"/>
                    <a:pt x="1115" y="597"/>
                  </a:cubicBezTo>
                  <a:cubicBezTo>
                    <a:pt x="1473" y="716"/>
                    <a:pt x="1333" y="1074"/>
                    <a:pt x="1433" y="1313"/>
                  </a:cubicBezTo>
                  <a:cubicBezTo>
                    <a:pt x="1512" y="2049"/>
                    <a:pt x="1711" y="2785"/>
                    <a:pt x="1174" y="3442"/>
                  </a:cubicBezTo>
                  <a:cubicBezTo>
                    <a:pt x="1174" y="3501"/>
                    <a:pt x="1134" y="3581"/>
                    <a:pt x="1134" y="3660"/>
                  </a:cubicBezTo>
                  <a:lnTo>
                    <a:pt x="1711" y="4237"/>
                  </a:lnTo>
                  <a:cubicBezTo>
                    <a:pt x="1751" y="4267"/>
                    <a:pt x="1781" y="4282"/>
                    <a:pt x="1811" y="4282"/>
                  </a:cubicBezTo>
                  <a:cubicBezTo>
                    <a:pt x="1841" y="4282"/>
                    <a:pt x="1870" y="4267"/>
                    <a:pt x="1910" y="4237"/>
                  </a:cubicBezTo>
                  <a:lnTo>
                    <a:pt x="2109" y="4038"/>
                  </a:lnTo>
                  <a:cubicBezTo>
                    <a:pt x="2189" y="3959"/>
                    <a:pt x="2209" y="3859"/>
                    <a:pt x="2209" y="3760"/>
                  </a:cubicBezTo>
                  <a:cubicBezTo>
                    <a:pt x="2169" y="3402"/>
                    <a:pt x="2288" y="3064"/>
                    <a:pt x="2288" y="2745"/>
                  </a:cubicBezTo>
                  <a:cubicBezTo>
                    <a:pt x="2308" y="1890"/>
                    <a:pt x="2666" y="1015"/>
                    <a:pt x="2109" y="199"/>
                  </a:cubicBezTo>
                  <a:cubicBezTo>
                    <a:pt x="1970" y="0"/>
                    <a:pt x="1731" y="60"/>
                    <a:pt x="153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40" name="Google Shape;6244;p9">
              <a:extLst>
                <a:ext uri="{FF2B5EF4-FFF2-40B4-BE49-F238E27FC236}">
                  <a16:creationId xmlns:a16="http://schemas.microsoft.com/office/drawing/2014/main" id="{83037DFE-9A6E-4E9F-850E-5EAADAD24C62}"/>
                </a:ext>
              </a:extLst>
            </p:cNvPr>
            <p:cNvSpPr/>
            <p:nvPr/>
          </p:nvSpPr>
          <p:spPr>
            <a:xfrm>
              <a:off x="5802975" y="2981250"/>
              <a:ext cx="79600" cy="19975"/>
            </a:xfrm>
            <a:custGeom>
              <a:avLst/>
              <a:gdLst/>
              <a:ahLst/>
              <a:cxnLst/>
              <a:rect l="l" t="t" r="r" b="b"/>
              <a:pathLst>
                <a:path w="3184" h="799" extrusionOk="0">
                  <a:moveTo>
                    <a:pt x="2527" y="0"/>
                  </a:moveTo>
                  <a:cubicBezTo>
                    <a:pt x="2364" y="0"/>
                    <a:pt x="2197" y="7"/>
                    <a:pt x="2030" y="43"/>
                  </a:cubicBezTo>
                  <a:cubicBezTo>
                    <a:pt x="1911" y="63"/>
                    <a:pt x="1791" y="103"/>
                    <a:pt x="1652" y="123"/>
                  </a:cubicBezTo>
                  <a:cubicBezTo>
                    <a:pt x="1393" y="162"/>
                    <a:pt x="1135" y="182"/>
                    <a:pt x="896" y="222"/>
                  </a:cubicBezTo>
                  <a:cubicBezTo>
                    <a:pt x="757" y="262"/>
                    <a:pt x="638" y="302"/>
                    <a:pt x="518" y="322"/>
                  </a:cubicBezTo>
                  <a:cubicBezTo>
                    <a:pt x="339" y="381"/>
                    <a:pt x="200" y="401"/>
                    <a:pt x="41" y="521"/>
                  </a:cubicBezTo>
                  <a:cubicBezTo>
                    <a:pt x="41" y="521"/>
                    <a:pt x="21" y="560"/>
                    <a:pt x="21" y="600"/>
                  </a:cubicBezTo>
                  <a:cubicBezTo>
                    <a:pt x="1" y="660"/>
                    <a:pt x="21" y="700"/>
                    <a:pt x="81" y="759"/>
                  </a:cubicBezTo>
                  <a:cubicBezTo>
                    <a:pt x="140" y="759"/>
                    <a:pt x="200" y="759"/>
                    <a:pt x="240" y="779"/>
                  </a:cubicBezTo>
                  <a:cubicBezTo>
                    <a:pt x="578" y="799"/>
                    <a:pt x="896" y="799"/>
                    <a:pt x="1214" y="799"/>
                  </a:cubicBezTo>
                  <a:cubicBezTo>
                    <a:pt x="1732" y="739"/>
                    <a:pt x="2229" y="640"/>
                    <a:pt x="2706" y="540"/>
                  </a:cubicBezTo>
                  <a:cubicBezTo>
                    <a:pt x="2826" y="461"/>
                    <a:pt x="3005" y="481"/>
                    <a:pt x="3104" y="381"/>
                  </a:cubicBezTo>
                  <a:cubicBezTo>
                    <a:pt x="3184" y="302"/>
                    <a:pt x="3144" y="202"/>
                    <a:pt x="3104" y="123"/>
                  </a:cubicBezTo>
                  <a:cubicBezTo>
                    <a:pt x="3025" y="83"/>
                    <a:pt x="2945" y="43"/>
                    <a:pt x="2846" y="3"/>
                  </a:cubicBezTo>
                  <a:cubicBezTo>
                    <a:pt x="2742" y="3"/>
                    <a:pt x="2636" y="0"/>
                    <a:pt x="252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41" name="Google Shape;6245;p9">
              <a:extLst>
                <a:ext uri="{FF2B5EF4-FFF2-40B4-BE49-F238E27FC236}">
                  <a16:creationId xmlns:a16="http://schemas.microsoft.com/office/drawing/2014/main" id="{11B05762-07B6-404D-A7AF-7373B8A37950}"/>
                </a:ext>
              </a:extLst>
            </p:cNvPr>
            <p:cNvSpPr/>
            <p:nvPr/>
          </p:nvSpPr>
          <p:spPr>
            <a:xfrm>
              <a:off x="5880575" y="2977650"/>
              <a:ext cx="44775" cy="13650"/>
            </a:xfrm>
            <a:custGeom>
              <a:avLst/>
              <a:gdLst/>
              <a:ahLst/>
              <a:cxnLst/>
              <a:rect l="l" t="t" r="r" b="b"/>
              <a:pathLst>
                <a:path w="1791" h="546" extrusionOk="0">
                  <a:moveTo>
                    <a:pt x="509" y="0"/>
                  </a:moveTo>
                  <a:cubicBezTo>
                    <a:pt x="305" y="0"/>
                    <a:pt x="129" y="114"/>
                    <a:pt x="0" y="406"/>
                  </a:cubicBezTo>
                  <a:cubicBezTo>
                    <a:pt x="0" y="446"/>
                    <a:pt x="20" y="505"/>
                    <a:pt x="20" y="545"/>
                  </a:cubicBezTo>
                  <a:cubicBezTo>
                    <a:pt x="398" y="525"/>
                    <a:pt x="776" y="525"/>
                    <a:pt x="1114" y="525"/>
                  </a:cubicBezTo>
                  <a:cubicBezTo>
                    <a:pt x="1214" y="426"/>
                    <a:pt x="1393" y="446"/>
                    <a:pt x="1512" y="386"/>
                  </a:cubicBezTo>
                  <a:cubicBezTo>
                    <a:pt x="1592" y="386"/>
                    <a:pt x="1651" y="346"/>
                    <a:pt x="1691" y="346"/>
                  </a:cubicBezTo>
                  <a:cubicBezTo>
                    <a:pt x="1711" y="346"/>
                    <a:pt x="1751" y="346"/>
                    <a:pt x="1771" y="306"/>
                  </a:cubicBezTo>
                  <a:cubicBezTo>
                    <a:pt x="1791" y="247"/>
                    <a:pt x="1791" y="227"/>
                    <a:pt x="1711" y="187"/>
                  </a:cubicBezTo>
                  <a:cubicBezTo>
                    <a:pt x="1649" y="114"/>
                    <a:pt x="1586" y="85"/>
                    <a:pt x="1518" y="85"/>
                  </a:cubicBezTo>
                  <a:cubicBezTo>
                    <a:pt x="1456" y="85"/>
                    <a:pt x="1389" y="109"/>
                    <a:pt x="1313" y="147"/>
                  </a:cubicBezTo>
                  <a:lnTo>
                    <a:pt x="975" y="147"/>
                  </a:lnTo>
                  <a:cubicBezTo>
                    <a:pt x="811" y="57"/>
                    <a:pt x="653" y="0"/>
                    <a:pt x="5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42" name="Google Shape;6246;p9">
              <a:extLst>
                <a:ext uri="{FF2B5EF4-FFF2-40B4-BE49-F238E27FC236}">
                  <a16:creationId xmlns:a16="http://schemas.microsoft.com/office/drawing/2014/main" id="{2259FEB9-4BBD-4F09-AAED-34005B182EB5}"/>
                </a:ext>
              </a:extLst>
            </p:cNvPr>
            <p:cNvSpPr/>
            <p:nvPr/>
          </p:nvSpPr>
          <p:spPr>
            <a:xfrm>
              <a:off x="5923350" y="2976900"/>
              <a:ext cx="26875" cy="8925"/>
            </a:xfrm>
            <a:custGeom>
              <a:avLst/>
              <a:gdLst/>
              <a:ahLst/>
              <a:cxnLst/>
              <a:rect l="l" t="t" r="r" b="b"/>
              <a:pathLst>
                <a:path w="1075" h="357" extrusionOk="0">
                  <a:moveTo>
                    <a:pt x="821" y="1"/>
                  </a:moveTo>
                  <a:cubicBezTo>
                    <a:pt x="539" y="1"/>
                    <a:pt x="270" y="160"/>
                    <a:pt x="0" y="177"/>
                  </a:cubicBezTo>
                  <a:lnTo>
                    <a:pt x="0" y="356"/>
                  </a:lnTo>
                  <a:lnTo>
                    <a:pt x="975" y="356"/>
                  </a:lnTo>
                  <a:cubicBezTo>
                    <a:pt x="995" y="356"/>
                    <a:pt x="1015" y="336"/>
                    <a:pt x="1054" y="317"/>
                  </a:cubicBezTo>
                  <a:cubicBezTo>
                    <a:pt x="1074" y="257"/>
                    <a:pt x="1054" y="237"/>
                    <a:pt x="975" y="177"/>
                  </a:cubicBezTo>
                  <a:lnTo>
                    <a:pt x="975" y="18"/>
                  </a:lnTo>
                  <a:cubicBezTo>
                    <a:pt x="923" y="6"/>
                    <a:pt x="872" y="1"/>
                    <a:pt x="8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43" name="Google Shape;6247;p9">
              <a:extLst>
                <a:ext uri="{FF2B5EF4-FFF2-40B4-BE49-F238E27FC236}">
                  <a16:creationId xmlns:a16="http://schemas.microsoft.com/office/drawing/2014/main" id="{CAF63B6C-3239-4EBD-BE51-1F7C32F1FD64}"/>
                </a:ext>
              </a:extLst>
            </p:cNvPr>
            <p:cNvSpPr/>
            <p:nvPr/>
          </p:nvSpPr>
          <p:spPr>
            <a:xfrm>
              <a:off x="5947700" y="2981325"/>
              <a:ext cx="23900" cy="5000"/>
            </a:xfrm>
            <a:custGeom>
              <a:avLst/>
              <a:gdLst/>
              <a:ahLst/>
              <a:cxnLst/>
              <a:rect l="l" t="t" r="r" b="b"/>
              <a:pathLst>
                <a:path w="956" h="200" extrusionOk="0">
                  <a:moveTo>
                    <a:pt x="1" y="0"/>
                  </a:moveTo>
                  <a:lnTo>
                    <a:pt x="1" y="179"/>
                  </a:lnTo>
                  <a:cubicBezTo>
                    <a:pt x="24" y="178"/>
                    <a:pt x="46" y="177"/>
                    <a:pt x="70" y="177"/>
                  </a:cubicBezTo>
                  <a:cubicBezTo>
                    <a:pt x="208" y="177"/>
                    <a:pt x="352" y="199"/>
                    <a:pt x="493" y="199"/>
                  </a:cubicBezTo>
                  <a:cubicBezTo>
                    <a:pt x="657" y="199"/>
                    <a:pt x="816" y="169"/>
                    <a:pt x="956" y="40"/>
                  </a:cubicBezTo>
                  <a:cubicBezTo>
                    <a:pt x="657" y="0"/>
                    <a:pt x="319"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44" name="Google Shape;6248;p9">
              <a:extLst>
                <a:ext uri="{FF2B5EF4-FFF2-40B4-BE49-F238E27FC236}">
                  <a16:creationId xmlns:a16="http://schemas.microsoft.com/office/drawing/2014/main" id="{FD653795-238A-41C9-AF1B-2C8E39E6D060}"/>
                </a:ext>
              </a:extLst>
            </p:cNvPr>
            <p:cNvSpPr/>
            <p:nvPr/>
          </p:nvSpPr>
          <p:spPr>
            <a:xfrm>
              <a:off x="5871125" y="2991175"/>
              <a:ext cx="9975" cy="4250"/>
            </a:xfrm>
            <a:custGeom>
              <a:avLst/>
              <a:gdLst/>
              <a:ahLst/>
              <a:cxnLst/>
              <a:rect l="l" t="t" r="r" b="b"/>
              <a:pathLst>
                <a:path w="399" h="170" extrusionOk="0">
                  <a:moveTo>
                    <a:pt x="344" y="0"/>
                  </a:moveTo>
                  <a:cubicBezTo>
                    <a:pt x="219" y="0"/>
                    <a:pt x="87" y="59"/>
                    <a:pt x="0" y="163"/>
                  </a:cubicBezTo>
                  <a:cubicBezTo>
                    <a:pt x="32" y="167"/>
                    <a:pt x="63" y="170"/>
                    <a:pt x="93" y="170"/>
                  </a:cubicBezTo>
                  <a:cubicBezTo>
                    <a:pt x="214" y="170"/>
                    <a:pt x="319" y="131"/>
                    <a:pt x="398" y="4"/>
                  </a:cubicBezTo>
                  <a:cubicBezTo>
                    <a:pt x="380" y="2"/>
                    <a:pt x="362" y="0"/>
                    <a:pt x="34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45" name="Google Shape;6249;p9">
              <a:extLst>
                <a:ext uri="{FF2B5EF4-FFF2-40B4-BE49-F238E27FC236}">
                  <a16:creationId xmlns:a16="http://schemas.microsoft.com/office/drawing/2014/main" id="{26B41A7B-D0C5-4FFA-B241-FF4EF46BC85A}"/>
                </a:ext>
              </a:extLst>
            </p:cNvPr>
            <p:cNvSpPr/>
            <p:nvPr/>
          </p:nvSpPr>
          <p:spPr>
            <a:xfrm>
              <a:off x="5909425" y="2986925"/>
              <a:ext cx="9950" cy="3875"/>
            </a:xfrm>
            <a:custGeom>
              <a:avLst/>
              <a:gdLst/>
              <a:ahLst/>
              <a:cxnLst/>
              <a:rect l="l" t="t" r="r" b="b"/>
              <a:pathLst>
                <a:path w="398" h="155" extrusionOk="0">
                  <a:moveTo>
                    <a:pt x="286" y="0"/>
                  </a:moveTo>
                  <a:cubicBezTo>
                    <a:pt x="174" y="0"/>
                    <a:pt x="75" y="49"/>
                    <a:pt x="0" y="154"/>
                  </a:cubicBezTo>
                  <a:cubicBezTo>
                    <a:pt x="159" y="154"/>
                    <a:pt x="298" y="134"/>
                    <a:pt x="398" y="15"/>
                  </a:cubicBezTo>
                  <a:cubicBezTo>
                    <a:pt x="359" y="5"/>
                    <a:pt x="322" y="0"/>
                    <a:pt x="28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46" name="Google Shape;6250;p9">
              <a:extLst>
                <a:ext uri="{FF2B5EF4-FFF2-40B4-BE49-F238E27FC236}">
                  <a16:creationId xmlns:a16="http://schemas.microsoft.com/office/drawing/2014/main" id="{8C517050-2963-44E0-AD82-C62713B59F87}"/>
                </a:ext>
              </a:extLst>
            </p:cNvPr>
            <p:cNvSpPr/>
            <p:nvPr/>
          </p:nvSpPr>
          <p:spPr>
            <a:xfrm>
              <a:off x="5723425" y="2978525"/>
              <a:ext cx="152200" cy="32150"/>
            </a:xfrm>
            <a:custGeom>
              <a:avLst/>
              <a:gdLst/>
              <a:ahLst/>
              <a:cxnLst/>
              <a:rect l="l" t="t" r="r" b="b"/>
              <a:pathLst>
                <a:path w="6088" h="1286" extrusionOk="0">
                  <a:moveTo>
                    <a:pt x="5242" y="1"/>
                  </a:moveTo>
                  <a:cubicBezTo>
                    <a:pt x="4888" y="1"/>
                    <a:pt x="4527" y="101"/>
                    <a:pt x="4178" y="112"/>
                  </a:cubicBezTo>
                  <a:cubicBezTo>
                    <a:pt x="4058" y="132"/>
                    <a:pt x="3919" y="132"/>
                    <a:pt x="3800" y="172"/>
                  </a:cubicBezTo>
                  <a:cubicBezTo>
                    <a:pt x="3692" y="229"/>
                    <a:pt x="3575" y="244"/>
                    <a:pt x="3453" y="244"/>
                  </a:cubicBezTo>
                  <a:cubicBezTo>
                    <a:pt x="3322" y="244"/>
                    <a:pt x="3186" y="226"/>
                    <a:pt x="3052" y="226"/>
                  </a:cubicBezTo>
                  <a:cubicBezTo>
                    <a:pt x="2919" y="226"/>
                    <a:pt x="2788" y="243"/>
                    <a:pt x="2666" y="311"/>
                  </a:cubicBezTo>
                  <a:cubicBezTo>
                    <a:pt x="2089" y="411"/>
                    <a:pt x="1492" y="271"/>
                    <a:pt x="935" y="530"/>
                  </a:cubicBezTo>
                  <a:cubicBezTo>
                    <a:pt x="841" y="607"/>
                    <a:pt x="729" y="618"/>
                    <a:pt x="611" y="618"/>
                  </a:cubicBezTo>
                  <a:cubicBezTo>
                    <a:pt x="564" y="618"/>
                    <a:pt x="516" y="616"/>
                    <a:pt x="468" y="616"/>
                  </a:cubicBezTo>
                  <a:cubicBezTo>
                    <a:pt x="356" y="616"/>
                    <a:pt x="243" y="626"/>
                    <a:pt x="139" y="689"/>
                  </a:cubicBezTo>
                  <a:cubicBezTo>
                    <a:pt x="128" y="683"/>
                    <a:pt x="114" y="681"/>
                    <a:pt x="100" y="681"/>
                  </a:cubicBezTo>
                  <a:cubicBezTo>
                    <a:pt x="66" y="681"/>
                    <a:pt x="28" y="695"/>
                    <a:pt x="0" y="709"/>
                  </a:cubicBezTo>
                  <a:lnTo>
                    <a:pt x="0" y="908"/>
                  </a:lnTo>
                  <a:cubicBezTo>
                    <a:pt x="25" y="908"/>
                    <a:pt x="51" y="908"/>
                    <a:pt x="75" y="908"/>
                  </a:cubicBezTo>
                  <a:cubicBezTo>
                    <a:pt x="324" y="908"/>
                    <a:pt x="541" y="924"/>
                    <a:pt x="577" y="1286"/>
                  </a:cubicBezTo>
                  <a:cubicBezTo>
                    <a:pt x="716" y="1167"/>
                    <a:pt x="836" y="1047"/>
                    <a:pt x="995" y="908"/>
                  </a:cubicBezTo>
                  <a:cubicBezTo>
                    <a:pt x="1228" y="955"/>
                    <a:pt x="1456" y="974"/>
                    <a:pt x="1681" y="974"/>
                  </a:cubicBezTo>
                  <a:cubicBezTo>
                    <a:pt x="2225" y="974"/>
                    <a:pt x="2754" y="861"/>
                    <a:pt x="3302" y="749"/>
                  </a:cubicBezTo>
                  <a:lnTo>
                    <a:pt x="3820" y="669"/>
                  </a:lnTo>
                  <a:cubicBezTo>
                    <a:pt x="3888" y="618"/>
                    <a:pt x="3957" y="566"/>
                    <a:pt x="4026" y="566"/>
                  </a:cubicBezTo>
                  <a:cubicBezTo>
                    <a:pt x="4037" y="566"/>
                    <a:pt x="4048" y="567"/>
                    <a:pt x="4058" y="570"/>
                  </a:cubicBezTo>
                  <a:cubicBezTo>
                    <a:pt x="4357" y="550"/>
                    <a:pt x="4655" y="550"/>
                    <a:pt x="4953" y="510"/>
                  </a:cubicBezTo>
                  <a:cubicBezTo>
                    <a:pt x="5013" y="470"/>
                    <a:pt x="5093" y="391"/>
                    <a:pt x="5192" y="371"/>
                  </a:cubicBezTo>
                  <a:cubicBezTo>
                    <a:pt x="5491" y="351"/>
                    <a:pt x="5789" y="351"/>
                    <a:pt x="6087" y="311"/>
                  </a:cubicBezTo>
                  <a:cubicBezTo>
                    <a:pt x="5818" y="69"/>
                    <a:pt x="5532" y="1"/>
                    <a:pt x="524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47" name="Google Shape;6251;p9">
              <a:extLst>
                <a:ext uri="{FF2B5EF4-FFF2-40B4-BE49-F238E27FC236}">
                  <a16:creationId xmlns:a16="http://schemas.microsoft.com/office/drawing/2014/main" id="{C12DB621-28AF-45C5-8795-E002489223D7}"/>
                </a:ext>
              </a:extLst>
            </p:cNvPr>
            <p:cNvSpPr/>
            <p:nvPr/>
          </p:nvSpPr>
          <p:spPr>
            <a:xfrm>
              <a:off x="5748275" y="2996025"/>
              <a:ext cx="57725" cy="10325"/>
            </a:xfrm>
            <a:custGeom>
              <a:avLst/>
              <a:gdLst/>
              <a:ahLst/>
              <a:cxnLst/>
              <a:rect l="l" t="t" r="r" b="b"/>
              <a:pathLst>
                <a:path w="2309" h="413" extrusionOk="0">
                  <a:moveTo>
                    <a:pt x="1853" y="0"/>
                  </a:moveTo>
                  <a:cubicBezTo>
                    <a:pt x="1266" y="0"/>
                    <a:pt x="702" y="211"/>
                    <a:pt x="118" y="211"/>
                  </a:cubicBezTo>
                  <a:cubicBezTo>
                    <a:pt x="79" y="211"/>
                    <a:pt x="40" y="210"/>
                    <a:pt x="1" y="208"/>
                  </a:cubicBezTo>
                  <a:lnTo>
                    <a:pt x="1" y="208"/>
                  </a:lnTo>
                  <a:cubicBezTo>
                    <a:pt x="363" y="347"/>
                    <a:pt x="716" y="413"/>
                    <a:pt x="1069" y="413"/>
                  </a:cubicBezTo>
                  <a:cubicBezTo>
                    <a:pt x="1472" y="413"/>
                    <a:pt x="1875" y="327"/>
                    <a:pt x="2288" y="168"/>
                  </a:cubicBezTo>
                  <a:cubicBezTo>
                    <a:pt x="2288" y="148"/>
                    <a:pt x="2288" y="89"/>
                    <a:pt x="2308" y="49"/>
                  </a:cubicBezTo>
                  <a:cubicBezTo>
                    <a:pt x="2154" y="14"/>
                    <a:pt x="2003" y="0"/>
                    <a:pt x="18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48" name="Google Shape;6252;p9">
              <a:extLst>
                <a:ext uri="{FF2B5EF4-FFF2-40B4-BE49-F238E27FC236}">
                  <a16:creationId xmlns:a16="http://schemas.microsoft.com/office/drawing/2014/main" id="{0E1D82D6-DFFC-4084-9581-245258366BA7}"/>
                </a:ext>
              </a:extLst>
            </p:cNvPr>
            <p:cNvSpPr/>
            <p:nvPr/>
          </p:nvSpPr>
          <p:spPr>
            <a:xfrm>
              <a:off x="5676175" y="3005700"/>
              <a:ext cx="5000" cy="4500"/>
            </a:xfrm>
            <a:custGeom>
              <a:avLst/>
              <a:gdLst/>
              <a:ahLst/>
              <a:cxnLst/>
              <a:rect l="l" t="t" r="r" b="b"/>
              <a:pathLst>
                <a:path w="200" h="180" extrusionOk="0">
                  <a:moveTo>
                    <a:pt x="199" y="0"/>
                  </a:moveTo>
                  <a:cubicBezTo>
                    <a:pt x="168" y="23"/>
                    <a:pt x="143" y="46"/>
                    <a:pt x="120" y="70"/>
                  </a:cubicBezTo>
                  <a:lnTo>
                    <a:pt x="120" y="70"/>
                  </a:lnTo>
                  <a:cubicBezTo>
                    <a:pt x="145" y="49"/>
                    <a:pt x="172" y="27"/>
                    <a:pt x="199" y="0"/>
                  </a:cubicBezTo>
                  <a:close/>
                  <a:moveTo>
                    <a:pt x="120" y="70"/>
                  </a:moveTo>
                  <a:lnTo>
                    <a:pt x="120" y="70"/>
                  </a:lnTo>
                  <a:cubicBezTo>
                    <a:pt x="70" y="109"/>
                    <a:pt x="27" y="140"/>
                    <a:pt x="0" y="179"/>
                  </a:cubicBezTo>
                  <a:cubicBezTo>
                    <a:pt x="49" y="143"/>
                    <a:pt x="83" y="106"/>
                    <a:pt x="120" y="7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49" name="Google Shape;6253;p9">
              <a:extLst>
                <a:ext uri="{FF2B5EF4-FFF2-40B4-BE49-F238E27FC236}">
                  <a16:creationId xmlns:a16="http://schemas.microsoft.com/office/drawing/2014/main" id="{A4928AD8-1D59-44B8-8CC2-AB290908678D}"/>
                </a:ext>
              </a:extLst>
            </p:cNvPr>
            <p:cNvSpPr/>
            <p:nvPr/>
          </p:nvSpPr>
          <p:spPr>
            <a:xfrm>
              <a:off x="5879575" y="3043475"/>
              <a:ext cx="19925" cy="90550"/>
            </a:xfrm>
            <a:custGeom>
              <a:avLst/>
              <a:gdLst/>
              <a:ahLst/>
              <a:cxnLst/>
              <a:rect l="l" t="t" r="r" b="b"/>
              <a:pathLst>
                <a:path w="797" h="3622" extrusionOk="0">
                  <a:moveTo>
                    <a:pt x="259" y="1"/>
                  </a:moveTo>
                  <a:cubicBezTo>
                    <a:pt x="259" y="976"/>
                    <a:pt x="359" y="1950"/>
                    <a:pt x="100" y="2925"/>
                  </a:cubicBezTo>
                  <a:cubicBezTo>
                    <a:pt x="20" y="3144"/>
                    <a:pt x="0" y="3422"/>
                    <a:pt x="239" y="3621"/>
                  </a:cubicBezTo>
                  <a:cubicBezTo>
                    <a:pt x="796" y="2448"/>
                    <a:pt x="796" y="1234"/>
                    <a:pt x="4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50" name="Google Shape;6254;p9">
              <a:extLst>
                <a:ext uri="{FF2B5EF4-FFF2-40B4-BE49-F238E27FC236}">
                  <a16:creationId xmlns:a16="http://schemas.microsoft.com/office/drawing/2014/main" id="{B1758DCF-E376-4E97-9C0A-EFA575368675}"/>
                </a:ext>
              </a:extLst>
            </p:cNvPr>
            <p:cNvSpPr/>
            <p:nvPr/>
          </p:nvSpPr>
          <p:spPr>
            <a:xfrm>
              <a:off x="5985500" y="3020100"/>
              <a:ext cx="14225" cy="22950"/>
            </a:xfrm>
            <a:custGeom>
              <a:avLst/>
              <a:gdLst/>
              <a:ahLst/>
              <a:cxnLst/>
              <a:rect l="l" t="t" r="r" b="b"/>
              <a:pathLst>
                <a:path w="569" h="918" extrusionOk="0">
                  <a:moveTo>
                    <a:pt x="398" y="1"/>
                  </a:moveTo>
                  <a:cubicBezTo>
                    <a:pt x="279" y="41"/>
                    <a:pt x="140" y="120"/>
                    <a:pt x="1" y="180"/>
                  </a:cubicBezTo>
                  <a:cubicBezTo>
                    <a:pt x="60" y="419"/>
                    <a:pt x="140" y="677"/>
                    <a:pt x="200" y="916"/>
                  </a:cubicBezTo>
                  <a:cubicBezTo>
                    <a:pt x="217" y="917"/>
                    <a:pt x="234" y="917"/>
                    <a:pt x="249" y="917"/>
                  </a:cubicBezTo>
                  <a:cubicBezTo>
                    <a:pt x="568" y="917"/>
                    <a:pt x="474" y="728"/>
                    <a:pt x="398" y="538"/>
                  </a:cubicBezTo>
                  <a:lnTo>
                    <a:pt x="398"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51" name="Google Shape;6255;p9">
              <a:extLst>
                <a:ext uri="{FF2B5EF4-FFF2-40B4-BE49-F238E27FC236}">
                  <a16:creationId xmlns:a16="http://schemas.microsoft.com/office/drawing/2014/main" id="{CB230AD1-80BB-4EDA-9653-C6A15C61CA97}"/>
                </a:ext>
              </a:extLst>
            </p:cNvPr>
            <p:cNvSpPr/>
            <p:nvPr/>
          </p:nvSpPr>
          <p:spPr>
            <a:xfrm>
              <a:off x="5880575" y="2819900"/>
              <a:ext cx="288475" cy="112700"/>
            </a:xfrm>
            <a:custGeom>
              <a:avLst/>
              <a:gdLst/>
              <a:ahLst/>
              <a:cxnLst/>
              <a:rect l="l" t="t" r="r" b="b"/>
              <a:pathLst>
                <a:path w="11539" h="4508" extrusionOk="0">
                  <a:moveTo>
                    <a:pt x="8959" y="412"/>
                  </a:moveTo>
                  <a:cubicBezTo>
                    <a:pt x="8950" y="424"/>
                    <a:pt x="8941" y="436"/>
                    <a:pt x="8932" y="450"/>
                  </a:cubicBezTo>
                  <a:cubicBezTo>
                    <a:pt x="8795" y="491"/>
                    <a:pt x="8650" y="501"/>
                    <a:pt x="8503" y="501"/>
                  </a:cubicBezTo>
                  <a:cubicBezTo>
                    <a:pt x="8427" y="501"/>
                    <a:pt x="8350" y="499"/>
                    <a:pt x="8273" y="496"/>
                  </a:cubicBezTo>
                  <a:lnTo>
                    <a:pt x="8273" y="496"/>
                  </a:lnTo>
                  <a:cubicBezTo>
                    <a:pt x="8315" y="497"/>
                    <a:pt x="8357" y="497"/>
                    <a:pt x="8399" y="497"/>
                  </a:cubicBezTo>
                  <a:cubicBezTo>
                    <a:pt x="8587" y="497"/>
                    <a:pt x="8775" y="484"/>
                    <a:pt x="8959" y="412"/>
                  </a:cubicBezTo>
                  <a:close/>
                  <a:moveTo>
                    <a:pt x="8389" y="1"/>
                  </a:moveTo>
                  <a:cubicBezTo>
                    <a:pt x="7823" y="1"/>
                    <a:pt x="7263" y="75"/>
                    <a:pt x="6724" y="191"/>
                  </a:cubicBezTo>
                  <a:cubicBezTo>
                    <a:pt x="5928" y="589"/>
                    <a:pt x="4993" y="271"/>
                    <a:pt x="4198" y="569"/>
                  </a:cubicBezTo>
                  <a:cubicBezTo>
                    <a:pt x="3203" y="609"/>
                    <a:pt x="2248" y="848"/>
                    <a:pt x="1253" y="947"/>
                  </a:cubicBezTo>
                  <a:cubicBezTo>
                    <a:pt x="796" y="987"/>
                    <a:pt x="279" y="848"/>
                    <a:pt x="0" y="1365"/>
                  </a:cubicBezTo>
                  <a:cubicBezTo>
                    <a:pt x="190" y="1512"/>
                    <a:pt x="390" y="1559"/>
                    <a:pt x="587" y="1559"/>
                  </a:cubicBezTo>
                  <a:cubicBezTo>
                    <a:pt x="762" y="1559"/>
                    <a:pt x="935" y="1522"/>
                    <a:pt x="1094" y="1484"/>
                  </a:cubicBezTo>
                  <a:cubicBezTo>
                    <a:pt x="1771" y="1345"/>
                    <a:pt x="2447" y="1385"/>
                    <a:pt x="3084" y="1325"/>
                  </a:cubicBezTo>
                  <a:cubicBezTo>
                    <a:pt x="3123" y="1295"/>
                    <a:pt x="3153" y="1280"/>
                    <a:pt x="3183" y="1280"/>
                  </a:cubicBezTo>
                  <a:cubicBezTo>
                    <a:pt x="3213" y="1280"/>
                    <a:pt x="3243" y="1295"/>
                    <a:pt x="3283" y="1325"/>
                  </a:cubicBezTo>
                  <a:lnTo>
                    <a:pt x="3661" y="1325"/>
                  </a:lnTo>
                  <a:cubicBezTo>
                    <a:pt x="3694" y="1266"/>
                    <a:pt x="3720" y="1243"/>
                    <a:pt x="3744" y="1243"/>
                  </a:cubicBezTo>
                  <a:cubicBezTo>
                    <a:pt x="3777" y="1243"/>
                    <a:pt x="3805" y="1287"/>
                    <a:pt x="3840" y="1345"/>
                  </a:cubicBezTo>
                  <a:cubicBezTo>
                    <a:pt x="3906" y="1392"/>
                    <a:pt x="3968" y="1417"/>
                    <a:pt x="4030" y="1417"/>
                  </a:cubicBezTo>
                  <a:cubicBezTo>
                    <a:pt x="4097" y="1417"/>
                    <a:pt x="4165" y="1387"/>
                    <a:pt x="4237" y="1325"/>
                  </a:cubicBezTo>
                  <a:cubicBezTo>
                    <a:pt x="4277" y="1245"/>
                    <a:pt x="4357" y="1166"/>
                    <a:pt x="4456" y="1146"/>
                  </a:cubicBezTo>
                  <a:cubicBezTo>
                    <a:pt x="4615" y="1136"/>
                    <a:pt x="4747" y="1129"/>
                    <a:pt x="4855" y="1129"/>
                  </a:cubicBezTo>
                  <a:cubicBezTo>
                    <a:pt x="5384" y="1129"/>
                    <a:pt x="5368" y="1288"/>
                    <a:pt x="5351" y="1981"/>
                  </a:cubicBezTo>
                  <a:cubicBezTo>
                    <a:pt x="5331" y="2777"/>
                    <a:pt x="5670" y="3553"/>
                    <a:pt x="5292" y="4508"/>
                  </a:cubicBezTo>
                  <a:cubicBezTo>
                    <a:pt x="5550" y="4309"/>
                    <a:pt x="5630" y="4229"/>
                    <a:pt x="5729" y="4150"/>
                  </a:cubicBezTo>
                  <a:cubicBezTo>
                    <a:pt x="5729" y="3513"/>
                    <a:pt x="5769" y="2837"/>
                    <a:pt x="5690" y="2160"/>
                  </a:cubicBezTo>
                  <a:cubicBezTo>
                    <a:pt x="5570" y="1086"/>
                    <a:pt x="5869" y="1027"/>
                    <a:pt x="6684" y="987"/>
                  </a:cubicBezTo>
                  <a:cubicBezTo>
                    <a:pt x="7834" y="952"/>
                    <a:pt x="9000" y="734"/>
                    <a:pt x="10167" y="734"/>
                  </a:cubicBezTo>
                  <a:cubicBezTo>
                    <a:pt x="10332" y="734"/>
                    <a:pt x="10498" y="738"/>
                    <a:pt x="10663" y="748"/>
                  </a:cubicBezTo>
                  <a:cubicBezTo>
                    <a:pt x="10795" y="582"/>
                    <a:pt x="10983" y="568"/>
                    <a:pt x="11192" y="568"/>
                  </a:cubicBezTo>
                  <a:cubicBezTo>
                    <a:pt x="11234" y="568"/>
                    <a:pt x="11276" y="569"/>
                    <a:pt x="11319" y="569"/>
                  </a:cubicBezTo>
                  <a:cubicBezTo>
                    <a:pt x="11299" y="370"/>
                    <a:pt x="11439" y="291"/>
                    <a:pt x="11538" y="171"/>
                  </a:cubicBezTo>
                  <a:cubicBezTo>
                    <a:pt x="11398" y="69"/>
                    <a:pt x="11259" y="34"/>
                    <a:pt x="11119" y="34"/>
                  </a:cubicBezTo>
                  <a:cubicBezTo>
                    <a:pt x="10802" y="34"/>
                    <a:pt x="10484" y="215"/>
                    <a:pt x="10159" y="215"/>
                  </a:cubicBezTo>
                  <a:cubicBezTo>
                    <a:pt x="10095" y="215"/>
                    <a:pt x="10031" y="208"/>
                    <a:pt x="9966" y="191"/>
                  </a:cubicBezTo>
                  <a:cubicBezTo>
                    <a:pt x="9883" y="269"/>
                    <a:pt x="9786" y="291"/>
                    <a:pt x="9685" y="291"/>
                  </a:cubicBezTo>
                  <a:cubicBezTo>
                    <a:pt x="9558" y="291"/>
                    <a:pt x="9425" y="258"/>
                    <a:pt x="9297" y="258"/>
                  </a:cubicBezTo>
                  <a:cubicBezTo>
                    <a:pt x="9219" y="258"/>
                    <a:pt x="9143" y="270"/>
                    <a:pt x="9073" y="311"/>
                  </a:cubicBezTo>
                  <a:lnTo>
                    <a:pt x="9073" y="311"/>
                  </a:lnTo>
                  <a:cubicBezTo>
                    <a:pt x="9125" y="218"/>
                    <a:pt x="9105" y="125"/>
                    <a:pt x="9012" y="32"/>
                  </a:cubicBezTo>
                  <a:cubicBezTo>
                    <a:pt x="8804" y="11"/>
                    <a:pt x="8596" y="1"/>
                    <a:pt x="838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52" name="Google Shape;6256;p9">
              <a:extLst>
                <a:ext uri="{FF2B5EF4-FFF2-40B4-BE49-F238E27FC236}">
                  <a16:creationId xmlns:a16="http://schemas.microsoft.com/office/drawing/2014/main" id="{66D60784-4A58-48EE-BDBE-EE320AB74821}"/>
                </a:ext>
              </a:extLst>
            </p:cNvPr>
            <p:cNvSpPr/>
            <p:nvPr/>
          </p:nvSpPr>
          <p:spPr>
            <a:xfrm>
              <a:off x="6031250" y="2763500"/>
              <a:ext cx="347150" cy="37900"/>
            </a:xfrm>
            <a:custGeom>
              <a:avLst/>
              <a:gdLst/>
              <a:ahLst/>
              <a:cxnLst/>
              <a:rect l="l" t="t" r="r" b="b"/>
              <a:pathLst>
                <a:path w="13886" h="1516" extrusionOk="0">
                  <a:moveTo>
                    <a:pt x="120" y="0"/>
                  </a:moveTo>
                  <a:cubicBezTo>
                    <a:pt x="100" y="40"/>
                    <a:pt x="100" y="100"/>
                    <a:pt x="100" y="140"/>
                  </a:cubicBezTo>
                  <a:cubicBezTo>
                    <a:pt x="21" y="199"/>
                    <a:pt x="1" y="259"/>
                    <a:pt x="21" y="398"/>
                  </a:cubicBezTo>
                  <a:cubicBezTo>
                    <a:pt x="21" y="458"/>
                    <a:pt x="41" y="537"/>
                    <a:pt x="100" y="617"/>
                  </a:cubicBezTo>
                  <a:cubicBezTo>
                    <a:pt x="142" y="631"/>
                    <a:pt x="195" y="645"/>
                    <a:pt x="250" y="645"/>
                  </a:cubicBezTo>
                  <a:cubicBezTo>
                    <a:pt x="272" y="645"/>
                    <a:pt x="296" y="643"/>
                    <a:pt x="319" y="637"/>
                  </a:cubicBezTo>
                  <a:cubicBezTo>
                    <a:pt x="353" y="612"/>
                    <a:pt x="389" y="604"/>
                    <a:pt x="425" y="604"/>
                  </a:cubicBezTo>
                  <a:cubicBezTo>
                    <a:pt x="518" y="604"/>
                    <a:pt x="616" y="663"/>
                    <a:pt x="708" y="663"/>
                  </a:cubicBezTo>
                  <a:cubicBezTo>
                    <a:pt x="724" y="663"/>
                    <a:pt x="741" y="661"/>
                    <a:pt x="757" y="657"/>
                  </a:cubicBezTo>
                  <a:cubicBezTo>
                    <a:pt x="809" y="662"/>
                    <a:pt x="860" y="664"/>
                    <a:pt x="912" y="664"/>
                  </a:cubicBezTo>
                  <a:cubicBezTo>
                    <a:pt x="1081" y="664"/>
                    <a:pt x="1249" y="642"/>
                    <a:pt x="1417" y="642"/>
                  </a:cubicBezTo>
                  <a:cubicBezTo>
                    <a:pt x="1575" y="642"/>
                    <a:pt x="1733" y="662"/>
                    <a:pt x="1891" y="736"/>
                  </a:cubicBezTo>
                  <a:cubicBezTo>
                    <a:pt x="2005" y="713"/>
                    <a:pt x="2107" y="690"/>
                    <a:pt x="2207" y="690"/>
                  </a:cubicBezTo>
                  <a:cubicBezTo>
                    <a:pt x="2280" y="690"/>
                    <a:pt x="2352" y="703"/>
                    <a:pt x="2428" y="736"/>
                  </a:cubicBezTo>
                  <a:cubicBezTo>
                    <a:pt x="2859" y="803"/>
                    <a:pt x="3279" y="845"/>
                    <a:pt x="3700" y="845"/>
                  </a:cubicBezTo>
                  <a:cubicBezTo>
                    <a:pt x="4035" y="845"/>
                    <a:pt x="4371" y="818"/>
                    <a:pt x="4715" y="756"/>
                  </a:cubicBezTo>
                  <a:cubicBezTo>
                    <a:pt x="4948" y="745"/>
                    <a:pt x="5180" y="740"/>
                    <a:pt x="5412" y="740"/>
                  </a:cubicBezTo>
                  <a:cubicBezTo>
                    <a:pt x="7284" y="740"/>
                    <a:pt x="9143" y="1061"/>
                    <a:pt x="11001" y="1114"/>
                  </a:cubicBezTo>
                  <a:cubicBezTo>
                    <a:pt x="11170" y="1209"/>
                    <a:pt x="11345" y="1232"/>
                    <a:pt x="11523" y="1232"/>
                  </a:cubicBezTo>
                  <a:cubicBezTo>
                    <a:pt x="11700" y="1232"/>
                    <a:pt x="11880" y="1209"/>
                    <a:pt x="12058" y="1209"/>
                  </a:cubicBezTo>
                  <a:cubicBezTo>
                    <a:pt x="12226" y="1209"/>
                    <a:pt x="12393" y="1230"/>
                    <a:pt x="12553" y="1313"/>
                  </a:cubicBezTo>
                  <a:cubicBezTo>
                    <a:pt x="12817" y="1385"/>
                    <a:pt x="13088" y="1515"/>
                    <a:pt x="13354" y="1515"/>
                  </a:cubicBezTo>
                  <a:cubicBezTo>
                    <a:pt x="13528" y="1515"/>
                    <a:pt x="13700" y="1459"/>
                    <a:pt x="13866" y="1293"/>
                  </a:cubicBezTo>
                  <a:cubicBezTo>
                    <a:pt x="13866" y="1234"/>
                    <a:pt x="13886" y="1194"/>
                    <a:pt x="13886" y="1134"/>
                  </a:cubicBezTo>
                  <a:cubicBezTo>
                    <a:pt x="13764" y="1053"/>
                    <a:pt x="13631" y="1034"/>
                    <a:pt x="13495" y="1034"/>
                  </a:cubicBezTo>
                  <a:cubicBezTo>
                    <a:pt x="13374" y="1034"/>
                    <a:pt x="13251" y="1049"/>
                    <a:pt x="13131" y="1049"/>
                  </a:cubicBezTo>
                  <a:cubicBezTo>
                    <a:pt x="12990" y="1049"/>
                    <a:pt x="12853" y="1028"/>
                    <a:pt x="12732" y="935"/>
                  </a:cubicBezTo>
                  <a:cubicBezTo>
                    <a:pt x="12694" y="936"/>
                    <a:pt x="12656" y="937"/>
                    <a:pt x="12618" y="937"/>
                  </a:cubicBezTo>
                  <a:cubicBezTo>
                    <a:pt x="11984" y="937"/>
                    <a:pt x="11384" y="781"/>
                    <a:pt x="10802" y="537"/>
                  </a:cubicBezTo>
                  <a:cubicBezTo>
                    <a:pt x="10594" y="468"/>
                    <a:pt x="10375" y="468"/>
                    <a:pt x="10156" y="468"/>
                  </a:cubicBezTo>
                  <a:cubicBezTo>
                    <a:pt x="9937" y="468"/>
                    <a:pt x="9718" y="468"/>
                    <a:pt x="9509" y="398"/>
                  </a:cubicBezTo>
                  <a:lnTo>
                    <a:pt x="9072" y="398"/>
                  </a:lnTo>
                  <a:cubicBezTo>
                    <a:pt x="8811" y="460"/>
                    <a:pt x="8547" y="476"/>
                    <a:pt x="8283" y="476"/>
                  </a:cubicBezTo>
                  <a:cubicBezTo>
                    <a:pt x="7954" y="476"/>
                    <a:pt x="7625" y="450"/>
                    <a:pt x="7299" y="450"/>
                  </a:cubicBezTo>
                  <a:cubicBezTo>
                    <a:pt x="7207" y="450"/>
                    <a:pt x="7115" y="452"/>
                    <a:pt x="7023" y="458"/>
                  </a:cubicBezTo>
                  <a:cubicBezTo>
                    <a:pt x="6943" y="458"/>
                    <a:pt x="6983" y="438"/>
                    <a:pt x="7083" y="438"/>
                  </a:cubicBezTo>
                  <a:cubicBezTo>
                    <a:pt x="7122" y="438"/>
                    <a:pt x="7182" y="398"/>
                    <a:pt x="7202" y="319"/>
                  </a:cubicBezTo>
                  <a:cubicBezTo>
                    <a:pt x="7182" y="259"/>
                    <a:pt x="7182" y="219"/>
                    <a:pt x="7142" y="199"/>
                  </a:cubicBezTo>
                  <a:cubicBezTo>
                    <a:pt x="6207" y="159"/>
                    <a:pt x="5252" y="159"/>
                    <a:pt x="4317" y="140"/>
                  </a:cubicBezTo>
                  <a:cubicBezTo>
                    <a:pt x="4216" y="67"/>
                    <a:pt x="4104" y="50"/>
                    <a:pt x="3988" y="50"/>
                  </a:cubicBezTo>
                  <a:cubicBezTo>
                    <a:pt x="3886" y="50"/>
                    <a:pt x="3781" y="63"/>
                    <a:pt x="3678" y="63"/>
                  </a:cubicBezTo>
                  <a:cubicBezTo>
                    <a:pt x="3576" y="63"/>
                    <a:pt x="3476" y="50"/>
                    <a:pt x="3382" y="0"/>
                  </a:cubicBezTo>
                  <a:lnTo>
                    <a:pt x="2607" y="0"/>
                  </a:lnTo>
                  <a:cubicBezTo>
                    <a:pt x="2567" y="20"/>
                    <a:pt x="2532" y="30"/>
                    <a:pt x="2500" y="30"/>
                  </a:cubicBezTo>
                  <a:cubicBezTo>
                    <a:pt x="2467" y="30"/>
                    <a:pt x="2438" y="20"/>
                    <a:pt x="2408" y="0"/>
                  </a:cubicBezTo>
                  <a:lnTo>
                    <a:pt x="697" y="0"/>
                  </a:lnTo>
                  <a:cubicBezTo>
                    <a:pt x="657" y="20"/>
                    <a:pt x="622" y="30"/>
                    <a:pt x="590" y="30"/>
                  </a:cubicBezTo>
                  <a:cubicBezTo>
                    <a:pt x="558" y="30"/>
                    <a:pt x="528" y="20"/>
                    <a:pt x="49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53" name="Google Shape;6257;p9">
              <a:extLst>
                <a:ext uri="{FF2B5EF4-FFF2-40B4-BE49-F238E27FC236}">
                  <a16:creationId xmlns:a16="http://schemas.microsoft.com/office/drawing/2014/main" id="{4B09F65D-59DF-4D51-AD77-A50EDD85DD07}"/>
                </a:ext>
              </a:extLst>
            </p:cNvPr>
            <p:cNvSpPr/>
            <p:nvPr/>
          </p:nvSpPr>
          <p:spPr>
            <a:xfrm>
              <a:off x="5631425" y="2846850"/>
              <a:ext cx="246675" cy="36200"/>
            </a:xfrm>
            <a:custGeom>
              <a:avLst/>
              <a:gdLst/>
              <a:ahLst/>
              <a:cxnLst/>
              <a:rect l="l" t="t" r="r" b="b"/>
              <a:pathLst>
                <a:path w="9867" h="1448" extrusionOk="0">
                  <a:moveTo>
                    <a:pt x="8716" y="1"/>
                  </a:moveTo>
                  <a:cubicBezTo>
                    <a:pt x="8243" y="1"/>
                    <a:pt x="7767" y="79"/>
                    <a:pt x="7295" y="79"/>
                  </a:cubicBezTo>
                  <a:cubicBezTo>
                    <a:pt x="7197" y="79"/>
                    <a:pt x="7099" y="76"/>
                    <a:pt x="7002" y="68"/>
                  </a:cubicBezTo>
                  <a:cubicBezTo>
                    <a:pt x="6366" y="167"/>
                    <a:pt x="5749" y="187"/>
                    <a:pt x="5093" y="207"/>
                  </a:cubicBezTo>
                  <a:lnTo>
                    <a:pt x="4615" y="207"/>
                  </a:lnTo>
                  <a:cubicBezTo>
                    <a:pt x="3402" y="207"/>
                    <a:pt x="2228" y="406"/>
                    <a:pt x="1034" y="585"/>
                  </a:cubicBezTo>
                  <a:cubicBezTo>
                    <a:pt x="696" y="645"/>
                    <a:pt x="338" y="685"/>
                    <a:pt x="99" y="983"/>
                  </a:cubicBezTo>
                  <a:cubicBezTo>
                    <a:pt x="0" y="1202"/>
                    <a:pt x="139" y="1281"/>
                    <a:pt x="298" y="1361"/>
                  </a:cubicBezTo>
                  <a:cubicBezTo>
                    <a:pt x="314" y="1422"/>
                    <a:pt x="364" y="1448"/>
                    <a:pt x="422" y="1448"/>
                  </a:cubicBezTo>
                  <a:cubicBezTo>
                    <a:pt x="440" y="1448"/>
                    <a:pt x="459" y="1445"/>
                    <a:pt x="477" y="1441"/>
                  </a:cubicBezTo>
                  <a:cubicBezTo>
                    <a:pt x="537" y="1361"/>
                    <a:pt x="597" y="1261"/>
                    <a:pt x="676" y="1182"/>
                  </a:cubicBezTo>
                  <a:cubicBezTo>
                    <a:pt x="975" y="1202"/>
                    <a:pt x="1273" y="1202"/>
                    <a:pt x="1572" y="1242"/>
                  </a:cubicBezTo>
                  <a:cubicBezTo>
                    <a:pt x="1591" y="1242"/>
                    <a:pt x="1631" y="1202"/>
                    <a:pt x="1671" y="1202"/>
                  </a:cubicBezTo>
                  <a:cubicBezTo>
                    <a:pt x="1695" y="1182"/>
                    <a:pt x="1712" y="1174"/>
                    <a:pt x="1724" y="1174"/>
                  </a:cubicBezTo>
                  <a:cubicBezTo>
                    <a:pt x="1769" y="1174"/>
                    <a:pt x="1750" y="1283"/>
                    <a:pt x="1800" y="1283"/>
                  </a:cubicBezTo>
                  <a:cubicBezTo>
                    <a:pt x="1803" y="1283"/>
                    <a:pt x="1806" y="1282"/>
                    <a:pt x="1810" y="1281"/>
                  </a:cubicBezTo>
                  <a:cubicBezTo>
                    <a:pt x="1890" y="1281"/>
                    <a:pt x="1930" y="1281"/>
                    <a:pt x="1989" y="1202"/>
                  </a:cubicBezTo>
                  <a:cubicBezTo>
                    <a:pt x="2526" y="943"/>
                    <a:pt x="3103" y="1043"/>
                    <a:pt x="3680" y="1003"/>
                  </a:cubicBezTo>
                  <a:cubicBezTo>
                    <a:pt x="4914" y="764"/>
                    <a:pt x="6167" y="744"/>
                    <a:pt x="7480" y="585"/>
                  </a:cubicBezTo>
                  <a:cubicBezTo>
                    <a:pt x="8275" y="486"/>
                    <a:pt x="9091" y="506"/>
                    <a:pt x="9867" y="247"/>
                  </a:cubicBezTo>
                  <a:cubicBezTo>
                    <a:pt x="9488" y="54"/>
                    <a:pt x="9103" y="1"/>
                    <a:pt x="87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54" name="Google Shape;6258;p9">
              <a:extLst>
                <a:ext uri="{FF2B5EF4-FFF2-40B4-BE49-F238E27FC236}">
                  <a16:creationId xmlns:a16="http://schemas.microsoft.com/office/drawing/2014/main" id="{7E1ECD72-C914-434E-AE1B-8CBEA2042EED}"/>
                </a:ext>
              </a:extLst>
            </p:cNvPr>
            <p:cNvSpPr/>
            <p:nvPr/>
          </p:nvSpPr>
          <p:spPr>
            <a:xfrm>
              <a:off x="5769675" y="2830725"/>
              <a:ext cx="220325" cy="23800"/>
            </a:xfrm>
            <a:custGeom>
              <a:avLst/>
              <a:gdLst/>
              <a:ahLst/>
              <a:cxnLst/>
              <a:rect l="l" t="t" r="r" b="b"/>
              <a:pathLst>
                <a:path w="8813" h="952" extrusionOk="0">
                  <a:moveTo>
                    <a:pt x="8185" y="1"/>
                  </a:moveTo>
                  <a:cubicBezTo>
                    <a:pt x="7898" y="1"/>
                    <a:pt x="7597" y="117"/>
                    <a:pt x="7301" y="117"/>
                  </a:cubicBezTo>
                  <a:cubicBezTo>
                    <a:pt x="7288" y="117"/>
                    <a:pt x="7274" y="117"/>
                    <a:pt x="7261" y="116"/>
                  </a:cubicBezTo>
                  <a:cubicBezTo>
                    <a:pt x="5391" y="236"/>
                    <a:pt x="3521" y="534"/>
                    <a:pt x="1592" y="534"/>
                  </a:cubicBezTo>
                  <a:cubicBezTo>
                    <a:pt x="1345" y="534"/>
                    <a:pt x="1095" y="511"/>
                    <a:pt x="841" y="511"/>
                  </a:cubicBezTo>
                  <a:cubicBezTo>
                    <a:pt x="563" y="511"/>
                    <a:pt x="282" y="539"/>
                    <a:pt x="0" y="653"/>
                  </a:cubicBezTo>
                  <a:cubicBezTo>
                    <a:pt x="189" y="852"/>
                    <a:pt x="403" y="892"/>
                    <a:pt x="622" y="892"/>
                  </a:cubicBezTo>
                  <a:cubicBezTo>
                    <a:pt x="768" y="892"/>
                    <a:pt x="916" y="874"/>
                    <a:pt x="1060" y="874"/>
                  </a:cubicBezTo>
                  <a:cubicBezTo>
                    <a:pt x="1132" y="874"/>
                    <a:pt x="1204" y="879"/>
                    <a:pt x="1273" y="892"/>
                  </a:cubicBezTo>
                  <a:lnTo>
                    <a:pt x="1432" y="892"/>
                  </a:lnTo>
                  <a:cubicBezTo>
                    <a:pt x="1590" y="902"/>
                    <a:pt x="1749" y="906"/>
                    <a:pt x="1909" y="906"/>
                  </a:cubicBezTo>
                  <a:cubicBezTo>
                    <a:pt x="2422" y="906"/>
                    <a:pt x="2945" y="866"/>
                    <a:pt x="3466" y="866"/>
                  </a:cubicBezTo>
                  <a:cubicBezTo>
                    <a:pt x="3744" y="866"/>
                    <a:pt x="4021" y="877"/>
                    <a:pt x="4297" y="912"/>
                  </a:cubicBezTo>
                  <a:lnTo>
                    <a:pt x="4357" y="932"/>
                  </a:lnTo>
                  <a:lnTo>
                    <a:pt x="4436" y="952"/>
                  </a:lnTo>
                  <a:cubicBezTo>
                    <a:pt x="5888" y="613"/>
                    <a:pt x="7380" y="594"/>
                    <a:pt x="8813" y="315"/>
                  </a:cubicBezTo>
                  <a:cubicBezTo>
                    <a:pt x="8618" y="70"/>
                    <a:pt x="8406" y="1"/>
                    <a:pt x="818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55" name="Google Shape;6259;p9">
              <a:extLst>
                <a:ext uri="{FF2B5EF4-FFF2-40B4-BE49-F238E27FC236}">
                  <a16:creationId xmlns:a16="http://schemas.microsoft.com/office/drawing/2014/main" id="{7BFC53BA-33DC-45C7-A8E3-6F74F1895B04}"/>
                </a:ext>
              </a:extLst>
            </p:cNvPr>
            <p:cNvSpPr/>
            <p:nvPr/>
          </p:nvSpPr>
          <p:spPr>
            <a:xfrm>
              <a:off x="5588650" y="2847075"/>
              <a:ext cx="161650" cy="32025"/>
            </a:xfrm>
            <a:custGeom>
              <a:avLst/>
              <a:gdLst/>
              <a:ahLst/>
              <a:cxnLst/>
              <a:rect l="l" t="t" r="r" b="b"/>
              <a:pathLst>
                <a:path w="6466" h="1281" extrusionOk="0">
                  <a:moveTo>
                    <a:pt x="5767" y="0"/>
                  </a:moveTo>
                  <a:cubicBezTo>
                    <a:pt x="5013" y="0"/>
                    <a:pt x="4251" y="182"/>
                    <a:pt x="3501" y="198"/>
                  </a:cubicBezTo>
                  <a:cubicBezTo>
                    <a:pt x="3333" y="286"/>
                    <a:pt x="3157" y="307"/>
                    <a:pt x="2979" y="307"/>
                  </a:cubicBezTo>
                  <a:cubicBezTo>
                    <a:pt x="2811" y="307"/>
                    <a:pt x="2640" y="288"/>
                    <a:pt x="2472" y="288"/>
                  </a:cubicBezTo>
                  <a:cubicBezTo>
                    <a:pt x="2294" y="288"/>
                    <a:pt x="2118" y="309"/>
                    <a:pt x="1950" y="397"/>
                  </a:cubicBezTo>
                  <a:cubicBezTo>
                    <a:pt x="1862" y="478"/>
                    <a:pt x="1758" y="497"/>
                    <a:pt x="1648" y="497"/>
                  </a:cubicBezTo>
                  <a:cubicBezTo>
                    <a:pt x="1550" y="497"/>
                    <a:pt x="1448" y="482"/>
                    <a:pt x="1348" y="482"/>
                  </a:cubicBezTo>
                  <a:cubicBezTo>
                    <a:pt x="1230" y="482"/>
                    <a:pt x="1114" y="503"/>
                    <a:pt x="1015" y="596"/>
                  </a:cubicBezTo>
                  <a:cubicBezTo>
                    <a:pt x="926" y="669"/>
                    <a:pt x="817" y="679"/>
                    <a:pt x="705" y="679"/>
                  </a:cubicBezTo>
                  <a:cubicBezTo>
                    <a:pt x="660" y="679"/>
                    <a:pt x="615" y="677"/>
                    <a:pt x="570" y="677"/>
                  </a:cubicBezTo>
                  <a:cubicBezTo>
                    <a:pt x="450" y="677"/>
                    <a:pt x="333" y="689"/>
                    <a:pt x="239" y="775"/>
                  </a:cubicBezTo>
                  <a:cubicBezTo>
                    <a:pt x="225" y="789"/>
                    <a:pt x="193" y="812"/>
                    <a:pt x="161" y="812"/>
                  </a:cubicBezTo>
                  <a:cubicBezTo>
                    <a:pt x="146" y="812"/>
                    <a:pt x="132" y="807"/>
                    <a:pt x="120" y="795"/>
                  </a:cubicBezTo>
                  <a:cubicBezTo>
                    <a:pt x="0" y="855"/>
                    <a:pt x="0" y="934"/>
                    <a:pt x="60" y="1034"/>
                  </a:cubicBezTo>
                  <a:cubicBezTo>
                    <a:pt x="358" y="1252"/>
                    <a:pt x="736" y="1093"/>
                    <a:pt x="1055" y="1252"/>
                  </a:cubicBezTo>
                  <a:cubicBezTo>
                    <a:pt x="1180" y="1252"/>
                    <a:pt x="1306" y="1280"/>
                    <a:pt x="1429" y="1280"/>
                  </a:cubicBezTo>
                  <a:cubicBezTo>
                    <a:pt x="1539" y="1280"/>
                    <a:pt x="1647" y="1258"/>
                    <a:pt x="1751" y="1173"/>
                  </a:cubicBezTo>
                  <a:cubicBezTo>
                    <a:pt x="3243" y="576"/>
                    <a:pt x="4814" y="536"/>
                    <a:pt x="6366" y="397"/>
                  </a:cubicBezTo>
                  <a:cubicBezTo>
                    <a:pt x="6465" y="298"/>
                    <a:pt x="6465" y="178"/>
                    <a:pt x="6326" y="39"/>
                  </a:cubicBezTo>
                  <a:cubicBezTo>
                    <a:pt x="6140" y="11"/>
                    <a:pt x="5954" y="0"/>
                    <a:pt x="57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56" name="Google Shape;6260;p9">
              <a:extLst>
                <a:ext uri="{FF2B5EF4-FFF2-40B4-BE49-F238E27FC236}">
                  <a16:creationId xmlns:a16="http://schemas.microsoft.com/office/drawing/2014/main" id="{62A645D4-3AC9-453B-BED0-BC8BE4DD8436}"/>
                </a:ext>
              </a:extLst>
            </p:cNvPr>
            <p:cNvSpPr/>
            <p:nvPr/>
          </p:nvSpPr>
          <p:spPr>
            <a:xfrm>
              <a:off x="5283300" y="2828150"/>
              <a:ext cx="84050" cy="40800"/>
            </a:xfrm>
            <a:custGeom>
              <a:avLst/>
              <a:gdLst/>
              <a:ahLst/>
              <a:cxnLst/>
              <a:rect l="l" t="t" r="r" b="b"/>
              <a:pathLst>
                <a:path w="3362" h="1632" extrusionOk="0">
                  <a:moveTo>
                    <a:pt x="478" y="0"/>
                  </a:moveTo>
                  <a:cubicBezTo>
                    <a:pt x="299" y="40"/>
                    <a:pt x="100" y="60"/>
                    <a:pt x="0" y="259"/>
                  </a:cubicBezTo>
                  <a:cubicBezTo>
                    <a:pt x="20" y="637"/>
                    <a:pt x="299" y="816"/>
                    <a:pt x="597" y="896"/>
                  </a:cubicBezTo>
                  <a:cubicBezTo>
                    <a:pt x="1333" y="1094"/>
                    <a:pt x="2009" y="1492"/>
                    <a:pt x="2785" y="1632"/>
                  </a:cubicBezTo>
                  <a:cubicBezTo>
                    <a:pt x="3004" y="1632"/>
                    <a:pt x="3163" y="1552"/>
                    <a:pt x="3302" y="1413"/>
                  </a:cubicBezTo>
                  <a:cubicBezTo>
                    <a:pt x="3362" y="1333"/>
                    <a:pt x="3362" y="1234"/>
                    <a:pt x="3302" y="1154"/>
                  </a:cubicBezTo>
                  <a:cubicBezTo>
                    <a:pt x="2526" y="398"/>
                    <a:pt x="1413" y="358"/>
                    <a:pt x="4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57" name="Google Shape;6261;p9">
              <a:extLst>
                <a:ext uri="{FF2B5EF4-FFF2-40B4-BE49-F238E27FC236}">
                  <a16:creationId xmlns:a16="http://schemas.microsoft.com/office/drawing/2014/main" id="{A7BB80DA-487E-42B8-9B1E-84FF6DC02CD7}"/>
                </a:ext>
              </a:extLst>
            </p:cNvPr>
            <p:cNvSpPr/>
            <p:nvPr/>
          </p:nvSpPr>
          <p:spPr>
            <a:xfrm>
              <a:off x="5524000" y="2841025"/>
              <a:ext cx="119375" cy="25925"/>
            </a:xfrm>
            <a:custGeom>
              <a:avLst/>
              <a:gdLst/>
              <a:ahLst/>
              <a:cxnLst/>
              <a:rect l="l" t="t" r="r" b="b"/>
              <a:pathLst>
                <a:path w="4775" h="1037" extrusionOk="0">
                  <a:moveTo>
                    <a:pt x="4008" y="0"/>
                  </a:moveTo>
                  <a:cubicBezTo>
                    <a:pt x="3979" y="0"/>
                    <a:pt x="3950" y="1"/>
                    <a:pt x="3919" y="3"/>
                  </a:cubicBezTo>
                  <a:cubicBezTo>
                    <a:pt x="2712" y="41"/>
                    <a:pt x="1562" y="481"/>
                    <a:pt x="376" y="481"/>
                  </a:cubicBezTo>
                  <a:cubicBezTo>
                    <a:pt x="350" y="481"/>
                    <a:pt x="324" y="480"/>
                    <a:pt x="299" y="480"/>
                  </a:cubicBezTo>
                  <a:cubicBezTo>
                    <a:pt x="159" y="480"/>
                    <a:pt x="60" y="579"/>
                    <a:pt x="0" y="679"/>
                  </a:cubicBezTo>
                  <a:cubicBezTo>
                    <a:pt x="42" y="797"/>
                    <a:pt x="132" y="821"/>
                    <a:pt x="235" y="821"/>
                  </a:cubicBezTo>
                  <a:cubicBezTo>
                    <a:pt x="303" y="821"/>
                    <a:pt x="377" y="810"/>
                    <a:pt x="446" y="810"/>
                  </a:cubicBezTo>
                  <a:cubicBezTo>
                    <a:pt x="572" y="810"/>
                    <a:pt x="683" y="844"/>
                    <a:pt x="716" y="1037"/>
                  </a:cubicBezTo>
                  <a:cubicBezTo>
                    <a:pt x="2089" y="818"/>
                    <a:pt x="3402" y="420"/>
                    <a:pt x="4774" y="221"/>
                  </a:cubicBezTo>
                  <a:cubicBezTo>
                    <a:pt x="4520" y="94"/>
                    <a:pt x="4315" y="0"/>
                    <a:pt x="40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58" name="Google Shape;6262;p9">
              <a:extLst>
                <a:ext uri="{FF2B5EF4-FFF2-40B4-BE49-F238E27FC236}">
                  <a16:creationId xmlns:a16="http://schemas.microsoft.com/office/drawing/2014/main" id="{B4D49748-B1DE-4CE8-A6C6-95EFB893EF18}"/>
                </a:ext>
              </a:extLst>
            </p:cNvPr>
            <p:cNvSpPr/>
            <p:nvPr/>
          </p:nvSpPr>
          <p:spPr>
            <a:xfrm>
              <a:off x="5775150" y="2814225"/>
              <a:ext cx="122350" cy="18925"/>
            </a:xfrm>
            <a:custGeom>
              <a:avLst/>
              <a:gdLst/>
              <a:ahLst/>
              <a:cxnLst/>
              <a:rect l="l" t="t" r="r" b="b"/>
              <a:pathLst>
                <a:path w="4894" h="757" extrusionOk="0">
                  <a:moveTo>
                    <a:pt x="4814" y="0"/>
                  </a:moveTo>
                  <a:cubicBezTo>
                    <a:pt x="4018" y="0"/>
                    <a:pt x="298" y="458"/>
                    <a:pt x="0" y="677"/>
                  </a:cubicBezTo>
                  <a:cubicBezTo>
                    <a:pt x="378" y="732"/>
                    <a:pt x="755" y="756"/>
                    <a:pt x="1129" y="756"/>
                  </a:cubicBezTo>
                  <a:cubicBezTo>
                    <a:pt x="2369" y="756"/>
                    <a:pt x="3592" y="490"/>
                    <a:pt x="4814" y="199"/>
                  </a:cubicBezTo>
                  <a:lnTo>
                    <a:pt x="4894" y="120"/>
                  </a:lnTo>
                  <a:cubicBezTo>
                    <a:pt x="4894" y="80"/>
                    <a:pt x="4894" y="60"/>
                    <a:pt x="481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59" name="Google Shape;6263;p9">
              <a:extLst>
                <a:ext uri="{FF2B5EF4-FFF2-40B4-BE49-F238E27FC236}">
                  <a16:creationId xmlns:a16="http://schemas.microsoft.com/office/drawing/2014/main" id="{8335E21A-BA1C-4F9B-803B-5720A8BFBB90}"/>
                </a:ext>
              </a:extLst>
            </p:cNvPr>
            <p:cNvSpPr/>
            <p:nvPr/>
          </p:nvSpPr>
          <p:spPr>
            <a:xfrm>
              <a:off x="5365850" y="2857675"/>
              <a:ext cx="69650" cy="33650"/>
            </a:xfrm>
            <a:custGeom>
              <a:avLst/>
              <a:gdLst/>
              <a:ahLst/>
              <a:cxnLst/>
              <a:rect l="l" t="t" r="r" b="b"/>
              <a:pathLst>
                <a:path w="2786" h="1346" extrusionOk="0">
                  <a:moveTo>
                    <a:pt x="876" y="252"/>
                  </a:moveTo>
                  <a:lnTo>
                    <a:pt x="895" y="331"/>
                  </a:lnTo>
                  <a:cubicBezTo>
                    <a:pt x="895" y="333"/>
                    <a:pt x="895" y="334"/>
                    <a:pt x="895" y="334"/>
                  </a:cubicBezTo>
                  <a:cubicBezTo>
                    <a:pt x="892" y="334"/>
                    <a:pt x="876" y="252"/>
                    <a:pt x="876" y="252"/>
                  </a:cubicBezTo>
                  <a:close/>
                  <a:moveTo>
                    <a:pt x="483" y="0"/>
                  </a:moveTo>
                  <a:cubicBezTo>
                    <a:pt x="359" y="0"/>
                    <a:pt x="231" y="19"/>
                    <a:pt x="109" y="19"/>
                  </a:cubicBezTo>
                  <a:cubicBezTo>
                    <a:pt x="72" y="19"/>
                    <a:pt x="36" y="17"/>
                    <a:pt x="0" y="13"/>
                  </a:cubicBezTo>
                  <a:lnTo>
                    <a:pt x="0" y="13"/>
                  </a:lnTo>
                  <a:cubicBezTo>
                    <a:pt x="0" y="53"/>
                    <a:pt x="20" y="132"/>
                    <a:pt x="20" y="172"/>
                  </a:cubicBezTo>
                  <a:cubicBezTo>
                    <a:pt x="0" y="351"/>
                    <a:pt x="0" y="530"/>
                    <a:pt x="80" y="709"/>
                  </a:cubicBezTo>
                  <a:cubicBezTo>
                    <a:pt x="677" y="1206"/>
                    <a:pt x="1353" y="1346"/>
                    <a:pt x="2089" y="1346"/>
                  </a:cubicBezTo>
                  <a:lnTo>
                    <a:pt x="2288" y="1346"/>
                  </a:lnTo>
                  <a:cubicBezTo>
                    <a:pt x="2467" y="1226"/>
                    <a:pt x="2785" y="968"/>
                    <a:pt x="2547" y="908"/>
                  </a:cubicBezTo>
                  <a:cubicBezTo>
                    <a:pt x="1970" y="749"/>
                    <a:pt x="1572" y="212"/>
                    <a:pt x="955" y="212"/>
                  </a:cubicBezTo>
                  <a:cubicBezTo>
                    <a:pt x="821" y="37"/>
                    <a:pt x="656" y="0"/>
                    <a:pt x="4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60" name="Google Shape;6264;p9">
              <a:extLst>
                <a:ext uri="{FF2B5EF4-FFF2-40B4-BE49-F238E27FC236}">
                  <a16:creationId xmlns:a16="http://schemas.microsoft.com/office/drawing/2014/main" id="{D93918E2-5EB5-4189-8B25-259E55EE9947}"/>
                </a:ext>
              </a:extLst>
            </p:cNvPr>
            <p:cNvSpPr/>
            <p:nvPr/>
          </p:nvSpPr>
          <p:spPr>
            <a:xfrm>
              <a:off x="5264400" y="2935250"/>
              <a:ext cx="94500" cy="32600"/>
            </a:xfrm>
            <a:custGeom>
              <a:avLst/>
              <a:gdLst/>
              <a:ahLst/>
              <a:cxnLst/>
              <a:rect l="l" t="t" r="r" b="b"/>
              <a:pathLst>
                <a:path w="3780" h="1304" extrusionOk="0">
                  <a:moveTo>
                    <a:pt x="375" y="1"/>
                  </a:moveTo>
                  <a:cubicBezTo>
                    <a:pt x="317" y="1"/>
                    <a:pt x="259" y="5"/>
                    <a:pt x="199" y="13"/>
                  </a:cubicBezTo>
                  <a:cubicBezTo>
                    <a:pt x="100" y="53"/>
                    <a:pt x="40" y="113"/>
                    <a:pt x="0" y="212"/>
                  </a:cubicBezTo>
                  <a:cubicBezTo>
                    <a:pt x="40" y="252"/>
                    <a:pt x="60" y="292"/>
                    <a:pt x="80" y="331"/>
                  </a:cubicBezTo>
                  <a:cubicBezTo>
                    <a:pt x="239" y="530"/>
                    <a:pt x="498" y="351"/>
                    <a:pt x="657" y="530"/>
                  </a:cubicBezTo>
                  <a:lnTo>
                    <a:pt x="657" y="709"/>
                  </a:lnTo>
                  <a:cubicBezTo>
                    <a:pt x="836" y="709"/>
                    <a:pt x="995" y="729"/>
                    <a:pt x="1194" y="729"/>
                  </a:cubicBezTo>
                  <a:cubicBezTo>
                    <a:pt x="1273" y="749"/>
                    <a:pt x="1353" y="809"/>
                    <a:pt x="1393" y="888"/>
                  </a:cubicBezTo>
                  <a:lnTo>
                    <a:pt x="1592" y="888"/>
                  </a:lnTo>
                  <a:cubicBezTo>
                    <a:pt x="1648" y="844"/>
                    <a:pt x="1704" y="805"/>
                    <a:pt x="1760" y="805"/>
                  </a:cubicBezTo>
                  <a:cubicBezTo>
                    <a:pt x="1803" y="805"/>
                    <a:pt x="1847" y="828"/>
                    <a:pt x="1890" y="888"/>
                  </a:cubicBezTo>
                  <a:cubicBezTo>
                    <a:pt x="1930" y="948"/>
                    <a:pt x="1950" y="1008"/>
                    <a:pt x="1989" y="1048"/>
                  </a:cubicBezTo>
                  <a:cubicBezTo>
                    <a:pt x="2417" y="1048"/>
                    <a:pt x="2792" y="1290"/>
                    <a:pt x="3212" y="1290"/>
                  </a:cubicBezTo>
                  <a:cubicBezTo>
                    <a:pt x="3242" y="1290"/>
                    <a:pt x="3272" y="1289"/>
                    <a:pt x="3302" y="1286"/>
                  </a:cubicBezTo>
                  <a:cubicBezTo>
                    <a:pt x="3343" y="1298"/>
                    <a:pt x="3381" y="1304"/>
                    <a:pt x="3416" y="1304"/>
                  </a:cubicBezTo>
                  <a:cubicBezTo>
                    <a:pt x="3557" y="1304"/>
                    <a:pt x="3665" y="1218"/>
                    <a:pt x="3760" y="1107"/>
                  </a:cubicBezTo>
                  <a:cubicBezTo>
                    <a:pt x="3780" y="1107"/>
                    <a:pt x="3780" y="1087"/>
                    <a:pt x="3780" y="1028"/>
                  </a:cubicBezTo>
                  <a:cubicBezTo>
                    <a:pt x="3780" y="988"/>
                    <a:pt x="3760" y="928"/>
                    <a:pt x="3720" y="888"/>
                  </a:cubicBezTo>
                  <a:cubicBezTo>
                    <a:pt x="3481" y="789"/>
                    <a:pt x="3243" y="809"/>
                    <a:pt x="3024" y="690"/>
                  </a:cubicBezTo>
                  <a:cubicBezTo>
                    <a:pt x="2975" y="641"/>
                    <a:pt x="2912" y="633"/>
                    <a:pt x="2847" y="633"/>
                  </a:cubicBezTo>
                  <a:cubicBezTo>
                    <a:pt x="2820" y="633"/>
                    <a:pt x="2792" y="635"/>
                    <a:pt x="2765" y="635"/>
                  </a:cubicBezTo>
                  <a:cubicBezTo>
                    <a:pt x="2676" y="635"/>
                    <a:pt x="2596" y="620"/>
                    <a:pt x="2566" y="491"/>
                  </a:cubicBezTo>
                  <a:cubicBezTo>
                    <a:pt x="2483" y="373"/>
                    <a:pt x="2371" y="327"/>
                    <a:pt x="2243" y="327"/>
                  </a:cubicBezTo>
                  <a:cubicBezTo>
                    <a:pt x="2218" y="327"/>
                    <a:pt x="2194" y="328"/>
                    <a:pt x="2169" y="331"/>
                  </a:cubicBezTo>
                  <a:cubicBezTo>
                    <a:pt x="2098" y="343"/>
                    <a:pt x="2029" y="349"/>
                    <a:pt x="1961" y="349"/>
                  </a:cubicBezTo>
                  <a:cubicBezTo>
                    <a:pt x="1412" y="349"/>
                    <a:pt x="927" y="1"/>
                    <a:pt x="3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61" name="Google Shape;6265;p9">
              <a:extLst>
                <a:ext uri="{FF2B5EF4-FFF2-40B4-BE49-F238E27FC236}">
                  <a16:creationId xmlns:a16="http://schemas.microsoft.com/office/drawing/2014/main" id="{161913A9-00A1-4CFC-B721-8C9E14A64826}"/>
                </a:ext>
              </a:extLst>
            </p:cNvPr>
            <p:cNvSpPr/>
            <p:nvPr/>
          </p:nvSpPr>
          <p:spPr>
            <a:xfrm>
              <a:off x="5531450" y="2869725"/>
              <a:ext cx="82575" cy="19050"/>
            </a:xfrm>
            <a:custGeom>
              <a:avLst/>
              <a:gdLst/>
              <a:ahLst/>
              <a:cxnLst/>
              <a:rect l="l" t="t" r="r" b="b"/>
              <a:pathLst>
                <a:path w="3303" h="762" extrusionOk="0">
                  <a:moveTo>
                    <a:pt x="1891" y="0"/>
                  </a:moveTo>
                  <a:cubicBezTo>
                    <a:pt x="1386" y="0"/>
                    <a:pt x="914" y="240"/>
                    <a:pt x="418" y="287"/>
                  </a:cubicBezTo>
                  <a:cubicBezTo>
                    <a:pt x="406" y="325"/>
                    <a:pt x="377" y="339"/>
                    <a:pt x="348" y="339"/>
                  </a:cubicBezTo>
                  <a:cubicBezTo>
                    <a:pt x="331" y="339"/>
                    <a:pt x="314" y="334"/>
                    <a:pt x="299" y="327"/>
                  </a:cubicBezTo>
                  <a:cubicBezTo>
                    <a:pt x="140" y="366"/>
                    <a:pt x="1" y="386"/>
                    <a:pt x="1" y="585"/>
                  </a:cubicBezTo>
                  <a:cubicBezTo>
                    <a:pt x="97" y="720"/>
                    <a:pt x="198" y="762"/>
                    <a:pt x="304" y="762"/>
                  </a:cubicBezTo>
                  <a:cubicBezTo>
                    <a:pt x="417" y="762"/>
                    <a:pt x="534" y="715"/>
                    <a:pt x="657" y="685"/>
                  </a:cubicBezTo>
                  <a:cubicBezTo>
                    <a:pt x="1413" y="665"/>
                    <a:pt x="2149" y="625"/>
                    <a:pt x="2905" y="466"/>
                  </a:cubicBezTo>
                  <a:cubicBezTo>
                    <a:pt x="2945" y="426"/>
                    <a:pt x="3024" y="366"/>
                    <a:pt x="3104" y="366"/>
                  </a:cubicBezTo>
                  <a:cubicBezTo>
                    <a:pt x="3183" y="366"/>
                    <a:pt x="3243" y="346"/>
                    <a:pt x="3303" y="287"/>
                  </a:cubicBezTo>
                  <a:cubicBezTo>
                    <a:pt x="3178" y="114"/>
                    <a:pt x="3021" y="80"/>
                    <a:pt x="2856" y="80"/>
                  </a:cubicBezTo>
                  <a:cubicBezTo>
                    <a:pt x="2749" y="80"/>
                    <a:pt x="2639" y="95"/>
                    <a:pt x="2532" y="95"/>
                  </a:cubicBezTo>
                  <a:cubicBezTo>
                    <a:pt x="2462" y="95"/>
                    <a:pt x="2393" y="88"/>
                    <a:pt x="2328" y="68"/>
                  </a:cubicBezTo>
                  <a:cubicBezTo>
                    <a:pt x="2179" y="20"/>
                    <a:pt x="2033" y="0"/>
                    <a:pt x="18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62" name="Google Shape;6266;p9">
              <a:extLst>
                <a:ext uri="{FF2B5EF4-FFF2-40B4-BE49-F238E27FC236}">
                  <a16:creationId xmlns:a16="http://schemas.microsoft.com/office/drawing/2014/main" id="{E1D486D4-ACCC-49B1-8C30-A43EB4C29DDC}"/>
                </a:ext>
              </a:extLst>
            </p:cNvPr>
            <p:cNvSpPr/>
            <p:nvPr/>
          </p:nvSpPr>
          <p:spPr>
            <a:xfrm>
              <a:off x="5234050" y="2923625"/>
              <a:ext cx="84075" cy="23800"/>
            </a:xfrm>
            <a:custGeom>
              <a:avLst/>
              <a:gdLst/>
              <a:ahLst/>
              <a:cxnLst/>
              <a:rect l="l" t="t" r="r" b="b"/>
              <a:pathLst>
                <a:path w="3363" h="952" extrusionOk="0">
                  <a:moveTo>
                    <a:pt x="518" y="1"/>
                  </a:moveTo>
                  <a:cubicBezTo>
                    <a:pt x="100" y="120"/>
                    <a:pt x="1" y="319"/>
                    <a:pt x="379" y="617"/>
                  </a:cubicBezTo>
                  <a:cubicBezTo>
                    <a:pt x="578" y="783"/>
                    <a:pt x="846" y="797"/>
                    <a:pt x="1114" y="797"/>
                  </a:cubicBezTo>
                  <a:cubicBezTo>
                    <a:pt x="1167" y="797"/>
                    <a:pt x="1221" y="796"/>
                    <a:pt x="1274" y="796"/>
                  </a:cubicBezTo>
                  <a:lnTo>
                    <a:pt x="1274" y="598"/>
                  </a:lnTo>
                  <a:cubicBezTo>
                    <a:pt x="1316" y="594"/>
                    <a:pt x="1358" y="593"/>
                    <a:pt x="1400" y="593"/>
                  </a:cubicBezTo>
                  <a:cubicBezTo>
                    <a:pt x="1872" y="593"/>
                    <a:pt x="2329" y="786"/>
                    <a:pt x="2786" y="896"/>
                  </a:cubicBezTo>
                  <a:cubicBezTo>
                    <a:pt x="2887" y="924"/>
                    <a:pt x="2984" y="951"/>
                    <a:pt x="3075" y="951"/>
                  </a:cubicBezTo>
                  <a:cubicBezTo>
                    <a:pt x="3180" y="951"/>
                    <a:pt x="3277" y="914"/>
                    <a:pt x="3363" y="796"/>
                  </a:cubicBezTo>
                  <a:cubicBezTo>
                    <a:pt x="2408" y="518"/>
                    <a:pt x="1473" y="279"/>
                    <a:pt x="51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63" name="Google Shape;6267;p9">
              <a:extLst>
                <a:ext uri="{FF2B5EF4-FFF2-40B4-BE49-F238E27FC236}">
                  <a16:creationId xmlns:a16="http://schemas.microsoft.com/office/drawing/2014/main" id="{618F2C37-223A-45C6-ABEA-09E6F3133D1E}"/>
                </a:ext>
              </a:extLst>
            </p:cNvPr>
            <p:cNvSpPr/>
            <p:nvPr/>
          </p:nvSpPr>
          <p:spPr>
            <a:xfrm>
              <a:off x="5827850" y="2967400"/>
              <a:ext cx="114900" cy="20400"/>
            </a:xfrm>
            <a:custGeom>
              <a:avLst/>
              <a:gdLst/>
              <a:ahLst/>
              <a:cxnLst/>
              <a:rect l="l" t="t" r="r" b="b"/>
              <a:pathLst>
                <a:path w="4596" h="816" extrusionOk="0">
                  <a:moveTo>
                    <a:pt x="4596" y="0"/>
                  </a:moveTo>
                  <a:lnTo>
                    <a:pt x="4596" y="0"/>
                  </a:lnTo>
                  <a:cubicBezTo>
                    <a:pt x="3064" y="20"/>
                    <a:pt x="1512" y="199"/>
                    <a:pt x="1" y="537"/>
                  </a:cubicBezTo>
                  <a:cubicBezTo>
                    <a:pt x="118" y="560"/>
                    <a:pt x="237" y="568"/>
                    <a:pt x="358" y="568"/>
                  </a:cubicBezTo>
                  <a:cubicBezTo>
                    <a:pt x="602" y="568"/>
                    <a:pt x="850" y="537"/>
                    <a:pt x="1098" y="537"/>
                  </a:cubicBezTo>
                  <a:cubicBezTo>
                    <a:pt x="1373" y="537"/>
                    <a:pt x="1647" y="575"/>
                    <a:pt x="1910" y="736"/>
                  </a:cubicBezTo>
                  <a:cubicBezTo>
                    <a:pt x="1990" y="756"/>
                    <a:pt x="2030" y="796"/>
                    <a:pt x="2109" y="816"/>
                  </a:cubicBezTo>
                  <a:cubicBezTo>
                    <a:pt x="2388" y="597"/>
                    <a:pt x="2726" y="557"/>
                    <a:pt x="3084" y="557"/>
                  </a:cubicBezTo>
                  <a:cubicBezTo>
                    <a:pt x="3104" y="199"/>
                    <a:pt x="3382" y="219"/>
                    <a:pt x="3621" y="199"/>
                  </a:cubicBezTo>
                  <a:cubicBezTo>
                    <a:pt x="3678" y="189"/>
                    <a:pt x="3736" y="186"/>
                    <a:pt x="3794" y="186"/>
                  </a:cubicBezTo>
                  <a:cubicBezTo>
                    <a:pt x="3900" y="186"/>
                    <a:pt x="4007" y="197"/>
                    <a:pt x="4110" y="197"/>
                  </a:cubicBezTo>
                  <a:cubicBezTo>
                    <a:pt x="4284" y="197"/>
                    <a:pt x="4451" y="166"/>
                    <a:pt x="45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64" name="Google Shape;6268;p9">
              <a:extLst>
                <a:ext uri="{FF2B5EF4-FFF2-40B4-BE49-F238E27FC236}">
                  <a16:creationId xmlns:a16="http://schemas.microsoft.com/office/drawing/2014/main" id="{CA205870-A3DC-4559-B28E-AF73CE1CF4C9}"/>
                </a:ext>
              </a:extLst>
            </p:cNvPr>
            <p:cNvSpPr/>
            <p:nvPr/>
          </p:nvSpPr>
          <p:spPr>
            <a:xfrm>
              <a:off x="5950200" y="2770575"/>
              <a:ext cx="126825" cy="15325"/>
            </a:xfrm>
            <a:custGeom>
              <a:avLst/>
              <a:gdLst/>
              <a:ahLst/>
              <a:cxnLst/>
              <a:rect l="l" t="t" r="r" b="b"/>
              <a:pathLst>
                <a:path w="5073" h="613" extrusionOk="0">
                  <a:moveTo>
                    <a:pt x="1803" y="1"/>
                  </a:moveTo>
                  <a:cubicBezTo>
                    <a:pt x="1293" y="1"/>
                    <a:pt x="786" y="75"/>
                    <a:pt x="279" y="234"/>
                  </a:cubicBezTo>
                  <a:cubicBezTo>
                    <a:pt x="279" y="374"/>
                    <a:pt x="0" y="414"/>
                    <a:pt x="100" y="612"/>
                  </a:cubicBezTo>
                  <a:cubicBezTo>
                    <a:pt x="1771" y="553"/>
                    <a:pt x="3402" y="473"/>
                    <a:pt x="5073" y="433"/>
                  </a:cubicBezTo>
                  <a:cubicBezTo>
                    <a:pt x="4864" y="304"/>
                    <a:pt x="4635" y="289"/>
                    <a:pt x="4401" y="289"/>
                  </a:cubicBezTo>
                  <a:cubicBezTo>
                    <a:pt x="4331" y="289"/>
                    <a:pt x="4261" y="291"/>
                    <a:pt x="4190" y="291"/>
                  </a:cubicBezTo>
                  <a:cubicBezTo>
                    <a:pt x="4025" y="291"/>
                    <a:pt x="3860" y="283"/>
                    <a:pt x="3700" y="234"/>
                  </a:cubicBezTo>
                  <a:cubicBezTo>
                    <a:pt x="3678" y="202"/>
                    <a:pt x="3644" y="187"/>
                    <a:pt x="3612" y="187"/>
                  </a:cubicBezTo>
                  <a:cubicBezTo>
                    <a:pt x="3585" y="187"/>
                    <a:pt x="3559" y="197"/>
                    <a:pt x="3541" y="215"/>
                  </a:cubicBezTo>
                  <a:lnTo>
                    <a:pt x="3342" y="215"/>
                  </a:lnTo>
                  <a:cubicBezTo>
                    <a:pt x="2825" y="75"/>
                    <a:pt x="2313" y="1"/>
                    <a:pt x="18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65" name="Google Shape;6269;p9">
              <a:extLst>
                <a:ext uri="{FF2B5EF4-FFF2-40B4-BE49-F238E27FC236}">
                  <a16:creationId xmlns:a16="http://schemas.microsoft.com/office/drawing/2014/main" id="{6531179B-4E60-4812-A205-4B97304777F1}"/>
                </a:ext>
              </a:extLst>
            </p:cNvPr>
            <p:cNvSpPr/>
            <p:nvPr/>
          </p:nvSpPr>
          <p:spPr>
            <a:xfrm>
              <a:off x="5951675" y="2824100"/>
              <a:ext cx="100275" cy="14025"/>
            </a:xfrm>
            <a:custGeom>
              <a:avLst/>
              <a:gdLst/>
              <a:ahLst/>
              <a:cxnLst/>
              <a:rect l="l" t="t" r="r" b="b"/>
              <a:pathLst>
                <a:path w="4011" h="561" extrusionOk="0">
                  <a:moveTo>
                    <a:pt x="3473" y="0"/>
                  </a:moveTo>
                  <a:cubicBezTo>
                    <a:pt x="2303" y="0"/>
                    <a:pt x="1136" y="91"/>
                    <a:pt x="1" y="361"/>
                  </a:cubicBezTo>
                  <a:cubicBezTo>
                    <a:pt x="99" y="384"/>
                    <a:pt x="198" y="392"/>
                    <a:pt x="298" y="392"/>
                  </a:cubicBezTo>
                  <a:cubicBezTo>
                    <a:pt x="498" y="392"/>
                    <a:pt x="698" y="361"/>
                    <a:pt x="895" y="361"/>
                  </a:cubicBezTo>
                  <a:cubicBezTo>
                    <a:pt x="1114" y="361"/>
                    <a:pt x="1329" y="399"/>
                    <a:pt x="1533" y="560"/>
                  </a:cubicBezTo>
                  <a:cubicBezTo>
                    <a:pt x="1722" y="491"/>
                    <a:pt x="1940" y="393"/>
                    <a:pt x="2150" y="393"/>
                  </a:cubicBezTo>
                  <a:cubicBezTo>
                    <a:pt x="2183" y="393"/>
                    <a:pt x="2216" y="396"/>
                    <a:pt x="2249" y="401"/>
                  </a:cubicBezTo>
                  <a:cubicBezTo>
                    <a:pt x="2363" y="430"/>
                    <a:pt x="2477" y="440"/>
                    <a:pt x="2591" y="440"/>
                  </a:cubicBezTo>
                  <a:cubicBezTo>
                    <a:pt x="2889" y="440"/>
                    <a:pt x="3185" y="370"/>
                    <a:pt x="3473" y="370"/>
                  </a:cubicBezTo>
                  <a:cubicBezTo>
                    <a:pt x="3536" y="370"/>
                    <a:pt x="3599" y="373"/>
                    <a:pt x="3661" y="381"/>
                  </a:cubicBezTo>
                  <a:cubicBezTo>
                    <a:pt x="3676" y="382"/>
                    <a:pt x="3691" y="382"/>
                    <a:pt x="3705" y="382"/>
                  </a:cubicBezTo>
                  <a:cubicBezTo>
                    <a:pt x="4011" y="382"/>
                    <a:pt x="3916" y="175"/>
                    <a:pt x="3840" y="3"/>
                  </a:cubicBezTo>
                  <a:cubicBezTo>
                    <a:pt x="3718" y="1"/>
                    <a:pt x="3595" y="0"/>
                    <a:pt x="34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66" name="Google Shape;6270;p9">
              <a:extLst>
                <a:ext uri="{FF2B5EF4-FFF2-40B4-BE49-F238E27FC236}">
                  <a16:creationId xmlns:a16="http://schemas.microsoft.com/office/drawing/2014/main" id="{A9421077-CE4D-4A56-921A-FCDE980E0FE1}"/>
                </a:ext>
              </a:extLst>
            </p:cNvPr>
            <p:cNvSpPr/>
            <p:nvPr/>
          </p:nvSpPr>
          <p:spPr>
            <a:xfrm>
              <a:off x="5465800" y="2867975"/>
              <a:ext cx="73625" cy="26350"/>
            </a:xfrm>
            <a:custGeom>
              <a:avLst/>
              <a:gdLst/>
              <a:ahLst/>
              <a:cxnLst/>
              <a:rect l="l" t="t" r="r" b="b"/>
              <a:pathLst>
                <a:path w="2945" h="1054" extrusionOk="0">
                  <a:moveTo>
                    <a:pt x="1124" y="1"/>
                  </a:moveTo>
                  <a:cubicBezTo>
                    <a:pt x="735" y="1"/>
                    <a:pt x="372" y="178"/>
                    <a:pt x="1" y="337"/>
                  </a:cubicBezTo>
                  <a:lnTo>
                    <a:pt x="1" y="735"/>
                  </a:lnTo>
                  <a:cubicBezTo>
                    <a:pt x="247" y="966"/>
                    <a:pt x="524" y="998"/>
                    <a:pt x="810" y="998"/>
                  </a:cubicBezTo>
                  <a:cubicBezTo>
                    <a:pt x="918" y="998"/>
                    <a:pt x="1026" y="993"/>
                    <a:pt x="1135" y="993"/>
                  </a:cubicBezTo>
                  <a:cubicBezTo>
                    <a:pt x="1652" y="854"/>
                    <a:pt x="2269" y="1053"/>
                    <a:pt x="2686" y="556"/>
                  </a:cubicBezTo>
                  <a:cubicBezTo>
                    <a:pt x="2786" y="496"/>
                    <a:pt x="2865" y="436"/>
                    <a:pt x="2945" y="357"/>
                  </a:cubicBezTo>
                  <a:lnTo>
                    <a:pt x="2945" y="357"/>
                  </a:lnTo>
                  <a:cubicBezTo>
                    <a:pt x="2859" y="370"/>
                    <a:pt x="2775" y="372"/>
                    <a:pt x="2693" y="372"/>
                  </a:cubicBezTo>
                  <a:cubicBezTo>
                    <a:pt x="2652" y="372"/>
                    <a:pt x="2612" y="372"/>
                    <a:pt x="2572" y="372"/>
                  </a:cubicBezTo>
                  <a:cubicBezTo>
                    <a:pt x="2453" y="372"/>
                    <a:pt x="2338" y="377"/>
                    <a:pt x="2229" y="416"/>
                  </a:cubicBezTo>
                  <a:cubicBezTo>
                    <a:pt x="2181" y="424"/>
                    <a:pt x="2137" y="428"/>
                    <a:pt x="2096" y="428"/>
                  </a:cubicBezTo>
                  <a:cubicBezTo>
                    <a:pt x="1920" y="428"/>
                    <a:pt x="1812" y="352"/>
                    <a:pt x="1731" y="158"/>
                  </a:cubicBezTo>
                  <a:cubicBezTo>
                    <a:pt x="1519" y="45"/>
                    <a:pt x="1318" y="1"/>
                    <a:pt x="11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67" name="Google Shape;6271;p9">
              <a:extLst>
                <a:ext uri="{FF2B5EF4-FFF2-40B4-BE49-F238E27FC236}">
                  <a16:creationId xmlns:a16="http://schemas.microsoft.com/office/drawing/2014/main" id="{2D57EB8F-1D6C-4770-8410-2AAE5E9A9B82}"/>
                </a:ext>
              </a:extLst>
            </p:cNvPr>
            <p:cNvSpPr/>
            <p:nvPr/>
          </p:nvSpPr>
          <p:spPr>
            <a:xfrm>
              <a:off x="5909900" y="2762500"/>
              <a:ext cx="123875" cy="12350"/>
            </a:xfrm>
            <a:custGeom>
              <a:avLst/>
              <a:gdLst/>
              <a:ahLst/>
              <a:cxnLst/>
              <a:rect l="l" t="t" r="r" b="b"/>
              <a:pathLst>
                <a:path w="4955" h="494" extrusionOk="0">
                  <a:moveTo>
                    <a:pt x="3681" y="0"/>
                  </a:moveTo>
                  <a:cubicBezTo>
                    <a:pt x="3482" y="140"/>
                    <a:pt x="3263" y="0"/>
                    <a:pt x="3084" y="160"/>
                  </a:cubicBezTo>
                  <a:lnTo>
                    <a:pt x="2706" y="160"/>
                  </a:lnTo>
                  <a:cubicBezTo>
                    <a:pt x="2647" y="120"/>
                    <a:pt x="2582" y="100"/>
                    <a:pt x="2517" y="100"/>
                  </a:cubicBezTo>
                  <a:cubicBezTo>
                    <a:pt x="2453" y="100"/>
                    <a:pt x="2388" y="120"/>
                    <a:pt x="2328" y="160"/>
                  </a:cubicBezTo>
                  <a:lnTo>
                    <a:pt x="2129" y="160"/>
                  </a:lnTo>
                  <a:cubicBezTo>
                    <a:pt x="2100" y="130"/>
                    <a:pt x="2070" y="115"/>
                    <a:pt x="2037" y="115"/>
                  </a:cubicBezTo>
                  <a:cubicBezTo>
                    <a:pt x="2005" y="115"/>
                    <a:pt x="1970" y="130"/>
                    <a:pt x="1931" y="160"/>
                  </a:cubicBezTo>
                  <a:lnTo>
                    <a:pt x="1732" y="160"/>
                  </a:lnTo>
                  <a:cubicBezTo>
                    <a:pt x="1536" y="85"/>
                    <a:pt x="1346" y="67"/>
                    <a:pt x="1155" y="67"/>
                  </a:cubicBezTo>
                  <a:cubicBezTo>
                    <a:pt x="978" y="67"/>
                    <a:pt x="801" y="83"/>
                    <a:pt x="621" y="83"/>
                  </a:cubicBezTo>
                  <a:cubicBezTo>
                    <a:pt x="581" y="83"/>
                    <a:pt x="540" y="82"/>
                    <a:pt x="498" y="80"/>
                  </a:cubicBezTo>
                  <a:cubicBezTo>
                    <a:pt x="379" y="80"/>
                    <a:pt x="279" y="100"/>
                    <a:pt x="200" y="180"/>
                  </a:cubicBezTo>
                  <a:lnTo>
                    <a:pt x="1" y="378"/>
                  </a:lnTo>
                  <a:cubicBezTo>
                    <a:pt x="120" y="378"/>
                    <a:pt x="220" y="398"/>
                    <a:pt x="339" y="398"/>
                  </a:cubicBezTo>
                  <a:cubicBezTo>
                    <a:pt x="433" y="445"/>
                    <a:pt x="536" y="466"/>
                    <a:pt x="641" y="466"/>
                  </a:cubicBezTo>
                  <a:cubicBezTo>
                    <a:pt x="759" y="466"/>
                    <a:pt x="880" y="440"/>
                    <a:pt x="996" y="398"/>
                  </a:cubicBezTo>
                  <a:lnTo>
                    <a:pt x="1473" y="398"/>
                  </a:lnTo>
                  <a:cubicBezTo>
                    <a:pt x="2090" y="452"/>
                    <a:pt x="2707" y="493"/>
                    <a:pt x="3327" y="493"/>
                  </a:cubicBezTo>
                  <a:cubicBezTo>
                    <a:pt x="3867" y="493"/>
                    <a:pt x="4408" y="462"/>
                    <a:pt x="4954" y="378"/>
                  </a:cubicBezTo>
                  <a:lnTo>
                    <a:pt x="4954" y="180"/>
                  </a:lnTo>
                  <a:cubicBezTo>
                    <a:pt x="4896" y="174"/>
                    <a:pt x="4837" y="172"/>
                    <a:pt x="4779" y="172"/>
                  </a:cubicBezTo>
                  <a:cubicBezTo>
                    <a:pt x="4657" y="172"/>
                    <a:pt x="4537" y="180"/>
                    <a:pt x="4419" y="180"/>
                  </a:cubicBezTo>
                  <a:cubicBezTo>
                    <a:pt x="4208" y="180"/>
                    <a:pt x="4005" y="153"/>
                    <a:pt x="38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68" name="Google Shape;6272;p9">
              <a:extLst>
                <a:ext uri="{FF2B5EF4-FFF2-40B4-BE49-F238E27FC236}">
                  <a16:creationId xmlns:a16="http://schemas.microsoft.com/office/drawing/2014/main" id="{BC2E45BA-CA67-4192-ABBD-976440761172}"/>
                </a:ext>
              </a:extLst>
            </p:cNvPr>
            <p:cNvSpPr/>
            <p:nvPr/>
          </p:nvSpPr>
          <p:spPr>
            <a:xfrm>
              <a:off x="6343575" y="2794325"/>
              <a:ext cx="52250" cy="24200"/>
            </a:xfrm>
            <a:custGeom>
              <a:avLst/>
              <a:gdLst/>
              <a:ahLst/>
              <a:cxnLst/>
              <a:rect l="l" t="t" r="r" b="b"/>
              <a:pathLst>
                <a:path w="2090" h="968" extrusionOk="0">
                  <a:moveTo>
                    <a:pt x="1333" y="1"/>
                  </a:moveTo>
                  <a:cubicBezTo>
                    <a:pt x="876" y="1"/>
                    <a:pt x="458" y="21"/>
                    <a:pt x="0" y="21"/>
                  </a:cubicBezTo>
                  <a:cubicBezTo>
                    <a:pt x="80" y="299"/>
                    <a:pt x="458" y="200"/>
                    <a:pt x="577" y="398"/>
                  </a:cubicBezTo>
                  <a:cubicBezTo>
                    <a:pt x="597" y="418"/>
                    <a:pt x="597" y="478"/>
                    <a:pt x="617" y="498"/>
                  </a:cubicBezTo>
                  <a:cubicBezTo>
                    <a:pt x="697" y="597"/>
                    <a:pt x="776" y="697"/>
                    <a:pt x="756" y="816"/>
                  </a:cubicBezTo>
                  <a:cubicBezTo>
                    <a:pt x="853" y="928"/>
                    <a:pt x="950" y="967"/>
                    <a:pt x="1046" y="967"/>
                  </a:cubicBezTo>
                  <a:cubicBezTo>
                    <a:pt x="1206" y="967"/>
                    <a:pt x="1363" y="859"/>
                    <a:pt x="1512" y="796"/>
                  </a:cubicBezTo>
                  <a:cubicBezTo>
                    <a:pt x="1572" y="796"/>
                    <a:pt x="1592" y="776"/>
                    <a:pt x="1651" y="776"/>
                  </a:cubicBezTo>
                  <a:cubicBezTo>
                    <a:pt x="1751" y="717"/>
                    <a:pt x="1850" y="617"/>
                    <a:pt x="1890" y="518"/>
                  </a:cubicBezTo>
                  <a:cubicBezTo>
                    <a:pt x="1890" y="478"/>
                    <a:pt x="1910" y="458"/>
                    <a:pt x="1910" y="398"/>
                  </a:cubicBezTo>
                  <a:cubicBezTo>
                    <a:pt x="1970" y="279"/>
                    <a:pt x="2049" y="160"/>
                    <a:pt x="2089" y="21"/>
                  </a:cubicBezTo>
                  <a:cubicBezTo>
                    <a:pt x="1850" y="21"/>
                    <a:pt x="1572" y="1"/>
                    <a:pt x="133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69" name="Google Shape;6273;p9">
              <a:extLst>
                <a:ext uri="{FF2B5EF4-FFF2-40B4-BE49-F238E27FC236}">
                  <a16:creationId xmlns:a16="http://schemas.microsoft.com/office/drawing/2014/main" id="{6E6FE7E6-54E6-4D4F-B7C2-19F0AD1EE403}"/>
                </a:ext>
              </a:extLst>
            </p:cNvPr>
            <p:cNvSpPr/>
            <p:nvPr/>
          </p:nvSpPr>
          <p:spPr>
            <a:xfrm>
              <a:off x="6198850" y="2814400"/>
              <a:ext cx="56725" cy="14450"/>
            </a:xfrm>
            <a:custGeom>
              <a:avLst/>
              <a:gdLst/>
              <a:ahLst/>
              <a:cxnLst/>
              <a:rect l="l" t="t" r="r" b="b"/>
              <a:pathLst>
                <a:path w="2269" h="578" extrusionOk="0">
                  <a:moveTo>
                    <a:pt x="724" y="1"/>
                  </a:moveTo>
                  <a:cubicBezTo>
                    <a:pt x="436" y="1"/>
                    <a:pt x="251" y="149"/>
                    <a:pt x="80" y="371"/>
                  </a:cubicBezTo>
                  <a:cubicBezTo>
                    <a:pt x="1" y="451"/>
                    <a:pt x="1" y="491"/>
                    <a:pt x="60" y="570"/>
                  </a:cubicBezTo>
                  <a:cubicBezTo>
                    <a:pt x="167" y="561"/>
                    <a:pt x="273" y="558"/>
                    <a:pt x="379" y="558"/>
                  </a:cubicBezTo>
                  <a:cubicBezTo>
                    <a:pt x="644" y="558"/>
                    <a:pt x="907" y="578"/>
                    <a:pt x="1168" y="578"/>
                  </a:cubicBezTo>
                  <a:cubicBezTo>
                    <a:pt x="1508" y="578"/>
                    <a:pt x="1843" y="545"/>
                    <a:pt x="2169" y="391"/>
                  </a:cubicBezTo>
                  <a:cubicBezTo>
                    <a:pt x="2189" y="391"/>
                    <a:pt x="2209" y="371"/>
                    <a:pt x="2248" y="312"/>
                  </a:cubicBezTo>
                  <a:cubicBezTo>
                    <a:pt x="2268" y="292"/>
                    <a:pt x="2248" y="252"/>
                    <a:pt x="2169" y="192"/>
                  </a:cubicBezTo>
                  <a:cubicBezTo>
                    <a:pt x="1711" y="152"/>
                    <a:pt x="1294" y="93"/>
                    <a:pt x="876" y="13"/>
                  </a:cubicBezTo>
                  <a:cubicBezTo>
                    <a:pt x="822" y="5"/>
                    <a:pt x="772" y="1"/>
                    <a:pt x="7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70" name="Google Shape;6274;p9">
              <a:extLst>
                <a:ext uri="{FF2B5EF4-FFF2-40B4-BE49-F238E27FC236}">
                  <a16:creationId xmlns:a16="http://schemas.microsoft.com/office/drawing/2014/main" id="{764B7175-8C49-4E17-B2B0-0C26FA14E783}"/>
                </a:ext>
              </a:extLst>
            </p:cNvPr>
            <p:cNvSpPr/>
            <p:nvPr/>
          </p:nvSpPr>
          <p:spPr>
            <a:xfrm>
              <a:off x="5975550" y="2853000"/>
              <a:ext cx="13450" cy="71150"/>
            </a:xfrm>
            <a:custGeom>
              <a:avLst/>
              <a:gdLst/>
              <a:ahLst/>
              <a:cxnLst/>
              <a:rect l="l" t="t" r="r" b="b"/>
              <a:pathLst>
                <a:path w="538" h="2846" extrusionOk="0">
                  <a:moveTo>
                    <a:pt x="438" y="1"/>
                  </a:moveTo>
                  <a:cubicBezTo>
                    <a:pt x="279" y="21"/>
                    <a:pt x="160" y="21"/>
                    <a:pt x="41" y="21"/>
                  </a:cubicBezTo>
                  <a:cubicBezTo>
                    <a:pt x="80" y="856"/>
                    <a:pt x="379" y="1712"/>
                    <a:pt x="60" y="2547"/>
                  </a:cubicBezTo>
                  <a:cubicBezTo>
                    <a:pt x="1" y="2686"/>
                    <a:pt x="140" y="2786"/>
                    <a:pt x="239" y="2846"/>
                  </a:cubicBezTo>
                  <a:cubicBezTo>
                    <a:pt x="200" y="2627"/>
                    <a:pt x="339" y="2448"/>
                    <a:pt x="438" y="2289"/>
                  </a:cubicBezTo>
                  <a:cubicBezTo>
                    <a:pt x="379" y="1513"/>
                    <a:pt x="538" y="757"/>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71" name="Google Shape;6275;p9">
              <a:extLst>
                <a:ext uri="{FF2B5EF4-FFF2-40B4-BE49-F238E27FC236}">
                  <a16:creationId xmlns:a16="http://schemas.microsoft.com/office/drawing/2014/main" id="{36B86ECE-8629-46D0-A309-268BD2DA247E}"/>
                </a:ext>
              </a:extLst>
            </p:cNvPr>
            <p:cNvSpPr/>
            <p:nvPr/>
          </p:nvSpPr>
          <p:spPr>
            <a:xfrm>
              <a:off x="5489175" y="2929100"/>
              <a:ext cx="68150" cy="39500"/>
            </a:xfrm>
            <a:custGeom>
              <a:avLst/>
              <a:gdLst/>
              <a:ahLst/>
              <a:cxnLst/>
              <a:rect l="l" t="t" r="r" b="b"/>
              <a:pathLst>
                <a:path w="2726" h="1580" extrusionOk="0">
                  <a:moveTo>
                    <a:pt x="1950" y="1"/>
                  </a:moveTo>
                  <a:cubicBezTo>
                    <a:pt x="1115" y="279"/>
                    <a:pt x="339" y="637"/>
                    <a:pt x="1" y="1532"/>
                  </a:cubicBezTo>
                  <a:cubicBezTo>
                    <a:pt x="34" y="1565"/>
                    <a:pt x="72" y="1580"/>
                    <a:pt x="114" y="1580"/>
                  </a:cubicBezTo>
                  <a:cubicBezTo>
                    <a:pt x="148" y="1580"/>
                    <a:pt x="184" y="1570"/>
                    <a:pt x="220" y="1552"/>
                  </a:cubicBezTo>
                  <a:cubicBezTo>
                    <a:pt x="379" y="1333"/>
                    <a:pt x="538" y="1095"/>
                    <a:pt x="816" y="995"/>
                  </a:cubicBezTo>
                  <a:cubicBezTo>
                    <a:pt x="1274" y="520"/>
                    <a:pt x="1857" y="371"/>
                    <a:pt x="2482" y="371"/>
                  </a:cubicBezTo>
                  <a:cubicBezTo>
                    <a:pt x="2563" y="371"/>
                    <a:pt x="2644" y="374"/>
                    <a:pt x="2726" y="379"/>
                  </a:cubicBezTo>
                  <a:cubicBezTo>
                    <a:pt x="2717" y="120"/>
                    <a:pt x="2604" y="67"/>
                    <a:pt x="2465" y="67"/>
                  </a:cubicBezTo>
                  <a:cubicBezTo>
                    <a:pt x="2366" y="67"/>
                    <a:pt x="2254" y="93"/>
                    <a:pt x="2156" y="93"/>
                  </a:cubicBezTo>
                  <a:cubicBezTo>
                    <a:pt x="2072" y="93"/>
                    <a:pt x="1997" y="74"/>
                    <a:pt x="19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72" name="Google Shape;6276;p9">
              <a:extLst>
                <a:ext uri="{FF2B5EF4-FFF2-40B4-BE49-F238E27FC236}">
                  <a16:creationId xmlns:a16="http://schemas.microsoft.com/office/drawing/2014/main" id="{5F879861-3D08-447A-B2BF-DFA4EFFB4D15}"/>
                </a:ext>
              </a:extLst>
            </p:cNvPr>
            <p:cNvSpPr/>
            <p:nvPr/>
          </p:nvSpPr>
          <p:spPr>
            <a:xfrm>
              <a:off x="6253050" y="2811000"/>
              <a:ext cx="56950" cy="14675"/>
            </a:xfrm>
            <a:custGeom>
              <a:avLst/>
              <a:gdLst/>
              <a:ahLst/>
              <a:cxnLst/>
              <a:rect l="l" t="t" r="r" b="b"/>
              <a:pathLst>
                <a:path w="2278" h="587" extrusionOk="0">
                  <a:moveTo>
                    <a:pt x="1018" y="1"/>
                  </a:moveTo>
                  <a:cubicBezTo>
                    <a:pt x="671" y="1"/>
                    <a:pt x="341" y="192"/>
                    <a:pt x="1" y="328"/>
                  </a:cubicBezTo>
                  <a:lnTo>
                    <a:pt x="1" y="527"/>
                  </a:lnTo>
                  <a:cubicBezTo>
                    <a:pt x="737" y="547"/>
                    <a:pt x="1493" y="547"/>
                    <a:pt x="2269" y="587"/>
                  </a:cubicBezTo>
                  <a:cubicBezTo>
                    <a:pt x="2278" y="288"/>
                    <a:pt x="2155" y="232"/>
                    <a:pt x="2003" y="232"/>
                  </a:cubicBezTo>
                  <a:cubicBezTo>
                    <a:pt x="1913" y="232"/>
                    <a:pt x="1814" y="252"/>
                    <a:pt x="1726" y="252"/>
                  </a:cubicBezTo>
                  <a:cubicBezTo>
                    <a:pt x="1635" y="252"/>
                    <a:pt x="1557" y="231"/>
                    <a:pt x="1513" y="149"/>
                  </a:cubicBezTo>
                  <a:cubicBezTo>
                    <a:pt x="1343" y="42"/>
                    <a:pt x="1178" y="1"/>
                    <a:pt x="101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73" name="Google Shape;6277;p9">
              <a:extLst>
                <a:ext uri="{FF2B5EF4-FFF2-40B4-BE49-F238E27FC236}">
                  <a16:creationId xmlns:a16="http://schemas.microsoft.com/office/drawing/2014/main" id="{965E1D8F-5376-4ED3-8F61-DA99A5CA6AE3}"/>
                </a:ext>
              </a:extLst>
            </p:cNvPr>
            <p:cNvSpPr/>
            <p:nvPr/>
          </p:nvSpPr>
          <p:spPr>
            <a:xfrm>
              <a:off x="5441925" y="2932950"/>
              <a:ext cx="20925" cy="53375"/>
            </a:xfrm>
            <a:custGeom>
              <a:avLst/>
              <a:gdLst/>
              <a:ahLst/>
              <a:cxnLst/>
              <a:rect l="l" t="t" r="r" b="b"/>
              <a:pathLst>
                <a:path w="837" h="2135" extrusionOk="0">
                  <a:moveTo>
                    <a:pt x="682" y="1"/>
                  </a:moveTo>
                  <a:cubicBezTo>
                    <a:pt x="647" y="1"/>
                    <a:pt x="618" y="16"/>
                    <a:pt x="598" y="45"/>
                  </a:cubicBezTo>
                  <a:cubicBezTo>
                    <a:pt x="240" y="602"/>
                    <a:pt x="220" y="1239"/>
                    <a:pt x="41" y="1836"/>
                  </a:cubicBezTo>
                  <a:cubicBezTo>
                    <a:pt x="1" y="1975"/>
                    <a:pt x="120" y="2055"/>
                    <a:pt x="220" y="2134"/>
                  </a:cubicBezTo>
                  <a:cubicBezTo>
                    <a:pt x="498" y="1478"/>
                    <a:pt x="836" y="821"/>
                    <a:pt x="797" y="45"/>
                  </a:cubicBezTo>
                  <a:cubicBezTo>
                    <a:pt x="757" y="16"/>
                    <a:pt x="717" y="1"/>
                    <a:pt x="6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74" name="Google Shape;6278;p9">
              <a:extLst>
                <a:ext uri="{FF2B5EF4-FFF2-40B4-BE49-F238E27FC236}">
                  <a16:creationId xmlns:a16="http://schemas.microsoft.com/office/drawing/2014/main" id="{7641E766-4DB1-4A16-837B-08DBFB15D37C}"/>
                </a:ext>
              </a:extLst>
            </p:cNvPr>
            <p:cNvSpPr/>
            <p:nvPr/>
          </p:nvSpPr>
          <p:spPr>
            <a:xfrm>
              <a:off x="5630925" y="2879375"/>
              <a:ext cx="18925" cy="69150"/>
            </a:xfrm>
            <a:custGeom>
              <a:avLst/>
              <a:gdLst/>
              <a:ahLst/>
              <a:cxnLst/>
              <a:rect l="l" t="t" r="r" b="b"/>
              <a:pathLst>
                <a:path w="757" h="2766" extrusionOk="0">
                  <a:moveTo>
                    <a:pt x="577" y="0"/>
                  </a:moveTo>
                  <a:lnTo>
                    <a:pt x="517" y="60"/>
                  </a:lnTo>
                  <a:cubicBezTo>
                    <a:pt x="438" y="80"/>
                    <a:pt x="358" y="80"/>
                    <a:pt x="299" y="80"/>
                  </a:cubicBezTo>
                  <a:cubicBezTo>
                    <a:pt x="398" y="975"/>
                    <a:pt x="0" y="1850"/>
                    <a:pt x="239" y="2765"/>
                  </a:cubicBezTo>
                  <a:cubicBezTo>
                    <a:pt x="318" y="2248"/>
                    <a:pt x="418" y="1751"/>
                    <a:pt x="517" y="1214"/>
                  </a:cubicBezTo>
                  <a:cubicBezTo>
                    <a:pt x="537" y="836"/>
                    <a:pt x="756" y="458"/>
                    <a:pt x="657" y="60"/>
                  </a:cubicBezTo>
                  <a:lnTo>
                    <a:pt x="57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75" name="Google Shape;6279;p9">
              <a:extLst>
                <a:ext uri="{FF2B5EF4-FFF2-40B4-BE49-F238E27FC236}">
                  <a16:creationId xmlns:a16="http://schemas.microsoft.com/office/drawing/2014/main" id="{92E22D1F-D383-4AA5-AAE3-ADEB4A726509}"/>
                </a:ext>
              </a:extLst>
            </p:cNvPr>
            <p:cNvSpPr/>
            <p:nvPr/>
          </p:nvSpPr>
          <p:spPr>
            <a:xfrm>
              <a:off x="6331150" y="2807325"/>
              <a:ext cx="24375" cy="51800"/>
            </a:xfrm>
            <a:custGeom>
              <a:avLst/>
              <a:gdLst/>
              <a:ahLst/>
              <a:cxnLst/>
              <a:rect l="l" t="t" r="r" b="b"/>
              <a:pathLst>
                <a:path w="975" h="2072" extrusionOk="0">
                  <a:moveTo>
                    <a:pt x="513" y="0"/>
                  </a:moveTo>
                  <a:cubicBezTo>
                    <a:pt x="355" y="0"/>
                    <a:pt x="196" y="93"/>
                    <a:pt x="60" y="217"/>
                  </a:cubicBezTo>
                  <a:cubicBezTo>
                    <a:pt x="0" y="336"/>
                    <a:pt x="0" y="416"/>
                    <a:pt x="80" y="495"/>
                  </a:cubicBezTo>
                  <a:cubicBezTo>
                    <a:pt x="378" y="953"/>
                    <a:pt x="179" y="1549"/>
                    <a:pt x="458" y="2027"/>
                  </a:cubicBezTo>
                  <a:cubicBezTo>
                    <a:pt x="497" y="2057"/>
                    <a:pt x="527" y="2072"/>
                    <a:pt x="557" y="2072"/>
                  </a:cubicBezTo>
                  <a:cubicBezTo>
                    <a:pt x="587" y="2072"/>
                    <a:pt x="617" y="2057"/>
                    <a:pt x="656" y="2027"/>
                  </a:cubicBezTo>
                  <a:cubicBezTo>
                    <a:pt x="676" y="1888"/>
                    <a:pt x="676" y="1768"/>
                    <a:pt x="676" y="1649"/>
                  </a:cubicBezTo>
                  <a:cubicBezTo>
                    <a:pt x="676" y="1251"/>
                    <a:pt x="656" y="873"/>
                    <a:pt x="656" y="475"/>
                  </a:cubicBezTo>
                  <a:cubicBezTo>
                    <a:pt x="796" y="396"/>
                    <a:pt x="975" y="256"/>
                    <a:pt x="796" y="117"/>
                  </a:cubicBezTo>
                  <a:cubicBezTo>
                    <a:pt x="705" y="34"/>
                    <a:pt x="609" y="0"/>
                    <a:pt x="51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76" name="Google Shape;6280;p9">
              <a:extLst>
                <a:ext uri="{FF2B5EF4-FFF2-40B4-BE49-F238E27FC236}">
                  <a16:creationId xmlns:a16="http://schemas.microsoft.com/office/drawing/2014/main" id="{85ECF9F1-1AE3-4AB8-80B5-DE55FFC493D5}"/>
                </a:ext>
              </a:extLst>
            </p:cNvPr>
            <p:cNvSpPr/>
            <p:nvPr/>
          </p:nvSpPr>
          <p:spPr>
            <a:xfrm>
              <a:off x="6290850" y="2807625"/>
              <a:ext cx="42800" cy="39450"/>
            </a:xfrm>
            <a:custGeom>
              <a:avLst/>
              <a:gdLst/>
              <a:ahLst/>
              <a:cxnLst/>
              <a:rect l="l" t="t" r="r" b="b"/>
              <a:pathLst>
                <a:path w="1712" h="1578" extrusionOk="0">
                  <a:moveTo>
                    <a:pt x="1559" y="1"/>
                  </a:moveTo>
                  <a:cubicBezTo>
                    <a:pt x="1501" y="1"/>
                    <a:pt x="1430" y="27"/>
                    <a:pt x="1353" y="65"/>
                  </a:cubicBezTo>
                  <a:cubicBezTo>
                    <a:pt x="916" y="284"/>
                    <a:pt x="458" y="165"/>
                    <a:pt x="1" y="264"/>
                  </a:cubicBezTo>
                  <a:cubicBezTo>
                    <a:pt x="160" y="583"/>
                    <a:pt x="617" y="324"/>
                    <a:pt x="757" y="682"/>
                  </a:cubicBezTo>
                  <a:lnTo>
                    <a:pt x="975" y="1577"/>
                  </a:lnTo>
                  <a:cubicBezTo>
                    <a:pt x="1453" y="1537"/>
                    <a:pt x="1174" y="1239"/>
                    <a:pt x="1174" y="1020"/>
                  </a:cubicBezTo>
                  <a:cubicBezTo>
                    <a:pt x="1075" y="543"/>
                    <a:pt x="1353" y="463"/>
                    <a:pt x="1711" y="463"/>
                  </a:cubicBezTo>
                  <a:lnTo>
                    <a:pt x="1711" y="264"/>
                  </a:lnTo>
                  <a:cubicBezTo>
                    <a:pt x="1711" y="68"/>
                    <a:pt x="1651" y="1"/>
                    <a:pt x="155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77" name="Google Shape;6281;p9">
              <a:extLst>
                <a:ext uri="{FF2B5EF4-FFF2-40B4-BE49-F238E27FC236}">
                  <a16:creationId xmlns:a16="http://schemas.microsoft.com/office/drawing/2014/main" id="{165C078B-D899-4C63-BCCB-505212A70559}"/>
                </a:ext>
              </a:extLst>
            </p:cNvPr>
            <p:cNvSpPr/>
            <p:nvPr/>
          </p:nvSpPr>
          <p:spPr>
            <a:xfrm>
              <a:off x="5443425" y="2894300"/>
              <a:ext cx="24400" cy="39800"/>
            </a:xfrm>
            <a:custGeom>
              <a:avLst/>
              <a:gdLst/>
              <a:ahLst/>
              <a:cxnLst/>
              <a:rect l="l" t="t" r="r" b="b"/>
              <a:pathLst>
                <a:path w="976" h="1592" extrusionOk="0">
                  <a:moveTo>
                    <a:pt x="538" y="0"/>
                  </a:moveTo>
                  <a:cubicBezTo>
                    <a:pt x="468" y="40"/>
                    <a:pt x="398" y="45"/>
                    <a:pt x="331" y="45"/>
                  </a:cubicBezTo>
                  <a:cubicBezTo>
                    <a:pt x="309" y="45"/>
                    <a:pt x="287" y="44"/>
                    <a:pt x="265" y="44"/>
                  </a:cubicBezTo>
                  <a:cubicBezTo>
                    <a:pt x="222" y="44"/>
                    <a:pt x="180" y="46"/>
                    <a:pt x="140" y="60"/>
                  </a:cubicBezTo>
                  <a:cubicBezTo>
                    <a:pt x="40" y="179"/>
                    <a:pt x="1" y="338"/>
                    <a:pt x="140" y="458"/>
                  </a:cubicBezTo>
                  <a:cubicBezTo>
                    <a:pt x="398" y="776"/>
                    <a:pt x="339" y="1233"/>
                    <a:pt x="498" y="1591"/>
                  </a:cubicBezTo>
                  <a:lnTo>
                    <a:pt x="737" y="1591"/>
                  </a:lnTo>
                  <a:cubicBezTo>
                    <a:pt x="975" y="1074"/>
                    <a:pt x="756" y="577"/>
                    <a:pt x="697" y="80"/>
                  </a:cubicBezTo>
                  <a:cubicBezTo>
                    <a:pt x="657" y="40"/>
                    <a:pt x="597" y="0"/>
                    <a:pt x="5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78" name="Google Shape;6282;p9">
              <a:extLst>
                <a:ext uri="{FF2B5EF4-FFF2-40B4-BE49-F238E27FC236}">
                  <a16:creationId xmlns:a16="http://schemas.microsoft.com/office/drawing/2014/main" id="{574C5B6B-874B-4908-B37C-0A146186EE0F}"/>
                </a:ext>
              </a:extLst>
            </p:cNvPr>
            <p:cNvSpPr/>
            <p:nvPr/>
          </p:nvSpPr>
          <p:spPr>
            <a:xfrm>
              <a:off x="6313225" y="2833625"/>
              <a:ext cx="14950" cy="58200"/>
            </a:xfrm>
            <a:custGeom>
              <a:avLst/>
              <a:gdLst/>
              <a:ahLst/>
              <a:cxnLst/>
              <a:rect l="l" t="t" r="r" b="b"/>
              <a:pathLst>
                <a:path w="598" h="2328" extrusionOk="0">
                  <a:moveTo>
                    <a:pt x="279" y="0"/>
                  </a:moveTo>
                  <a:lnTo>
                    <a:pt x="279" y="0"/>
                  </a:lnTo>
                  <a:cubicBezTo>
                    <a:pt x="220" y="199"/>
                    <a:pt x="299" y="418"/>
                    <a:pt x="80" y="577"/>
                  </a:cubicBezTo>
                  <a:cubicBezTo>
                    <a:pt x="1" y="1134"/>
                    <a:pt x="120" y="1731"/>
                    <a:pt x="1" y="2328"/>
                  </a:cubicBezTo>
                  <a:cubicBezTo>
                    <a:pt x="478" y="1592"/>
                    <a:pt x="598" y="816"/>
                    <a:pt x="2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79" name="Google Shape;6283;p9">
              <a:extLst>
                <a:ext uri="{FF2B5EF4-FFF2-40B4-BE49-F238E27FC236}">
                  <a16:creationId xmlns:a16="http://schemas.microsoft.com/office/drawing/2014/main" id="{BAA4A31E-91E7-45EA-9824-BF20DA6722AC}"/>
                </a:ext>
              </a:extLst>
            </p:cNvPr>
            <p:cNvSpPr/>
            <p:nvPr/>
          </p:nvSpPr>
          <p:spPr>
            <a:xfrm>
              <a:off x="5465300" y="2861750"/>
              <a:ext cx="49425" cy="15125"/>
            </a:xfrm>
            <a:custGeom>
              <a:avLst/>
              <a:gdLst/>
              <a:ahLst/>
              <a:cxnLst/>
              <a:rect l="l" t="t" r="r" b="b"/>
              <a:pathLst>
                <a:path w="1977" h="605" extrusionOk="0">
                  <a:moveTo>
                    <a:pt x="1666" y="1"/>
                  </a:moveTo>
                  <a:cubicBezTo>
                    <a:pt x="1632" y="1"/>
                    <a:pt x="1593" y="4"/>
                    <a:pt x="1552" y="9"/>
                  </a:cubicBezTo>
                  <a:lnTo>
                    <a:pt x="1175" y="9"/>
                  </a:lnTo>
                  <a:cubicBezTo>
                    <a:pt x="1080" y="95"/>
                    <a:pt x="963" y="107"/>
                    <a:pt x="844" y="107"/>
                  </a:cubicBezTo>
                  <a:cubicBezTo>
                    <a:pt x="799" y="107"/>
                    <a:pt x="753" y="105"/>
                    <a:pt x="708" y="105"/>
                  </a:cubicBezTo>
                  <a:cubicBezTo>
                    <a:pt x="596" y="105"/>
                    <a:pt x="488" y="115"/>
                    <a:pt x="399" y="188"/>
                  </a:cubicBezTo>
                  <a:cubicBezTo>
                    <a:pt x="180" y="208"/>
                    <a:pt x="1" y="307"/>
                    <a:pt x="21" y="586"/>
                  </a:cubicBezTo>
                  <a:cubicBezTo>
                    <a:pt x="118" y="599"/>
                    <a:pt x="214" y="604"/>
                    <a:pt x="309" y="604"/>
                  </a:cubicBezTo>
                  <a:cubicBezTo>
                    <a:pt x="799" y="604"/>
                    <a:pt x="1268" y="457"/>
                    <a:pt x="1751" y="407"/>
                  </a:cubicBezTo>
                  <a:cubicBezTo>
                    <a:pt x="1791" y="387"/>
                    <a:pt x="1851" y="387"/>
                    <a:pt x="1891" y="387"/>
                  </a:cubicBezTo>
                  <a:cubicBezTo>
                    <a:pt x="1976" y="112"/>
                    <a:pt x="1885" y="1"/>
                    <a:pt x="166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80" name="Google Shape;6284;p9">
              <a:extLst>
                <a:ext uri="{FF2B5EF4-FFF2-40B4-BE49-F238E27FC236}">
                  <a16:creationId xmlns:a16="http://schemas.microsoft.com/office/drawing/2014/main" id="{D23FC5CB-C0EC-4CBA-82CD-CA5413681F46}"/>
                </a:ext>
              </a:extLst>
            </p:cNvPr>
            <p:cNvSpPr/>
            <p:nvPr/>
          </p:nvSpPr>
          <p:spPr>
            <a:xfrm>
              <a:off x="5670200" y="2875900"/>
              <a:ext cx="10975" cy="62675"/>
            </a:xfrm>
            <a:custGeom>
              <a:avLst/>
              <a:gdLst/>
              <a:ahLst/>
              <a:cxnLst/>
              <a:rect l="l" t="t" r="r" b="b"/>
              <a:pathLst>
                <a:path w="439" h="2507" extrusionOk="0">
                  <a:moveTo>
                    <a:pt x="100" y="0"/>
                  </a:moveTo>
                  <a:lnTo>
                    <a:pt x="40" y="80"/>
                  </a:lnTo>
                  <a:cubicBezTo>
                    <a:pt x="60" y="298"/>
                    <a:pt x="100" y="497"/>
                    <a:pt x="140" y="716"/>
                  </a:cubicBezTo>
                  <a:cubicBezTo>
                    <a:pt x="180" y="1313"/>
                    <a:pt x="1" y="1969"/>
                    <a:pt x="438" y="2507"/>
                  </a:cubicBezTo>
                  <a:lnTo>
                    <a:pt x="438" y="40"/>
                  </a:lnTo>
                  <a:cubicBezTo>
                    <a:pt x="339" y="40"/>
                    <a:pt x="259" y="20"/>
                    <a:pt x="180" y="20"/>
                  </a:cubicBezTo>
                  <a:cubicBezTo>
                    <a:pt x="160" y="0"/>
                    <a:pt x="120" y="0"/>
                    <a:pt x="1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81" name="Google Shape;6285;p9">
              <a:extLst>
                <a:ext uri="{FF2B5EF4-FFF2-40B4-BE49-F238E27FC236}">
                  <a16:creationId xmlns:a16="http://schemas.microsoft.com/office/drawing/2014/main" id="{D1002F9A-D10B-4D45-A257-644132AAB4B5}"/>
                </a:ext>
              </a:extLst>
            </p:cNvPr>
            <p:cNvSpPr/>
            <p:nvPr/>
          </p:nvSpPr>
          <p:spPr>
            <a:xfrm>
              <a:off x="6156575" y="2819075"/>
              <a:ext cx="44300" cy="14075"/>
            </a:xfrm>
            <a:custGeom>
              <a:avLst/>
              <a:gdLst/>
              <a:ahLst/>
              <a:cxnLst/>
              <a:rect l="l" t="t" r="r" b="b"/>
              <a:pathLst>
                <a:path w="1772" h="563" extrusionOk="0">
                  <a:moveTo>
                    <a:pt x="1206" y="1"/>
                  </a:moveTo>
                  <a:cubicBezTo>
                    <a:pt x="953" y="1"/>
                    <a:pt x="702" y="92"/>
                    <a:pt x="438" y="184"/>
                  </a:cubicBezTo>
                  <a:cubicBezTo>
                    <a:pt x="299" y="204"/>
                    <a:pt x="160" y="244"/>
                    <a:pt x="1" y="284"/>
                  </a:cubicBezTo>
                  <a:cubicBezTo>
                    <a:pt x="80" y="363"/>
                    <a:pt x="160" y="463"/>
                    <a:pt x="220" y="562"/>
                  </a:cubicBezTo>
                  <a:cubicBezTo>
                    <a:pt x="717" y="503"/>
                    <a:pt x="1254" y="423"/>
                    <a:pt x="1751" y="383"/>
                  </a:cubicBezTo>
                  <a:cubicBezTo>
                    <a:pt x="1751" y="304"/>
                    <a:pt x="1771" y="264"/>
                    <a:pt x="1771" y="184"/>
                  </a:cubicBezTo>
                  <a:cubicBezTo>
                    <a:pt x="1578" y="50"/>
                    <a:pt x="1392" y="1"/>
                    <a:pt x="120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82" name="Google Shape;6286;p9">
              <a:extLst>
                <a:ext uri="{FF2B5EF4-FFF2-40B4-BE49-F238E27FC236}">
                  <a16:creationId xmlns:a16="http://schemas.microsoft.com/office/drawing/2014/main" id="{B8091455-B3C6-4720-A18C-F8A003D70189}"/>
                </a:ext>
              </a:extLst>
            </p:cNvPr>
            <p:cNvSpPr/>
            <p:nvPr/>
          </p:nvSpPr>
          <p:spPr>
            <a:xfrm>
              <a:off x="5895500" y="2809025"/>
              <a:ext cx="51725" cy="10600"/>
            </a:xfrm>
            <a:custGeom>
              <a:avLst/>
              <a:gdLst/>
              <a:ahLst/>
              <a:cxnLst/>
              <a:rect l="l" t="t" r="r" b="b"/>
              <a:pathLst>
                <a:path w="2069" h="424" extrusionOk="0">
                  <a:moveTo>
                    <a:pt x="1432" y="0"/>
                  </a:moveTo>
                  <a:cubicBezTo>
                    <a:pt x="950" y="0"/>
                    <a:pt x="470" y="56"/>
                    <a:pt x="0" y="208"/>
                  </a:cubicBezTo>
                  <a:lnTo>
                    <a:pt x="0" y="407"/>
                  </a:lnTo>
                  <a:cubicBezTo>
                    <a:pt x="200" y="418"/>
                    <a:pt x="382" y="424"/>
                    <a:pt x="548" y="424"/>
                  </a:cubicBezTo>
                  <a:cubicBezTo>
                    <a:pt x="1309" y="424"/>
                    <a:pt x="1742" y="307"/>
                    <a:pt x="2069" y="29"/>
                  </a:cubicBezTo>
                  <a:cubicBezTo>
                    <a:pt x="1856" y="11"/>
                    <a:pt x="1644" y="0"/>
                    <a:pt x="143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83" name="Google Shape;6287;p9">
              <a:extLst>
                <a:ext uri="{FF2B5EF4-FFF2-40B4-BE49-F238E27FC236}">
                  <a16:creationId xmlns:a16="http://schemas.microsoft.com/office/drawing/2014/main" id="{6A7656FC-4B6E-4333-BB3B-23F635977700}"/>
                </a:ext>
              </a:extLst>
            </p:cNvPr>
            <p:cNvSpPr/>
            <p:nvPr/>
          </p:nvSpPr>
          <p:spPr>
            <a:xfrm>
              <a:off x="5946700" y="2771950"/>
              <a:ext cx="87075" cy="5625"/>
            </a:xfrm>
            <a:custGeom>
              <a:avLst/>
              <a:gdLst/>
              <a:ahLst/>
              <a:cxnLst/>
              <a:rect l="l" t="t" r="r" b="b"/>
              <a:pathLst>
                <a:path w="3483" h="225" extrusionOk="0">
                  <a:moveTo>
                    <a:pt x="3482" y="0"/>
                  </a:moveTo>
                  <a:cubicBezTo>
                    <a:pt x="2309" y="0"/>
                    <a:pt x="1155" y="20"/>
                    <a:pt x="1" y="20"/>
                  </a:cubicBezTo>
                  <a:cubicBezTo>
                    <a:pt x="140" y="80"/>
                    <a:pt x="260" y="120"/>
                    <a:pt x="419" y="199"/>
                  </a:cubicBezTo>
                  <a:cubicBezTo>
                    <a:pt x="516" y="197"/>
                    <a:pt x="612" y="197"/>
                    <a:pt x="709" y="197"/>
                  </a:cubicBezTo>
                  <a:cubicBezTo>
                    <a:pt x="1277" y="197"/>
                    <a:pt x="1844" y="224"/>
                    <a:pt x="2416" y="224"/>
                  </a:cubicBezTo>
                  <a:cubicBezTo>
                    <a:pt x="2770" y="224"/>
                    <a:pt x="3125" y="214"/>
                    <a:pt x="3482" y="179"/>
                  </a:cubicBezTo>
                  <a:lnTo>
                    <a:pt x="348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84" name="Google Shape;6288;p9">
              <a:extLst>
                <a:ext uri="{FF2B5EF4-FFF2-40B4-BE49-F238E27FC236}">
                  <a16:creationId xmlns:a16="http://schemas.microsoft.com/office/drawing/2014/main" id="{84401849-CB6F-438A-BD25-F71F8A2F17BA}"/>
                </a:ext>
              </a:extLst>
            </p:cNvPr>
            <p:cNvSpPr/>
            <p:nvPr/>
          </p:nvSpPr>
          <p:spPr>
            <a:xfrm>
              <a:off x="5283300" y="2888650"/>
              <a:ext cx="60125" cy="27250"/>
            </a:xfrm>
            <a:custGeom>
              <a:avLst/>
              <a:gdLst/>
              <a:ahLst/>
              <a:cxnLst/>
              <a:rect l="l" t="t" r="r" b="b"/>
              <a:pathLst>
                <a:path w="2405" h="1090" extrusionOk="0">
                  <a:moveTo>
                    <a:pt x="360" y="0"/>
                  </a:moveTo>
                  <a:cubicBezTo>
                    <a:pt x="257" y="0"/>
                    <a:pt x="151" y="24"/>
                    <a:pt x="40" y="87"/>
                  </a:cubicBezTo>
                  <a:cubicBezTo>
                    <a:pt x="0" y="166"/>
                    <a:pt x="0" y="266"/>
                    <a:pt x="80" y="326"/>
                  </a:cubicBezTo>
                  <a:cubicBezTo>
                    <a:pt x="716" y="703"/>
                    <a:pt x="1472" y="803"/>
                    <a:pt x="2168" y="1081"/>
                  </a:cubicBezTo>
                  <a:cubicBezTo>
                    <a:pt x="2195" y="1087"/>
                    <a:pt x="2218" y="1089"/>
                    <a:pt x="2239" y="1089"/>
                  </a:cubicBezTo>
                  <a:cubicBezTo>
                    <a:pt x="2377" y="1089"/>
                    <a:pt x="2405" y="981"/>
                    <a:pt x="2387" y="843"/>
                  </a:cubicBezTo>
                  <a:cubicBezTo>
                    <a:pt x="2089" y="505"/>
                    <a:pt x="1691" y="385"/>
                    <a:pt x="1273" y="266"/>
                  </a:cubicBezTo>
                  <a:cubicBezTo>
                    <a:pt x="972" y="236"/>
                    <a:pt x="682" y="0"/>
                    <a:pt x="3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85" name="Google Shape;6289;p9">
              <a:extLst>
                <a:ext uri="{FF2B5EF4-FFF2-40B4-BE49-F238E27FC236}">
                  <a16:creationId xmlns:a16="http://schemas.microsoft.com/office/drawing/2014/main" id="{4BDD6441-EFDF-4B06-BA56-CECAAAE2CB31}"/>
                </a:ext>
              </a:extLst>
            </p:cNvPr>
            <p:cNvSpPr/>
            <p:nvPr/>
          </p:nvSpPr>
          <p:spPr>
            <a:xfrm>
              <a:off x="5960625" y="2801300"/>
              <a:ext cx="36850" cy="8925"/>
            </a:xfrm>
            <a:custGeom>
              <a:avLst/>
              <a:gdLst/>
              <a:ahLst/>
              <a:cxnLst/>
              <a:rect l="l" t="t" r="r" b="b"/>
              <a:pathLst>
                <a:path w="1474" h="357" extrusionOk="0">
                  <a:moveTo>
                    <a:pt x="613" y="0"/>
                  </a:moveTo>
                  <a:cubicBezTo>
                    <a:pt x="422" y="0"/>
                    <a:pt x="220" y="48"/>
                    <a:pt x="1" y="199"/>
                  </a:cubicBezTo>
                  <a:cubicBezTo>
                    <a:pt x="281" y="302"/>
                    <a:pt x="531" y="356"/>
                    <a:pt x="760" y="356"/>
                  </a:cubicBezTo>
                  <a:cubicBezTo>
                    <a:pt x="1019" y="356"/>
                    <a:pt x="1252" y="287"/>
                    <a:pt x="1473" y="139"/>
                  </a:cubicBezTo>
                  <a:cubicBezTo>
                    <a:pt x="1202" y="127"/>
                    <a:pt x="923" y="0"/>
                    <a:pt x="61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86" name="Google Shape;6290;p9">
              <a:extLst>
                <a:ext uri="{FF2B5EF4-FFF2-40B4-BE49-F238E27FC236}">
                  <a16:creationId xmlns:a16="http://schemas.microsoft.com/office/drawing/2014/main" id="{7D659BCD-F10F-47F9-A61C-B667F8BC4EE7}"/>
                </a:ext>
              </a:extLst>
            </p:cNvPr>
            <p:cNvSpPr/>
            <p:nvPr/>
          </p:nvSpPr>
          <p:spPr>
            <a:xfrm>
              <a:off x="5750775" y="2766950"/>
              <a:ext cx="72625" cy="4525"/>
            </a:xfrm>
            <a:custGeom>
              <a:avLst/>
              <a:gdLst/>
              <a:ahLst/>
              <a:cxnLst/>
              <a:rect l="l" t="t" r="r" b="b"/>
              <a:pathLst>
                <a:path w="2905" h="181" extrusionOk="0">
                  <a:moveTo>
                    <a:pt x="2417" y="1"/>
                  </a:moveTo>
                  <a:cubicBezTo>
                    <a:pt x="2381" y="1"/>
                    <a:pt x="2344" y="2"/>
                    <a:pt x="2308" y="2"/>
                  </a:cubicBezTo>
                  <a:cubicBezTo>
                    <a:pt x="1532" y="2"/>
                    <a:pt x="776" y="21"/>
                    <a:pt x="0" y="21"/>
                  </a:cubicBezTo>
                  <a:cubicBezTo>
                    <a:pt x="463" y="144"/>
                    <a:pt x="921" y="168"/>
                    <a:pt x="1379" y="168"/>
                  </a:cubicBezTo>
                  <a:cubicBezTo>
                    <a:pt x="1676" y="168"/>
                    <a:pt x="1973" y="158"/>
                    <a:pt x="2271" y="158"/>
                  </a:cubicBezTo>
                  <a:cubicBezTo>
                    <a:pt x="2481" y="158"/>
                    <a:pt x="2693" y="163"/>
                    <a:pt x="2905" y="181"/>
                  </a:cubicBezTo>
                  <a:cubicBezTo>
                    <a:pt x="2772" y="15"/>
                    <a:pt x="2598" y="1"/>
                    <a:pt x="241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87" name="Google Shape;6291;p9">
              <a:extLst>
                <a:ext uri="{FF2B5EF4-FFF2-40B4-BE49-F238E27FC236}">
                  <a16:creationId xmlns:a16="http://schemas.microsoft.com/office/drawing/2014/main" id="{C8033106-C0E4-431D-9A5C-4417B34011C3}"/>
                </a:ext>
              </a:extLst>
            </p:cNvPr>
            <p:cNvSpPr/>
            <p:nvPr/>
          </p:nvSpPr>
          <p:spPr>
            <a:xfrm>
              <a:off x="5484200" y="2967400"/>
              <a:ext cx="36325" cy="22950"/>
            </a:xfrm>
            <a:custGeom>
              <a:avLst/>
              <a:gdLst/>
              <a:ahLst/>
              <a:cxnLst/>
              <a:rect l="l" t="t" r="r" b="b"/>
              <a:pathLst>
                <a:path w="1453" h="918" extrusionOk="0">
                  <a:moveTo>
                    <a:pt x="200" y="0"/>
                  </a:moveTo>
                  <a:cubicBezTo>
                    <a:pt x="1" y="140"/>
                    <a:pt x="41" y="358"/>
                    <a:pt x="41" y="537"/>
                  </a:cubicBezTo>
                  <a:cubicBezTo>
                    <a:pt x="395" y="706"/>
                    <a:pt x="763" y="917"/>
                    <a:pt x="1206" y="917"/>
                  </a:cubicBezTo>
                  <a:cubicBezTo>
                    <a:pt x="1286" y="917"/>
                    <a:pt x="1368" y="911"/>
                    <a:pt x="1453" y="895"/>
                  </a:cubicBezTo>
                  <a:cubicBezTo>
                    <a:pt x="1055" y="597"/>
                    <a:pt x="458" y="597"/>
                    <a:pt x="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88" name="Google Shape;6292;p9">
              <a:extLst>
                <a:ext uri="{FF2B5EF4-FFF2-40B4-BE49-F238E27FC236}">
                  <a16:creationId xmlns:a16="http://schemas.microsoft.com/office/drawing/2014/main" id="{5B9BDB2F-4F89-4D3C-BC68-DD749B3E2B9B}"/>
                </a:ext>
              </a:extLst>
            </p:cNvPr>
            <p:cNvSpPr/>
            <p:nvPr/>
          </p:nvSpPr>
          <p:spPr>
            <a:xfrm>
              <a:off x="5346450" y="2959950"/>
              <a:ext cx="40800" cy="14700"/>
            </a:xfrm>
            <a:custGeom>
              <a:avLst/>
              <a:gdLst/>
              <a:ahLst/>
              <a:cxnLst/>
              <a:rect l="l" t="t" r="r" b="b"/>
              <a:pathLst>
                <a:path w="1632" h="588" extrusionOk="0">
                  <a:moveTo>
                    <a:pt x="686" y="1"/>
                  </a:moveTo>
                  <a:cubicBezTo>
                    <a:pt x="595" y="1"/>
                    <a:pt x="500" y="27"/>
                    <a:pt x="398" y="99"/>
                  </a:cubicBezTo>
                  <a:cubicBezTo>
                    <a:pt x="279" y="159"/>
                    <a:pt x="140" y="239"/>
                    <a:pt x="0" y="318"/>
                  </a:cubicBezTo>
                  <a:cubicBezTo>
                    <a:pt x="230" y="528"/>
                    <a:pt x="477" y="587"/>
                    <a:pt x="727" y="587"/>
                  </a:cubicBezTo>
                  <a:cubicBezTo>
                    <a:pt x="999" y="587"/>
                    <a:pt x="1274" y="518"/>
                    <a:pt x="1532" y="497"/>
                  </a:cubicBezTo>
                  <a:cubicBezTo>
                    <a:pt x="1552" y="497"/>
                    <a:pt x="1572" y="457"/>
                    <a:pt x="1592" y="418"/>
                  </a:cubicBezTo>
                  <a:cubicBezTo>
                    <a:pt x="1632" y="398"/>
                    <a:pt x="1592" y="338"/>
                    <a:pt x="1552" y="298"/>
                  </a:cubicBezTo>
                  <a:cubicBezTo>
                    <a:pt x="1473" y="239"/>
                    <a:pt x="1393" y="199"/>
                    <a:pt x="1294" y="199"/>
                  </a:cubicBezTo>
                  <a:cubicBezTo>
                    <a:pt x="1085" y="143"/>
                    <a:pt x="896" y="1"/>
                    <a:pt x="68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89" name="Google Shape;6293;p9">
              <a:extLst>
                <a:ext uri="{FF2B5EF4-FFF2-40B4-BE49-F238E27FC236}">
                  <a16:creationId xmlns:a16="http://schemas.microsoft.com/office/drawing/2014/main" id="{1A0AE90E-A368-483A-8F16-6D891112419F}"/>
                </a:ext>
              </a:extLst>
            </p:cNvPr>
            <p:cNvSpPr/>
            <p:nvPr/>
          </p:nvSpPr>
          <p:spPr>
            <a:xfrm>
              <a:off x="5337500" y="2907700"/>
              <a:ext cx="42300" cy="21425"/>
            </a:xfrm>
            <a:custGeom>
              <a:avLst/>
              <a:gdLst/>
              <a:ahLst/>
              <a:cxnLst/>
              <a:rect l="l" t="t" r="r" b="b"/>
              <a:pathLst>
                <a:path w="1692" h="857" extrusionOk="0">
                  <a:moveTo>
                    <a:pt x="460" y="1"/>
                  </a:moveTo>
                  <a:cubicBezTo>
                    <a:pt x="380" y="1"/>
                    <a:pt x="294" y="29"/>
                    <a:pt x="199" y="101"/>
                  </a:cubicBezTo>
                  <a:cubicBezTo>
                    <a:pt x="140" y="160"/>
                    <a:pt x="60" y="240"/>
                    <a:pt x="0" y="319"/>
                  </a:cubicBezTo>
                  <a:cubicBezTo>
                    <a:pt x="398" y="618"/>
                    <a:pt x="955" y="498"/>
                    <a:pt x="1313" y="857"/>
                  </a:cubicBezTo>
                  <a:lnTo>
                    <a:pt x="1512" y="857"/>
                  </a:lnTo>
                  <a:cubicBezTo>
                    <a:pt x="1691" y="697"/>
                    <a:pt x="1532" y="618"/>
                    <a:pt x="1413" y="538"/>
                  </a:cubicBezTo>
                  <a:cubicBezTo>
                    <a:pt x="1254" y="439"/>
                    <a:pt x="1055" y="498"/>
                    <a:pt x="955" y="300"/>
                  </a:cubicBezTo>
                  <a:cubicBezTo>
                    <a:pt x="802" y="160"/>
                    <a:pt x="648" y="1"/>
                    <a:pt x="4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90" name="Google Shape;6294;p9">
              <a:extLst>
                <a:ext uri="{FF2B5EF4-FFF2-40B4-BE49-F238E27FC236}">
                  <a16:creationId xmlns:a16="http://schemas.microsoft.com/office/drawing/2014/main" id="{77647301-D02D-4A1D-8A7E-8B3645252B01}"/>
                </a:ext>
              </a:extLst>
            </p:cNvPr>
            <p:cNvSpPr/>
            <p:nvPr/>
          </p:nvSpPr>
          <p:spPr>
            <a:xfrm>
              <a:off x="6090925" y="2781400"/>
              <a:ext cx="57225" cy="5675"/>
            </a:xfrm>
            <a:custGeom>
              <a:avLst/>
              <a:gdLst/>
              <a:ahLst/>
              <a:cxnLst/>
              <a:rect l="l" t="t" r="r" b="b"/>
              <a:pathLst>
                <a:path w="2289" h="227" extrusionOk="0">
                  <a:moveTo>
                    <a:pt x="1" y="0"/>
                  </a:moveTo>
                  <a:cubicBezTo>
                    <a:pt x="363" y="157"/>
                    <a:pt x="734" y="227"/>
                    <a:pt x="1110" y="227"/>
                  </a:cubicBezTo>
                  <a:cubicBezTo>
                    <a:pt x="1499" y="227"/>
                    <a:pt x="1894" y="152"/>
                    <a:pt x="2289" y="20"/>
                  </a:cubicBezTo>
                  <a:cubicBezTo>
                    <a:pt x="1513" y="20"/>
                    <a:pt x="757"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91" name="Google Shape;6295;p9">
              <a:extLst>
                <a:ext uri="{FF2B5EF4-FFF2-40B4-BE49-F238E27FC236}">
                  <a16:creationId xmlns:a16="http://schemas.microsoft.com/office/drawing/2014/main" id="{3DA60CE6-56A5-4FB2-8E8E-3C67890235CA}"/>
                </a:ext>
              </a:extLst>
            </p:cNvPr>
            <p:cNvSpPr/>
            <p:nvPr/>
          </p:nvSpPr>
          <p:spPr>
            <a:xfrm>
              <a:off x="5673675" y="2761625"/>
              <a:ext cx="59700" cy="5400"/>
            </a:xfrm>
            <a:custGeom>
              <a:avLst/>
              <a:gdLst/>
              <a:ahLst/>
              <a:cxnLst/>
              <a:rect l="l" t="t" r="r" b="b"/>
              <a:pathLst>
                <a:path w="2388" h="216" extrusionOk="0">
                  <a:moveTo>
                    <a:pt x="1367" y="0"/>
                  </a:moveTo>
                  <a:cubicBezTo>
                    <a:pt x="1002" y="0"/>
                    <a:pt x="634" y="45"/>
                    <a:pt x="270" y="45"/>
                  </a:cubicBezTo>
                  <a:cubicBezTo>
                    <a:pt x="180" y="45"/>
                    <a:pt x="90" y="42"/>
                    <a:pt x="1" y="35"/>
                  </a:cubicBezTo>
                  <a:lnTo>
                    <a:pt x="1" y="35"/>
                  </a:lnTo>
                  <a:cubicBezTo>
                    <a:pt x="476" y="182"/>
                    <a:pt x="967" y="216"/>
                    <a:pt x="1458" y="216"/>
                  </a:cubicBezTo>
                  <a:cubicBezTo>
                    <a:pt x="1769" y="216"/>
                    <a:pt x="2080" y="202"/>
                    <a:pt x="2388" y="195"/>
                  </a:cubicBezTo>
                  <a:cubicBezTo>
                    <a:pt x="2053" y="40"/>
                    <a:pt x="1711" y="0"/>
                    <a:pt x="13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92" name="Google Shape;6296;p9">
              <a:extLst>
                <a:ext uri="{FF2B5EF4-FFF2-40B4-BE49-F238E27FC236}">
                  <a16:creationId xmlns:a16="http://schemas.microsoft.com/office/drawing/2014/main" id="{AA0CE668-D563-4E1F-BF50-B866A8C09BA6}"/>
                </a:ext>
              </a:extLst>
            </p:cNvPr>
            <p:cNvSpPr/>
            <p:nvPr/>
          </p:nvSpPr>
          <p:spPr>
            <a:xfrm>
              <a:off x="5754250" y="2848525"/>
              <a:ext cx="51250" cy="9500"/>
            </a:xfrm>
            <a:custGeom>
              <a:avLst/>
              <a:gdLst/>
              <a:ahLst/>
              <a:cxnLst/>
              <a:rect l="l" t="t" r="r" b="b"/>
              <a:pathLst>
                <a:path w="2050" h="380" extrusionOk="0">
                  <a:moveTo>
                    <a:pt x="100" y="1"/>
                  </a:moveTo>
                  <a:cubicBezTo>
                    <a:pt x="1" y="120"/>
                    <a:pt x="1" y="240"/>
                    <a:pt x="100" y="379"/>
                  </a:cubicBezTo>
                  <a:cubicBezTo>
                    <a:pt x="216" y="365"/>
                    <a:pt x="333" y="360"/>
                    <a:pt x="451" y="360"/>
                  </a:cubicBezTo>
                  <a:cubicBezTo>
                    <a:pt x="688" y="360"/>
                    <a:pt x="927" y="379"/>
                    <a:pt x="1162" y="379"/>
                  </a:cubicBezTo>
                  <a:cubicBezTo>
                    <a:pt x="1465" y="379"/>
                    <a:pt x="1764" y="347"/>
                    <a:pt x="2049" y="200"/>
                  </a:cubicBezTo>
                  <a:lnTo>
                    <a:pt x="1990" y="180"/>
                  </a:lnTo>
                  <a:cubicBezTo>
                    <a:pt x="1829" y="108"/>
                    <a:pt x="1662" y="89"/>
                    <a:pt x="1493" y="89"/>
                  </a:cubicBezTo>
                  <a:cubicBezTo>
                    <a:pt x="1286" y="89"/>
                    <a:pt x="1075" y="118"/>
                    <a:pt x="865" y="118"/>
                  </a:cubicBezTo>
                  <a:cubicBezTo>
                    <a:pt x="675" y="118"/>
                    <a:pt x="485" y="94"/>
                    <a:pt x="2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93" name="Google Shape;6297;p9">
              <a:extLst>
                <a:ext uri="{FF2B5EF4-FFF2-40B4-BE49-F238E27FC236}">
                  <a16:creationId xmlns:a16="http://schemas.microsoft.com/office/drawing/2014/main" id="{DBE40BB5-085F-4EF5-BEF4-D4EA5C8BBCBE}"/>
                </a:ext>
              </a:extLst>
            </p:cNvPr>
            <p:cNvSpPr/>
            <p:nvPr/>
          </p:nvSpPr>
          <p:spPr>
            <a:xfrm>
              <a:off x="5515550" y="2856550"/>
              <a:ext cx="31850" cy="9925"/>
            </a:xfrm>
            <a:custGeom>
              <a:avLst/>
              <a:gdLst/>
              <a:ahLst/>
              <a:cxnLst/>
              <a:rect l="l" t="t" r="r" b="b"/>
              <a:pathLst>
                <a:path w="1274" h="397" extrusionOk="0">
                  <a:moveTo>
                    <a:pt x="1150" y="0"/>
                  </a:moveTo>
                  <a:cubicBezTo>
                    <a:pt x="1090" y="0"/>
                    <a:pt x="1022" y="18"/>
                    <a:pt x="975" y="18"/>
                  </a:cubicBezTo>
                  <a:cubicBezTo>
                    <a:pt x="776" y="18"/>
                    <a:pt x="557" y="58"/>
                    <a:pt x="338" y="58"/>
                  </a:cubicBezTo>
                  <a:cubicBezTo>
                    <a:pt x="199" y="157"/>
                    <a:pt x="0" y="197"/>
                    <a:pt x="99" y="396"/>
                  </a:cubicBezTo>
                  <a:lnTo>
                    <a:pt x="1054" y="396"/>
                  </a:lnTo>
                  <a:cubicBezTo>
                    <a:pt x="1134" y="297"/>
                    <a:pt x="1273" y="197"/>
                    <a:pt x="1273" y="118"/>
                  </a:cubicBezTo>
                  <a:cubicBezTo>
                    <a:pt x="1273" y="23"/>
                    <a:pt x="1217" y="0"/>
                    <a:pt x="115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94" name="Google Shape;6298;p9">
              <a:extLst>
                <a:ext uri="{FF2B5EF4-FFF2-40B4-BE49-F238E27FC236}">
                  <a16:creationId xmlns:a16="http://schemas.microsoft.com/office/drawing/2014/main" id="{DF9453F9-D4C7-4BCE-97B4-491C7C4950FA}"/>
                </a:ext>
              </a:extLst>
            </p:cNvPr>
            <p:cNvSpPr/>
            <p:nvPr/>
          </p:nvSpPr>
          <p:spPr>
            <a:xfrm>
              <a:off x="5542400" y="2867075"/>
              <a:ext cx="49250" cy="9325"/>
            </a:xfrm>
            <a:custGeom>
              <a:avLst/>
              <a:gdLst/>
              <a:ahLst/>
              <a:cxnLst/>
              <a:rect l="l" t="t" r="r" b="b"/>
              <a:pathLst>
                <a:path w="1970" h="373" extrusionOk="0">
                  <a:moveTo>
                    <a:pt x="1419" y="1"/>
                  </a:moveTo>
                  <a:cubicBezTo>
                    <a:pt x="925" y="1"/>
                    <a:pt x="452" y="96"/>
                    <a:pt x="0" y="373"/>
                  </a:cubicBezTo>
                  <a:cubicBezTo>
                    <a:pt x="617" y="293"/>
                    <a:pt x="1273" y="254"/>
                    <a:pt x="1890" y="174"/>
                  </a:cubicBezTo>
                  <a:lnTo>
                    <a:pt x="1970" y="35"/>
                  </a:lnTo>
                  <a:cubicBezTo>
                    <a:pt x="1783" y="13"/>
                    <a:pt x="1600" y="1"/>
                    <a:pt x="14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95" name="Google Shape;6299;p9">
              <a:extLst>
                <a:ext uri="{FF2B5EF4-FFF2-40B4-BE49-F238E27FC236}">
                  <a16:creationId xmlns:a16="http://schemas.microsoft.com/office/drawing/2014/main" id="{6E48BC03-AA85-4225-BECB-3D0B0DEDBF2B}"/>
                </a:ext>
              </a:extLst>
            </p:cNvPr>
            <p:cNvSpPr/>
            <p:nvPr/>
          </p:nvSpPr>
          <p:spPr>
            <a:xfrm>
              <a:off x="6323675" y="2804625"/>
              <a:ext cx="36325" cy="14600"/>
            </a:xfrm>
            <a:custGeom>
              <a:avLst/>
              <a:gdLst/>
              <a:ahLst/>
              <a:cxnLst/>
              <a:rect l="l" t="t" r="r" b="b"/>
              <a:pathLst>
                <a:path w="1453" h="584" extrusionOk="0">
                  <a:moveTo>
                    <a:pt x="606" y="1"/>
                  </a:moveTo>
                  <a:cubicBezTo>
                    <a:pt x="395" y="1"/>
                    <a:pt x="187" y="38"/>
                    <a:pt x="1" y="205"/>
                  </a:cubicBezTo>
                  <a:cubicBezTo>
                    <a:pt x="160" y="225"/>
                    <a:pt x="299" y="265"/>
                    <a:pt x="398" y="384"/>
                  </a:cubicBezTo>
                  <a:cubicBezTo>
                    <a:pt x="538" y="345"/>
                    <a:pt x="637" y="285"/>
                    <a:pt x="697" y="265"/>
                  </a:cubicBezTo>
                  <a:cubicBezTo>
                    <a:pt x="766" y="247"/>
                    <a:pt x="820" y="239"/>
                    <a:pt x="862" y="239"/>
                  </a:cubicBezTo>
                  <a:cubicBezTo>
                    <a:pt x="1052" y="239"/>
                    <a:pt x="997" y="404"/>
                    <a:pt x="916" y="583"/>
                  </a:cubicBezTo>
                  <a:cubicBezTo>
                    <a:pt x="1095" y="583"/>
                    <a:pt x="1214" y="563"/>
                    <a:pt x="1314" y="404"/>
                  </a:cubicBezTo>
                  <a:cubicBezTo>
                    <a:pt x="1453" y="285"/>
                    <a:pt x="1453" y="166"/>
                    <a:pt x="1353" y="46"/>
                  </a:cubicBezTo>
                  <a:lnTo>
                    <a:pt x="1314" y="6"/>
                  </a:lnTo>
                  <a:cubicBezTo>
                    <a:pt x="1245" y="19"/>
                    <a:pt x="1175" y="24"/>
                    <a:pt x="1103" y="24"/>
                  </a:cubicBezTo>
                  <a:cubicBezTo>
                    <a:pt x="941" y="24"/>
                    <a:pt x="772" y="1"/>
                    <a:pt x="60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96" name="Google Shape;6300;p9">
              <a:extLst>
                <a:ext uri="{FF2B5EF4-FFF2-40B4-BE49-F238E27FC236}">
                  <a16:creationId xmlns:a16="http://schemas.microsoft.com/office/drawing/2014/main" id="{B3365BFB-69A3-483C-B3C4-B67BEFAD7AB9}"/>
                </a:ext>
              </a:extLst>
            </p:cNvPr>
            <p:cNvSpPr/>
            <p:nvPr/>
          </p:nvSpPr>
          <p:spPr>
            <a:xfrm>
              <a:off x="5436950" y="2885175"/>
              <a:ext cx="25400" cy="20075"/>
            </a:xfrm>
            <a:custGeom>
              <a:avLst/>
              <a:gdLst/>
              <a:ahLst/>
              <a:cxnLst/>
              <a:rect l="l" t="t" r="r" b="b"/>
              <a:pathLst>
                <a:path w="1016" h="803" extrusionOk="0">
                  <a:moveTo>
                    <a:pt x="144" y="0"/>
                  </a:moveTo>
                  <a:cubicBezTo>
                    <a:pt x="98" y="0"/>
                    <a:pt x="51" y="2"/>
                    <a:pt x="1" y="7"/>
                  </a:cubicBezTo>
                  <a:cubicBezTo>
                    <a:pt x="220" y="246"/>
                    <a:pt x="100" y="604"/>
                    <a:pt x="399" y="803"/>
                  </a:cubicBezTo>
                  <a:cubicBezTo>
                    <a:pt x="419" y="644"/>
                    <a:pt x="419" y="504"/>
                    <a:pt x="598" y="425"/>
                  </a:cubicBezTo>
                  <a:cubicBezTo>
                    <a:pt x="628" y="465"/>
                    <a:pt x="662" y="484"/>
                    <a:pt x="692" y="484"/>
                  </a:cubicBezTo>
                  <a:cubicBezTo>
                    <a:pt x="722" y="484"/>
                    <a:pt x="747" y="465"/>
                    <a:pt x="757" y="425"/>
                  </a:cubicBezTo>
                  <a:lnTo>
                    <a:pt x="956" y="425"/>
                  </a:lnTo>
                  <a:cubicBezTo>
                    <a:pt x="976" y="425"/>
                    <a:pt x="976" y="405"/>
                    <a:pt x="1015" y="345"/>
                  </a:cubicBezTo>
                  <a:cubicBezTo>
                    <a:pt x="1015" y="305"/>
                    <a:pt x="996" y="266"/>
                    <a:pt x="936" y="226"/>
                  </a:cubicBezTo>
                  <a:cubicBezTo>
                    <a:pt x="726" y="121"/>
                    <a:pt x="484" y="0"/>
                    <a:pt x="14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97" name="Google Shape;6301;p9">
              <a:extLst>
                <a:ext uri="{FF2B5EF4-FFF2-40B4-BE49-F238E27FC236}">
                  <a16:creationId xmlns:a16="http://schemas.microsoft.com/office/drawing/2014/main" id="{2F4B8E51-AFC4-4D78-A7D2-3EA3FA615E40}"/>
                </a:ext>
              </a:extLst>
            </p:cNvPr>
            <p:cNvSpPr/>
            <p:nvPr/>
          </p:nvSpPr>
          <p:spPr>
            <a:xfrm>
              <a:off x="6026275" y="2792650"/>
              <a:ext cx="40800" cy="12150"/>
            </a:xfrm>
            <a:custGeom>
              <a:avLst/>
              <a:gdLst/>
              <a:ahLst/>
              <a:cxnLst/>
              <a:rect l="l" t="t" r="r" b="b"/>
              <a:pathLst>
                <a:path w="1632" h="486" extrusionOk="0">
                  <a:moveTo>
                    <a:pt x="1368" y="0"/>
                  </a:moveTo>
                  <a:cubicBezTo>
                    <a:pt x="1181" y="0"/>
                    <a:pt x="995" y="148"/>
                    <a:pt x="798" y="148"/>
                  </a:cubicBezTo>
                  <a:cubicBezTo>
                    <a:pt x="758" y="148"/>
                    <a:pt x="718" y="142"/>
                    <a:pt x="677" y="127"/>
                  </a:cubicBezTo>
                  <a:cubicBezTo>
                    <a:pt x="647" y="97"/>
                    <a:pt x="617" y="83"/>
                    <a:pt x="588" y="83"/>
                  </a:cubicBezTo>
                  <a:cubicBezTo>
                    <a:pt x="558" y="83"/>
                    <a:pt x="528" y="97"/>
                    <a:pt x="498" y="127"/>
                  </a:cubicBezTo>
                  <a:lnTo>
                    <a:pt x="319" y="127"/>
                  </a:lnTo>
                  <a:cubicBezTo>
                    <a:pt x="180" y="207"/>
                    <a:pt x="1" y="267"/>
                    <a:pt x="120" y="485"/>
                  </a:cubicBezTo>
                  <a:lnTo>
                    <a:pt x="498" y="485"/>
                  </a:lnTo>
                  <a:cubicBezTo>
                    <a:pt x="575" y="416"/>
                    <a:pt x="663" y="400"/>
                    <a:pt x="755" y="400"/>
                  </a:cubicBezTo>
                  <a:cubicBezTo>
                    <a:pt x="835" y="400"/>
                    <a:pt x="917" y="412"/>
                    <a:pt x="997" y="412"/>
                  </a:cubicBezTo>
                  <a:cubicBezTo>
                    <a:pt x="1089" y="412"/>
                    <a:pt x="1178" y="396"/>
                    <a:pt x="1254" y="326"/>
                  </a:cubicBezTo>
                  <a:lnTo>
                    <a:pt x="1433" y="326"/>
                  </a:lnTo>
                  <a:cubicBezTo>
                    <a:pt x="1493" y="247"/>
                    <a:pt x="1552" y="187"/>
                    <a:pt x="1632" y="127"/>
                  </a:cubicBezTo>
                  <a:cubicBezTo>
                    <a:pt x="1543" y="33"/>
                    <a:pt x="1455" y="0"/>
                    <a:pt x="136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98" name="Google Shape;6302;p9">
              <a:extLst>
                <a:ext uri="{FF2B5EF4-FFF2-40B4-BE49-F238E27FC236}">
                  <a16:creationId xmlns:a16="http://schemas.microsoft.com/office/drawing/2014/main" id="{32F4E5FA-7918-4184-916F-418C256F628B}"/>
                </a:ext>
              </a:extLst>
            </p:cNvPr>
            <p:cNvSpPr/>
            <p:nvPr/>
          </p:nvSpPr>
          <p:spPr>
            <a:xfrm>
              <a:off x="6104350" y="2817800"/>
              <a:ext cx="24400" cy="13050"/>
            </a:xfrm>
            <a:custGeom>
              <a:avLst/>
              <a:gdLst/>
              <a:ahLst/>
              <a:cxnLst/>
              <a:rect l="l" t="t" r="r" b="b"/>
              <a:pathLst>
                <a:path w="976" h="522" extrusionOk="0">
                  <a:moveTo>
                    <a:pt x="247" y="0"/>
                  </a:moveTo>
                  <a:cubicBezTo>
                    <a:pt x="169" y="0"/>
                    <a:pt x="88" y="21"/>
                    <a:pt x="1" y="76"/>
                  </a:cubicBezTo>
                  <a:cubicBezTo>
                    <a:pt x="21" y="215"/>
                    <a:pt x="21" y="335"/>
                    <a:pt x="21" y="454"/>
                  </a:cubicBezTo>
                  <a:cubicBezTo>
                    <a:pt x="260" y="454"/>
                    <a:pt x="478" y="454"/>
                    <a:pt x="677" y="514"/>
                  </a:cubicBezTo>
                  <a:cubicBezTo>
                    <a:pt x="706" y="519"/>
                    <a:pt x="732" y="521"/>
                    <a:pt x="755" y="521"/>
                  </a:cubicBezTo>
                  <a:cubicBezTo>
                    <a:pt x="911" y="521"/>
                    <a:pt x="958" y="411"/>
                    <a:pt x="976" y="255"/>
                  </a:cubicBezTo>
                  <a:cubicBezTo>
                    <a:pt x="730" y="240"/>
                    <a:pt x="509" y="0"/>
                    <a:pt x="2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99" name="Google Shape;6303;p9">
              <a:extLst>
                <a:ext uri="{FF2B5EF4-FFF2-40B4-BE49-F238E27FC236}">
                  <a16:creationId xmlns:a16="http://schemas.microsoft.com/office/drawing/2014/main" id="{276CF794-BD4C-4354-A77D-07121FD7318B}"/>
                </a:ext>
              </a:extLst>
            </p:cNvPr>
            <p:cNvSpPr/>
            <p:nvPr/>
          </p:nvSpPr>
          <p:spPr>
            <a:xfrm>
              <a:off x="5761700" y="2847050"/>
              <a:ext cx="42300" cy="6025"/>
            </a:xfrm>
            <a:custGeom>
              <a:avLst/>
              <a:gdLst/>
              <a:ahLst/>
              <a:cxnLst/>
              <a:rect l="l" t="t" r="r" b="b"/>
              <a:pathLst>
                <a:path w="1692" h="241" extrusionOk="0">
                  <a:moveTo>
                    <a:pt x="339" y="0"/>
                  </a:moveTo>
                  <a:cubicBezTo>
                    <a:pt x="240" y="0"/>
                    <a:pt x="100" y="40"/>
                    <a:pt x="1" y="40"/>
                  </a:cubicBezTo>
                  <a:cubicBezTo>
                    <a:pt x="240" y="200"/>
                    <a:pt x="491" y="241"/>
                    <a:pt x="746" y="241"/>
                  </a:cubicBezTo>
                  <a:cubicBezTo>
                    <a:pt x="1015" y="241"/>
                    <a:pt x="1288" y="195"/>
                    <a:pt x="1554" y="195"/>
                  </a:cubicBezTo>
                  <a:cubicBezTo>
                    <a:pt x="1600" y="195"/>
                    <a:pt x="1646" y="196"/>
                    <a:pt x="1692" y="199"/>
                  </a:cubicBezTo>
                  <a:cubicBezTo>
                    <a:pt x="1520" y="60"/>
                    <a:pt x="1336" y="29"/>
                    <a:pt x="1147" y="29"/>
                  </a:cubicBezTo>
                  <a:cubicBezTo>
                    <a:pt x="989" y="29"/>
                    <a:pt x="829" y="51"/>
                    <a:pt x="672" y="51"/>
                  </a:cubicBezTo>
                  <a:cubicBezTo>
                    <a:pt x="559" y="51"/>
                    <a:pt x="447" y="40"/>
                    <a:pt x="3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00" name="Google Shape;6304;p9">
              <a:extLst>
                <a:ext uri="{FF2B5EF4-FFF2-40B4-BE49-F238E27FC236}">
                  <a16:creationId xmlns:a16="http://schemas.microsoft.com/office/drawing/2014/main" id="{B850814F-E5E0-42DE-B8A4-AE2972F17645}"/>
                </a:ext>
              </a:extLst>
            </p:cNvPr>
            <p:cNvSpPr/>
            <p:nvPr/>
          </p:nvSpPr>
          <p:spPr>
            <a:xfrm>
              <a:off x="5994450" y="2957550"/>
              <a:ext cx="43300" cy="5450"/>
            </a:xfrm>
            <a:custGeom>
              <a:avLst/>
              <a:gdLst/>
              <a:ahLst/>
              <a:cxnLst/>
              <a:rect l="l" t="t" r="r" b="b"/>
              <a:pathLst>
                <a:path w="1732" h="218" extrusionOk="0">
                  <a:moveTo>
                    <a:pt x="1163" y="1"/>
                  </a:moveTo>
                  <a:cubicBezTo>
                    <a:pt x="779" y="1"/>
                    <a:pt x="385" y="36"/>
                    <a:pt x="1" y="195"/>
                  </a:cubicBezTo>
                  <a:cubicBezTo>
                    <a:pt x="58" y="191"/>
                    <a:pt x="116" y="190"/>
                    <a:pt x="174" y="190"/>
                  </a:cubicBezTo>
                  <a:cubicBezTo>
                    <a:pt x="417" y="190"/>
                    <a:pt x="665" y="218"/>
                    <a:pt x="909" y="218"/>
                  </a:cubicBezTo>
                  <a:cubicBezTo>
                    <a:pt x="1193" y="218"/>
                    <a:pt x="1471" y="180"/>
                    <a:pt x="1731" y="16"/>
                  </a:cubicBezTo>
                  <a:cubicBezTo>
                    <a:pt x="1546" y="10"/>
                    <a:pt x="1356" y="1"/>
                    <a:pt x="11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01" name="Google Shape;6305;p9">
              <a:extLst>
                <a:ext uri="{FF2B5EF4-FFF2-40B4-BE49-F238E27FC236}">
                  <a16:creationId xmlns:a16="http://schemas.microsoft.com/office/drawing/2014/main" id="{7148FE3A-D197-45B9-8A49-AEAD562EDA6E}"/>
                </a:ext>
              </a:extLst>
            </p:cNvPr>
            <p:cNvSpPr/>
            <p:nvPr/>
          </p:nvSpPr>
          <p:spPr>
            <a:xfrm>
              <a:off x="5461825" y="2886325"/>
              <a:ext cx="33850" cy="14450"/>
            </a:xfrm>
            <a:custGeom>
              <a:avLst/>
              <a:gdLst/>
              <a:ahLst/>
              <a:cxnLst/>
              <a:rect l="l" t="t" r="r" b="b"/>
              <a:pathLst>
                <a:path w="1354" h="578" extrusionOk="0">
                  <a:moveTo>
                    <a:pt x="200" y="1"/>
                  </a:moveTo>
                  <a:cubicBezTo>
                    <a:pt x="120" y="60"/>
                    <a:pt x="60" y="120"/>
                    <a:pt x="1" y="180"/>
                  </a:cubicBezTo>
                  <a:lnTo>
                    <a:pt x="1" y="379"/>
                  </a:lnTo>
                  <a:cubicBezTo>
                    <a:pt x="120" y="458"/>
                    <a:pt x="239" y="498"/>
                    <a:pt x="359" y="578"/>
                  </a:cubicBezTo>
                  <a:cubicBezTo>
                    <a:pt x="637" y="299"/>
                    <a:pt x="1234" y="558"/>
                    <a:pt x="1353" y="21"/>
                  </a:cubicBezTo>
                  <a:cubicBezTo>
                    <a:pt x="955" y="1"/>
                    <a:pt x="597" y="1"/>
                    <a:pt x="2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02" name="Google Shape;6306;p9">
              <a:extLst>
                <a:ext uri="{FF2B5EF4-FFF2-40B4-BE49-F238E27FC236}">
                  <a16:creationId xmlns:a16="http://schemas.microsoft.com/office/drawing/2014/main" id="{3B6DAB37-7551-494C-89BA-29D4B7ED8643}"/>
                </a:ext>
              </a:extLst>
            </p:cNvPr>
            <p:cNvSpPr/>
            <p:nvPr/>
          </p:nvSpPr>
          <p:spPr>
            <a:xfrm>
              <a:off x="6305275" y="2790525"/>
              <a:ext cx="38325" cy="6025"/>
            </a:xfrm>
            <a:custGeom>
              <a:avLst/>
              <a:gdLst/>
              <a:ahLst/>
              <a:cxnLst/>
              <a:rect l="l" t="t" r="r" b="b"/>
              <a:pathLst>
                <a:path w="1533" h="241" extrusionOk="0">
                  <a:moveTo>
                    <a:pt x="762" y="1"/>
                  </a:moveTo>
                  <a:cubicBezTo>
                    <a:pt x="568" y="1"/>
                    <a:pt x="370" y="20"/>
                    <a:pt x="176" y="20"/>
                  </a:cubicBezTo>
                  <a:cubicBezTo>
                    <a:pt x="117" y="20"/>
                    <a:pt x="59" y="18"/>
                    <a:pt x="1" y="13"/>
                  </a:cubicBezTo>
                  <a:lnTo>
                    <a:pt x="1" y="13"/>
                  </a:lnTo>
                  <a:cubicBezTo>
                    <a:pt x="220" y="197"/>
                    <a:pt x="453" y="241"/>
                    <a:pt x="690" y="241"/>
                  </a:cubicBezTo>
                  <a:cubicBezTo>
                    <a:pt x="910" y="241"/>
                    <a:pt x="1134" y="203"/>
                    <a:pt x="1356" y="203"/>
                  </a:cubicBezTo>
                  <a:cubicBezTo>
                    <a:pt x="1415" y="203"/>
                    <a:pt x="1474" y="206"/>
                    <a:pt x="1532" y="212"/>
                  </a:cubicBezTo>
                  <a:cubicBezTo>
                    <a:pt x="1296" y="37"/>
                    <a:pt x="1032" y="1"/>
                    <a:pt x="76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03" name="Google Shape;6307;p9">
              <a:extLst>
                <a:ext uri="{FF2B5EF4-FFF2-40B4-BE49-F238E27FC236}">
                  <a16:creationId xmlns:a16="http://schemas.microsoft.com/office/drawing/2014/main" id="{EC495762-FFB7-405C-955F-647ACF31635A}"/>
                </a:ext>
              </a:extLst>
            </p:cNvPr>
            <p:cNvSpPr/>
            <p:nvPr/>
          </p:nvSpPr>
          <p:spPr>
            <a:xfrm>
              <a:off x="5638375" y="2852425"/>
              <a:ext cx="38325" cy="6075"/>
            </a:xfrm>
            <a:custGeom>
              <a:avLst/>
              <a:gdLst/>
              <a:ahLst/>
              <a:cxnLst/>
              <a:rect l="l" t="t" r="r" b="b"/>
              <a:pathLst>
                <a:path w="1533" h="243" extrusionOk="0">
                  <a:moveTo>
                    <a:pt x="688" y="1"/>
                  </a:moveTo>
                  <a:cubicBezTo>
                    <a:pt x="446" y="1"/>
                    <a:pt x="213" y="49"/>
                    <a:pt x="1" y="243"/>
                  </a:cubicBezTo>
                  <a:cubicBezTo>
                    <a:pt x="518" y="243"/>
                    <a:pt x="1035" y="243"/>
                    <a:pt x="1532" y="44"/>
                  </a:cubicBezTo>
                  <a:lnTo>
                    <a:pt x="1532" y="44"/>
                  </a:lnTo>
                  <a:cubicBezTo>
                    <a:pt x="1493" y="47"/>
                    <a:pt x="1453" y="48"/>
                    <a:pt x="1413" y="48"/>
                  </a:cubicBezTo>
                  <a:cubicBezTo>
                    <a:pt x="1173" y="48"/>
                    <a:pt x="927" y="1"/>
                    <a:pt x="68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04" name="Google Shape;6308;p9">
              <a:extLst>
                <a:ext uri="{FF2B5EF4-FFF2-40B4-BE49-F238E27FC236}">
                  <a16:creationId xmlns:a16="http://schemas.microsoft.com/office/drawing/2014/main" id="{90DD79FC-C343-4D2E-9837-978226788D2F}"/>
                </a:ext>
              </a:extLst>
            </p:cNvPr>
            <p:cNvSpPr/>
            <p:nvPr/>
          </p:nvSpPr>
          <p:spPr>
            <a:xfrm>
              <a:off x="5504600" y="2857525"/>
              <a:ext cx="19425" cy="13900"/>
            </a:xfrm>
            <a:custGeom>
              <a:avLst/>
              <a:gdLst/>
              <a:ahLst/>
              <a:cxnLst/>
              <a:rect l="l" t="t" r="r" b="b"/>
              <a:pathLst>
                <a:path w="777" h="556" extrusionOk="0">
                  <a:moveTo>
                    <a:pt x="411" y="0"/>
                  </a:moveTo>
                  <a:cubicBezTo>
                    <a:pt x="257" y="0"/>
                    <a:pt x="113" y="32"/>
                    <a:pt x="0" y="178"/>
                  </a:cubicBezTo>
                  <a:cubicBezTo>
                    <a:pt x="179" y="258"/>
                    <a:pt x="319" y="357"/>
                    <a:pt x="339" y="556"/>
                  </a:cubicBezTo>
                  <a:cubicBezTo>
                    <a:pt x="438" y="556"/>
                    <a:pt x="518" y="476"/>
                    <a:pt x="577" y="377"/>
                  </a:cubicBezTo>
                  <a:cubicBezTo>
                    <a:pt x="637" y="258"/>
                    <a:pt x="697" y="138"/>
                    <a:pt x="776" y="19"/>
                  </a:cubicBezTo>
                  <a:cubicBezTo>
                    <a:pt x="655" y="19"/>
                    <a:pt x="530" y="0"/>
                    <a:pt x="41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05" name="Google Shape;6309;p9">
              <a:extLst>
                <a:ext uri="{FF2B5EF4-FFF2-40B4-BE49-F238E27FC236}">
                  <a16:creationId xmlns:a16="http://schemas.microsoft.com/office/drawing/2014/main" id="{BF14B6F0-1C8C-4AA6-8E0D-EC02265A8DFC}"/>
                </a:ext>
              </a:extLst>
            </p:cNvPr>
            <p:cNvSpPr/>
            <p:nvPr/>
          </p:nvSpPr>
          <p:spPr>
            <a:xfrm>
              <a:off x="6389325" y="2803375"/>
              <a:ext cx="20900" cy="11375"/>
            </a:xfrm>
            <a:custGeom>
              <a:avLst/>
              <a:gdLst/>
              <a:ahLst/>
              <a:cxnLst/>
              <a:rect l="l" t="t" r="r" b="b"/>
              <a:pathLst>
                <a:path w="836" h="455" extrusionOk="0">
                  <a:moveTo>
                    <a:pt x="346" y="1"/>
                  </a:moveTo>
                  <a:cubicBezTo>
                    <a:pt x="260" y="1"/>
                    <a:pt x="165" y="20"/>
                    <a:pt x="60" y="56"/>
                  </a:cubicBezTo>
                  <a:lnTo>
                    <a:pt x="40" y="96"/>
                  </a:lnTo>
                  <a:cubicBezTo>
                    <a:pt x="0" y="216"/>
                    <a:pt x="40" y="315"/>
                    <a:pt x="140" y="414"/>
                  </a:cubicBezTo>
                  <a:cubicBezTo>
                    <a:pt x="199" y="434"/>
                    <a:pt x="219" y="434"/>
                    <a:pt x="259" y="454"/>
                  </a:cubicBezTo>
                  <a:lnTo>
                    <a:pt x="836" y="454"/>
                  </a:lnTo>
                  <a:cubicBezTo>
                    <a:pt x="748" y="147"/>
                    <a:pt x="585" y="1"/>
                    <a:pt x="34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06" name="Google Shape;6310;p9">
              <a:extLst>
                <a:ext uri="{FF2B5EF4-FFF2-40B4-BE49-F238E27FC236}">
                  <a16:creationId xmlns:a16="http://schemas.microsoft.com/office/drawing/2014/main" id="{09509370-4C96-41A7-B506-03C4CAE5385A}"/>
                </a:ext>
              </a:extLst>
            </p:cNvPr>
            <p:cNvSpPr/>
            <p:nvPr/>
          </p:nvSpPr>
          <p:spPr>
            <a:xfrm>
              <a:off x="5356400" y="2957150"/>
              <a:ext cx="24875" cy="10275"/>
            </a:xfrm>
            <a:custGeom>
              <a:avLst/>
              <a:gdLst/>
              <a:ahLst/>
              <a:cxnLst/>
              <a:rect l="l" t="t" r="r" b="b"/>
              <a:pathLst>
                <a:path w="995" h="411" extrusionOk="0">
                  <a:moveTo>
                    <a:pt x="197" y="1"/>
                  </a:moveTo>
                  <a:cubicBezTo>
                    <a:pt x="132" y="1"/>
                    <a:pt x="67" y="5"/>
                    <a:pt x="0" y="12"/>
                  </a:cubicBezTo>
                  <a:lnTo>
                    <a:pt x="0" y="211"/>
                  </a:lnTo>
                  <a:cubicBezTo>
                    <a:pt x="43" y="204"/>
                    <a:pt x="84" y="201"/>
                    <a:pt x="125" y="201"/>
                  </a:cubicBezTo>
                  <a:cubicBezTo>
                    <a:pt x="425" y="201"/>
                    <a:pt x="675" y="375"/>
                    <a:pt x="955" y="410"/>
                  </a:cubicBezTo>
                  <a:cubicBezTo>
                    <a:pt x="975" y="410"/>
                    <a:pt x="975" y="371"/>
                    <a:pt x="995" y="331"/>
                  </a:cubicBezTo>
                  <a:cubicBezTo>
                    <a:pt x="995" y="271"/>
                    <a:pt x="995" y="251"/>
                    <a:pt x="955" y="211"/>
                  </a:cubicBezTo>
                  <a:cubicBezTo>
                    <a:pt x="715" y="67"/>
                    <a:pt x="463" y="1"/>
                    <a:pt x="19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07" name="Google Shape;6311;p9">
              <a:extLst>
                <a:ext uri="{FF2B5EF4-FFF2-40B4-BE49-F238E27FC236}">
                  <a16:creationId xmlns:a16="http://schemas.microsoft.com/office/drawing/2014/main" id="{186399F3-7296-4887-A134-7D4BE9201EA4}"/>
                </a:ext>
              </a:extLst>
            </p:cNvPr>
            <p:cNvSpPr/>
            <p:nvPr/>
          </p:nvSpPr>
          <p:spPr>
            <a:xfrm>
              <a:off x="5260900" y="2883125"/>
              <a:ext cx="23400" cy="13175"/>
            </a:xfrm>
            <a:custGeom>
              <a:avLst/>
              <a:gdLst/>
              <a:ahLst/>
              <a:cxnLst/>
              <a:rect l="l" t="t" r="r" b="b"/>
              <a:pathLst>
                <a:path w="936" h="527" extrusionOk="0">
                  <a:moveTo>
                    <a:pt x="343" y="0"/>
                  </a:moveTo>
                  <a:cubicBezTo>
                    <a:pt x="238" y="0"/>
                    <a:pt x="124" y="27"/>
                    <a:pt x="1" y="89"/>
                  </a:cubicBezTo>
                  <a:lnTo>
                    <a:pt x="1" y="248"/>
                  </a:lnTo>
                  <a:cubicBezTo>
                    <a:pt x="299" y="387"/>
                    <a:pt x="598" y="527"/>
                    <a:pt x="936" y="527"/>
                  </a:cubicBezTo>
                  <a:lnTo>
                    <a:pt x="936" y="328"/>
                  </a:lnTo>
                  <a:cubicBezTo>
                    <a:pt x="771" y="135"/>
                    <a:pt x="578" y="0"/>
                    <a:pt x="34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08" name="Google Shape;6312;p9">
              <a:extLst>
                <a:ext uri="{FF2B5EF4-FFF2-40B4-BE49-F238E27FC236}">
                  <a16:creationId xmlns:a16="http://schemas.microsoft.com/office/drawing/2014/main" id="{E894D68F-2872-494D-9690-6D25626DACBA}"/>
                </a:ext>
              </a:extLst>
            </p:cNvPr>
            <p:cNvSpPr/>
            <p:nvPr/>
          </p:nvSpPr>
          <p:spPr>
            <a:xfrm>
              <a:off x="5790050" y="2981800"/>
              <a:ext cx="28375" cy="4900"/>
            </a:xfrm>
            <a:custGeom>
              <a:avLst/>
              <a:gdLst/>
              <a:ahLst/>
              <a:cxnLst/>
              <a:rect l="l" t="t" r="r" b="b"/>
              <a:pathLst>
                <a:path w="1135" h="196" extrusionOk="0">
                  <a:moveTo>
                    <a:pt x="606" y="1"/>
                  </a:moveTo>
                  <a:cubicBezTo>
                    <a:pt x="393" y="1"/>
                    <a:pt x="185" y="30"/>
                    <a:pt x="1" y="160"/>
                  </a:cubicBezTo>
                  <a:cubicBezTo>
                    <a:pt x="21" y="159"/>
                    <a:pt x="41" y="159"/>
                    <a:pt x="61" y="159"/>
                  </a:cubicBezTo>
                  <a:cubicBezTo>
                    <a:pt x="236" y="159"/>
                    <a:pt x="427" y="196"/>
                    <a:pt x="614" y="196"/>
                  </a:cubicBezTo>
                  <a:cubicBezTo>
                    <a:pt x="797" y="196"/>
                    <a:pt x="977" y="160"/>
                    <a:pt x="1135" y="21"/>
                  </a:cubicBezTo>
                  <a:cubicBezTo>
                    <a:pt x="963" y="21"/>
                    <a:pt x="783" y="1"/>
                    <a:pt x="60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09" name="Google Shape;6313;p9">
              <a:extLst>
                <a:ext uri="{FF2B5EF4-FFF2-40B4-BE49-F238E27FC236}">
                  <a16:creationId xmlns:a16="http://schemas.microsoft.com/office/drawing/2014/main" id="{02BC7749-4B03-4F75-A5C1-3104C4160C59}"/>
                </a:ext>
              </a:extLst>
            </p:cNvPr>
            <p:cNvSpPr/>
            <p:nvPr/>
          </p:nvSpPr>
          <p:spPr>
            <a:xfrm>
              <a:off x="5602075" y="2757525"/>
              <a:ext cx="31350" cy="4725"/>
            </a:xfrm>
            <a:custGeom>
              <a:avLst/>
              <a:gdLst/>
              <a:ahLst/>
              <a:cxnLst/>
              <a:rect l="l" t="t" r="r" b="b"/>
              <a:pathLst>
                <a:path w="1254" h="189" extrusionOk="0">
                  <a:moveTo>
                    <a:pt x="1254" y="1"/>
                  </a:moveTo>
                  <a:cubicBezTo>
                    <a:pt x="816" y="1"/>
                    <a:pt x="418" y="40"/>
                    <a:pt x="0" y="40"/>
                  </a:cubicBezTo>
                  <a:cubicBezTo>
                    <a:pt x="294" y="158"/>
                    <a:pt x="599" y="189"/>
                    <a:pt x="915" y="189"/>
                  </a:cubicBezTo>
                  <a:cubicBezTo>
                    <a:pt x="1026" y="189"/>
                    <a:pt x="1139" y="185"/>
                    <a:pt x="1254" y="180"/>
                  </a:cubicBezTo>
                  <a:lnTo>
                    <a:pt x="1254"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10" name="Google Shape;6314;p9">
              <a:extLst>
                <a:ext uri="{FF2B5EF4-FFF2-40B4-BE49-F238E27FC236}">
                  <a16:creationId xmlns:a16="http://schemas.microsoft.com/office/drawing/2014/main" id="{E8E21CB8-6580-48D4-99EE-37EB5C89D7EA}"/>
                </a:ext>
              </a:extLst>
            </p:cNvPr>
            <p:cNvSpPr/>
            <p:nvPr/>
          </p:nvSpPr>
          <p:spPr>
            <a:xfrm>
              <a:off x="5280300" y="2823675"/>
              <a:ext cx="14950" cy="10950"/>
            </a:xfrm>
            <a:custGeom>
              <a:avLst/>
              <a:gdLst/>
              <a:ahLst/>
              <a:cxnLst/>
              <a:rect l="l" t="t" r="r" b="b"/>
              <a:pathLst>
                <a:path w="598" h="438" extrusionOk="0">
                  <a:moveTo>
                    <a:pt x="200" y="0"/>
                  </a:moveTo>
                  <a:cubicBezTo>
                    <a:pt x="41" y="100"/>
                    <a:pt x="1" y="219"/>
                    <a:pt x="1" y="398"/>
                  </a:cubicBezTo>
                  <a:lnTo>
                    <a:pt x="60" y="438"/>
                  </a:lnTo>
                  <a:lnTo>
                    <a:pt x="140" y="418"/>
                  </a:lnTo>
                  <a:cubicBezTo>
                    <a:pt x="319" y="398"/>
                    <a:pt x="498" y="338"/>
                    <a:pt x="598" y="179"/>
                  </a:cubicBezTo>
                  <a:cubicBezTo>
                    <a:pt x="518" y="40"/>
                    <a:pt x="359" y="20"/>
                    <a:pt x="2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11" name="Google Shape;6315;p9">
              <a:extLst>
                <a:ext uri="{FF2B5EF4-FFF2-40B4-BE49-F238E27FC236}">
                  <a16:creationId xmlns:a16="http://schemas.microsoft.com/office/drawing/2014/main" id="{E1E6F72B-3062-470B-ADED-AD65EB1A8F6B}"/>
                </a:ext>
              </a:extLst>
            </p:cNvPr>
            <p:cNvSpPr/>
            <p:nvPr/>
          </p:nvSpPr>
          <p:spPr>
            <a:xfrm>
              <a:off x="5265875" y="2781250"/>
              <a:ext cx="25400" cy="4875"/>
            </a:xfrm>
            <a:custGeom>
              <a:avLst/>
              <a:gdLst/>
              <a:ahLst/>
              <a:cxnLst/>
              <a:rect l="l" t="t" r="r" b="b"/>
              <a:pathLst>
                <a:path w="1016" h="195" extrusionOk="0">
                  <a:moveTo>
                    <a:pt x="533" y="1"/>
                  </a:moveTo>
                  <a:cubicBezTo>
                    <a:pt x="345" y="1"/>
                    <a:pt x="162" y="35"/>
                    <a:pt x="1" y="185"/>
                  </a:cubicBezTo>
                  <a:cubicBezTo>
                    <a:pt x="95" y="190"/>
                    <a:pt x="187" y="194"/>
                    <a:pt x="277" y="194"/>
                  </a:cubicBezTo>
                  <a:cubicBezTo>
                    <a:pt x="545" y="194"/>
                    <a:pt x="792" y="161"/>
                    <a:pt x="1015" y="26"/>
                  </a:cubicBezTo>
                  <a:cubicBezTo>
                    <a:pt x="859" y="26"/>
                    <a:pt x="695" y="1"/>
                    <a:pt x="53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12" name="Google Shape;6316;p9">
              <a:extLst>
                <a:ext uri="{FF2B5EF4-FFF2-40B4-BE49-F238E27FC236}">
                  <a16:creationId xmlns:a16="http://schemas.microsoft.com/office/drawing/2014/main" id="{5791754C-5303-4166-AFED-9FDED2B20318}"/>
                </a:ext>
              </a:extLst>
            </p:cNvPr>
            <p:cNvSpPr/>
            <p:nvPr/>
          </p:nvSpPr>
          <p:spPr>
            <a:xfrm>
              <a:off x="5614500" y="2857300"/>
              <a:ext cx="23900" cy="5700"/>
            </a:xfrm>
            <a:custGeom>
              <a:avLst/>
              <a:gdLst/>
              <a:ahLst/>
              <a:cxnLst/>
              <a:rect l="l" t="t" r="r" b="b"/>
              <a:pathLst>
                <a:path w="956" h="228" extrusionOk="0">
                  <a:moveTo>
                    <a:pt x="463" y="0"/>
                  </a:moveTo>
                  <a:cubicBezTo>
                    <a:pt x="294" y="0"/>
                    <a:pt x="134" y="42"/>
                    <a:pt x="1" y="227"/>
                  </a:cubicBezTo>
                  <a:cubicBezTo>
                    <a:pt x="50" y="227"/>
                    <a:pt x="99" y="227"/>
                    <a:pt x="149" y="227"/>
                  </a:cubicBezTo>
                  <a:cubicBezTo>
                    <a:pt x="422" y="227"/>
                    <a:pt x="703" y="213"/>
                    <a:pt x="956" y="28"/>
                  </a:cubicBezTo>
                  <a:lnTo>
                    <a:pt x="956" y="28"/>
                  </a:lnTo>
                  <a:cubicBezTo>
                    <a:pt x="937" y="29"/>
                    <a:pt x="918" y="29"/>
                    <a:pt x="899" y="29"/>
                  </a:cubicBezTo>
                  <a:cubicBezTo>
                    <a:pt x="753" y="29"/>
                    <a:pt x="605" y="0"/>
                    <a:pt x="46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13" name="Google Shape;6317;p9">
              <a:extLst>
                <a:ext uri="{FF2B5EF4-FFF2-40B4-BE49-F238E27FC236}">
                  <a16:creationId xmlns:a16="http://schemas.microsoft.com/office/drawing/2014/main" id="{90CB264C-F23B-4AAD-A5C9-C05EA94B0CF3}"/>
                </a:ext>
              </a:extLst>
            </p:cNvPr>
            <p:cNvSpPr/>
            <p:nvPr/>
          </p:nvSpPr>
          <p:spPr>
            <a:xfrm>
              <a:off x="6009875" y="2795825"/>
              <a:ext cx="16925" cy="9375"/>
            </a:xfrm>
            <a:custGeom>
              <a:avLst/>
              <a:gdLst/>
              <a:ahLst/>
              <a:cxnLst/>
              <a:rect l="l" t="t" r="r" b="b"/>
              <a:pathLst>
                <a:path w="677" h="375" extrusionOk="0">
                  <a:moveTo>
                    <a:pt x="358" y="0"/>
                  </a:moveTo>
                  <a:cubicBezTo>
                    <a:pt x="219" y="40"/>
                    <a:pt x="0" y="20"/>
                    <a:pt x="80" y="239"/>
                  </a:cubicBezTo>
                  <a:cubicBezTo>
                    <a:pt x="124" y="350"/>
                    <a:pt x="211" y="374"/>
                    <a:pt x="311" y="374"/>
                  </a:cubicBezTo>
                  <a:cubicBezTo>
                    <a:pt x="390" y="374"/>
                    <a:pt x="478" y="358"/>
                    <a:pt x="557" y="358"/>
                  </a:cubicBezTo>
                  <a:cubicBezTo>
                    <a:pt x="677" y="159"/>
                    <a:pt x="478" y="100"/>
                    <a:pt x="3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14" name="Google Shape;6318;p9">
              <a:extLst>
                <a:ext uri="{FF2B5EF4-FFF2-40B4-BE49-F238E27FC236}">
                  <a16:creationId xmlns:a16="http://schemas.microsoft.com/office/drawing/2014/main" id="{43B2F788-E323-481C-9787-B932E85ACCF5}"/>
                </a:ext>
              </a:extLst>
            </p:cNvPr>
            <p:cNvSpPr/>
            <p:nvPr/>
          </p:nvSpPr>
          <p:spPr>
            <a:xfrm>
              <a:off x="6018825" y="2795825"/>
              <a:ext cx="13950" cy="8975"/>
            </a:xfrm>
            <a:custGeom>
              <a:avLst/>
              <a:gdLst/>
              <a:ahLst/>
              <a:cxnLst/>
              <a:rect l="l" t="t" r="r" b="b"/>
              <a:pathLst>
                <a:path w="558" h="359" extrusionOk="0">
                  <a:moveTo>
                    <a:pt x="0" y="0"/>
                  </a:moveTo>
                  <a:cubicBezTo>
                    <a:pt x="60" y="120"/>
                    <a:pt x="120" y="239"/>
                    <a:pt x="199" y="358"/>
                  </a:cubicBezTo>
                  <a:lnTo>
                    <a:pt x="358" y="358"/>
                  </a:lnTo>
                  <a:cubicBezTo>
                    <a:pt x="438" y="239"/>
                    <a:pt x="498" y="120"/>
                    <a:pt x="5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15" name="Google Shape;6319;p9">
              <a:extLst>
                <a:ext uri="{FF2B5EF4-FFF2-40B4-BE49-F238E27FC236}">
                  <a16:creationId xmlns:a16="http://schemas.microsoft.com/office/drawing/2014/main" id="{23F1BC0E-584A-4725-A6D6-96711DAA1A7C}"/>
                </a:ext>
              </a:extLst>
            </p:cNvPr>
            <p:cNvSpPr/>
            <p:nvPr/>
          </p:nvSpPr>
          <p:spPr>
            <a:xfrm>
              <a:off x="6037725" y="2800350"/>
              <a:ext cx="19425" cy="4925"/>
            </a:xfrm>
            <a:custGeom>
              <a:avLst/>
              <a:gdLst/>
              <a:ahLst/>
              <a:cxnLst/>
              <a:rect l="l" t="t" r="r" b="b"/>
              <a:pathLst>
                <a:path w="777" h="197" extrusionOk="0">
                  <a:moveTo>
                    <a:pt x="375" y="1"/>
                  </a:moveTo>
                  <a:cubicBezTo>
                    <a:pt x="234" y="1"/>
                    <a:pt x="104" y="33"/>
                    <a:pt x="0" y="177"/>
                  </a:cubicBezTo>
                  <a:cubicBezTo>
                    <a:pt x="121" y="177"/>
                    <a:pt x="246" y="196"/>
                    <a:pt x="365" y="196"/>
                  </a:cubicBezTo>
                  <a:cubicBezTo>
                    <a:pt x="520" y="196"/>
                    <a:pt x="664" y="164"/>
                    <a:pt x="776" y="18"/>
                  </a:cubicBezTo>
                  <a:lnTo>
                    <a:pt x="776" y="18"/>
                  </a:lnTo>
                  <a:cubicBezTo>
                    <a:pt x="756" y="20"/>
                    <a:pt x="736" y="20"/>
                    <a:pt x="716" y="20"/>
                  </a:cubicBezTo>
                  <a:cubicBezTo>
                    <a:pt x="601" y="20"/>
                    <a:pt x="485" y="1"/>
                    <a:pt x="3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16" name="Google Shape;6320;p9">
              <a:extLst>
                <a:ext uri="{FF2B5EF4-FFF2-40B4-BE49-F238E27FC236}">
                  <a16:creationId xmlns:a16="http://schemas.microsoft.com/office/drawing/2014/main" id="{506A47EA-DA4B-4AEA-B25F-D9E1CF82015C}"/>
                </a:ext>
              </a:extLst>
            </p:cNvPr>
            <p:cNvSpPr/>
            <p:nvPr/>
          </p:nvSpPr>
          <p:spPr>
            <a:xfrm>
              <a:off x="5475750" y="2862500"/>
              <a:ext cx="19425" cy="4650"/>
            </a:xfrm>
            <a:custGeom>
              <a:avLst/>
              <a:gdLst/>
              <a:ahLst/>
              <a:cxnLst/>
              <a:rect l="l" t="t" r="r" b="b"/>
              <a:pathLst>
                <a:path w="777" h="186" extrusionOk="0">
                  <a:moveTo>
                    <a:pt x="412" y="0"/>
                  </a:moveTo>
                  <a:cubicBezTo>
                    <a:pt x="257" y="0"/>
                    <a:pt x="113" y="32"/>
                    <a:pt x="1" y="178"/>
                  </a:cubicBezTo>
                  <a:cubicBezTo>
                    <a:pt x="99" y="178"/>
                    <a:pt x="197" y="185"/>
                    <a:pt x="293" y="185"/>
                  </a:cubicBezTo>
                  <a:cubicBezTo>
                    <a:pt x="468" y="185"/>
                    <a:pt x="635" y="160"/>
                    <a:pt x="776" y="19"/>
                  </a:cubicBezTo>
                  <a:cubicBezTo>
                    <a:pt x="655" y="19"/>
                    <a:pt x="530" y="0"/>
                    <a:pt x="41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17" name="Google Shape;6321;p9">
              <a:extLst>
                <a:ext uri="{FF2B5EF4-FFF2-40B4-BE49-F238E27FC236}">
                  <a16:creationId xmlns:a16="http://schemas.microsoft.com/office/drawing/2014/main" id="{56D364C5-BA2E-41E0-AFC4-2EB6BB2B1662}"/>
                </a:ext>
              </a:extLst>
            </p:cNvPr>
            <p:cNvSpPr/>
            <p:nvPr/>
          </p:nvSpPr>
          <p:spPr>
            <a:xfrm>
              <a:off x="5595100" y="2862500"/>
              <a:ext cx="19425" cy="4650"/>
            </a:xfrm>
            <a:custGeom>
              <a:avLst/>
              <a:gdLst/>
              <a:ahLst/>
              <a:cxnLst/>
              <a:rect l="l" t="t" r="r" b="b"/>
              <a:pathLst>
                <a:path w="777" h="186" extrusionOk="0">
                  <a:moveTo>
                    <a:pt x="412" y="0"/>
                  </a:moveTo>
                  <a:cubicBezTo>
                    <a:pt x="257" y="0"/>
                    <a:pt x="113" y="32"/>
                    <a:pt x="1" y="178"/>
                  </a:cubicBezTo>
                  <a:cubicBezTo>
                    <a:pt x="99" y="178"/>
                    <a:pt x="197" y="185"/>
                    <a:pt x="293" y="185"/>
                  </a:cubicBezTo>
                  <a:cubicBezTo>
                    <a:pt x="468" y="185"/>
                    <a:pt x="635" y="160"/>
                    <a:pt x="777" y="19"/>
                  </a:cubicBezTo>
                  <a:cubicBezTo>
                    <a:pt x="656" y="19"/>
                    <a:pt x="531" y="0"/>
                    <a:pt x="41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18" name="Google Shape;6322;p9">
              <a:extLst>
                <a:ext uri="{FF2B5EF4-FFF2-40B4-BE49-F238E27FC236}">
                  <a16:creationId xmlns:a16="http://schemas.microsoft.com/office/drawing/2014/main" id="{688164C6-439E-4F49-8238-AFDEE19D5BCA}"/>
                </a:ext>
              </a:extLst>
            </p:cNvPr>
            <p:cNvSpPr/>
            <p:nvPr/>
          </p:nvSpPr>
          <p:spPr>
            <a:xfrm>
              <a:off x="5747775" y="2848525"/>
              <a:ext cx="8975" cy="9475"/>
            </a:xfrm>
            <a:custGeom>
              <a:avLst/>
              <a:gdLst/>
              <a:ahLst/>
              <a:cxnLst/>
              <a:rect l="l" t="t" r="r" b="b"/>
              <a:pathLst>
                <a:path w="359" h="379" extrusionOk="0">
                  <a:moveTo>
                    <a:pt x="359" y="1"/>
                  </a:moveTo>
                  <a:cubicBezTo>
                    <a:pt x="240" y="1"/>
                    <a:pt x="120" y="1"/>
                    <a:pt x="1" y="21"/>
                  </a:cubicBezTo>
                  <a:lnTo>
                    <a:pt x="1" y="379"/>
                  </a:lnTo>
                  <a:lnTo>
                    <a:pt x="359" y="379"/>
                  </a:lnTo>
                  <a:lnTo>
                    <a:pt x="35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19" name="Google Shape;6323;p9">
              <a:extLst>
                <a:ext uri="{FF2B5EF4-FFF2-40B4-BE49-F238E27FC236}">
                  <a16:creationId xmlns:a16="http://schemas.microsoft.com/office/drawing/2014/main" id="{8B2F25D4-AE1A-463E-BD2D-076A912BF942}"/>
                </a:ext>
              </a:extLst>
            </p:cNvPr>
            <p:cNvSpPr/>
            <p:nvPr/>
          </p:nvSpPr>
          <p:spPr>
            <a:xfrm>
              <a:off x="5726900" y="2990275"/>
              <a:ext cx="19925" cy="5625"/>
            </a:xfrm>
            <a:custGeom>
              <a:avLst/>
              <a:gdLst/>
              <a:ahLst/>
              <a:cxnLst/>
              <a:rect l="l" t="t" r="r" b="b"/>
              <a:pathLst>
                <a:path w="797" h="225" extrusionOk="0">
                  <a:moveTo>
                    <a:pt x="796" y="40"/>
                  </a:moveTo>
                  <a:lnTo>
                    <a:pt x="796" y="40"/>
                  </a:lnTo>
                  <a:cubicBezTo>
                    <a:pt x="538" y="80"/>
                    <a:pt x="259" y="0"/>
                    <a:pt x="0" y="199"/>
                  </a:cubicBezTo>
                  <a:cubicBezTo>
                    <a:pt x="129" y="199"/>
                    <a:pt x="262" y="225"/>
                    <a:pt x="389" y="225"/>
                  </a:cubicBezTo>
                  <a:cubicBezTo>
                    <a:pt x="537" y="225"/>
                    <a:pt x="678" y="190"/>
                    <a:pt x="796" y="4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20" name="Google Shape;6324;p9">
              <a:extLst>
                <a:ext uri="{FF2B5EF4-FFF2-40B4-BE49-F238E27FC236}">
                  <a16:creationId xmlns:a16="http://schemas.microsoft.com/office/drawing/2014/main" id="{417575E7-B57A-41A6-BEFF-36B1D8025ADB}"/>
                </a:ext>
              </a:extLst>
            </p:cNvPr>
            <p:cNvSpPr/>
            <p:nvPr/>
          </p:nvSpPr>
          <p:spPr>
            <a:xfrm>
              <a:off x="5336500" y="2950100"/>
              <a:ext cx="19925" cy="7625"/>
            </a:xfrm>
            <a:custGeom>
              <a:avLst/>
              <a:gdLst/>
              <a:ahLst/>
              <a:cxnLst/>
              <a:rect l="l" t="t" r="r" b="b"/>
              <a:pathLst>
                <a:path w="797" h="305" extrusionOk="0">
                  <a:moveTo>
                    <a:pt x="204" y="0"/>
                  </a:moveTo>
                  <a:cubicBezTo>
                    <a:pt x="172" y="0"/>
                    <a:pt x="137" y="5"/>
                    <a:pt x="100" y="16"/>
                  </a:cubicBezTo>
                  <a:cubicBezTo>
                    <a:pt x="60" y="36"/>
                    <a:pt x="40" y="56"/>
                    <a:pt x="1" y="96"/>
                  </a:cubicBezTo>
                  <a:cubicBezTo>
                    <a:pt x="153" y="273"/>
                    <a:pt x="329" y="305"/>
                    <a:pt x="503" y="305"/>
                  </a:cubicBezTo>
                  <a:cubicBezTo>
                    <a:pt x="603" y="305"/>
                    <a:pt x="702" y="294"/>
                    <a:pt x="796" y="294"/>
                  </a:cubicBezTo>
                  <a:cubicBezTo>
                    <a:pt x="757" y="115"/>
                    <a:pt x="578" y="115"/>
                    <a:pt x="418" y="96"/>
                  </a:cubicBezTo>
                  <a:cubicBezTo>
                    <a:pt x="360" y="37"/>
                    <a:pt x="291" y="0"/>
                    <a:pt x="20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21" name="Google Shape;6325;p9">
              <a:extLst>
                <a:ext uri="{FF2B5EF4-FFF2-40B4-BE49-F238E27FC236}">
                  <a16:creationId xmlns:a16="http://schemas.microsoft.com/office/drawing/2014/main" id="{4CBDE64D-5F98-42C3-8A78-A1162047C382}"/>
                </a:ext>
              </a:extLst>
            </p:cNvPr>
            <p:cNvSpPr/>
            <p:nvPr/>
          </p:nvSpPr>
          <p:spPr>
            <a:xfrm>
              <a:off x="6077500" y="2793925"/>
              <a:ext cx="8475" cy="4725"/>
            </a:xfrm>
            <a:custGeom>
              <a:avLst/>
              <a:gdLst/>
              <a:ahLst/>
              <a:cxnLst/>
              <a:rect l="l" t="t" r="r" b="b"/>
              <a:pathLst>
                <a:path w="339" h="189" extrusionOk="0">
                  <a:moveTo>
                    <a:pt x="119" y="1"/>
                  </a:moveTo>
                  <a:cubicBezTo>
                    <a:pt x="93" y="1"/>
                    <a:pt x="67" y="10"/>
                    <a:pt x="41" y="37"/>
                  </a:cubicBezTo>
                  <a:cubicBezTo>
                    <a:pt x="1" y="37"/>
                    <a:pt x="41" y="136"/>
                    <a:pt x="60" y="156"/>
                  </a:cubicBezTo>
                  <a:cubicBezTo>
                    <a:pt x="95" y="179"/>
                    <a:pt x="127" y="189"/>
                    <a:pt x="156" y="189"/>
                  </a:cubicBezTo>
                  <a:cubicBezTo>
                    <a:pt x="226" y="189"/>
                    <a:pt x="283" y="133"/>
                    <a:pt x="339" y="76"/>
                  </a:cubicBezTo>
                  <a:cubicBezTo>
                    <a:pt x="266" y="76"/>
                    <a:pt x="192" y="1"/>
                    <a:pt x="1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22" name="Google Shape;6326;p9">
              <a:extLst>
                <a:ext uri="{FF2B5EF4-FFF2-40B4-BE49-F238E27FC236}">
                  <a16:creationId xmlns:a16="http://schemas.microsoft.com/office/drawing/2014/main" id="{0EB7A299-B171-4AD6-8AAF-11976096F350}"/>
                </a:ext>
              </a:extLst>
            </p:cNvPr>
            <p:cNvSpPr/>
            <p:nvPr/>
          </p:nvSpPr>
          <p:spPr>
            <a:xfrm>
              <a:off x="6085950" y="2791575"/>
              <a:ext cx="9475" cy="4275"/>
            </a:xfrm>
            <a:custGeom>
              <a:avLst/>
              <a:gdLst/>
              <a:ahLst/>
              <a:cxnLst/>
              <a:rect l="l" t="t" r="r" b="b"/>
              <a:pathLst>
                <a:path w="379" h="171" extrusionOk="0">
                  <a:moveTo>
                    <a:pt x="263" y="1"/>
                  </a:moveTo>
                  <a:cubicBezTo>
                    <a:pt x="241" y="1"/>
                    <a:pt x="218" y="5"/>
                    <a:pt x="200" y="11"/>
                  </a:cubicBezTo>
                  <a:cubicBezTo>
                    <a:pt x="120" y="31"/>
                    <a:pt x="61" y="111"/>
                    <a:pt x="1" y="170"/>
                  </a:cubicBezTo>
                  <a:lnTo>
                    <a:pt x="240" y="170"/>
                  </a:lnTo>
                  <a:lnTo>
                    <a:pt x="379" y="91"/>
                  </a:lnTo>
                  <a:cubicBezTo>
                    <a:pt x="365" y="22"/>
                    <a:pt x="313" y="1"/>
                    <a:pt x="2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23" name="Google Shape;6327;p9">
              <a:extLst>
                <a:ext uri="{FF2B5EF4-FFF2-40B4-BE49-F238E27FC236}">
                  <a16:creationId xmlns:a16="http://schemas.microsoft.com/office/drawing/2014/main" id="{26664394-929E-488B-92BF-D44260F8A5F5}"/>
                </a:ext>
              </a:extLst>
            </p:cNvPr>
            <p:cNvSpPr/>
            <p:nvPr/>
          </p:nvSpPr>
          <p:spPr>
            <a:xfrm>
              <a:off x="5918375" y="2771950"/>
              <a:ext cx="16425" cy="3575"/>
            </a:xfrm>
            <a:custGeom>
              <a:avLst/>
              <a:gdLst/>
              <a:ahLst/>
              <a:cxnLst/>
              <a:rect l="l" t="t" r="r" b="b"/>
              <a:pathLst>
                <a:path w="657" h="143" extrusionOk="0">
                  <a:moveTo>
                    <a:pt x="0" y="0"/>
                  </a:moveTo>
                  <a:cubicBezTo>
                    <a:pt x="102" y="92"/>
                    <a:pt x="215" y="142"/>
                    <a:pt x="330" y="142"/>
                  </a:cubicBezTo>
                  <a:cubicBezTo>
                    <a:pt x="439" y="142"/>
                    <a:pt x="550" y="97"/>
                    <a:pt x="6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24" name="Google Shape;6328;p9">
              <a:extLst>
                <a:ext uri="{FF2B5EF4-FFF2-40B4-BE49-F238E27FC236}">
                  <a16:creationId xmlns:a16="http://schemas.microsoft.com/office/drawing/2014/main" id="{B5AEB907-3880-4D54-AA0C-5C45DA4CBC3B}"/>
                </a:ext>
              </a:extLst>
            </p:cNvPr>
            <p:cNvSpPr/>
            <p:nvPr/>
          </p:nvSpPr>
          <p:spPr>
            <a:xfrm>
              <a:off x="5304175" y="2953200"/>
              <a:ext cx="10975" cy="6325"/>
            </a:xfrm>
            <a:custGeom>
              <a:avLst/>
              <a:gdLst/>
              <a:ahLst/>
              <a:cxnLst/>
              <a:rect l="l" t="t" r="r" b="b"/>
              <a:pathLst>
                <a:path w="439" h="253" extrusionOk="0">
                  <a:moveTo>
                    <a:pt x="272" y="1"/>
                  </a:moveTo>
                  <a:cubicBezTo>
                    <a:pt x="163" y="1"/>
                    <a:pt x="68" y="49"/>
                    <a:pt x="1" y="170"/>
                  </a:cubicBezTo>
                  <a:cubicBezTo>
                    <a:pt x="60" y="190"/>
                    <a:pt x="140" y="210"/>
                    <a:pt x="180" y="210"/>
                  </a:cubicBezTo>
                  <a:cubicBezTo>
                    <a:pt x="217" y="238"/>
                    <a:pt x="254" y="253"/>
                    <a:pt x="286" y="253"/>
                  </a:cubicBezTo>
                  <a:cubicBezTo>
                    <a:pt x="325" y="253"/>
                    <a:pt x="357" y="233"/>
                    <a:pt x="379" y="190"/>
                  </a:cubicBezTo>
                  <a:cubicBezTo>
                    <a:pt x="398" y="131"/>
                    <a:pt x="438" y="31"/>
                    <a:pt x="438" y="31"/>
                  </a:cubicBezTo>
                  <a:cubicBezTo>
                    <a:pt x="380" y="12"/>
                    <a:pt x="325" y="1"/>
                    <a:pt x="27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25" name="Google Shape;6329;p9">
              <a:extLst>
                <a:ext uri="{FF2B5EF4-FFF2-40B4-BE49-F238E27FC236}">
                  <a16:creationId xmlns:a16="http://schemas.microsoft.com/office/drawing/2014/main" id="{D23DABD8-2E83-4C42-8C98-11EF9755BB2A}"/>
                </a:ext>
              </a:extLst>
            </p:cNvPr>
            <p:cNvSpPr/>
            <p:nvPr/>
          </p:nvSpPr>
          <p:spPr>
            <a:xfrm>
              <a:off x="5327225" y="2947500"/>
              <a:ext cx="11800" cy="6000"/>
            </a:xfrm>
            <a:custGeom>
              <a:avLst/>
              <a:gdLst/>
              <a:ahLst/>
              <a:cxnLst/>
              <a:rect l="l" t="t" r="r" b="b"/>
              <a:pathLst>
                <a:path w="472" h="240" extrusionOk="0">
                  <a:moveTo>
                    <a:pt x="53" y="1"/>
                  </a:moveTo>
                  <a:lnTo>
                    <a:pt x="53" y="1"/>
                  </a:lnTo>
                  <a:cubicBezTo>
                    <a:pt x="1" y="193"/>
                    <a:pt x="44" y="239"/>
                    <a:pt x="118" y="239"/>
                  </a:cubicBezTo>
                  <a:cubicBezTo>
                    <a:pt x="187" y="239"/>
                    <a:pt x="282" y="199"/>
                    <a:pt x="350" y="199"/>
                  </a:cubicBezTo>
                  <a:cubicBezTo>
                    <a:pt x="375" y="199"/>
                    <a:pt x="396" y="204"/>
                    <a:pt x="411" y="219"/>
                  </a:cubicBezTo>
                  <a:cubicBezTo>
                    <a:pt x="431" y="219"/>
                    <a:pt x="451" y="200"/>
                    <a:pt x="471" y="160"/>
                  </a:cubicBezTo>
                  <a:cubicBezTo>
                    <a:pt x="471" y="120"/>
                    <a:pt x="451" y="100"/>
                    <a:pt x="372" y="60"/>
                  </a:cubicBezTo>
                  <a:cubicBezTo>
                    <a:pt x="272" y="40"/>
                    <a:pt x="153" y="20"/>
                    <a:pt x="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26" name="Google Shape;6330;p9">
              <a:extLst>
                <a:ext uri="{FF2B5EF4-FFF2-40B4-BE49-F238E27FC236}">
                  <a16:creationId xmlns:a16="http://schemas.microsoft.com/office/drawing/2014/main" id="{08025720-B769-4162-BACB-FB55428A56A5}"/>
                </a:ext>
              </a:extLst>
            </p:cNvPr>
            <p:cNvSpPr/>
            <p:nvPr/>
          </p:nvSpPr>
          <p:spPr>
            <a:xfrm>
              <a:off x="6342075" y="2857975"/>
              <a:ext cx="7500" cy="10475"/>
            </a:xfrm>
            <a:custGeom>
              <a:avLst/>
              <a:gdLst/>
              <a:ahLst/>
              <a:cxnLst/>
              <a:rect l="l" t="t" r="r" b="b"/>
              <a:pathLst>
                <a:path w="300" h="419" extrusionOk="0">
                  <a:moveTo>
                    <a:pt x="40" y="1"/>
                  </a:moveTo>
                  <a:cubicBezTo>
                    <a:pt x="40" y="140"/>
                    <a:pt x="1" y="299"/>
                    <a:pt x="140" y="419"/>
                  </a:cubicBezTo>
                  <a:cubicBezTo>
                    <a:pt x="299" y="299"/>
                    <a:pt x="239" y="140"/>
                    <a:pt x="2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27" name="Google Shape;6331;p9">
              <a:extLst>
                <a:ext uri="{FF2B5EF4-FFF2-40B4-BE49-F238E27FC236}">
                  <a16:creationId xmlns:a16="http://schemas.microsoft.com/office/drawing/2014/main" id="{0949CAC8-A52F-4A13-A18B-4911F9D5CA11}"/>
                </a:ext>
              </a:extLst>
            </p:cNvPr>
            <p:cNvSpPr/>
            <p:nvPr/>
          </p:nvSpPr>
          <p:spPr>
            <a:xfrm>
              <a:off x="5385250" y="2967400"/>
              <a:ext cx="5475" cy="5500"/>
            </a:xfrm>
            <a:custGeom>
              <a:avLst/>
              <a:gdLst/>
              <a:ahLst/>
              <a:cxnLst/>
              <a:rect l="l" t="t" r="r" b="b"/>
              <a:pathLst>
                <a:path w="219" h="220" extrusionOk="0">
                  <a:moveTo>
                    <a:pt x="0" y="0"/>
                  </a:moveTo>
                  <a:lnTo>
                    <a:pt x="0" y="199"/>
                  </a:lnTo>
                  <a:cubicBezTo>
                    <a:pt x="80" y="159"/>
                    <a:pt x="219" y="219"/>
                    <a:pt x="219" y="60"/>
                  </a:cubicBezTo>
                  <a:cubicBezTo>
                    <a:pt x="219" y="40"/>
                    <a:pt x="80" y="2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28" name="Google Shape;6332;p9">
              <a:extLst>
                <a:ext uri="{FF2B5EF4-FFF2-40B4-BE49-F238E27FC236}">
                  <a16:creationId xmlns:a16="http://schemas.microsoft.com/office/drawing/2014/main" id="{37104AA2-FB20-40FB-B500-BC21D5EFBF89}"/>
                </a:ext>
              </a:extLst>
            </p:cNvPr>
            <p:cNvSpPr/>
            <p:nvPr/>
          </p:nvSpPr>
          <p:spPr>
            <a:xfrm>
              <a:off x="5971575" y="2847050"/>
              <a:ext cx="4000" cy="6475"/>
            </a:xfrm>
            <a:custGeom>
              <a:avLst/>
              <a:gdLst/>
              <a:ahLst/>
              <a:cxnLst/>
              <a:rect l="l" t="t" r="r" b="b"/>
              <a:pathLst>
                <a:path w="160" h="259" extrusionOk="0">
                  <a:moveTo>
                    <a:pt x="100" y="0"/>
                  </a:moveTo>
                  <a:cubicBezTo>
                    <a:pt x="1" y="40"/>
                    <a:pt x="21" y="140"/>
                    <a:pt x="1" y="239"/>
                  </a:cubicBezTo>
                  <a:cubicBezTo>
                    <a:pt x="60" y="239"/>
                    <a:pt x="120" y="239"/>
                    <a:pt x="160" y="259"/>
                  </a:cubicBezTo>
                  <a:cubicBezTo>
                    <a:pt x="140" y="179"/>
                    <a:pt x="120" y="80"/>
                    <a:pt x="1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29" name="Google Shape;6333;p9">
              <a:extLst>
                <a:ext uri="{FF2B5EF4-FFF2-40B4-BE49-F238E27FC236}">
                  <a16:creationId xmlns:a16="http://schemas.microsoft.com/office/drawing/2014/main" id="{72D91230-B356-43F2-9F96-CFB3C65E5127}"/>
                </a:ext>
              </a:extLst>
            </p:cNvPr>
            <p:cNvSpPr/>
            <p:nvPr/>
          </p:nvSpPr>
          <p:spPr>
            <a:xfrm>
              <a:off x="5336500" y="2948625"/>
              <a:ext cx="10975" cy="4375"/>
            </a:xfrm>
            <a:custGeom>
              <a:avLst/>
              <a:gdLst/>
              <a:ahLst/>
              <a:cxnLst/>
              <a:rect l="l" t="t" r="r" b="b"/>
              <a:pathLst>
                <a:path w="439" h="175" extrusionOk="0">
                  <a:moveTo>
                    <a:pt x="124" y="1"/>
                  </a:moveTo>
                  <a:cubicBezTo>
                    <a:pt x="84" y="1"/>
                    <a:pt x="43" y="6"/>
                    <a:pt x="1" y="15"/>
                  </a:cubicBezTo>
                  <a:cubicBezTo>
                    <a:pt x="40" y="75"/>
                    <a:pt x="40" y="115"/>
                    <a:pt x="40" y="174"/>
                  </a:cubicBezTo>
                  <a:lnTo>
                    <a:pt x="438" y="174"/>
                  </a:lnTo>
                  <a:cubicBezTo>
                    <a:pt x="362" y="53"/>
                    <a:pt x="251" y="1"/>
                    <a:pt x="1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30" name="Google Shape;6334;p9">
              <a:extLst>
                <a:ext uri="{FF2B5EF4-FFF2-40B4-BE49-F238E27FC236}">
                  <a16:creationId xmlns:a16="http://schemas.microsoft.com/office/drawing/2014/main" id="{8A4CB7AA-A6A8-4469-94D9-B58726A9FEF7}"/>
                </a:ext>
              </a:extLst>
            </p:cNvPr>
            <p:cNvSpPr/>
            <p:nvPr/>
          </p:nvSpPr>
          <p:spPr>
            <a:xfrm>
              <a:off x="5294225" y="2953975"/>
              <a:ext cx="5000" cy="4000"/>
            </a:xfrm>
            <a:custGeom>
              <a:avLst/>
              <a:gdLst/>
              <a:ahLst/>
              <a:cxnLst/>
              <a:rect l="l" t="t" r="r" b="b"/>
              <a:pathLst>
                <a:path w="200" h="160" extrusionOk="0">
                  <a:moveTo>
                    <a:pt x="1" y="0"/>
                  </a:moveTo>
                  <a:cubicBezTo>
                    <a:pt x="60" y="60"/>
                    <a:pt x="140" y="100"/>
                    <a:pt x="200" y="159"/>
                  </a:cubicBezTo>
                  <a:cubicBezTo>
                    <a:pt x="180" y="80"/>
                    <a:pt x="100"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31" name="Google Shape;6335;p9">
              <a:extLst>
                <a:ext uri="{FF2B5EF4-FFF2-40B4-BE49-F238E27FC236}">
                  <a16:creationId xmlns:a16="http://schemas.microsoft.com/office/drawing/2014/main" id="{5238B74A-2642-43FB-9A5F-1B71D57A4199}"/>
                </a:ext>
              </a:extLst>
            </p:cNvPr>
            <p:cNvSpPr/>
            <p:nvPr/>
          </p:nvSpPr>
          <p:spPr>
            <a:xfrm>
              <a:off x="5308650" y="2957950"/>
              <a:ext cx="5500" cy="4500"/>
            </a:xfrm>
            <a:custGeom>
              <a:avLst/>
              <a:gdLst/>
              <a:ahLst/>
              <a:cxnLst/>
              <a:rect l="l" t="t" r="r" b="b"/>
              <a:pathLst>
                <a:path w="220" h="180" extrusionOk="0">
                  <a:moveTo>
                    <a:pt x="200" y="0"/>
                  </a:moveTo>
                  <a:cubicBezTo>
                    <a:pt x="120" y="0"/>
                    <a:pt x="80" y="20"/>
                    <a:pt x="1" y="20"/>
                  </a:cubicBezTo>
                  <a:lnTo>
                    <a:pt x="219" y="179"/>
                  </a:lnTo>
                  <a:cubicBezTo>
                    <a:pt x="200" y="100"/>
                    <a:pt x="200" y="40"/>
                    <a:pt x="2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32" name="Google Shape;6336;p9">
              <a:extLst>
                <a:ext uri="{FF2B5EF4-FFF2-40B4-BE49-F238E27FC236}">
                  <a16:creationId xmlns:a16="http://schemas.microsoft.com/office/drawing/2014/main" id="{884652B0-81AD-4E71-9922-E27AF1284182}"/>
                </a:ext>
              </a:extLst>
            </p:cNvPr>
            <p:cNvSpPr/>
            <p:nvPr/>
          </p:nvSpPr>
          <p:spPr>
            <a:xfrm>
              <a:off x="5380275" y="2962925"/>
              <a:ext cx="5000" cy="4500"/>
            </a:xfrm>
            <a:custGeom>
              <a:avLst/>
              <a:gdLst/>
              <a:ahLst/>
              <a:cxnLst/>
              <a:rect l="l" t="t" r="r" b="b"/>
              <a:pathLst>
                <a:path w="200" h="180" extrusionOk="0">
                  <a:moveTo>
                    <a:pt x="0" y="0"/>
                  </a:moveTo>
                  <a:lnTo>
                    <a:pt x="0" y="179"/>
                  </a:lnTo>
                  <a:lnTo>
                    <a:pt x="199" y="179"/>
                  </a:lnTo>
                  <a:cubicBezTo>
                    <a:pt x="120" y="120"/>
                    <a:pt x="80" y="4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33" name="Google Shape;6337;p9">
              <a:extLst>
                <a:ext uri="{FF2B5EF4-FFF2-40B4-BE49-F238E27FC236}">
                  <a16:creationId xmlns:a16="http://schemas.microsoft.com/office/drawing/2014/main" id="{EF9BFC31-855A-454E-A0DE-FFFDB279C347}"/>
                </a:ext>
              </a:extLst>
            </p:cNvPr>
            <p:cNvSpPr/>
            <p:nvPr/>
          </p:nvSpPr>
          <p:spPr>
            <a:xfrm>
              <a:off x="5643350" y="2876375"/>
              <a:ext cx="4000" cy="4500"/>
            </a:xfrm>
            <a:custGeom>
              <a:avLst/>
              <a:gdLst/>
              <a:ahLst/>
              <a:cxnLst/>
              <a:rect l="l" t="t" r="r" b="b"/>
              <a:pathLst>
                <a:path w="160" h="180" extrusionOk="0">
                  <a:moveTo>
                    <a:pt x="160" y="1"/>
                  </a:moveTo>
                  <a:lnTo>
                    <a:pt x="0" y="180"/>
                  </a:lnTo>
                  <a:lnTo>
                    <a:pt x="140" y="180"/>
                  </a:lnTo>
                  <a:cubicBezTo>
                    <a:pt x="140" y="120"/>
                    <a:pt x="160" y="80"/>
                    <a:pt x="1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34" name="Google Shape;6338;p9">
              <a:extLst>
                <a:ext uri="{FF2B5EF4-FFF2-40B4-BE49-F238E27FC236}">
                  <a16:creationId xmlns:a16="http://schemas.microsoft.com/office/drawing/2014/main" id="{9BB09F0C-7A80-4C58-8B32-500510C1B8E5}"/>
                </a:ext>
              </a:extLst>
            </p:cNvPr>
            <p:cNvSpPr/>
            <p:nvPr/>
          </p:nvSpPr>
          <p:spPr>
            <a:xfrm>
              <a:off x="5957150" y="2851150"/>
              <a:ext cx="5000" cy="1875"/>
            </a:xfrm>
            <a:custGeom>
              <a:avLst/>
              <a:gdLst/>
              <a:ahLst/>
              <a:cxnLst/>
              <a:rect l="l" t="t" r="r" b="b"/>
              <a:pathLst>
                <a:path w="200" h="75" extrusionOk="0">
                  <a:moveTo>
                    <a:pt x="85" y="0"/>
                  </a:moveTo>
                  <a:cubicBezTo>
                    <a:pt x="50" y="0"/>
                    <a:pt x="21" y="25"/>
                    <a:pt x="1" y="75"/>
                  </a:cubicBezTo>
                  <a:lnTo>
                    <a:pt x="200" y="75"/>
                  </a:lnTo>
                  <a:cubicBezTo>
                    <a:pt x="160" y="25"/>
                    <a:pt x="120" y="0"/>
                    <a:pt x="8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35" name="Google Shape;6339;p9">
              <a:extLst>
                <a:ext uri="{FF2B5EF4-FFF2-40B4-BE49-F238E27FC236}">
                  <a16:creationId xmlns:a16="http://schemas.microsoft.com/office/drawing/2014/main" id="{EF444EDF-E00E-4E02-87E0-89FEF887EF78}"/>
                </a:ext>
              </a:extLst>
            </p:cNvPr>
            <p:cNvSpPr/>
            <p:nvPr/>
          </p:nvSpPr>
          <p:spPr>
            <a:xfrm>
              <a:off x="5985500" y="2848525"/>
              <a:ext cx="6000" cy="4500"/>
            </a:xfrm>
            <a:custGeom>
              <a:avLst/>
              <a:gdLst/>
              <a:ahLst/>
              <a:cxnLst/>
              <a:rect l="l" t="t" r="r" b="b"/>
              <a:pathLst>
                <a:path w="240" h="180" extrusionOk="0">
                  <a:moveTo>
                    <a:pt x="239" y="1"/>
                  </a:moveTo>
                  <a:lnTo>
                    <a:pt x="239" y="1"/>
                  </a:lnTo>
                  <a:cubicBezTo>
                    <a:pt x="140" y="21"/>
                    <a:pt x="60" y="81"/>
                    <a:pt x="1" y="180"/>
                  </a:cubicBezTo>
                  <a:cubicBezTo>
                    <a:pt x="80" y="120"/>
                    <a:pt x="160" y="41"/>
                    <a:pt x="2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36" name="Google Shape;6340;p9">
              <a:extLst>
                <a:ext uri="{FF2B5EF4-FFF2-40B4-BE49-F238E27FC236}">
                  <a16:creationId xmlns:a16="http://schemas.microsoft.com/office/drawing/2014/main" id="{53CB1829-847E-436B-806B-E4E57BA5803A}"/>
                </a:ext>
              </a:extLst>
            </p:cNvPr>
            <p:cNvSpPr/>
            <p:nvPr/>
          </p:nvSpPr>
          <p:spPr>
            <a:xfrm>
              <a:off x="6400775" y="2786875"/>
              <a:ext cx="4975" cy="4500"/>
            </a:xfrm>
            <a:custGeom>
              <a:avLst/>
              <a:gdLst/>
              <a:ahLst/>
              <a:cxnLst/>
              <a:rect l="l" t="t" r="r" b="b"/>
              <a:pathLst>
                <a:path w="199" h="180" extrusionOk="0">
                  <a:moveTo>
                    <a:pt x="0" y="0"/>
                  </a:moveTo>
                  <a:lnTo>
                    <a:pt x="0" y="179"/>
                  </a:lnTo>
                  <a:cubicBezTo>
                    <a:pt x="30" y="169"/>
                    <a:pt x="65" y="164"/>
                    <a:pt x="99" y="164"/>
                  </a:cubicBezTo>
                  <a:cubicBezTo>
                    <a:pt x="134" y="164"/>
                    <a:pt x="169" y="169"/>
                    <a:pt x="199" y="179"/>
                  </a:cubicBezTo>
                  <a:cubicBezTo>
                    <a:pt x="179" y="100"/>
                    <a:pt x="179" y="60"/>
                    <a:pt x="1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37" name="Google Shape;6341;p9">
              <a:extLst>
                <a:ext uri="{FF2B5EF4-FFF2-40B4-BE49-F238E27FC236}">
                  <a16:creationId xmlns:a16="http://schemas.microsoft.com/office/drawing/2014/main" id="{F65684A7-0A0C-4FA8-9EAF-2D3B114F7CFF}"/>
                </a:ext>
              </a:extLst>
            </p:cNvPr>
            <p:cNvSpPr/>
            <p:nvPr/>
          </p:nvSpPr>
          <p:spPr>
            <a:xfrm>
              <a:off x="6037725" y="2793950"/>
              <a:ext cx="5000" cy="1900"/>
            </a:xfrm>
            <a:custGeom>
              <a:avLst/>
              <a:gdLst/>
              <a:ahLst/>
              <a:cxnLst/>
              <a:rect l="l" t="t" r="r" b="b"/>
              <a:pathLst>
                <a:path w="200" h="76" extrusionOk="0">
                  <a:moveTo>
                    <a:pt x="115" y="1"/>
                  </a:moveTo>
                  <a:cubicBezTo>
                    <a:pt x="80" y="1"/>
                    <a:pt x="40" y="26"/>
                    <a:pt x="0" y="75"/>
                  </a:cubicBezTo>
                  <a:lnTo>
                    <a:pt x="199" y="75"/>
                  </a:lnTo>
                  <a:cubicBezTo>
                    <a:pt x="179" y="26"/>
                    <a:pt x="150" y="1"/>
                    <a:pt x="11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38" name="Google Shape;6342;p9">
              <a:extLst>
                <a:ext uri="{FF2B5EF4-FFF2-40B4-BE49-F238E27FC236}">
                  <a16:creationId xmlns:a16="http://schemas.microsoft.com/office/drawing/2014/main" id="{7B61F15A-6754-470D-95BE-70D03B79E799}"/>
                </a:ext>
              </a:extLst>
            </p:cNvPr>
            <p:cNvSpPr/>
            <p:nvPr/>
          </p:nvSpPr>
          <p:spPr>
            <a:xfrm>
              <a:off x="6395300" y="2791350"/>
              <a:ext cx="5000" cy="4500"/>
            </a:xfrm>
            <a:custGeom>
              <a:avLst/>
              <a:gdLst/>
              <a:ahLst/>
              <a:cxnLst/>
              <a:rect l="l" t="t" r="r" b="b"/>
              <a:pathLst>
                <a:path w="200" h="180" extrusionOk="0">
                  <a:moveTo>
                    <a:pt x="199" y="0"/>
                  </a:moveTo>
                  <a:cubicBezTo>
                    <a:pt x="100" y="0"/>
                    <a:pt x="60" y="80"/>
                    <a:pt x="0" y="179"/>
                  </a:cubicBezTo>
                  <a:cubicBezTo>
                    <a:pt x="100" y="140"/>
                    <a:pt x="179" y="100"/>
                    <a:pt x="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39" name="Google Shape;6343;p9">
              <a:extLst>
                <a:ext uri="{FF2B5EF4-FFF2-40B4-BE49-F238E27FC236}">
                  <a16:creationId xmlns:a16="http://schemas.microsoft.com/office/drawing/2014/main" id="{C766792A-995A-4B82-A616-4A254725F69D}"/>
                </a:ext>
              </a:extLst>
            </p:cNvPr>
            <p:cNvSpPr/>
            <p:nvPr/>
          </p:nvSpPr>
          <p:spPr>
            <a:xfrm>
              <a:off x="6062100" y="2795825"/>
              <a:ext cx="4500" cy="5000"/>
            </a:xfrm>
            <a:custGeom>
              <a:avLst/>
              <a:gdLst/>
              <a:ahLst/>
              <a:cxnLst/>
              <a:rect l="l" t="t" r="r" b="b"/>
              <a:pathLst>
                <a:path w="180" h="200" extrusionOk="0">
                  <a:moveTo>
                    <a:pt x="179" y="0"/>
                  </a:moveTo>
                  <a:cubicBezTo>
                    <a:pt x="119" y="40"/>
                    <a:pt x="60" y="120"/>
                    <a:pt x="0" y="199"/>
                  </a:cubicBezTo>
                  <a:cubicBezTo>
                    <a:pt x="60" y="120"/>
                    <a:pt x="119" y="60"/>
                    <a:pt x="1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40" name="Google Shape;6344;p9">
              <a:extLst>
                <a:ext uri="{FF2B5EF4-FFF2-40B4-BE49-F238E27FC236}">
                  <a16:creationId xmlns:a16="http://schemas.microsoft.com/office/drawing/2014/main" id="{2C93CCDA-A483-4838-A449-AC7CDD714571}"/>
                </a:ext>
              </a:extLst>
            </p:cNvPr>
            <p:cNvSpPr/>
            <p:nvPr/>
          </p:nvSpPr>
          <p:spPr>
            <a:xfrm>
              <a:off x="6414700" y="2807875"/>
              <a:ext cx="4975" cy="1900"/>
            </a:xfrm>
            <a:custGeom>
              <a:avLst/>
              <a:gdLst/>
              <a:ahLst/>
              <a:cxnLst/>
              <a:rect l="l" t="t" r="r" b="b"/>
              <a:pathLst>
                <a:path w="199" h="76" extrusionOk="0">
                  <a:moveTo>
                    <a:pt x="99" y="1"/>
                  </a:moveTo>
                  <a:cubicBezTo>
                    <a:pt x="70" y="1"/>
                    <a:pt x="40" y="26"/>
                    <a:pt x="0" y="75"/>
                  </a:cubicBezTo>
                  <a:lnTo>
                    <a:pt x="199" y="75"/>
                  </a:lnTo>
                  <a:cubicBezTo>
                    <a:pt x="159" y="26"/>
                    <a:pt x="129" y="1"/>
                    <a:pt x="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41" name="Google Shape;6345;p9">
              <a:extLst>
                <a:ext uri="{FF2B5EF4-FFF2-40B4-BE49-F238E27FC236}">
                  <a16:creationId xmlns:a16="http://schemas.microsoft.com/office/drawing/2014/main" id="{E775EE5F-EF61-45BE-8A6E-C52CD344F563}"/>
                </a:ext>
              </a:extLst>
            </p:cNvPr>
            <p:cNvSpPr/>
            <p:nvPr/>
          </p:nvSpPr>
          <p:spPr>
            <a:xfrm>
              <a:off x="6278925" y="3033050"/>
              <a:ext cx="163625" cy="24375"/>
            </a:xfrm>
            <a:custGeom>
              <a:avLst/>
              <a:gdLst/>
              <a:ahLst/>
              <a:cxnLst/>
              <a:rect l="l" t="t" r="r" b="b"/>
              <a:pathLst>
                <a:path w="6545" h="975" extrusionOk="0">
                  <a:moveTo>
                    <a:pt x="6147" y="0"/>
                  </a:moveTo>
                  <a:cubicBezTo>
                    <a:pt x="5232" y="0"/>
                    <a:pt x="4337" y="20"/>
                    <a:pt x="3442" y="219"/>
                  </a:cubicBezTo>
                  <a:cubicBezTo>
                    <a:pt x="2387" y="478"/>
                    <a:pt x="1293" y="299"/>
                    <a:pt x="279" y="617"/>
                  </a:cubicBezTo>
                  <a:cubicBezTo>
                    <a:pt x="179" y="716"/>
                    <a:pt x="0" y="776"/>
                    <a:pt x="100" y="975"/>
                  </a:cubicBezTo>
                  <a:cubicBezTo>
                    <a:pt x="1890" y="955"/>
                    <a:pt x="3661" y="617"/>
                    <a:pt x="5431" y="418"/>
                  </a:cubicBezTo>
                  <a:cubicBezTo>
                    <a:pt x="5520" y="337"/>
                    <a:pt x="5622" y="319"/>
                    <a:pt x="5730" y="319"/>
                  </a:cubicBezTo>
                  <a:cubicBezTo>
                    <a:pt x="5819" y="319"/>
                    <a:pt x="5911" y="331"/>
                    <a:pt x="6003" y="331"/>
                  </a:cubicBezTo>
                  <a:cubicBezTo>
                    <a:pt x="6072" y="331"/>
                    <a:pt x="6141" y="324"/>
                    <a:pt x="6207" y="299"/>
                  </a:cubicBezTo>
                  <a:cubicBezTo>
                    <a:pt x="6446" y="199"/>
                    <a:pt x="6545" y="60"/>
                    <a:pt x="61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42" name="Google Shape;6346;p9">
              <a:extLst>
                <a:ext uri="{FF2B5EF4-FFF2-40B4-BE49-F238E27FC236}">
                  <a16:creationId xmlns:a16="http://schemas.microsoft.com/office/drawing/2014/main" id="{3BA911F3-1E35-42B8-83E9-D0BE6C7BF2D0}"/>
                </a:ext>
              </a:extLst>
            </p:cNvPr>
            <p:cNvSpPr/>
            <p:nvPr/>
          </p:nvSpPr>
          <p:spPr>
            <a:xfrm>
              <a:off x="6499725" y="2986225"/>
              <a:ext cx="95025" cy="13025"/>
            </a:xfrm>
            <a:custGeom>
              <a:avLst/>
              <a:gdLst/>
              <a:ahLst/>
              <a:cxnLst/>
              <a:rect l="l" t="t" r="r" b="b"/>
              <a:pathLst>
                <a:path w="3801" h="521" extrusionOk="0">
                  <a:moveTo>
                    <a:pt x="2674" y="0"/>
                  </a:moveTo>
                  <a:cubicBezTo>
                    <a:pt x="2140" y="0"/>
                    <a:pt x="1644" y="7"/>
                    <a:pt x="1154" y="43"/>
                  </a:cubicBezTo>
                  <a:cubicBezTo>
                    <a:pt x="776" y="63"/>
                    <a:pt x="359" y="83"/>
                    <a:pt x="1" y="361"/>
                  </a:cubicBezTo>
                  <a:cubicBezTo>
                    <a:pt x="60" y="461"/>
                    <a:pt x="120" y="501"/>
                    <a:pt x="200" y="520"/>
                  </a:cubicBezTo>
                  <a:cubicBezTo>
                    <a:pt x="290" y="502"/>
                    <a:pt x="430" y="418"/>
                    <a:pt x="529" y="418"/>
                  </a:cubicBezTo>
                  <a:cubicBezTo>
                    <a:pt x="539" y="418"/>
                    <a:pt x="549" y="419"/>
                    <a:pt x="558" y="421"/>
                  </a:cubicBezTo>
                  <a:cubicBezTo>
                    <a:pt x="746" y="468"/>
                    <a:pt x="932" y="485"/>
                    <a:pt x="1118" y="485"/>
                  </a:cubicBezTo>
                  <a:cubicBezTo>
                    <a:pt x="1589" y="485"/>
                    <a:pt x="2055" y="377"/>
                    <a:pt x="2529" y="377"/>
                  </a:cubicBezTo>
                  <a:cubicBezTo>
                    <a:pt x="2581" y="377"/>
                    <a:pt x="2634" y="378"/>
                    <a:pt x="2686" y="381"/>
                  </a:cubicBezTo>
                  <a:cubicBezTo>
                    <a:pt x="2715" y="383"/>
                    <a:pt x="2744" y="384"/>
                    <a:pt x="2773" y="384"/>
                  </a:cubicBezTo>
                  <a:cubicBezTo>
                    <a:pt x="3100" y="384"/>
                    <a:pt x="3416" y="277"/>
                    <a:pt x="3800" y="3"/>
                  </a:cubicBezTo>
                  <a:cubicBezTo>
                    <a:pt x="3402" y="3"/>
                    <a:pt x="3030" y="0"/>
                    <a:pt x="267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43" name="Google Shape;6347;p9">
              <a:extLst>
                <a:ext uri="{FF2B5EF4-FFF2-40B4-BE49-F238E27FC236}">
                  <a16:creationId xmlns:a16="http://schemas.microsoft.com/office/drawing/2014/main" id="{26E9B688-0B3C-461E-B660-8E1D1024CC46}"/>
                </a:ext>
              </a:extLst>
            </p:cNvPr>
            <p:cNvSpPr/>
            <p:nvPr/>
          </p:nvSpPr>
          <p:spPr>
            <a:xfrm>
              <a:off x="6381875" y="2995250"/>
              <a:ext cx="96500" cy="19875"/>
            </a:xfrm>
            <a:custGeom>
              <a:avLst/>
              <a:gdLst/>
              <a:ahLst/>
              <a:cxnLst/>
              <a:rect l="l" t="t" r="r" b="b"/>
              <a:pathLst>
                <a:path w="3860" h="795" extrusionOk="0">
                  <a:moveTo>
                    <a:pt x="3800" y="0"/>
                  </a:moveTo>
                  <a:cubicBezTo>
                    <a:pt x="3143" y="120"/>
                    <a:pt x="2507" y="199"/>
                    <a:pt x="1830" y="239"/>
                  </a:cubicBezTo>
                  <a:cubicBezTo>
                    <a:pt x="1214" y="299"/>
                    <a:pt x="557" y="299"/>
                    <a:pt x="0" y="597"/>
                  </a:cubicBezTo>
                  <a:cubicBezTo>
                    <a:pt x="109" y="749"/>
                    <a:pt x="253" y="795"/>
                    <a:pt x="407" y="795"/>
                  </a:cubicBezTo>
                  <a:cubicBezTo>
                    <a:pt x="535" y="795"/>
                    <a:pt x="670" y="763"/>
                    <a:pt x="796" y="736"/>
                  </a:cubicBezTo>
                  <a:cubicBezTo>
                    <a:pt x="1512" y="677"/>
                    <a:pt x="2208" y="577"/>
                    <a:pt x="2924" y="438"/>
                  </a:cubicBezTo>
                  <a:cubicBezTo>
                    <a:pt x="2984" y="430"/>
                    <a:pt x="3046" y="428"/>
                    <a:pt x="3109" y="428"/>
                  </a:cubicBezTo>
                  <a:cubicBezTo>
                    <a:pt x="3151" y="428"/>
                    <a:pt x="3193" y="429"/>
                    <a:pt x="3235" y="429"/>
                  </a:cubicBezTo>
                  <a:cubicBezTo>
                    <a:pt x="3446" y="429"/>
                    <a:pt x="3654" y="411"/>
                    <a:pt x="3800" y="199"/>
                  </a:cubicBezTo>
                  <a:cubicBezTo>
                    <a:pt x="3819" y="199"/>
                    <a:pt x="3819" y="179"/>
                    <a:pt x="3839" y="120"/>
                  </a:cubicBezTo>
                  <a:cubicBezTo>
                    <a:pt x="3859" y="80"/>
                    <a:pt x="3839" y="40"/>
                    <a:pt x="38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44" name="Google Shape;6348;p9">
              <a:extLst>
                <a:ext uri="{FF2B5EF4-FFF2-40B4-BE49-F238E27FC236}">
                  <a16:creationId xmlns:a16="http://schemas.microsoft.com/office/drawing/2014/main" id="{57AD0D26-36AD-4BE5-81C5-83362CBC7397}"/>
                </a:ext>
              </a:extLst>
            </p:cNvPr>
            <p:cNvSpPr/>
            <p:nvPr/>
          </p:nvSpPr>
          <p:spPr>
            <a:xfrm>
              <a:off x="6275925" y="3006950"/>
              <a:ext cx="105975" cy="13100"/>
            </a:xfrm>
            <a:custGeom>
              <a:avLst/>
              <a:gdLst/>
              <a:ahLst/>
              <a:cxnLst/>
              <a:rect l="l" t="t" r="r" b="b"/>
              <a:pathLst>
                <a:path w="4239" h="524" extrusionOk="0">
                  <a:moveTo>
                    <a:pt x="4019" y="1"/>
                  </a:moveTo>
                  <a:cubicBezTo>
                    <a:pt x="4005" y="1"/>
                    <a:pt x="3992" y="3"/>
                    <a:pt x="3979" y="10"/>
                  </a:cubicBezTo>
                  <a:cubicBezTo>
                    <a:pt x="3319" y="149"/>
                    <a:pt x="2652" y="173"/>
                    <a:pt x="1978" y="173"/>
                  </a:cubicBezTo>
                  <a:cubicBezTo>
                    <a:pt x="1615" y="173"/>
                    <a:pt x="1251" y="166"/>
                    <a:pt x="884" y="166"/>
                  </a:cubicBezTo>
                  <a:cubicBezTo>
                    <a:pt x="762" y="166"/>
                    <a:pt x="640" y="167"/>
                    <a:pt x="518" y="169"/>
                  </a:cubicBezTo>
                  <a:cubicBezTo>
                    <a:pt x="359" y="169"/>
                    <a:pt x="160" y="169"/>
                    <a:pt x="1" y="328"/>
                  </a:cubicBezTo>
                  <a:cubicBezTo>
                    <a:pt x="120" y="427"/>
                    <a:pt x="249" y="454"/>
                    <a:pt x="380" y="454"/>
                  </a:cubicBezTo>
                  <a:cubicBezTo>
                    <a:pt x="530" y="454"/>
                    <a:pt x="683" y="419"/>
                    <a:pt x="832" y="419"/>
                  </a:cubicBezTo>
                  <a:cubicBezTo>
                    <a:pt x="944" y="419"/>
                    <a:pt x="1052" y="439"/>
                    <a:pt x="1155" y="507"/>
                  </a:cubicBezTo>
                  <a:cubicBezTo>
                    <a:pt x="1399" y="516"/>
                    <a:pt x="1644" y="524"/>
                    <a:pt x="1889" y="524"/>
                  </a:cubicBezTo>
                  <a:cubicBezTo>
                    <a:pt x="2683" y="524"/>
                    <a:pt x="3478" y="448"/>
                    <a:pt x="4238" y="129"/>
                  </a:cubicBezTo>
                  <a:cubicBezTo>
                    <a:pt x="4171" y="79"/>
                    <a:pt x="4090" y="1"/>
                    <a:pt x="40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45" name="Google Shape;6349;p9">
              <a:extLst>
                <a:ext uri="{FF2B5EF4-FFF2-40B4-BE49-F238E27FC236}">
                  <a16:creationId xmlns:a16="http://schemas.microsoft.com/office/drawing/2014/main" id="{E4A2CDC0-4BFD-4BFC-A3A5-FD07C8F1CEC3}"/>
                </a:ext>
              </a:extLst>
            </p:cNvPr>
            <p:cNvSpPr/>
            <p:nvPr/>
          </p:nvSpPr>
          <p:spPr>
            <a:xfrm>
              <a:off x="6414700" y="3022325"/>
              <a:ext cx="95300" cy="21175"/>
            </a:xfrm>
            <a:custGeom>
              <a:avLst/>
              <a:gdLst/>
              <a:ahLst/>
              <a:cxnLst/>
              <a:rect l="l" t="t" r="r" b="b"/>
              <a:pathLst>
                <a:path w="3812" h="847" extrusionOk="0">
                  <a:moveTo>
                    <a:pt x="3628" y="1"/>
                  </a:moveTo>
                  <a:cubicBezTo>
                    <a:pt x="3556" y="1"/>
                    <a:pt x="3469" y="27"/>
                    <a:pt x="3382" y="51"/>
                  </a:cubicBezTo>
                  <a:cubicBezTo>
                    <a:pt x="3336" y="50"/>
                    <a:pt x="3290" y="50"/>
                    <a:pt x="3245" y="50"/>
                  </a:cubicBezTo>
                  <a:cubicBezTo>
                    <a:pt x="2395" y="50"/>
                    <a:pt x="1547" y="221"/>
                    <a:pt x="716" y="429"/>
                  </a:cubicBezTo>
                  <a:cubicBezTo>
                    <a:pt x="836" y="588"/>
                    <a:pt x="796" y="628"/>
                    <a:pt x="637" y="648"/>
                  </a:cubicBezTo>
                  <a:cubicBezTo>
                    <a:pt x="418" y="688"/>
                    <a:pt x="139" y="608"/>
                    <a:pt x="0" y="847"/>
                  </a:cubicBezTo>
                  <a:cubicBezTo>
                    <a:pt x="94" y="821"/>
                    <a:pt x="191" y="813"/>
                    <a:pt x="290" y="813"/>
                  </a:cubicBezTo>
                  <a:cubicBezTo>
                    <a:pt x="463" y="813"/>
                    <a:pt x="641" y="838"/>
                    <a:pt x="817" y="838"/>
                  </a:cubicBezTo>
                  <a:cubicBezTo>
                    <a:pt x="1007" y="838"/>
                    <a:pt x="1195" y="809"/>
                    <a:pt x="1373" y="688"/>
                  </a:cubicBezTo>
                  <a:cubicBezTo>
                    <a:pt x="1397" y="575"/>
                    <a:pt x="1434" y="541"/>
                    <a:pt x="1477" y="541"/>
                  </a:cubicBezTo>
                  <a:cubicBezTo>
                    <a:pt x="1541" y="541"/>
                    <a:pt x="1620" y="616"/>
                    <a:pt x="1691" y="628"/>
                  </a:cubicBezTo>
                  <a:cubicBezTo>
                    <a:pt x="1810" y="608"/>
                    <a:pt x="1930" y="608"/>
                    <a:pt x="2069" y="608"/>
                  </a:cubicBezTo>
                  <a:cubicBezTo>
                    <a:pt x="2626" y="409"/>
                    <a:pt x="3223" y="429"/>
                    <a:pt x="3800" y="290"/>
                  </a:cubicBezTo>
                  <a:cubicBezTo>
                    <a:pt x="3811" y="62"/>
                    <a:pt x="3737" y="1"/>
                    <a:pt x="362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46" name="Google Shape;6350;p9">
              <a:extLst>
                <a:ext uri="{FF2B5EF4-FFF2-40B4-BE49-F238E27FC236}">
                  <a16:creationId xmlns:a16="http://schemas.microsoft.com/office/drawing/2014/main" id="{222160E6-4FAD-4847-8AFE-3D5051129DA2}"/>
                </a:ext>
              </a:extLst>
            </p:cNvPr>
            <p:cNvSpPr/>
            <p:nvPr/>
          </p:nvSpPr>
          <p:spPr>
            <a:xfrm>
              <a:off x="6191400" y="3015625"/>
              <a:ext cx="82575" cy="15450"/>
            </a:xfrm>
            <a:custGeom>
              <a:avLst/>
              <a:gdLst/>
              <a:ahLst/>
              <a:cxnLst/>
              <a:rect l="l" t="t" r="r" b="b"/>
              <a:pathLst>
                <a:path w="3303" h="618" extrusionOk="0">
                  <a:moveTo>
                    <a:pt x="3243" y="1"/>
                  </a:moveTo>
                  <a:cubicBezTo>
                    <a:pt x="1492" y="61"/>
                    <a:pt x="577" y="200"/>
                    <a:pt x="0" y="618"/>
                  </a:cubicBezTo>
                  <a:cubicBezTo>
                    <a:pt x="1194" y="558"/>
                    <a:pt x="2248" y="558"/>
                    <a:pt x="3243" y="200"/>
                  </a:cubicBezTo>
                  <a:cubicBezTo>
                    <a:pt x="3243" y="200"/>
                    <a:pt x="3263" y="180"/>
                    <a:pt x="3282" y="120"/>
                  </a:cubicBezTo>
                  <a:cubicBezTo>
                    <a:pt x="3302" y="80"/>
                    <a:pt x="3282" y="61"/>
                    <a:pt x="32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47" name="Google Shape;6351;p9">
              <a:extLst>
                <a:ext uri="{FF2B5EF4-FFF2-40B4-BE49-F238E27FC236}">
                  <a16:creationId xmlns:a16="http://schemas.microsoft.com/office/drawing/2014/main" id="{D509CDDE-BA58-4C1C-9CD3-C7D881417C29}"/>
                </a:ext>
              </a:extLst>
            </p:cNvPr>
            <p:cNvSpPr/>
            <p:nvPr/>
          </p:nvSpPr>
          <p:spPr>
            <a:xfrm>
              <a:off x="6499725" y="3014800"/>
              <a:ext cx="75125" cy="14775"/>
            </a:xfrm>
            <a:custGeom>
              <a:avLst/>
              <a:gdLst/>
              <a:ahLst/>
              <a:cxnLst/>
              <a:rect l="l" t="t" r="r" b="b"/>
              <a:pathLst>
                <a:path w="3005" h="591" extrusionOk="0">
                  <a:moveTo>
                    <a:pt x="2308" y="0"/>
                  </a:moveTo>
                  <a:cubicBezTo>
                    <a:pt x="1524" y="0"/>
                    <a:pt x="769" y="176"/>
                    <a:pt x="1" y="352"/>
                  </a:cubicBezTo>
                  <a:cubicBezTo>
                    <a:pt x="180" y="392"/>
                    <a:pt x="359" y="412"/>
                    <a:pt x="418" y="591"/>
                  </a:cubicBezTo>
                  <a:lnTo>
                    <a:pt x="1373" y="591"/>
                  </a:lnTo>
                  <a:cubicBezTo>
                    <a:pt x="1595" y="434"/>
                    <a:pt x="1829" y="401"/>
                    <a:pt x="2066" y="401"/>
                  </a:cubicBezTo>
                  <a:cubicBezTo>
                    <a:pt x="2236" y="401"/>
                    <a:pt x="2409" y="418"/>
                    <a:pt x="2579" y="418"/>
                  </a:cubicBezTo>
                  <a:cubicBezTo>
                    <a:pt x="2682" y="418"/>
                    <a:pt x="2784" y="412"/>
                    <a:pt x="2885" y="392"/>
                  </a:cubicBezTo>
                  <a:cubicBezTo>
                    <a:pt x="3004" y="253"/>
                    <a:pt x="3004" y="133"/>
                    <a:pt x="2885" y="34"/>
                  </a:cubicBezTo>
                  <a:cubicBezTo>
                    <a:pt x="2691" y="11"/>
                    <a:pt x="2498" y="0"/>
                    <a:pt x="23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48" name="Google Shape;6352;p9">
              <a:extLst>
                <a:ext uri="{FF2B5EF4-FFF2-40B4-BE49-F238E27FC236}">
                  <a16:creationId xmlns:a16="http://schemas.microsoft.com/office/drawing/2014/main" id="{0AB95282-0E17-4943-9FB6-C6FA1BC1F157}"/>
                </a:ext>
              </a:extLst>
            </p:cNvPr>
            <p:cNvSpPr/>
            <p:nvPr/>
          </p:nvSpPr>
          <p:spPr>
            <a:xfrm>
              <a:off x="6195875" y="3052425"/>
              <a:ext cx="72125" cy="10800"/>
            </a:xfrm>
            <a:custGeom>
              <a:avLst/>
              <a:gdLst/>
              <a:ahLst/>
              <a:cxnLst/>
              <a:rect l="l" t="t" r="r" b="b"/>
              <a:pathLst>
                <a:path w="2885" h="432" extrusionOk="0">
                  <a:moveTo>
                    <a:pt x="2666" y="1"/>
                  </a:moveTo>
                  <a:cubicBezTo>
                    <a:pt x="2606" y="1"/>
                    <a:pt x="2527" y="1"/>
                    <a:pt x="2487" y="21"/>
                  </a:cubicBezTo>
                  <a:cubicBezTo>
                    <a:pt x="2410" y="98"/>
                    <a:pt x="2336" y="124"/>
                    <a:pt x="2263" y="124"/>
                  </a:cubicBezTo>
                  <a:cubicBezTo>
                    <a:pt x="2147" y="124"/>
                    <a:pt x="2032" y="57"/>
                    <a:pt x="1910" y="21"/>
                  </a:cubicBezTo>
                  <a:cubicBezTo>
                    <a:pt x="1549" y="11"/>
                    <a:pt x="1281" y="3"/>
                    <a:pt x="1072" y="3"/>
                  </a:cubicBezTo>
                  <a:cubicBezTo>
                    <a:pt x="465" y="3"/>
                    <a:pt x="371" y="67"/>
                    <a:pt x="0" y="319"/>
                  </a:cubicBezTo>
                  <a:cubicBezTo>
                    <a:pt x="531" y="353"/>
                    <a:pt x="1074" y="432"/>
                    <a:pt x="1623" y="432"/>
                  </a:cubicBezTo>
                  <a:cubicBezTo>
                    <a:pt x="2041" y="432"/>
                    <a:pt x="2463" y="386"/>
                    <a:pt x="2885" y="240"/>
                  </a:cubicBezTo>
                  <a:cubicBezTo>
                    <a:pt x="2865" y="120"/>
                    <a:pt x="2785" y="41"/>
                    <a:pt x="266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49" name="Google Shape;6353;p9">
              <a:extLst>
                <a:ext uri="{FF2B5EF4-FFF2-40B4-BE49-F238E27FC236}">
                  <a16:creationId xmlns:a16="http://schemas.microsoft.com/office/drawing/2014/main" id="{11B559B3-AC95-46D6-BC07-060916FE1656}"/>
                </a:ext>
              </a:extLst>
            </p:cNvPr>
            <p:cNvSpPr/>
            <p:nvPr/>
          </p:nvSpPr>
          <p:spPr>
            <a:xfrm>
              <a:off x="6117300" y="3052925"/>
              <a:ext cx="32350" cy="42800"/>
            </a:xfrm>
            <a:custGeom>
              <a:avLst/>
              <a:gdLst/>
              <a:ahLst/>
              <a:cxnLst/>
              <a:rect l="l" t="t" r="r" b="b"/>
              <a:pathLst>
                <a:path w="1294" h="1712" extrusionOk="0">
                  <a:moveTo>
                    <a:pt x="657" y="1"/>
                  </a:moveTo>
                  <a:cubicBezTo>
                    <a:pt x="657" y="180"/>
                    <a:pt x="597" y="319"/>
                    <a:pt x="458" y="399"/>
                  </a:cubicBezTo>
                  <a:cubicBezTo>
                    <a:pt x="100" y="558"/>
                    <a:pt x="0" y="797"/>
                    <a:pt x="100" y="1155"/>
                  </a:cubicBezTo>
                  <a:cubicBezTo>
                    <a:pt x="318" y="1294"/>
                    <a:pt x="358" y="1513"/>
                    <a:pt x="478" y="1712"/>
                  </a:cubicBezTo>
                  <a:cubicBezTo>
                    <a:pt x="756" y="1194"/>
                    <a:pt x="1293" y="717"/>
                    <a:pt x="875" y="21"/>
                  </a:cubicBezTo>
                  <a:cubicBezTo>
                    <a:pt x="796" y="21"/>
                    <a:pt x="716" y="1"/>
                    <a:pt x="65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50" name="Google Shape;6354;p9">
              <a:extLst>
                <a:ext uri="{FF2B5EF4-FFF2-40B4-BE49-F238E27FC236}">
                  <a16:creationId xmlns:a16="http://schemas.microsoft.com/office/drawing/2014/main" id="{A0916061-F2E6-4E0B-A139-89A0B41C206E}"/>
                </a:ext>
              </a:extLst>
            </p:cNvPr>
            <p:cNvSpPr/>
            <p:nvPr/>
          </p:nvSpPr>
          <p:spPr>
            <a:xfrm>
              <a:off x="6571850" y="3010850"/>
              <a:ext cx="32825" cy="13800"/>
            </a:xfrm>
            <a:custGeom>
              <a:avLst/>
              <a:gdLst/>
              <a:ahLst/>
              <a:cxnLst/>
              <a:rect l="l" t="t" r="r" b="b"/>
              <a:pathLst>
                <a:path w="1313" h="552" extrusionOk="0">
                  <a:moveTo>
                    <a:pt x="823" y="0"/>
                  </a:moveTo>
                  <a:cubicBezTo>
                    <a:pt x="526" y="0"/>
                    <a:pt x="263" y="166"/>
                    <a:pt x="0" y="192"/>
                  </a:cubicBezTo>
                  <a:lnTo>
                    <a:pt x="0" y="550"/>
                  </a:lnTo>
                  <a:cubicBezTo>
                    <a:pt x="24" y="551"/>
                    <a:pt x="49" y="551"/>
                    <a:pt x="73" y="551"/>
                  </a:cubicBezTo>
                  <a:cubicBezTo>
                    <a:pt x="518" y="551"/>
                    <a:pt x="898" y="380"/>
                    <a:pt x="1313" y="172"/>
                  </a:cubicBezTo>
                  <a:cubicBezTo>
                    <a:pt x="1138" y="44"/>
                    <a:pt x="976" y="0"/>
                    <a:pt x="82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51" name="Google Shape;6355;p9">
              <a:extLst>
                <a:ext uri="{FF2B5EF4-FFF2-40B4-BE49-F238E27FC236}">
                  <a16:creationId xmlns:a16="http://schemas.microsoft.com/office/drawing/2014/main" id="{9292B87F-C449-4203-B02B-90F481F4D94F}"/>
                </a:ext>
              </a:extLst>
            </p:cNvPr>
            <p:cNvSpPr/>
            <p:nvPr/>
          </p:nvSpPr>
          <p:spPr>
            <a:xfrm>
              <a:off x="6476850" y="2991575"/>
              <a:ext cx="27875" cy="9500"/>
            </a:xfrm>
            <a:custGeom>
              <a:avLst/>
              <a:gdLst/>
              <a:ahLst/>
              <a:cxnLst/>
              <a:rect l="l" t="t" r="r" b="b"/>
              <a:pathLst>
                <a:path w="1115" h="380" extrusionOk="0">
                  <a:moveTo>
                    <a:pt x="398" y="0"/>
                  </a:moveTo>
                  <a:cubicBezTo>
                    <a:pt x="264" y="0"/>
                    <a:pt x="130" y="46"/>
                    <a:pt x="1" y="167"/>
                  </a:cubicBezTo>
                  <a:lnTo>
                    <a:pt x="1" y="366"/>
                  </a:lnTo>
                  <a:cubicBezTo>
                    <a:pt x="157" y="374"/>
                    <a:pt x="310" y="379"/>
                    <a:pt x="463" y="379"/>
                  </a:cubicBezTo>
                  <a:cubicBezTo>
                    <a:pt x="679" y="379"/>
                    <a:pt x="893" y="370"/>
                    <a:pt x="1115" y="346"/>
                  </a:cubicBezTo>
                  <a:cubicBezTo>
                    <a:pt x="1035" y="287"/>
                    <a:pt x="995" y="207"/>
                    <a:pt x="916" y="167"/>
                  </a:cubicBezTo>
                  <a:cubicBezTo>
                    <a:pt x="747" y="77"/>
                    <a:pt x="572" y="0"/>
                    <a:pt x="39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52" name="Google Shape;6356;p9">
              <a:extLst>
                <a:ext uri="{FF2B5EF4-FFF2-40B4-BE49-F238E27FC236}">
                  <a16:creationId xmlns:a16="http://schemas.microsoft.com/office/drawing/2014/main" id="{BAD28F20-97AF-4370-BDD7-32BCD7738FA1}"/>
                </a:ext>
              </a:extLst>
            </p:cNvPr>
            <p:cNvSpPr/>
            <p:nvPr/>
          </p:nvSpPr>
          <p:spPr>
            <a:xfrm>
              <a:off x="6262500" y="3048025"/>
              <a:ext cx="23900" cy="10400"/>
            </a:xfrm>
            <a:custGeom>
              <a:avLst/>
              <a:gdLst/>
              <a:ahLst/>
              <a:cxnLst/>
              <a:rect l="l" t="t" r="r" b="b"/>
              <a:pathLst>
                <a:path w="956" h="416" extrusionOk="0">
                  <a:moveTo>
                    <a:pt x="552" y="1"/>
                  </a:moveTo>
                  <a:cubicBezTo>
                    <a:pt x="363" y="1"/>
                    <a:pt x="175" y="34"/>
                    <a:pt x="1" y="197"/>
                  </a:cubicBezTo>
                  <a:lnTo>
                    <a:pt x="220" y="416"/>
                  </a:lnTo>
                  <a:cubicBezTo>
                    <a:pt x="399" y="396"/>
                    <a:pt x="558" y="396"/>
                    <a:pt x="757" y="376"/>
                  </a:cubicBezTo>
                  <a:cubicBezTo>
                    <a:pt x="836" y="276"/>
                    <a:pt x="896" y="157"/>
                    <a:pt x="956" y="18"/>
                  </a:cubicBezTo>
                  <a:cubicBezTo>
                    <a:pt x="823" y="18"/>
                    <a:pt x="687" y="1"/>
                    <a:pt x="55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53" name="Google Shape;6357;p9">
              <a:extLst>
                <a:ext uri="{FF2B5EF4-FFF2-40B4-BE49-F238E27FC236}">
                  <a16:creationId xmlns:a16="http://schemas.microsoft.com/office/drawing/2014/main" id="{F3ACF357-4998-4032-94F8-1BB794D36E23}"/>
                </a:ext>
              </a:extLst>
            </p:cNvPr>
            <p:cNvSpPr/>
            <p:nvPr/>
          </p:nvSpPr>
          <p:spPr>
            <a:xfrm>
              <a:off x="6272450" y="3014650"/>
              <a:ext cx="32850" cy="7075"/>
            </a:xfrm>
            <a:custGeom>
              <a:avLst/>
              <a:gdLst/>
              <a:ahLst/>
              <a:cxnLst/>
              <a:rect l="l" t="t" r="r" b="b"/>
              <a:pathLst>
                <a:path w="1314" h="283" extrusionOk="0">
                  <a:moveTo>
                    <a:pt x="160" y="0"/>
                  </a:moveTo>
                  <a:cubicBezTo>
                    <a:pt x="100" y="0"/>
                    <a:pt x="40" y="20"/>
                    <a:pt x="1" y="40"/>
                  </a:cubicBezTo>
                  <a:lnTo>
                    <a:pt x="1" y="239"/>
                  </a:lnTo>
                  <a:cubicBezTo>
                    <a:pt x="111" y="270"/>
                    <a:pt x="223" y="282"/>
                    <a:pt x="336" y="282"/>
                  </a:cubicBezTo>
                  <a:cubicBezTo>
                    <a:pt x="651" y="282"/>
                    <a:pt x="977" y="189"/>
                    <a:pt x="1314" y="159"/>
                  </a:cubicBezTo>
                  <a:cubicBezTo>
                    <a:pt x="1161" y="32"/>
                    <a:pt x="999" y="3"/>
                    <a:pt x="833" y="3"/>
                  </a:cubicBezTo>
                  <a:cubicBezTo>
                    <a:pt x="685" y="3"/>
                    <a:pt x="535" y="26"/>
                    <a:pt x="388" y="26"/>
                  </a:cubicBezTo>
                  <a:cubicBezTo>
                    <a:pt x="311" y="26"/>
                    <a:pt x="235" y="20"/>
                    <a:pt x="1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54" name="Google Shape;6358;p9">
              <a:extLst>
                <a:ext uri="{FF2B5EF4-FFF2-40B4-BE49-F238E27FC236}">
                  <a16:creationId xmlns:a16="http://schemas.microsoft.com/office/drawing/2014/main" id="{DE08EEFD-6CDD-495F-A835-FA426F1B41A5}"/>
                </a:ext>
              </a:extLst>
            </p:cNvPr>
            <p:cNvSpPr/>
            <p:nvPr/>
          </p:nvSpPr>
          <p:spPr>
            <a:xfrm>
              <a:off x="6706625" y="2995750"/>
              <a:ext cx="11450" cy="29350"/>
            </a:xfrm>
            <a:custGeom>
              <a:avLst/>
              <a:gdLst/>
              <a:ahLst/>
              <a:cxnLst/>
              <a:rect l="l" t="t" r="r" b="b"/>
              <a:pathLst>
                <a:path w="458" h="1174" extrusionOk="0">
                  <a:moveTo>
                    <a:pt x="338" y="0"/>
                  </a:moveTo>
                  <a:cubicBezTo>
                    <a:pt x="279" y="0"/>
                    <a:pt x="239" y="20"/>
                    <a:pt x="179" y="20"/>
                  </a:cubicBezTo>
                  <a:cubicBezTo>
                    <a:pt x="179" y="279"/>
                    <a:pt x="159" y="498"/>
                    <a:pt x="139" y="756"/>
                  </a:cubicBezTo>
                  <a:cubicBezTo>
                    <a:pt x="60" y="895"/>
                    <a:pt x="0" y="1054"/>
                    <a:pt x="179" y="1174"/>
                  </a:cubicBezTo>
                  <a:cubicBezTo>
                    <a:pt x="458" y="816"/>
                    <a:pt x="338" y="398"/>
                    <a:pt x="3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55" name="Google Shape;6359;p9">
              <a:extLst>
                <a:ext uri="{FF2B5EF4-FFF2-40B4-BE49-F238E27FC236}">
                  <a16:creationId xmlns:a16="http://schemas.microsoft.com/office/drawing/2014/main" id="{2B3A721C-5B12-4E54-BA71-1B79B69B13F1}"/>
                </a:ext>
              </a:extLst>
            </p:cNvPr>
            <p:cNvSpPr/>
            <p:nvPr/>
          </p:nvSpPr>
          <p:spPr>
            <a:xfrm>
              <a:off x="6243125" y="3050950"/>
              <a:ext cx="14425" cy="6850"/>
            </a:xfrm>
            <a:custGeom>
              <a:avLst/>
              <a:gdLst/>
              <a:ahLst/>
              <a:cxnLst/>
              <a:rect l="l" t="t" r="r" b="b"/>
              <a:pathLst>
                <a:path w="577" h="274" extrusionOk="0">
                  <a:moveTo>
                    <a:pt x="198" y="0"/>
                  </a:moveTo>
                  <a:cubicBezTo>
                    <a:pt x="133" y="0"/>
                    <a:pt x="66" y="20"/>
                    <a:pt x="0" y="80"/>
                  </a:cubicBezTo>
                  <a:cubicBezTo>
                    <a:pt x="90" y="209"/>
                    <a:pt x="184" y="274"/>
                    <a:pt x="281" y="274"/>
                  </a:cubicBezTo>
                  <a:cubicBezTo>
                    <a:pt x="378" y="274"/>
                    <a:pt x="477" y="209"/>
                    <a:pt x="577" y="80"/>
                  </a:cubicBezTo>
                  <a:cubicBezTo>
                    <a:pt x="458" y="80"/>
                    <a:pt x="329" y="0"/>
                    <a:pt x="19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56" name="Google Shape;6360;p9">
              <a:extLst>
                <a:ext uri="{FF2B5EF4-FFF2-40B4-BE49-F238E27FC236}">
                  <a16:creationId xmlns:a16="http://schemas.microsoft.com/office/drawing/2014/main" id="{F96E8591-83BF-4AF1-8D5D-BC4C96B94815}"/>
                </a:ext>
              </a:extLst>
            </p:cNvPr>
            <p:cNvSpPr/>
            <p:nvPr/>
          </p:nvSpPr>
          <p:spPr>
            <a:xfrm>
              <a:off x="6445525" y="3034225"/>
              <a:ext cx="11950" cy="5300"/>
            </a:xfrm>
            <a:custGeom>
              <a:avLst/>
              <a:gdLst/>
              <a:ahLst/>
              <a:cxnLst/>
              <a:rect l="l" t="t" r="r" b="b"/>
              <a:pathLst>
                <a:path w="478" h="212" extrusionOk="0">
                  <a:moveTo>
                    <a:pt x="224" y="1"/>
                  </a:moveTo>
                  <a:cubicBezTo>
                    <a:pt x="186" y="1"/>
                    <a:pt x="144" y="10"/>
                    <a:pt x="100" y="33"/>
                  </a:cubicBezTo>
                  <a:cubicBezTo>
                    <a:pt x="0" y="72"/>
                    <a:pt x="80" y="152"/>
                    <a:pt x="159" y="212"/>
                  </a:cubicBezTo>
                  <a:cubicBezTo>
                    <a:pt x="259" y="212"/>
                    <a:pt x="378" y="172"/>
                    <a:pt x="478" y="152"/>
                  </a:cubicBezTo>
                  <a:cubicBezTo>
                    <a:pt x="406" y="66"/>
                    <a:pt x="324" y="1"/>
                    <a:pt x="2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57" name="Google Shape;6361;p9">
              <a:extLst>
                <a:ext uri="{FF2B5EF4-FFF2-40B4-BE49-F238E27FC236}">
                  <a16:creationId xmlns:a16="http://schemas.microsoft.com/office/drawing/2014/main" id="{6603C48B-C657-4354-B4C1-44313CEFCAA1}"/>
                </a:ext>
              </a:extLst>
            </p:cNvPr>
            <p:cNvSpPr/>
            <p:nvPr/>
          </p:nvSpPr>
          <p:spPr>
            <a:xfrm>
              <a:off x="5913400" y="2977525"/>
              <a:ext cx="9975" cy="3825"/>
            </a:xfrm>
            <a:custGeom>
              <a:avLst/>
              <a:gdLst/>
              <a:ahLst/>
              <a:cxnLst/>
              <a:rect l="l" t="t" r="r" b="b"/>
              <a:pathLst>
                <a:path w="399" h="153" extrusionOk="0">
                  <a:moveTo>
                    <a:pt x="216" y="1"/>
                  </a:moveTo>
                  <a:cubicBezTo>
                    <a:pt x="150" y="1"/>
                    <a:pt x="78" y="45"/>
                    <a:pt x="0" y="132"/>
                  </a:cubicBezTo>
                  <a:cubicBezTo>
                    <a:pt x="139" y="132"/>
                    <a:pt x="279" y="152"/>
                    <a:pt x="398" y="152"/>
                  </a:cubicBezTo>
                  <a:cubicBezTo>
                    <a:pt x="347" y="50"/>
                    <a:pt x="285" y="1"/>
                    <a:pt x="2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58" name="Google Shape;6362;p9">
              <a:extLst>
                <a:ext uri="{FF2B5EF4-FFF2-40B4-BE49-F238E27FC236}">
                  <a16:creationId xmlns:a16="http://schemas.microsoft.com/office/drawing/2014/main" id="{88972F38-BCFE-4033-9E0B-D076D8D3D4F1}"/>
                </a:ext>
              </a:extLst>
            </p:cNvPr>
            <p:cNvSpPr/>
            <p:nvPr/>
          </p:nvSpPr>
          <p:spPr>
            <a:xfrm>
              <a:off x="6084975" y="3085750"/>
              <a:ext cx="240725" cy="46650"/>
            </a:xfrm>
            <a:custGeom>
              <a:avLst/>
              <a:gdLst/>
              <a:ahLst/>
              <a:cxnLst/>
              <a:rect l="l" t="t" r="r" b="b"/>
              <a:pathLst>
                <a:path w="9629" h="1866" extrusionOk="0">
                  <a:moveTo>
                    <a:pt x="9390" y="1"/>
                  </a:moveTo>
                  <a:cubicBezTo>
                    <a:pt x="7758" y="80"/>
                    <a:pt x="6167" y="279"/>
                    <a:pt x="4615" y="657"/>
                  </a:cubicBezTo>
                  <a:cubicBezTo>
                    <a:pt x="4038" y="796"/>
                    <a:pt x="3442" y="896"/>
                    <a:pt x="2865" y="976"/>
                  </a:cubicBezTo>
                  <a:cubicBezTo>
                    <a:pt x="2745" y="976"/>
                    <a:pt x="2646" y="995"/>
                    <a:pt x="2527" y="995"/>
                  </a:cubicBezTo>
                  <a:cubicBezTo>
                    <a:pt x="2427" y="1075"/>
                    <a:pt x="2268" y="1055"/>
                    <a:pt x="2168" y="1095"/>
                  </a:cubicBezTo>
                  <a:cubicBezTo>
                    <a:pt x="1472" y="1393"/>
                    <a:pt x="577" y="1095"/>
                    <a:pt x="0" y="1771"/>
                  </a:cubicBezTo>
                  <a:cubicBezTo>
                    <a:pt x="208" y="1839"/>
                    <a:pt x="413" y="1866"/>
                    <a:pt x="616" y="1866"/>
                  </a:cubicBezTo>
                  <a:cubicBezTo>
                    <a:pt x="1192" y="1866"/>
                    <a:pt x="1754" y="1650"/>
                    <a:pt x="2328" y="1533"/>
                  </a:cubicBezTo>
                  <a:cubicBezTo>
                    <a:pt x="2427" y="1493"/>
                    <a:pt x="2487" y="1473"/>
                    <a:pt x="2586" y="1473"/>
                  </a:cubicBezTo>
                  <a:lnTo>
                    <a:pt x="3461" y="1473"/>
                  </a:lnTo>
                  <a:cubicBezTo>
                    <a:pt x="3541" y="1473"/>
                    <a:pt x="3621" y="1453"/>
                    <a:pt x="3680" y="1433"/>
                  </a:cubicBezTo>
                  <a:cubicBezTo>
                    <a:pt x="3839" y="1373"/>
                    <a:pt x="3959" y="1294"/>
                    <a:pt x="4118" y="1274"/>
                  </a:cubicBezTo>
                  <a:lnTo>
                    <a:pt x="4456" y="1274"/>
                  </a:lnTo>
                  <a:cubicBezTo>
                    <a:pt x="4536" y="1274"/>
                    <a:pt x="4615" y="1254"/>
                    <a:pt x="4675" y="1234"/>
                  </a:cubicBezTo>
                  <a:cubicBezTo>
                    <a:pt x="4934" y="1075"/>
                    <a:pt x="5172" y="976"/>
                    <a:pt x="5451" y="936"/>
                  </a:cubicBezTo>
                  <a:cubicBezTo>
                    <a:pt x="5559" y="885"/>
                    <a:pt x="5665" y="866"/>
                    <a:pt x="5769" y="866"/>
                  </a:cubicBezTo>
                  <a:cubicBezTo>
                    <a:pt x="5951" y="866"/>
                    <a:pt x="6129" y="925"/>
                    <a:pt x="6306" y="976"/>
                  </a:cubicBezTo>
                  <a:cubicBezTo>
                    <a:pt x="6416" y="1008"/>
                    <a:pt x="6513" y="1023"/>
                    <a:pt x="6612" y="1023"/>
                  </a:cubicBezTo>
                  <a:cubicBezTo>
                    <a:pt x="6692" y="1023"/>
                    <a:pt x="6774" y="1013"/>
                    <a:pt x="6863" y="995"/>
                  </a:cubicBezTo>
                  <a:cubicBezTo>
                    <a:pt x="7738" y="697"/>
                    <a:pt x="8733" y="896"/>
                    <a:pt x="9549" y="379"/>
                  </a:cubicBezTo>
                  <a:cubicBezTo>
                    <a:pt x="9588" y="339"/>
                    <a:pt x="9608" y="299"/>
                    <a:pt x="9628" y="259"/>
                  </a:cubicBezTo>
                  <a:cubicBezTo>
                    <a:pt x="9608" y="100"/>
                    <a:pt x="9509" y="41"/>
                    <a:pt x="939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59" name="Google Shape;6363;p9">
              <a:extLst>
                <a:ext uri="{FF2B5EF4-FFF2-40B4-BE49-F238E27FC236}">
                  <a16:creationId xmlns:a16="http://schemas.microsoft.com/office/drawing/2014/main" id="{A09BBF71-0E33-43CC-B004-0947FD17C85A}"/>
                </a:ext>
              </a:extLst>
            </p:cNvPr>
            <p:cNvSpPr/>
            <p:nvPr/>
          </p:nvSpPr>
          <p:spPr>
            <a:xfrm>
              <a:off x="5765200" y="3127925"/>
              <a:ext cx="273550" cy="54325"/>
            </a:xfrm>
            <a:custGeom>
              <a:avLst/>
              <a:gdLst/>
              <a:ahLst/>
              <a:cxnLst/>
              <a:rect l="l" t="t" r="r" b="b"/>
              <a:pathLst>
                <a:path w="10942" h="2173" extrusionOk="0">
                  <a:moveTo>
                    <a:pt x="10721" y="1"/>
                  </a:moveTo>
                  <a:cubicBezTo>
                    <a:pt x="10372" y="1"/>
                    <a:pt x="10013" y="52"/>
                    <a:pt x="9668" y="104"/>
                  </a:cubicBezTo>
                  <a:lnTo>
                    <a:pt x="3621" y="1158"/>
                  </a:lnTo>
                  <a:cubicBezTo>
                    <a:pt x="2427" y="1377"/>
                    <a:pt x="1214" y="1576"/>
                    <a:pt x="40" y="1954"/>
                  </a:cubicBezTo>
                  <a:cubicBezTo>
                    <a:pt x="0" y="2073"/>
                    <a:pt x="20" y="2153"/>
                    <a:pt x="100" y="2173"/>
                  </a:cubicBezTo>
                  <a:cubicBezTo>
                    <a:pt x="2686" y="1755"/>
                    <a:pt x="5292" y="1437"/>
                    <a:pt x="7878" y="900"/>
                  </a:cubicBezTo>
                  <a:cubicBezTo>
                    <a:pt x="8912" y="701"/>
                    <a:pt x="10006" y="761"/>
                    <a:pt x="10941" y="164"/>
                  </a:cubicBezTo>
                  <a:cubicBezTo>
                    <a:pt x="10901" y="104"/>
                    <a:pt x="10901" y="64"/>
                    <a:pt x="10881" y="5"/>
                  </a:cubicBezTo>
                  <a:cubicBezTo>
                    <a:pt x="10828" y="2"/>
                    <a:pt x="10774" y="1"/>
                    <a:pt x="107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60" name="Google Shape;6364;p9">
              <a:extLst>
                <a:ext uri="{FF2B5EF4-FFF2-40B4-BE49-F238E27FC236}">
                  <a16:creationId xmlns:a16="http://schemas.microsoft.com/office/drawing/2014/main" id="{19588056-2F5D-4ECD-A7C4-E97CA7F998A3}"/>
                </a:ext>
              </a:extLst>
            </p:cNvPr>
            <p:cNvSpPr/>
            <p:nvPr/>
          </p:nvSpPr>
          <p:spPr>
            <a:xfrm>
              <a:off x="6449000" y="3014650"/>
              <a:ext cx="262125" cy="52975"/>
            </a:xfrm>
            <a:custGeom>
              <a:avLst/>
              <a:gdLst/>
              <a:ahLst/>
              <a:cxnLst/>
              <a:rect l="l" t="t" r="r" b="b"/>
              <a:pathLst>
                <a:path w="10485" h="2119" extrusionOk="0">
                  <a:moveTo>
                    <a:pt x="10444" y="0"/>
                  </a:moveTo>
                  <a:cubicBezTo>
                    <a:pt x="10245" y="418"/>
                    <a:pt x="9967" y="756"/>
                    <a:pt x="9450" y="816"/>
                  </a:cubicBezTo>
                  <a:cubicBezTo>
                    <a:pt x="7460" y="1035"/>
                    <a:pt x="5431" y="1253"/>
                    <a:pt x="3442" y="1552"/>
                  </a:cubicBezTo>
                  <a:cubicBezTo>
                    <a:pt x="2308" y="1731"/>
                    <a:pt x="1115" y="1771"/>
                    <a:pt x="1" y="2109"/>
                  </a:cubicBezTo>
                  <a:cubicBezTo>
                    <a:pt x="269" y="2109"/>
                    <a:pt x="548" y="2119"/>
                    <a:pt x="831" y="2119"/>
                  </a:cubicBezTo>
                  <a:cubicBezTo>
                    <a:pt x="1115" y="2119"/>
                    <a:pt x="1403" y="2109"/>
                    <a:pt x="1691" y="2069"/>
                  </a:cubicBezTo>
                  <a:cubicBezTo>
                    <a:pt x="3223" y="1910"/>
                    <a:pt x="4775" y="1691"/>
                    <a:pt x="6307" y="1492"/>
                  </a:cubicBezTo>
                  <a:cubicBezTo>
                    <a:pt x="7381" y="1333"/>
                    <a:pt x="8475" y="1293"/>
                    <a:pt x="9549" y="1015"/>
                  </a:cubicBezTo>
                  <a:cubicBezTo>
                    <a:pt x="9907" y="935"/>
                    <a:pt x="10345" y="895"/>
                    <a:pt x="10484" y="418"/>
                  </a:cubicBezTo>
                  <a:cubicBezTo>
                    <a:pt x="10464" y="259"/>
                    <a:pt x="10464" y="139"/>
                    <a:pt x="1044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61" name="Google Shape;6365;p9">
              <a:extLst>
                <a:ext uri="{FF2B5EF4-FFF2-40B4-BE49-F238E27FC236}">
                  <a16:creationId xmlns:a16="http://schemas.microsoft.com/office/drawing/2014/main" id="{A8EA415D-1893-4632-9762-7F0E56DB49A1}"/>
                </a:ext>
              </a:extLst>
            </p:cNvPr>
            <p:cNvSpPr/>
            <p:nvPr/>
          </p:nvSpPr>
          <p:spPr>
            <a:xfrm>
              <a:off x="5404625" y="3174350"/>
              <a:ext cx="188025" cy="31775"/>
            </a:xfrm>
            <a:custGeom>
              <a:avLst/>
              <a:gdLst/>
              <a:ahLst/>
              <a:cxnLst/>
              <a:rect l="l" t="t" r="r" b="b"/>
              <a:pathLst>
                <a:path w="7521" h="1271" extrusionOk="0">
                  <a:moveTo>
                    <a:pt x="505" y="0"/>
                  </a:moveTo>
                  <a:cubicBezTo>
                    <a:pt x="318" y="0"/>
                    <a:pt x="144" y="64"/>
                    <a:pt x="1" y="296"/>
                  </a:cubicBezTo>
                  <a:cubicBezTo>
                    <a:pt x="140" y="296"/>
                    <a:pt x="299" y="316"/>
                    <a:pt x="439" y="316"/>
                  </a:cubicBezTo>
                  <a:cubicBezTo>
                    <a:pt x="584" y="381"/>
                    <a:pt x="739" y="394"/>
                    <a:pt x="897" y="394"/>
                  </a:cubicBezTo>
                  <a:cubicBezTo>
                    <a:pt x="993" y="394"/>
                    <a:pt x="1090" y="389"/>
                    <a:pt x="1186" y="389"/>
                  </a:cubicBezTo>
                  <a:cubicBezTo>
                    <a:pt x="1363" y="389"/>
                    <a:pt x="1536" y="405"/>
                    <a:pt x="1692" y="495"/>
                  </a:cubicBezTo>
                  <a:cubicBezTo>
                    <a:pt x="2249" y="614"/>
                    <a:pt x="2885" y="455"/>
                    <a:pt x="3403" y="853"/>
                  </a:cubicBezTo>
                  <a:cubicBezTo>
                    <a:pt x="3979" y="853"/>
                    <a:pt x="4517" y="893"/>
                    <a:pt x="5093" y="893"/>
                  </a:cubicBezTo>
                  <a:cubicBezTo>
                    <a:pt x="5182" y="965"/>
                    <a:pt x="5284" y="979"/>
                    <a:pt x="5390" y="979"/>
                  </a:cubicBezTo>
                  <a:cubicBezTo>
                    <a:pt x="5456" y="979"/>
                    <a:pt x="5524" y="974"/>
                    <a:pt x="5592" y="974"/>
                  </a:cubicBezTo>
                  <a:cubicBezTo>
                    <a:pt x="5686" y="974"/>
                    <a:pt x="5780" y="984"/>
                    <a:pt x="5869" y="1032"/>
                  </a:cubicBezTo>
                  <a:cubicBezTo>
                    <a:pt x="6020" y="1112"/>
                    <a:pt x="6179" y="1132"/>
                    <a:pt x="6338" y="1132"/>
                  </a:cubicBezTo>
                  <a:cubicBezTo>
                    <a:pt x="6507" y="1132"/>
                    <a:pt x="6677" y="1109"/>
                    <a:pt x="6840" y="1109"/>
                  </a:cubicBezTo>
                  <a:cubicBezTo>
                    <a:pt x="6868" y="1109"/>
                    <a:pt x="6896" y="1110"/>
                    <a:pt x="6924" y="1112"/>
                  </a:cubicBezTo>
                  <a:cubicBezTo>
                    <a:pt x="7063" y="1112"/>
                    <a:pt x="7123" y="1191"/>
                    <a:pt x="7202" y="1271"/>
                  </a:cubicBezTo>
                  <a:lnTo>
                    <a:pt x="7401" y="1271"/>
                  </a:lnTo>
                  <a:cubicBezTo>
                    <a:pt x="7520" y="1132"/>
                    <a:pt x="7500" y="1012"/>
                    <a:pt x="7401" y="893"/>
                  </a:cubicBezTo>
                  <a:cubicBezTo>
                    <a:pt x="7302" y="893"/>
                    <a:pt x="7202" y="873"/>
                    <a:pt x="7103" y="873"/>
                  </a:cubicBezTo>
                  <a:cubicBezTo>
                    <a:pt x="6904" y="773"/>
                    <a:pt x="6665" y="873"/>
                    <a:pt x="6466" y="714"/>
                  </a:cubicBezTo>
                  <a:cubicBezTo>
                    <a:pt x="6287" y="694"/>
                    <a:pt x="6128" y="694"/>
                    <a:pt x="5969" y="674"/>
                  </a:cubicBezTo>
                  <a:cubicBezTo>
                    <a:pt x="5840" y="616"/>
                    <a:pt x="5704" y="602"/>
                    <a:pt x="5567" y="602"/>
                  </a:cubicBezTo>
                  <a:cubicBezTo>
                    <a:pt x="5438" y="602"/>
                    <a:pt x="5308" y="614"/>
                    <a:pt x="5181" y="614"/>
                  </a:cubicBezTo>
                  <a:cubicBezTo>
                    <a:pt x="5026" y="614"/>
                    <a:pt x="4875" y="596"/>
                    <a:pt x="4735" y="515"/>
                  </a:cubicBezTo>
                  <a:cubicBezTo>
                    <a:pt x="4272" y="429"/>
                    <a:pt x="3794" y="284"/>
                    <a:pt x="3314" y="284"/>
                  </a:cubicBezTo>
                  <a:cubicBezTo>
                    <a:pt x="3238" y="284"/>
                    <a:pt x="3161" y="288"/>
                    <a:pt x="3084" y="296"/>
                  </a:cubicBezTo>
                  <a:cubicBezTo>
                    <a:pt x="2949" y="225"/>
                    <a:pt x="2802" y="210"/>
                    <a:pt x="2654" y="210"/>
                  </a:cubicBezTo>
                  <a:cubicBezTo>
                    <a:pt x="2548" y="210"/>
                    <a:pt x="2440" y="217"/>
                    <a:pt x="2334" y="217"/>
                  </a:cubicBezTo>
                  <a:cubicBezTo>
                    <a:pt x="2178" y="217"/>
                    <a:pt x="2027" y="201"/>
                    <a:pt x="1891" y="117"/>
                  </a:cubicBezTo>
                  <a:cubicBezTo>
                    <a:pt x="1771" y="67"/>
                    <a:pt x="1657" y="47"/>
                    <a:pt x="1545" y="47"/>
                  </a:cubicBezTo>
                  <a:cubicBezTo>
                    <a:pt x="1433" y="47"/>
                    <a:pt x="1324" y="67"/>
                    <a:pt x="1214" y="97"/>
                  </a:cubicBezTo>
                  <a:cubicBezTo>
                    <a:pt x="984" y="97"/>
                    <a:pt x="735" y="0"/>
                    <a:pt x="5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62" name="Google Shape;6366;p9">
              <a:extLst>
                <a:ext uri="{FF2B5EF4-FFF2-40B4-BE49-F238E27FC236}">
                  <a16:creationId xmlns:a16="http://schemas.microsoft.com/office/drawing/2014/main" id="{E3FEB627-4021-441E-8E0F-158EFC7C78E3}"/>
                </a:ext>
              </a:extLst>
            </p:cNvPr>
            <p:cNvSpPr/>
            <p:nvPr/>
          </p:nvSpPr>
          <p:spPr>
            <a:xfrm>
              <a:off x="6319700" y="3076800"/>
              <a:ext cx="86050" cy="15600"/>
            </a:xfrm>
            <a:custGeom>
              <a:avLst/>
              <a:gdLst/>
              <a:ahLst/>
              <a:cxnLst/>
              <a:rect l="l" t="t" r="r" b="b"/>
              <a:pathLst>
                <a:path w="3442" h="624" extrusionOk="0">
                  <a:moveTo>
                    <a:pt x="2845" y="1"/>
                  </a:moveTo>
                  <a:cubicBezTo>
                    <a:pt x="1890" y="21"/>
                    <a:pt x="916" y="100"/>
                    <a:pt x="1" y="359"/>
                  </a:cubicBezTo>
                  <a:lnTo>
                    <a:pt x="239" y="617"/>
                  </a:lnTo>
                  <a:cubicBezTo>
                    <a:pt x="353" y="622"/>
                    <a:pt x="467" y="624"/>
                    <a:pt x="580" y="624"/>
                  </a:cubicBezTo>
                  <a:cubicBezTo>
                    <a:pt x="1534" y="624"/>
                    <a:pt x="2464" y="483"/>
                    <a:pt x="3442" y="359"/>
                  </a:cubicBezTo>
                  <a:cubicBezTo>
                    <a:pt x="3303" y="140"/>
                    <a:pt x="2984" y="239"/>
                    <a:pt x="284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63" name="Google Shape;6367;p9">
              <a:extLst>
                <a:ext uri="{FF2B5EF4-FFF2-40B4-BE49-F238E27FC236}">
                  <a16:creationId xmlns:a16="http://schemas.microsoft.com/office/drawing/2014/main" id="{696322B1-A1A3-4C9C-A807-B0E2A6B32D31}"/>
                </a:ext>
              </a:extLst>
            </p:cNvPr>
            <p:cNvSpPr/>
            <p:nvPr/>
          </p:nvSpPr>
          <p:spPr>
            <a:xfrm>
              <a:off x="6037225" y="3109700"/>
              <a:ext cx="110925" cy="25750"/>
            </a:xfrm>
            <a:custGeom>
              <a:avLst/>
              <a:gdLst/>
              <a:ahLst/>
              <a:cxnLst/>
              <a:rect l="l" t="t" r="r" b="b"/>
              <a:pathLst>
                <a:path w="4437" h="1030" extrusionOk="0">
                  <a:moveTo>
                    <a:pt x="4103" y="1"/>
                  </a:moveTo>
                  <a:cubicBezTo>
                    <a:pt x="3702" y="1"/>
                    <a:pt x="3332" y="151"/>
                    <a:pt x="2925" y="276"/>
                  </a:cubicBezTo>
                  <a:cubicBezTo>
                    <a:pt x="1930" y="435"/>
                    <a:pt x="935" y="415"/>
                    <a:pt x="0" y="813"/>
                  </a:cubicBezTo>
                  <a:lnTo>
                    <a:pt x="60" y="833"/>
                  </a:lnTo>
                  <a:cubicBezTo>
                    <a:pt x="242" y="981"/>
                    <a:pt x="426" y="1029"/>
                    <a:pt x="611" y="1029"/>
                  </a:cubicBezTo>
                  <a:cubicBezTo>
                    <a:pt x="948" y="1029"/>
                    <a:pt x="1287" y="870"/>
                    <a:pt x="1620" y="870"/>
                  </a:cubicBezTo>
                  <a:cubicBezTo>
                    <a:pt x="1644" y="870"/>
                    <a:pt x="1667" y="871"/>
                    <a:pt x="1691" y="873"/>
                  </a:cubicBezTo>
                  <a:cubicBezTo>
                    <a:pt x="1711" y="878"/>
                    <a:pt x="1732" y="880"/>
                    <a:pt x="1754" y="880"/>
                  </a:cubicBezTo>
                  <a:cubicBezTo>
                    <a:pt x="1819" y="880"/>
                    <a:pt x="1890" y="858"/>
                    <a:pt x="1950" y="813"/>
                  </a:cubicBezTo>
                  <a:cubicBezTo>
                    <a:pt x="2069" y="674"/>
                    <a:pt x="2209" y="634"/>
                    <a:pt x="2368" y="614"/>
                  </a:cubicBezTo>
                  <a:cubicBezTo>
                    <a:pt x="3064" y="495"/>
                    <a:pt x="3780" y="376"/>
                    <a:pt x="4437" y="37"/>
                  </a:cubicBezTo>
                  <a:cubicBezTo>
                    <a:pt x="4322" y="12"/>
                    <a:pt x="4211" y="1"/>
                    <a:pt x="41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64" name="Google Shape;6368;p9">
              <a:extLst>
                <a:ext uri="{FF2B5EF4-FFF2-40B4-BE49-F238E27FC236}">
                  <a16:creationId xmlns:a16="http://schemas.microsoft.com/office/drawing/2014/main" id="{8BB022E5-25D1-4974-8158-BBDDDC473D6B}"/>
                </a:ext>
              </a:extLst>
            </p:cNvPr>
            <p:cNvSpPr/>
            <p:nvPr/>
          </p:nvSpPr>
          <p:spPr>
            <a:xfrm>
              <a:off x="5987500" y="3033050"/>
              <a:ext cx="16425" cy="73625"/>
            </a:xfrm>
            <a:custGeom>
              <a:avLst/>
              <a:gdLst/>
              <a:ahLst/>
              <a:cxnLst/>
              <a:rect l="l" t="t" r="r" b="b"/>
              <a:pathLst>
                <a:path w="657" h="2945" extrusionOk="0">
                  <a:moveTo>
                    <a:pt x="318" y="0"/>
                  </a:moveTo>
                  <a:cubicBezTo>
                    <a:pt x="299" y="159"/>
                    <a:pt x="279" y="318"/>
                    <a:pt x="120" y="398"/>
                  </a:cubicBezTo>
                  <a:cubicBezTo>
                    <a:pt x="120" y="676"/>
                    <a:pt x="120" y="915"/>
                    <a:pt x="100" y="1174"/>
                  </a:cubicBezTo>
                  <a:cubicBezTo>
                    <a:pt x="120" y="1771"/>
                    <a:pt x="100" y="2347"/>
                    <a:pt x="0" y="2944"/>
                  </a:cubicBezTo>
                  <a:cubicBezTo>
                    <a:pt x="617" y="2009"/>
                    <a:pt x="657" y="1015"/>
                    <a:pt x="31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65" name="Google Shape;6369;p9">
              <a:extLst>
                <a:ext uri="{FF2B5EF4-FFF2-40B4-BE49-F238E27FC236}">
                  <a16:creationId xmlns:a16="http://schemas.microsoft.com/office/drawing/2014/main" id="{2A4ADB55-D3BD-44E7-A010-B742059C2D92}"/>
                </a:ext>
              </a:extLst>
            </p:cNvPr>
            <p:cNvSpPr/>
            <p:nvPr/>
          </p:nvSpPr>
          <p:spPr>
            <a:xfrm>
              <a:off x="5665725" y="3180250"/>
              <a:ext cx="94525" cy="23100"/>
            </a:xfrm>
            <a:custGeom>
              <a:avLst/>
              <a:gdLst/>
              <a:ahLst/>
              <a:cxnLst/>
              <a:rect l="l" t="t" r="r" b="b"/>
              <a:pathLst>
                <a:path w="3781" h="924" extrusionOk="0">
                  <a:moveTo>
                    <a:pt x="3522" y="0"/>
                  </a:moveTo>
                  <a:cubicBezTo>
                    <a:pt x="3084" y="80"/>
                    <a:pt x="2646" y="100"/>
                    <a:pt x="2229" y="239"/>
                  </a:cubicBezTo>
                  <a:cubicBezTo>
                    <a:pt x="2150" y="204"/>
                    <a:pt x="2075" y="188"/>
                    <a:pt x="2003" y="188"/>
                  </a:cubicBezTo>
                  <a:cubicBezTo>
                    <a:pt x="1910" y="188"/>
                    <a:pt x="1821" y="214"/>
                    <a:pt x="1731" y="259"/>
                  </a:cubicBezTo>
                  <a:cubicBezTo>
                    <a:pt x="1637" y="345"/>
                    <a:pt x="1524" y="357"/>
                    <a:pt x="1407" y="357"/>
                  </a:cubicBezTo>
                  <a:cubicBezTo>
                    <a:pt x="1363" y="357"/>
                    <a:pt x="1318" y="355"/>
                    <a:pt x="1274" y="355"/>
                  </a:cubicBezTo>
                  <a:cubicBezTo>
                    <a:pt x="1162" y="355"/>
                    <a:pt x="1052" y="365"/>
                    <a:pt x="955" y="438"/>
                  </a:cubicBezTo>
                  <a:cubicBezTo>
                    <a:pt x="863" y="538"/>
                    <a:pt x="736" y="552"/>
                    <a:pt x="600" y="552"/>
                  </a:cubicBezTo>
                  <a:cubicBezTo>
                    <a:pt x="548" y="552"/>
                    <a:pt x="494" y="550"/>
                    <a:pt x="441" y="550"/>
                  </a:cubicBezTo>
                  <a:cubicBezTo>
                    <a:pt x="274" y="550"/>
                    <a:pt x="112" y="570"/>
                    <a:pt x="1" y="736"/>
                  </a:cubicBezTo>
                  <a:cubicBezTo>
                    <a:pt x="97" y="881"/>
                    <a:pt x="203" y="923"/>
                    <a:pt x="312" y="923"/>
                  </a:cubicBezTo>
                  <a:cubicBezTo>
                    <a:pt x="427" y="923"/>
                    <a:pt x="545" y="876"/>
                    <a:pt x="657" y="856"/>
                  </a:cubicBezTo>
                  <a:cubicBezTo>
                    <a:pt x="836" y="836"/>
                    <a:pt x="995" y="836"/>
                    <a:pt x="1154" y="796"/>
                  </a:cubicBezTo>
                  <a:cubicBezTo>
                    <a:pt x="1279" y="716"/>
                    <a:pt x="1407" y="704"/>
                    <a:pt x="1536" y="704"/>
                  </a:cubicBezTo>
                  <a:cubicBezTo>
                    <a:pt x="1595" y="704"/>
                    <a:pt x="1653" y="706"/>
                    <a:pt x="1712" y="706"/>
                  </a:cubicBezTo>
                  <a:cubicBezTo>
                    <a:pt x="1813" y="706"/>
                    <a:pt x="1912" y="699"/>
                    <a:pt x="2010" y="657"/>
                  </a:cubicBezTo>
                  <a:cubicBezTo>
                    <a:pt x="2089" y="670"/>
                    <a:pt x="2169" y="677"/>
                    <a:pt x="2248" y="677"/>
                  </a:cubicBezTo>
                  <a:cubicBezTo>
                    <a:pt x="2405" y="677"/>
                    <a:pt x="2560" y="650"/>
                    <a:pt x="2706" y="597"/>
                  </a:cubicBezTo>
                  <a:cubicBezTo>
                    <a:pt x="2781" y="543"/>
                    <a:pt x="2868" y="530"/>
                    <a:pt x="2961" y="530"/>
                  </a:cubicBezTo>
                  <a:cubicBezTo>
                    <a:pt x="3038" y="530"/>
                    <a:pt x="3120" y="539"/>
                    <a:pt x="3203" y="539"/>
                  </a:cubicBezTo>
                  <a:cubicBezTo>
                    <a:pt x="3310" y="539"/>
                    <a:pt x="3418" y="524"/>
                    <a:pt x="3522" y="458"/>
                  </a:cubicBezTo>
                  <a:lnTo>
                    <a:pt x="3601" y="458"/>
                  </a:lnTo>
                  <a:lnTo>
                    <a:pt x="3681" y="438"/>
                  </a:lnTo>
                  <a:cubicBezTo>
                    <a:pt x="3740" y="358"/>
                    <a:pt x="3780" y="259"/>
                    <a:pt x="3740" y="160"/>
                  </a:cubicBezTo>
                  <a:cubicBezTo>
                    <a:pt x="3701" y="40"/>
                    <a:pt x="3621" y="0"/>
                    <a:pt x="35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66" name="Google Shape;6370;p9">
              <a:extLst>
                <a:ext uri="{FF2B5EF4-FFF2-40B4-BE49-F238E27FC236}">
                  <a16:creationId xmlns:a16="http://schemas.microsoft.com/office/drawing/2014/main" id="{3128ECA4-486F-4DD7-943A-8562BE08BE0B}"/>
                </a:ext>
              </a:extLst>
            </p:cNvPr>
            <p:cNvSpPr/>
            <p:nvPr/>
          </p:nvSpPr>
          <p:spPr>
            <a:xfrm>
              <a:off x="5542400" y="3078750"/>
              <a:ext cx="77600" cy="21950"/>
            </a:xfrm>
            <a:custGeom>
              <a:avLst/>
              <a:gdLst/>
              <a:ahLst/>
              <a:cxnLst/>
              <a:rect l="l" t="t" r="r" b="b"/>
              <a:pathLst>
                <a:path w="3104" h="878" extrusionOk="0">
                  <a:moveTo>
                    <a:pt x="574" y="1"/>
                  </a:moveTo>
                  <a:cubicBezTo>
                    <a:pt x="372" y="1"/>
                    <a:pt x="175" y="64"/>
                    <a:pt x="0" y="281"/>
                  </a:cubicBezTo>
                  <a:cubicBezTo>
                    <a:pt x="498" y="360"/>
                    <a:pt x="995" y="460"/>
                    <a:pt x="1492" y="539"/>
                  </a:cubicBezTo>
                  <a:cubicBezTo>
                    <a:pt x="1581" y="652"/>
                    <a:pt x="1689" y="677"/>
                    <a:pt x="1802" y="677"/>
                  </a:cubicBezTo>
                  <a:cubicBezTo>
                    <a:pt x="1890" y="677"/>
                    <a:pt x="1981" y="662"/>
                    <a:pt x="2069" y="662"/>
                  </a:cubicBezTo>
                  <a:cubicBezTo>
                    <a:pt x="2146" y="662"/>
                    <a:pt x="2221" y="674"/>
                    <a:pt x="2288" y="718"/>
                  </a:cubicBezTo>
                  <a:cubicBezTo>
                    <a:pt x="2407" y="778"/>
                    <a:pt x="2566" y="838"/>
                    <a:pt x="2686" y="878"/>
                  </a:cubicBezTo>
                  <a:cubicBezTo>
                    <a:pt x="3103" y="718"/>
                    <a:pt x="2905" y="539"/>
                    <a:pt x="2686" y="360"/>
                  </a:cubicBezTo>
                  <a:cubicBezTo>
                    <a:pt x="2447" y="181"/>
                    <a:pt x="2149" y="281"/>
                    <a:pt x="1890" y="161"/>
                  </a:cubicBezTo>
                  <a:cubicBezTo>
                    <a:pt x="1751" y="142"/>
                    <a:pt x="1572" y="142"/>
                    <a:pt x="1413" y="122"/>
                  </a:cubicBezTo>
                  <a:cubicBezTo>
                    <a:pt x="1147" y="122"/>
                    <a:pt x="854" y="1"/>
                    <a:pt x="57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67" name="Google Shape;6371;p9">
              <a:extLst>
                <a:ext uri="{FF2B5EF4-FFF2-40B4-BE49-F238E27FC236}">
                  <a16:creationId xmlns:a16="http://schemas.microsoft.com/office/drawing/2014/main" id="{F36A638C-6278-4AD2-B738-0D404860DF1E}"/>
                </a:ext>
              </a:extLst>
            </p:cNvPr>
            <p:cNvSpPr/>
            <p:nvPr/>
          </p:nvSpPr>
          <p:spPr>
            <a:xfrm>
              <a:off x="5590125" y="3079775"/>
              <a:ext cx="35850" cy="45300"/>
            </a:xfrm>
            <a:custGeom>
              <a:avLst/>
              <a:gdLst/>
              <a:ahLst/>
              <a:cxnLst/>
              <a:rect l="l" t="t" r="r" b="b"/>
              <a:pathLst>
                <a:path w="1434" h="1812" extrusionOk="0">
                  <a:moveTo>
                    <a:pt x="839" y="0"/>
                  </a:moveTo>
                  <a:cubicBezTo>
                    <a:pt x="784" y="0"/>
                    <a:pt x="718" y="13"/>
                    <a:pt x="637" y="41"/>
                  </a:cubicBezTo>
                  <a:cubicBezTo>
                    <a:pt x="505" y="94"/>
                    <a:pt x="355" y="94"/>
                    <a:pt x="210" y="94"/>
                  </a:cubicBezTo>
                  <a:cubicBezTo>
                    <a:pt x="138" y="94"/>
                    <a:pt x="67" y="94"/>
                    <a:pt x="1" y="101"/>
                  </a:cubicBezTo>
                  <a:lnTo>
                    <a:pt x="757" y="478"/>
                  </a:lnTo>
                  <a:cubicBezTo>
                    <a:pt x="936" y="538"/>
                    <a:pt x="956" y="697"/>
                    <a:pt x="777" y="817"/>
                  </a:cubicBezTo>
                  <a:cubicBezTo>
                    <a:pt x="896" y="1135"/>
                    <a:pt x="1035" y="1473"/>
                    <a:pt x="1155" y="1811"/>
                  </a:cubicBezTo>
                  <a:cubicBezTo>
                    <a:pt x="1433" y="1592"/>
                    <a:pt x="1354" y="1314"/>
                    <a:pt x="1254" y="1075"/>
                  </a:cubicBezTo>
                  <a:cubicBezTo>
                    <a:pt x="1175" y="876"/>
                    <a:pt x="1135" y="677"/>
                    <a:pt x="1155" y="439"/>
                  </a:cubicBezTo>
                  <a:cubicBezTo>
                    <a:pt x="1107" y="200"/>
                    <a:pt x="1059" y="0"/>
                    <a:pt x="8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68" name="Google Shape;6372;p9">
              <a:extLst>
                <a:ext uri="{FF2B5EF4-FFF2-40B4-BE49-F238E27FC236}">
                  <a16:creationId xmlns:a16="http://schemas.microsoft.com/office/drawing/2014/main" id="{6C3869FC-A145-450C-BEBD-8971438FE898}"/>
                </a:ext>
              </a:extLst>
            </p:cNvPr>
            <p:cNvSpPr/>
            <p:nvPr/>
          </p:nvSpPr>
          <p:spPr>
            <a:xfrm>
              <a:off x="5636375" y="3191200"/>
              <a:ext cx="53250" cy="15450"/>
            </a:xfrm>
            <a:custGeom>
              <a:avLst/>
              <a:gdLst/>
              <a:ahLst/>
              <a:cxnLst/>
              <a:rect l="l" t="t" r="r" b="b"/>
              <a:pathLst>
                <a:path w="2130" h="618" extrusionOk="0">
                  <a:moveTo>
                    <a:pt x="2129" y="0"/>
                  </a:moveTo>
                  <a:cubicBezTo>
                    <a:pt x="1413" y="0"/>
                    <a:pt x="697" y="60"/>
                    <a:pt x="1" y="398"/>
                  </a:cubicBezTo>
                  <a:cubicBezTo>
                    <a:pt x="99" y="503"/>
                    <a:pt x="215" y="529"/>
                    <a:pt x="337" y="529"/>
                  </a:cubicBezTo>
                  <a:cubicBezTo>
                    <a:pt x="455" y="529"/>
                    <a:pt x="579" y="505"/>
                    <a:pt x="697" y="505"/>
                  </a:cubicBezTo>
                  <a:cubicBezTo>
                    <a:pt x="803" y="505"/>
                    <a:pt x="905" y="524"/>
                    <a:pt x="996" y="597"/>
                  </a:cubicBezTo>
                  <a:cubicBezTo>
                    <a:pt x="1088" y="609"/>
                    <a:pt x="1180" y="618"/>
                    <a:pt x="1270" y="618"/>
                  </a:cubicBezTo>
                  <a:cubicBezTo>
                    <a:pt x="1473" y="618"/>
                    <a:pt x="1666" y="575"/>
                    <a:pt x="1831" y="438"/>
                  </a:cubicBezTo>
                  <a:cubicBezTo>
                    <a:pt x="1785" y="411"/>
                    <a:pt x="1732" y="409"/>
                    <a:pt x="1677" y="409"/>
                  </a:cubicBezTo>
                  <a:cubicBezTo>
                    <a:pt x="1666" y="409"/>
                    <a:pt x="1655" y="409"/>
                    <a:pt x="1644" y="409"/>
                  </a:cubicBezTo>
                  <a:cubicBezTo>
                    <a:pt x="1545" y="409"/>
                    <a:pt x="1445" y="402"/>
                    <a:pt x="1374" y="259"/>
                  </a:cubicBezTo>
                  <a:cubicBezTo>
                    <a:pt x="1632" y="139"/>
                    <a:pt x="1990" y="318"/>
                    <a:pt x="212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69" name="Google Shape;6373;p9">
              <a:extLst>
                <a:ext uri="{FF2B5EF4-FFF2-40B4-BE49-F238E27FC236}">
                  <a16:creationId xmlns:a16="http://schemas.microsoft.com/office/drawing/2014/main" id="{71A87072-0244-45E5-AD70-CE96DECE5F20}"/>
                </a:ext>
              </a:extLst>
            </p:cNvPr>
            <p:cNvSpPr/>
            <p:nvPr/>
          </p:nvSpPr>
          <p:spPr>
            <a:xfrm>
              <a:off x="5577200" y="3091575"/>
              <a:ext cx="27375" cy="23050"/>
            </a:xfrm>
            <a:custGeom>
              <a:avLst/>
              <a:gdLst/>
              <a:ahLst/>
              <a:cxnLst/>
              <a:rect l="l" t="t" r="r" b="b"/>
              <a:pathLst>
                <a:path w="1095" h="922" extrusionOk="0">
                  <a:moveTo>
                    <a:pt x="439" y="1"/>
                  </a:moveTo>
                  <a:cubicBezTo>
                    <a:pt x="328" y="1"/>
                    <a:pt x="213" y="18"/>
                    <a:pt x="100" y="26"/>
                  </a:cubicBezTo>
                  <a:cubicBezTo>
                    <a:pt x="1" y="245"/>
                    <a:pt x="21" y="444"/>
                    <a:pt x="279" y="544"/>
                  </a:cubicBezTo>
                  <a:cubicBezTo>
                    <a:pt x="498" y="623"/>
                    <a:pt x="757" y="663"/>
                    <a:pt x="876" y="922"/>
                  </a:cubicBezTo>
                  <a:cubicBezTo>
                    <a:pt x="1095" y="802"/>
                    <a:pt x="995" y="663"/>
                    <a:pt x="916" y="524"/>
                  </a:cubicBezTo>
                  <a:cubicBezTo>
                    <a:pt x="876" y="424"/>
                    <a:pt x="717" y="345"/>
                    <a:pt x="876" y="205"/>
                  </a:cubicBezTo>
                  <a:cubicBezTo>
                    <a:pt x="757" y="39"/>
                    <a:pt x="603" y="1"/>
                    <a:pt x="4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70" name="Google Shape;6374;p9">
              <a:extLst>
                <a:ext uri="{FF2B5EF4-FFF2-40B4-BE49-F238E27FC236}">
                  <a16:creationId xmlns:a16="http://schemas.microsoft.com/office/drawing/2014/main" id="{642EFC6D-BDE1-40E4-9F81-FF9531B66E95}"/>
                </a:ext>
              </a:extLst>
            </p:cNvPr>
            <p:cNvSpPr/>
            <p:nvPr/>
          </p:nvSpPr>
          <p:spPr>
            <a:xfrm>
              <a:off x="6114300" y="3043475"/>
              <a:ext cx="14450" cy="39400"/>
            </a:xfrm>
            <a:custGeom>
              <a:avLst/>
              <a:gdLst/>
              <a:ahLst/>
              <a:cxnLst/>
              <a:rect l="l" t="t" r="r" b="b"/>
              <a:pathLst>
                <a:path w="578" h="1576" extrusionOk="0">
                  <a:moveTo>
                    <a:pt x="21" y="1"/>
                  </a:moveTo>
                  <a:cubicBezTo>
                    <a:pt x="21" y="458"/>
                    <a:pt x="1" y="936"/>
                    <a:pt x="1" y="1373"/>
                  </a:cubicBezTo>
                  <a:cubicBezTo>
                    <a:pt x="1" y="1468"/>
                    <a:pt x="13" y="1576"/>
                    <a:pt x="109" y="1576"/>
                  </a:cubicBezTo>
                  <a:cubicBezTo>
                    <a:pt x="133" y="1576"/>
                    <a:pt x="163" y="1569"/>
                    <a:pt x="200" y="1553"/>
                  </a:cubicBezTo>
                  <a:cubicBezTo>
                    <a:pt x="319" y="1294"/>
                    <a:pt x="458" y="1035"/>
                    <a:pt x="578" y="777"/>
                  </a:cubicBezTo>
                  <a:cubicBezTo>
                    <a:pt x="419" y="677"/>
                    <a:pt x="399" y="538"/>
                    <a:pt x="379" y="379"/>
                  </a:cubicBezTo>
                  <a:cubicBezTo>
                    <a:pt x="259" y="259"/>
                    <a:pt x="160" y="140"/>
                    <a:pt x="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71" name="Google Shape;6375;p9">
              <a:extLst>
                <a:ext uri="{FF2B5EF4-FFF2-40B4-BE49-F238E27FC236}">
                  <a16:creationId xmlns:a16="http://schemas.microsoft.com/office/drawing/2014/main" id="{259DE8E8-8AE1-440F-A498-889D69C1126F}"/>
                </a:ext>
              </a:extLst>
            </p:cNvPr>
            <p:cNvSpPr/>
            <p:nvPr/>
          </p:nvSpPr>
          <p:spPr>
            <a:xfrm>
              <a:off x="5721425" y="3176775"/>
              <a:ext cx="44775" cy="9875"/>
            </a:xfrm>
            <a:custGeom>
              <a:avLst/>
              <a:gdLst/>
              <a:ahLst/>
              <a:cxnLst/>
              <a:rect l="l" t="t" r="r" b="b"/>
              <a:pathLst>
                <a:path w="1791" h="395" extrusionOk="0">
                  <a:moveTo>
                    <a:pt x="1791" y="0"/>
                  </a:moveTo>
                  <a:cubicBezTo>
                    <a:pt x="1174" y="0"/>
                    <a:pt x="558" y="0"/>
                    <a:pt x="1" y="378"/>
                  </a:cubicBezTo>
                  <a:cubicBezTo>
                    <a:pt x="174" y="385"/>
                    <a:pt x="347" y="394"/>
                    <a:pt x="518" y="394"/>
                  </a:cubicBezTo>
                  <a:cubicBezTo>
                    <a:pt x="839" y="394"/>
                    <a:pt x="1154" y="362"/>
                    <a:pt x="1453" y="219"/>
                  </a:cubicBezTo>
                  <a:cubicBezTo>
                    <a:pt x="1507" y="264"/>
                    <a:pt x="1560" y="284"/>
                    <a:pt x="1612" y="284"/>
                  </a:cubicBezTo>
                  <a:cubicBezTo>
                    <a:pt x="1676" y="284"/>
                    <a:pt x="1736" y="254"/>
                    <a:pt x="1791" y="199"/>
                  </a:cubicBezTo>
                  <a:lnTo>
                    <a:pt x="179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72" name="Google Shape;6376;p9">
              <a:extLst>
                <a:ext uri="{FF2B5EF4-FFF2-40B4-BE49-F238E27FC236}">
                  <a16:creationId xmlns:a16="http://schemas.microsoft.com/office/drawing/2014/main" id="{BF405EF4-91E8-4856-AB97-EABC7B761831}"/>
                </a:ext>
              </a:extLst>
            </p:cNvPr>
            <p:cNvSpPr/>
            <p:nvPr/>
          </p:nvSpPr>
          <p:spPr>
            <a:xfrm>
              <a:off x="5621975" y="3200150"/>
              <a:ext cx="39800" cy="9450"/>
            </a:xfrm>
            <a:custGeom>
              <a:avLst/>
              <a:gdLst/>
              <a:ahLst/>
              <a:cxnLst/>
              <a:rect l="l" t="t" r="r" b="b"/>
              <a:pathLst>
                <a:path w="1592" h="378" extrusionOk="0">
                  <a:moveTo>
                    <a:pt x="597" y="0"/>
                  </a:moveTo>
                  <a:cubicBezTo>
                    <a:pt x="418" y="0"/>
                    <a:pt x="259" y="40"/>
                    <a:pt x="80" y="40"/>
                  </a:cubicBezTo>
                  <a:cubicBezTo>
                    <a:pt x="0" y="199"/>
                    <a:pt x="100" y="279"/>
                    <a:pt x="259" y="338"/>
                  </a:cubicBezTo>
                  <a:cubicBezTo>
                    <a:pt x="350" y="366"/>
                    <a:pt x="441" y="377"/>
                    <a:pt x="531" y="377"/>
                  </a:cubicBezTo>
                  <a:cubicBezTo>
                    <a:pt x="891" y="377"/>
                    <a:pt x="1241" y="199"/>
                    <a:pt x="1591" y="199"/>
                  </a:cubicBezTo>
                  <a:cubicBezTo>
                    <a:pt x="1466" y="64"/>
                    <a:pt x="1316" y="39"/>
                    <a:pt x="1160" y="39"/>
                  </a:cubicBezTo>
                  <a:cubicBezTo>
                    <a:pt x="1066" y="39"/>
                    <a:pt x="970" y="48"/>
                    <a:pt x="876" y="48"/>
                  </a:cubicBezTo>
                  <a:cubicBezTo>
                    <a:pt x="779" y="48"/>
                    <a:pt x="685" y="39"/>
                    <a:pt x="5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73" name="Google Shape;6377;p9">
              <a:extLst>
                <a:ext uri="{FF2B5EF4-FFF2-40B4-BE49-F238E27FC236}">
                  <a16:creationId xmlns:a16="http://schemas.microsoft.com/office/drawing/2014/main" id="{D1709238-6517-429D-908E-EA1E94B9F30E}"/>
                </a:ext>
              </a:extLst>
            </p:cNvPr>
            <p:cNvSpPr/>
            <p:nvPr/>
          </p:nvSpPr>
          <p:spPr>
            <a:xfrm>
              <a:off x="6156575" y="3102050"/>
              <a:ext cx="43800" cy="8675"/>
            </a:xfrm>
            <a:custGeom>
              <a:avLst/>
              <a:gdLst/>
              <a:ahLst/>
              <a:cxnLst/>
              <a:rect l="l" t="t" r="r" b="b"/>
              <a:pathLst>
                <a:path w="1752" h="347" extrusionOk="0">
                  <a:moveTo>
                    <a:pt x="1508" y="1"/>
                  </a:moveTo>
                  <a:cubicBezTo>
                    <a:pt x="993" y="1"/>
                    <a:pt x="482" y="66"/>
                    <a:pt x="1" y="324"/>
                  </a:cubicBezTo>
                  <a:cubicBezTo>
                    <a:pt x="150" y="338"/>
                    <a:pt x="298" y="347"/>
                    <a:pt x="444" y="347"/>
                  </a:cubicBezTo>
                  <a:cubicBezTo>
                    <a:pt x="902" y="347"/>
                    <a:pt x="1344" y="262"/>
                    <a:pt x="1751" y="5"/>
                  </a:cubicBezTo>
                  <a:cubicBezTo>
                    <a:pt x="1670" y="3"/>
                    <a:pt x="1589" y="1"/>
                    <a:pt x="150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74" name="Google Shape;6378;p9">
              <a:extLst>
                <a:ext uri="{FF2B5EF4-FFF2-40B4-BE49-F238E27FC236}">
                  <a16:creationId xmlns:a16="http://schemas.microsoft.com/office/drawing/2014/main" id="{815AF0B3-3CCA-400D-8462-C9923AB62355}"/>
                </a:ext>
              </a:extLst>
            </p:cNvPr>
            <p:cNvSpPr/>
            <p:nvPr/>
          </p:nvSpPr>
          <p:spPr>
            <a:xfrm>
              <a:off x="5605050" y="3199950"/>
              <a:ext cx="23400" cy="10325"/>
            </a:xfrm>
            <a:custGeom>
              <a:avLst/>
              <a:gdLst/>
              <a:ahLst/>
              <a:cxnLst/>
              <a:rect l="l" t="t" r="r" b="b"/>
              <a:pathLst>
                <a:path w="936" h="413" extrusionOk="0">
                  <a:moveTo>
                    <a:pt x="284" y="0"/>
                  </a:moveTo>
                  <a:cubicBezTo>
                    <a:pt x="122" y="0"/>
                    <a:pt x="1" y="71"/>
                    <a:pt x="1" y="386"/>
                  </a:cubicBezTo>
                  <a:cubicBezTo>
                    <a:pt x="171" y="386"/>
                    <a:pt x="355" y="412"/>
                    <a:pt x="536" y="412"/>
                  </a:cubicBezTo>
                  <a:cubicBezTo>
                    <a:pt x="673" y="412"/>
                    <a:pt x="808" y="397"/>
                    <a:pt x="936" y="346"/>
                  </a:cubicBezTo>
                  <a:cubicBezTo>
                    <a:pt x="876" y="247"/>
                    <a:pt x="796" y="147"/>
                    <a:pt x="757" y="48"/>
                  </a:cubicBezTo>
                  <a:cubicBezTo>
                    <a:pt x="745" y="49"/>
                    <a:pt x="734" y="49"/>
                    <a:pt x="722" y="49"/>
                  </a:cubicBezTo>
                  <a:cubicBezTo>
                    <a:pt x="580" y="49"/>
                    <a:pt x="418" y="0"/>
                    <a:pt x="28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75" name="Google Shape;6379;p9">
              <a:extLst>
                <a:ext uri="{FF2B5EF4-FFF2-40B4-BE49-F238E27FC236}">
                  <a16:creationId xmlns:a16="http://schemas.microsoft.com/office/drawing/2014/main" id="{C07C9DB2-0561-4719-856A-A6FC28F73A2F}"/>
                </a:ext>
              </a:extLst>
            </p:cNvPr>
            <p:cNvSpPr/>
            <p:nvPr/>
          </p:nvSpPr>
          <p:spPr>
            <a:xfrm>
              <a:off x="5523000" y="3186700"/>
              <a:ext cx="30850" cy="4775"/>
            </a:xfrm>
            <a:custGeom>
              <a:avLst/>
              <a:gdLst/>
              <a:ahLst/>
              <a:cxnLst/>
              <a:rect l="l" t="t" r="r" b="b"/>
              <a:pathLst>
                <a:path w="1234" h="191" extrusionOk="0">
                  <a:moveTo>
                    <a:pt x="0" y="1"/>
                  </a:moveTo>
                  <a:cubicBezTo>
                    <a:pt x="178" y="151"/>
                    <a:pt x="365" y="190"/>
                    <a:pt x="558" y="190"/>
                  </a:cubicBezTo>
                  <a:cubicBezTo>
                    <a:pt x="776" y="190"/>
                    <a:pt x="1002" y="140"/>
                    <a:pt x="1234" y="140"/>
                  </a:cubicBezTo>
                  <a:lnTo>
                    <a:pt x="1095" y="21"/>
                  </a:lnTo>
                  <a:cubicBezTo>
                    <a:pt x="756" y="21"/>
                    <a:pt x="378" y="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76" name="Google Shape;6380;p9">
              <a:extLst>
                <a:ext uri="{FF2B5EF4-FFF2-40B4-BE49-F238E27FC236}">
                  <a16:creationId xmlns:a16="http://schemas.microsoft.com/office/drawing/2014/main" id="{AF09B916-22AD-40E3-9B9F-75D9C8423E3C}"/>
                </a:ext>
              </a:extLst>
            </p:cNvPr>
            <p:cNvSpPr/>
            <p:nvPr/>
          </p:nvSpPr>
          <p:spPr>
            <a:xfrm>
              <a:off x="6390325" y="3071650"/>
              <a:ext cx="29350" cy="5200"/>
            </a:xfrm>
            <a:custGeom>
              <a:avLst/>
              <a:gdLst/>
              <a:ahLst/>
              <a:cxnLst/>
              <a:rect l="l" t="t" r="r" b="b"/>
              <a:pathLst>
                <a:path w="1174" h="208" extrusionOk="0">
                  <a:moveTo>
                    <a:pt x="754" y="0"/>
                  </a:moveTo>
                  <a:cubicBezTo>
                    <a:pt x="498" y="0"/>
                    <a:pt x="245" y="25"/>
                    <a:pt x="0" y="167"/>
                  </a:cubicBezTo>
                  <a:cubicBezTo>
                    <a:pt x="20" y="166"/>
                    <a:pt x="40" y="165"/>
                    <a:pt x="60" y="165"/>
                  </a:cubicBezTo>
                  <a:cubicBezTo>
                    <a:pt x="251" y="165"/>
                    <a:pt x="447" y="207"/>
                    <a:pt x="637" y="207"/>
                  </a:cubicBezTo>
                  <a:cubicBezTo>
                    <a:pt x="824" y="207"/>
                    <a:pt x="1005" y="167"/>
                    <a:pt x="1174" y="8"/>
                  </a:cubicBezTo>
                  <a:cubicBezTo>
                    <a:pt x="1034" y="8"/>
                    <a:pt x="893" y="0"/>
                    <a:pt x="7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77" name="Google Shape;6381;p9">
              <a:extLst>
                <a:ext uri="{FF2B5EF4-FFF2-40B4-BE49-F238E27FC236}">
                  <a16:creationId xmlns:a16="http://schemas.microsoft.com/office/drawing/2014/main" id="{6DE38E8D-6157-4601-B942-07DA0551B9BF}"/>
                </a:ext>
              </a:extLst>
            </p:cNvPr>
            <p:cNvSpPr/>
            <p:nvPr/>
          </p:nvSpPr>
          <p:spPr>
            <a:xfrm>
              <a:off x="5689600" y="3186550"/>
              <a:ext cx="19425" cy="5100"/>
            </a:xfrm>
            <a:custGeom>
              <a:avLst/>
              <a:gdLst/>
              <a:ahLst/>
              <a:cxnLst/>
              <a:rect l="l" t="t" r="r" b="b"/>
              <a:pathLst>
                <a:path w="777" h="204" extrusionOk="0">
                  <a:moveTo>
                    <a:pt x="504" y="0"/>
                  </a:moveTo>
                  <a:cubicBezTo>
                    <a:pt x="328" y="0"/>
                    <a:pt x="160" y="27"/>
                    <a:pt x="0" y="186"/>
                  </a:cubicBezTo>
                  <a:cubicBezTo>
                    <a:pt x="116" y="186"/>
                    <a:pt x="236" y="203"/>
                    <a:pt x="350" y="203"/>
                  </a:cubicBezTo>
                  <a:cubicBezTo>
                    <a:pt x="510" y="203"/>
                    <a:pt x="660" y="169"/>
                    <a:pt x="776" y="7"/>
                  </a:cubicBezTo>
                  <a:cubicBezTo>
                    <a:pt x="683" y="7"/>
                    <a:pt x="593" y="0"/>
                    <a:pt x="50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78" name="Google Shape;6382;p9">
              <a:extLst>
                <a:ext uri="{FF2B5EF4-FFF2-40B4-BE49-F238E27FC236}">
                  <a16:creationId xmlns:a16="http://schemas.microsoft.com/office/drawing/2014/main" id="{A1DB1C66-A643-425E-961A-CEC842D4200D}"/>
                </a:ext>
              </a:extLst>
            </p:cNvPr>
            <p:cNvSpPr/>
            <p:nvPr/>
          </p:nvSpPr>
          <p:spPr>
            <a:xfrm>
              <a:off x="5532450" y="3196150"/>
              <a:ext cx="19425" cy="4100"/>
            </a:xfrm>
            <a:custGeom>
              <a:avLst/>
              <a:gdLst/>
              <a:ahLst/>
              <a:cxnLst/>
              <a:rect l="l" t="t" r="r" b="b"/>
              <a:pathLst>
                <a:path w="777" h="164" extrusionOk="0">
                  <a:moveTo>
                    <a:pt x="375" y="0"/>
                  </a:moveTo>
                  <a:cubicBezTo>
                    <a:pt x="254" y="0"/>
                    <a:pt x="127" y="21"/>
                    <a:pt x="0" y="21"/>
                  </a:cubicBezTo>
                  <a:cubicBezTo>
                    <a:pt x="152" y="145"/>
                    <a:pt x="332" y="164"/>
                    <a:pt x="521" y="164"/>
                  </a:cubicBezTo>
                  <a:cubicBezTo>
                    <a:pt x="605" y="164"/>
                    <a:pt x="690" y="160"/>
                    <a:pt x="776" y="160"/>
                  </a:cubicBezTo>
                  <a:cubicBezTo>
                    <a:pt x="657" y="30"/>
                    <a:pt x="520" y="0"/>
                    <a:pt x="37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79" name="Google Shape;6383;p9">
              <a:extLst>
                <a:ext uri="{FF2B5EF4-FFF2-40B4-BE49-F238E27FC236}">
                  <a16:creationId xmlns:a16="http://schemas.microsoft.com/office/drawing/2014/main" id="{2160E638-C5E9-4502-8921-669A265A480A}"/>
                </a:ext>
              </a:extLst>
            </p:cNvPr>
            <p:cNvSpPr/>
            <p:nvPr/>
          </p:nvSpPr>
          <p:spPr>
            <a:xfrm>
              <a:off x="5566275" y="3191575"/>
              <a:ext cx="15925" cy="4400"/>
            </a:xfrm>
            <a:custGeom>
              <a:avLst/>
              <a:gdLst/>
              <a:ahLst/>
              <a:cxnLst/>
              <a:rect l="l" t="t" r="r" b="b"/>
              <a:pathLst>
                <a:path w="637" h="176" extrusionOk="0">
                  <a:moveTo>
                    <a:pt x="113" y="0"/>
                  </a:moveTo>
                  <a:cubicBezTo>
                    <a:pt x="76" y="0"/>
                    <a:pt x="39" y="2"/>
                    <a:pt x="0" y="5"/>
                  </a:cubicBezTo>
                  <a:cubicBezTo>
                    <a:pt x="97" y="138"/>
                    <a:pt x="230" y="175"/>
                    <a:pt x="369" y="175"/>
                  </a:cubicBezTo>
                  <a:cubicBezTo>
                    <a:pt x="459" y="175"/>
                    <a:pt x="551" y="160"/>
                    <a:pt x="637" y="144"/>
                  </a:cubicBezTo>
                  <a:cubicBezTo>
                    <a:pt x="470" y="44"/>
                    <a:pt x="303" y="0"/>
                    <a:pt x="11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80" name="Google Shape;6384;p9">
              <a:extLst>
                <a:ext uri="{FF2B5EF4-FFF2-40B4-BE49-F238E27FC236}">
                  <a16:creationId xmlns:a16="http://schemas.microsoft.com/office/drawing/2014/main" id="{6AB651F7-60E4-4581-8DFF-2F2B48A168E4}"/>
                </a:ext>
              </a:extLst>
            </p:cNvPr>
            <p:cNvSpPr/>
            <p:nvPr/>
          </p:nvSpPr>
          <p:spPr>
            <a:xfrm>
              <a:off x="5590125" y="3196150"/>
              <a:ext cx="6000" cy="9000"/>
            </a:xfrm>
            <a:custGeom>
              <a:avLst/>
              <a:gdLst/>
              <a:ahLst/>
              <a:cxnLst/>
              <a:rect l="l" t="t" r="r" b="b"/>
              <a:pathLst>
                <a:path w="240" h="360" extrusionOk="0">
                  <a:moveTo>
                    <a:pt x="1" y="1"/>
                  </a:moveTo>
                  <a:lnTo>
                    <a:pt x="1" y="359"/>
                  </a:lnTo>
                  <a:cubicBezTo>
                    <a:pt x="100" y="359"/>
                    <a:pt x="180" y="319"/>
                    <a:pt x="200" y="220"/>
                  </a:cubicBezTo>
                  <a:cubicBezTo>
                    <a:pt x="240" y="61"/>
                    <a:pt x="160" y="2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81" name="Google Shape;6385;p9">
              <a:extLst>
                <a:ext uri="{FF2B5EF4-FFF2-40B4-BE49-F238E27FC236}">
                  <a16:creationId xmlns:a16="http://schemas.microsoft.com/office/drawing/2014/main" id="{DAD7EEA6-46F1-4E75-BD62-85A55A1A2DFA}"/>
                </a:ext>
              </a:extLst>
            </p:cNvPr>
            <p:cNvSpPr/>
            <p:nvPr/>
          </p:nvSpPr>
          <p:spPr>
            <a:xfrm>
              <a:off x="5578700" y="3201625"/>
              <a:ext cx="6475" cy="3775"/>
            </a:xfrm>
            <a:custGeom>
              <a:avLst/>
              <a:gdLst/>
              <a:ahLst/>
              <a:cxnLst/>
              <a:rect l="l" t="t" r="r" b="b"/>
              <a:pathLst>
                <a:path w="259" h="151" extrusionOk="0">
                  <a:moveTo>
                    <a:pt x="0" y="1"/>
                  </a:moveTo>
                  <a:cubicBezTo>
                    <a:pt x="49" y="82"/>
                    <a:pt x="112" y="150"/>
                    <a:pt x="198" y="150"/>
                  </a:cubicBezTo>
                  <a:cubicBezTo>
                    <a:pt x="217" y="150"/>
                    <a:pt x="237" y="147"/>
                    <a:pt x="259" y="140"/>
                  </a:cubicBezTo>
                  <a:cubicBezTo>
                    <a:pt x="179" y="41"/>
                    <a:pt x="120" y="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82" name="Google Shape;6386;p9">
              <a:extLst>
                <a:ext uri="{FF2B5EF4-FFF2-40B4-BE49-F238E27FC236}">
                  <a16:creationId xmlns:a16="http://schemas.microsoft.com/office/drawing/2014/main" id="{1A968045-90D4-493B-B651-13DE239C6DDE}"/>
                </a:ext>
              </a:extLst>
            </p:cNvPr>
            <p:cNvSpPr/>
            <p:nvPr/>
          </p:nvSpPr>
          <p:spPr>
            <a:xfrm>
              <a:off x="5914375" y="2762500"/>
              <a:ext cx="6500" cy="4500"/>
            </a:xfrm>
            <a:custGeom>
              <a:avLst/>
              <a:gdLst/>
              <a:ahLst/>
              <a:cxnLst/>
              <a:rect l="l" t="t" r="r" b="b"/>
              <a:pathLst>
                <a:path w="260" h="180" extrusionOk="0">
                  <a:moveTo>
                    <a:pt x="1" y="0"/>
                  </a:moveTo>
                  <a:lnTo>
                    <a:pt x="1" y="180"/>
                  </a:lnTo>
                  <a:lnTo>
                    <a:pt x="200" y="180"/>
                  </a:lnTo>
                  <a:cubicBezTo>
                    <a:pt x="220" y="180"/>
                    <a:pt x="220" y="160"/>
                    <a:pt x="240" y="100"/>
                  </a:cubicBezTo>
                  <a:cubicBezTo>
                    <a:pt x="260" y="80"/>
                    <a:pt x="240" y="60"/>
                    <a:pt x="2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83" name="Google Shape;6387;p9">
              <a:extLst>
                <a:ext uri="{FF2B5EF4-FFF2-40B4-BE49-F238E27FC236}">
                  <a16:creationId xmlns:a16="http://schemas.microsoft.com/office/drawing/2014/main" id="{01F69A23-51AD-4176-91BB-41A7E32C62B0}"/>
                </a:ext>
              </a:extLst>
            </p:cNvPr>
            <p:cNvSpPr/>
            <p:nvPr/>
          </p:nvSpPr>
          <p:spPr>
            <a:xfrm>
              <a:off x="5919350" y="2762600"/>
              <a:ext cx="32850" cy="4400"/>
            </a:xfrm>
            <a:custGeom>
              <a:avLst/>
              <a:gdLst/>
              <a:ahLst/>
              <a:cxnLst/>
              <a:rect l="l" t="t" r="r" b="b"/>
              <a:pathLst>
                <a:path w="1314" h="176" extrusionOk="0">
                  <a:moveTo>
                    <a:pt x="717" y="1"/>
                  </a:moveTo>
                  <a:cubicBezTo>
                    <a:pt x="503" y="1"/>
                    <a:pt x="285" y="38"/>
                    <a:pt x="74" y="38"/>
                  </a:cubicBezTo>
                  <a:cubicBezTo>
                    <a:pt x="49" y="38"/>
                    <a:pt x="25" y="37"/>
                    <a:pt x="1" y="36"/>
                  </a:cubicBezTo>
                  <a:lnTo>
                    <a:pt x="1" y="176"/>
                  </a:lnTo>
                  <a:lnTo>
                    <a:pt x="1314" y="176"/>
                  </a:lnTo>
                  <a:cubicBezTo>
                    <a:pt x="1128" y="36"/>
                    <a:pt x="925" y="1"/>
                    <a:pt x="71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84" name="Google Shape;6388;p9">
              <a:extLst>
                <a:ext uri="{FF2B5EF4-FFF2-40B4-BE49-F238E27FC236}">
                  <a16:creationId xmlns:a16="http://schemas.microsoft.com/office/drawing/2014/main" id="{06731612-371E-4410-9B40-423FC110488D}"/>
                </a:ext>
              </a:extLst>
            </p:cNvPr>
            <p:cNvSpPr/>
            <p:nvPr/>
          </p:nvSpPr>
          <p:spPr>
            <a:xfrm>
              <a:off x="5985500" y="2762725"/>
              <a:ext cx="14950" cy="4300"/>
            </a:xfrm>
            <a:custGeom>
              <a:avLst/>
              <a:gdLst/>
              <a:ahLst/>
              <a:cxnLst/>
              <a:rect l="l" t="t" r="r" b="b"/>
              <a:pathLst>
                <a:path w="598" h="172" extrusionOk="0">
                  <a:moveTo>
                    <a:pt x="349" y="0"/>
                  </a:moveTo>
                  <a:cubicBezTo>
                    <a:pt x="226" y="0"/>
                    <a:pt x="109" y="38"/>
                    <a:pt x="1" y="171"/>
                  </a:cubicBezTo>
                  <a:cubicBezTo>
                    <a:pt x="48" y="171"/>
                    <a:pt x="95" y="171"/>
                    <a:pt x="139" y="171"/>
                  </a:cubicBezTo>
                  <a:cubicBezTo>
                    <a:pt x="317" y="171"/>
                    <a:pt x="470" y="159"/>
                    <a:pt x="597" y="31"/>
                  </a:cubicBezTo>
                  <a:cubicBezTo>
                    <a:pt x="512" y="16"/>
                    <a:pt x="429" y="0"/>
                    <a:pt x="34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85" name="Google Shape;6389;p9">
              <a:extLst>
                <a:ext uri="{FF2B5EF4-FFF2-40B4-BE49-F238E27FC236}">
                  <a16:creationId xmlns:a16="http://schemas.microsoft.com/office/drawing/2014/main" id="{0C2CB730-C340-4976-8FFC-7C12916F95FC}"/>
                </a:ext>
              </a:extLst>
            </p:cNvPr>
            <p:cNvSpPr/>
            <p:nvPr/>
          </p:nvSpPr>
          <p:spPr>
            <a:xfrm>
              <a:off x="5967100" y="2763425"/>
              <a:ext cx="9475" cy="3575"/>
            </a:xfrm>
            <a:custGeom>
              <a:avLst/>
              <a:gdLst/>
              <a:ahLst/>
              <a:cxnLst/>
              <a:rect l="l" t="t" r="r" b="b"/>
              <a:pathLst>
                <a:path w="379" h="143" extrusionOk="0">
                  <a:moveTo>
                    <a:pt x="177" y="1"/>
                  </a:moveTo>
                  <a:cubicBezTo>
                    <a:pt x="117" y="1"/>
                    <a:pt x="59" y="46"/>
                    <a:pt x="1" y="143"/>
                  </a:cubicBezTo>
                  <a:lnTo>
                    <a:pt x="379" y="143"/>
                  </a:lnTo>
                  <a:cubicBezTo>
                    <a:pt x="307" y="51"/>
                    <a:pt x="241" y="1"/>
                    <a:pt x="17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86" name="Google Shape;6390;p9">
              <a:extLst>
                <a:ext uri="{FF2B5EF4-FFF2-40B4-BE49-F238E27FC236}">
                  <a16:creationId xmlns:a16="http://schemas.microsoft.com/office/drawing/2014/main" id="{F7AD32EF-F531-436F-9585-D00A385BEE08}"/>
                </a:ext>
              </a:extLst>
            </p:cNvPr>
            <p:cNvSpPr/>
            <p:nvPr/>
          </p:nvSpPr>
          <p:spPr>
            <a:xfrm>
              <a:off x="5957150" y="2764800"/>
              <a:ext cx="5000" cy="1700"/>
            </a:xfrm>
            <a:custGeom>
              <a:avLst/>
              <a:gdLst/>
              <a:ahLst/>
              <a:cxnLst/>
              <a:rect l="l" t="t" r="r" b="b"/>
              <a:pathLst>
                <a:path w="200" h="68" extrusionOk="0">
                  <a:moveTo>
                    <a:pt x="105" y="0"/>
                  </a:moveTo>
                  <a:cubicBezTo>
                    <a:pt x="74" y="0"/>
                    <a:pt x="43" y="26"/>
                    <a:pt x="1" y="68"/>
                  </a:cubicBezTo>
                  <a:lnTo>
                    <a:pt x="200" y="68"/>
                  </a:lnTo>
                  <a:cubicBezTo>
                    <a:pt x="162" y="21"/>
                    <a:pt x="133" y="0"/>
                    <a:pt x="1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87" name="Google Shape;6391;p9">
              <a:extLst>
                <a:ext uri="{FF2B5EF4-FFF2-40B4-BE49-F238E27FC236}">
                  <a16:creationId xmlns:a16="http://schemas.microsoft.com/office/drawing/2014/main" id="{03F50BF1-DE30-43DA-B409-693FB3775D3B}"/>
                </a:ext>
              </a:extLst>
            </p:cNvPr>
            <p:cNvSpPr/>
            <p:nvPr/>
          </p:nvSpPr>
          <p:spPr>
            <a:xfrm>
              <a:off x="6114800" y="2762425"/>
              <a:ext cx="23900" cy="5075"/>
            </a:xfrm>
            <a:custGeom>
              <a:avLst/>
              <a:gdLst/>
              <a:ahLst/>
              <a:cxnLst/>
              <a:rect l="l" t="t" r="r" b="b"/>
              <a:pathLst>
                <a:path w="956" h="203" extrusionOk="0">
                  <a:moveTo>
                    <a:pt x="494" y="1"/>
                  </a:moveTo>
                  <a:cubicBezTo>
                    <a:pt x="325" y="1"/>
                    <a:pt x="155" y="43"/>
                    <a:pt x="1" y="43"/>
                  </a:cubicBezTo>
                  <a:cubicBezTo>
                    <a:pt x="140" y="173"/>
                    <a:pt x="299" y="202"/>
                    <a:pt x="463" y="202"/>
                  </a:cubicBezTo>
                  <a:cubicBezTo>
                    <a:pt x="604" y="202"/>
                    <a:pt x="748" y="180"/>
                    <a:pt x="887" y="180"/>
                  </a:cubicBezTo>
                  <a:cubicBezTo>
                    <a:pt x="910" y="180"/>
                    <a:pt x="933" y="181"/>
                    <a:pt x="956" y="183"/>
                  </a:cubicBezTo>
                  <a:cubicBezTo>
                    <a:pt x="811" y="38"/>
                    <a:pt x="653" y="1"/>
                    <a:pt x="49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88" name="Google Shape;6392;p9">
              <a:extLst>
                <a:ext uri="{FF2B5EF4-FFF2-40B4-BE49-F238E27FC236}">
                  <a16:creationId xmlns:a16="http://schemas.microsoft.com/office/drawing/2014/main" id="{CD499EE3-8054-4426-B053-FE053FA526B4}"/>
                </a:ext>
              </a:extLst>
            </p:cNvPr>
            <p:cNvSpPr/>
            <p:nvPr/>
          </p:nvSpPr>
          <p:spPr>
            <a:xfrm>
              <a:off x="6042700" y="2763500"/>
              <a:ext cx="5000" cy="1875"/>
            </a:xfrm>
            <a:custGeom>
              <a:avLst/>
              <a:gdLst/>
              <a:ahLst/>
              <a:cxnLst/>
              <a:rect l="l" t="t" r="r" b="b"/>
              <a:pathLst>
                <a:path w="200" h="75" extrusionOk="0">
                  <a:moveTo>
                    <a:pt x="0" y="0"/>
                  </a:moveTo>
                  <a:cubicBezTo>
                    <a:pt x="40" y="50"/>
                    <a:pt x="75" y="75"/>
                    <a:pt x="107" y="75"/>
                  </a:cubicBezTo>
                  <a:cubicBezTo>
                    <a:pt x="140" y="75"/>
                    <a:pt x="169" y="50"/>
                    <a:pt x="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89" name="Google Shape;6393;p9">
              <a:extLst>
                <a:ext uri="{FF2B5EF4-FFF2-40B4-BE49-F238E27FC236}">
                  <a16:creationId xmlns:a16="http://schemas.microsoft.com/office/drawing/2014/main" id="{E154E4AE-C3A5-4B03-B4D2-F7B24A8B3614}"/>
                </a:ext>
              </a:extLst>
            </p:cNvPr>
            <p:cNvSpPr/>
            <p:nvPr/>
          </p:nvSpPr>
          <p:spPr>
            <a:xfrm>
              <a:off x="6090925" y="2762500"/>
              <a:ext cx="5000" cy="1900"/>
            </a:xfrm>
            <a:custGeom>
              <a:avLst/>
              <a:gdLst/>
              <a:ahLst/>
              <a:cxnLst/>
              <a:rect l="l" t="t" r="r" b="b"/>
              <a:pathLst>
                <a:path w="200" h="76" extrusionOk="0">
                  <a:moveTo>
                    <a:pt x="1" y="0"/>
                  </a:moveTo>
                  <a:cubicBezTo>
                    <a:pt x="31" y="50"/>
                    <a:pt x="61" y="75"/>
                    <a:pt x="93" y="75"/>
                  </a:cubicBezTo>
                  <a:cubicBezTo>
                    <a:pt x="125" y="75"/>
                    <a:pt x="160" y="50"/>
                    <a:pt x="2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90" name="Google Shape;6394;p9">
              <a:extLst>
                <a:ext uri="{FF2B5EF4-FFF2-40B4-BE49-F238E27FC236}">
                  <a16:creationId xmlns:a16="http://schemas.microsoft.com/office/drawing/2014/main" id="{9262A207-C412-43A2-8208-ADC086BF7901}"/>
                </a:ext>
              </a:extLst>
            </p:cNvPr>
            <p:cNvSpPr/>
            <p:nvPr/>
          </p:nvSpPr>
          <p:spPr>
            <a:xfrm>
              <a:off x="6348050" y="2785375"/>
              <a:ext cx="34825" cy="6000"/>
            </a:xfrm>
            <a:custGeom>
              <a:avLst/>
              <a:gdLst/>
              <a:ahLst/>
              <a:cxnLst/>
              <a:rect l="l" t="t" r="r" b="b"/>
              <a:pathLst>
                <a:path w="1393" h="240" extrusionOk="0">
                  <a:moveTo>
                    <a:pt x="1174" y="1"/>
                  </a:moveTo>
                  <a:cubicBezTo>
                    <a:pt x="776" y="40"/>
                    <a:pt x="398" y="40"/>
                    <a:pt x="0" y="40"/>
                  </a:cubicBezTo>
                  <a:cubicBezTo>
                    <a:pt x="172" y="193"/>
                    <a:pt x="362" y="222"/>
                    <a:pt x="554" y="222"/>
                  </a:cubicBezTo>
                  <a:cubicBezTo>
                    <a:pt x="674" y="222"/>
                    <a:pt x="795" y="211"/>
                    <a:pt x="914" y="211"/>
                  </a:cubicBezTo>
                  <a:cubicBezTo>
                    <a:pt x="1002" y="211"/>
                    <a:pt x="1090" y="217"/>
                    <a:pt x="1174" y="239"/>
                  </a:cubicBezTo>
                  <a:cubicBezTo>
                    <a:pt x="1254" y="180"/>
                    <a:pt x="1313" y="160"/>
                    <a:pt x="1393" y="100"/>
                  </a:cubicBezTo>
                  <a:cubicBezTo>
                    <a:pt x="1353" y="40"/>
                    <a:pt x="1274" y="1"/>
                    <a:pt x="117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91" name="Google Shape;6395;p9">
              <a:extLst>
                <a:ext uri="{FF2B5EF4-FFF2-40B4-BE49-F238E27FC236}">
                  <a16:creationId xmlns:a16="http://schemas.microsoft.com/office/drawing/2014/main" id="{DA8E2082-9978-4C9E-A712-3CF4F5617635}"/>
                </a:ext>
              </a:extLst>
            </p:cNvPr>
            <p:cNvSpPr/>
            <p:nvPr/>
          </p:nvSpPr>
          <p:spPr>
            <a:xfrm>
              <a:off x="6267975" y="2771800"/>
              <a:ext cx="32350" cy="6350"/>
            </a:xfrm>
            <a:custGeom>
              <a:avLst/>
              <a:gdLst/>
              <a:ahLst/>
              <a:cxnLst/>
              <a:rect l="l" t="t" r="r" b="b"/>
              <a:pathLst>
                <a:path w="1294" h="254" extrusionOk="0">
                  <a:moveTo>
                    <a:pt x="523" y="0"/>
                  </a:moveTo>
                  <a:cubicBezTo>
                    <a:pt x="347" y="0"/>
                    <a:pt x="174" y="10"/>
                    <a:pt x="1" y="26"/>
                  </a:cubicBezTo>
                  <a:cubicBezTo>
                    <a:pt x="1" y="86"/>
                    <a:pt x="21" y="205"/>
                    <a:pt x="21" y="205"/>
                  </a:cubicBezTo>
                  <a:cubicBezTo>
                    <a:pt x="84" y="193"/>
                    <a:pt x="148" y="189"/>
                    <a:pt x="212" y="189"/>
                  </a:cubicBezTo>
                  <a:cubicBezTo>
                    <a:pt x="449" y="189"/>
                    <a:pt x="691" y="254"/>
                    <a:pt x="930" y="254"/>
                  </a:cubicBezTo>
                  <a:cubicBezTo>
                    <a:pt x="1053" y="254"/>
                    <a:pt x="1174" y="237"/>
                    <a:pt x="1294" y="185"/>
                  </a:cubicBezTo>
                  <a:lnTo>
                    <a:pt x="1294" y="66"/>
                  </a:lnTo>
                  <a:cubicBezTo>
                    <a:pt x="1026" y="20"/>
                    <a:pt x="771" y="0"/>
                    <a:pt x="52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92" name="Google Shape;6396;p9">
              <a:extLst>
                <a:ext uri="{FF2B5EF4-FFF2-40B4-BE49-F238E27FC236}">
                  <a16:creationId xmlns:a16="http://schemas.microsoft.com/office/drawing/2014/main" id="{6325F550-9BC6-41A4-ACB5-246BDCCC5FDD}"/>
                </a:ext>
              </a:extLst>
            </p:cNvPr>
            <p:cNvSpPr/>
            <p:nvPr/>
          </p:nvSpPr>
          <p:spPr>
            <a:xfrm>
              <a:off x="6194375" y="2768975"/>
              <a:ext cx="62200" cy="8225"/>
            </a:xfrm>
            <a:custGeom>
              <a:avLst/>
              <a:gdLst/>
              <a:ahLst/>
              <a:cxnLst/>
              <a:rect l="l" t="t" r="r" b="b"/>
              <a:pathLst>
                <a:path w="2488" h="329" extrusionOk="0">
                  <a:moveTo>
                    <a:pt x="637" y="80"/>
                  </a:moveTo>
                  <a:cubicBezTo>
                    <a:pt x="438" y="159"/>
                    <a:pt x="180" y="0"/>
                    <a:pt x="1" y="318"/>
                  </a:cubicBezTo>
                  <a:cubicBezTo>
                    <a:pt x="150" y="301"/>
                    <a:pt x="298" y="295"/>
                    <a:pt x="444" y="295"/>
                  </a:cubicBezTo>
                  <a:cubicBezTo>
                    <a:pt x="789" y="295"/>
                    <a:pt x="1126" y="329"/>
                    <a:pt x="1457" y="329"/>
                  </a:cubicBezTo>
                  <a:cubicBezTo>
                    <a:pt x="1806" y="329"/>
                    <a:pt x="2148" y="292"/>
                    <a:pt x="2487" y="139"/>
                  </a:cubicBezTo>
                  <a:lnTo>
                    <a:pt x="637" y="8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93" name="Google Shape;6397;p9">
              <a:extLst>
                <a:ext uri="{FF2B5EF4-FFF2-40B4-BE49-F238E27FC236}">
                  <a16:creationId xmlns:a16="http://schemas.microsoft.com/office/drawing/2014/main" id="{3F484DBE-31BA-45D1-9506-756C9DD34486}"/>
                </a:ext>
              </a:extLst>
            </p:cNvPr>
            <p:cNvSpPr/>
            <p:nvPr/>
          </p:nvSpPr>
          <p:spPr>
            <a:xfrm>
              <a:off x="5242025" y="3023975"/>
              <a:ext cx="336700" cy="61450"/>
            </a:xfrm>
            <a:custGeom>
              <a:avLst/>
              <a:gdLst/>
              <a:ahLst/>
              <a:cxnLst/>
              <a:rect l="l" t="t" r="r" b="b"/>
              <a:pathLst>
                <a:path w="13468" h="2458" extrusionOk="0">
                  <a:moveTo>
                    <a:pt x="1019" y="0"/>
                  </a:moveTo>
                  <a:cubicBezTo>
                    <a:pt x="947" y="0"/>
                    <a:pt x="873" y="10"/>
                    <a:pt x="796" y="25"/>
                  </a:cubicBezTo>
                  <a:cubicBezTo>
                    <a:pt x="734" y="39"/>
                    <a:pt x="670" y="42"/>
                    <a:pt x="604" y="42"/>
                  </a:cubicBezTo>
                  <a:cubicBezTo>
                    <a:pt x="556" y="42"/>
                    <a:pt x="508" y="41"/>
                    <a:pt x="460" y="41"/>
                  </a:cubicBezTo>
                  <a:cubicBezTo>
                    <a:pt x="294" y="41"/>
                    <a:pt x="130" y="59"/>
                    <a:pt x="0" y="224"/>
                  </a:cubicBezTo>
                  <a:cubicBezTo>
                    <a:pt x="139" y="423"/>
                    <a:pt x="318" y="423"/>
                    <a:pt x="497" y="443"/>
                  </a:cubicBezTo>
                  <a:cubicBezTo>
                    <a:pt x="656" y="443"/>
                    <a:pt x="776" y="522"/>
                    <a:pt x="895" y="562"/>
                  </a:cubicBezTo>
                  <a:cubicBezTo>
                    <a:pt x="1432" y="662"/>
                    <a:pt x="1930" y="761"/>
                    <a:pt x="2427" y="920"/>
                  </a:cubicBezTo>
                  <a:cubicBezTo>
                    <a:pt x="3839" y="960"/>
                    <a:pt x="5152" y="1537"/>
                    <a:pt x="6565" y="1557"/>
                  </a:cubicBezTo>
                  <a:cubicBezTo>
                    <a:pt x="6688" y="1557"/>
                    <a:pt x="6812" y="1549"/>
                    <a:pt x="6936" y="1549"/>
                  </a:cubicBezTo>
                  <a:cubicBezTo>
                    <a:pt x="7091" y="1549"/>
                    <a:pt x="7245" y="1561"/>
                    <a:pt x="7400" y="1616"/>
                  </a:cubicBezTo>
                  <a:cubicBezTo>
                    <a:pt x="7460" y="1656"/>
                    <a:pt x="7559" y="1676"/>
                    <a:pt x="7639" y="1716"/>
                  </a:cubicBezTo>
                  <a:cubicBezTo>
                    <a:pt x="7838" y="1736"/>
                    <a:pt x="8057" y="1736"/>
                    <a:pt x="8255" y="1815"/>
                  </a:cubicBezTo>
                  <a:cubicBezTo>
                    <a:pt x="8415" y="1835"/>
                    <a:pt x="8594" y="1835"/>
                    <a:pt x="8733" y="1915"/>
                  </a:cubicBezTo>
                  <a:cubicBezTo>
                    <a:pt x="8832" y="1935"/>
                    <a:pt x="8952" y="1974"/>
                    <a:pt x="9091" y="2014"/>
                  </a:cubicBezTo>
                  <a:lnTo>
                    <a:pt x="9588" y="2014"/>
                  </a:lnTo>
                  <a:cubicBezTo>
                    <a:pt x="9608" y="2016"/>
                    <a:pt x="9628" y="2017"/>
                    <a:pt x="9648" y="2017"/>
                  </a:cubicBezTo>
                  <a:cubicBezTo>
                    <a:pt x="9757" y="2017"/>
                    <a:pt x="9871" y="1997"/>
                    <a:pt x="9984" y="1997"/>
                  </a:cubicBezTo>
                  <a:cubicBezTo>
                    <a:pt x="10104" y="1997"/>
                    <a:pt x="10221" y="2019"/>
                    <a:pt x="10324" y="2114"/>
                  </a:cubicBezTo>
                  <a:cubicBezTo>
                    <a:pt x="10879" y="2114"/>
                    <a:pt x="11366" y="2458"/>
                    <a:pt x="11911" y="2458"/>
                  </a:cubicBezTo>
                  <a:cubicBezTo>
                    <a:pt x="11952" y="2458"/>
                    <a:pt x="11993" y="2456"/>
                    <a:pt x="12035" y="2452"/>
                  </a:cubicBezTo>
                  <a:cubicBezTo>
                    <a:pt x="12244" y="2315"/>
                    <a:pt x="12462" y="2287"/>
                    <a:pt x="12682" y="2287"/>
                  </a:cubicBezTo>
                  <a:cubicBezTo>
                    <a:pt x="12838" y="2287"/>
                    <a:pt x="12995" y="2301"/>
                    <a:pt x="13151" y="2301"/>
                  </a:cubicBezTo>
                  <a:cubicBezTo>
                    <a:pt x="13257" y="2301"/>
                    <a:pt x="13363" y="2295"/>
                    <a:pt x="13467" y="2273"/>
                  </a:cubicBezTo>
                  <a:cubicBezTo>
                    <a:pt x="12731" y="2054"/>
                    <a:pt x="11995" y="2054"/>
                    <a:pt x="11259" y="1875"/>
                  </a:cubicBezTo>
                  <a:cubicBezTo>
                    <a:pt x="11180" y="1805"/>
                    <a:pt x="11085" y="1805"/>
                    <a:pt x="10988" y="1805"/>
                  </a:cubicBezTo>
                  <a:cubicBezTo>
                    <a:pt x="10891" y="1805"/>
                    <a:pt x="10792" y="1805"/>
                    <a:pt x="10702" y="1736"/>
                  </a:cubicBezTo>
                  <a:cubicBezTo>
                    <a:pt x="10603" y="1716"/>
                    <a:pt x="10503" y="1716"/>
                    <a:pt x="10404" y="1676"/>
                  </a:cubicBezTo>
                  <a:cubicBezTo>
                    <a:pt x="10307" y="1634"/>
                    <a:pt x="10204" y="1627"/>
                    <a:pt x="10101" y="1627"/>
                  </a:cubicBezTo>
                  <a:cubicBezTo>
                    <a:pt x="10041" y="1627"/>
                    <a:pt x="9981" y="1629"/>
                    <a:pt x="9922" y="1629"/>
                  </a:cubicBezTo>
                  <a:cubicBezTo>
                    <a:pt x="9791" y="1629"/>
                    <a:pt x="9664" y="1617"/>
                    <a:pt x="9549" y="1537"/>
                  </a:cubicBezTo>
                  <a:cubicBezTo>
                    <a:pt x="9449" y="1537"/>
                    <a:pt x="9330" y="1517"/>
                    <a:pt x="9230" y="1517"/>
                  </a:cubicBezTo>
                  <a:cubicBezTo>
                    <a:pt x="9091" y="1457"/>
                    <a:pt x="8912" y="1477"/>
                    <a:pt x="8793" y="1358"/>
                  </a:cubicBezTo>
                  <a:cubicBezTo>
                    <a:pt x="8758" y="1334"/>
                    <a:pt x="8730" y="1325"/>
                    <a:pt x="8700" y="1325"/>
                  </a:cubicBezTo>
                  <a:cubicBezTo>
                    <a:pt x="8679" y="1325"/>
                    <a:pt x="8658" y="1330"/>
                    <a:pt x="8633" y="1338"/>
                  </a:cubicBezTo>
                  <a:cubicBezTo>
                    <a:pt x="8435" y="1219"/>
                    <a:pt x="8196" y="1338"/>
                    <a:pt x="8017" y="1179"/>
                  </a:cubicBezTo>
                  <a:cubicBezTo>
                    <a:pt x="8003" y="1165"/>
                    <a:pt x="7959" y="1151"/>
                    <a:pt x="7913" y="1151"/>
                  </a:cubicBezTo>
                  <a:cubicBezTo>
                    <a:pt x="7894" y="1151"/>
                    <a:pt x="7875" y="1153"/>
                    <a:pt x="7858" y="1159"/>
                  </a:cubicBezTo>
                  <a:cubicBezTo>
                    <a:pt x="7699" y="1039"/>
                    <a:pt x="7440" y="1159"/>
                    <a:pt x="7261" y="1020"/>
                  </a:cubicBezTo>
                  <a:cubicBezTo>
                    <a:pt x="5510" y="721"/>
                    <a:pt x="3760" y="284"/>
                    <a:pt x="1969" y="224"/>
                  </a:cubicBezTo>
                  <a:cubicBezTo>
                    <a:pt x="1770" y="124"/>
                    <a:pt x="1552" y="184"/>
                    <a:pt x="1353" y="85"/>
                  </a:cubicBezTo>
                  <a:cubicBezTo>
                    <a:pt x="1243" y="24"/>
                    <a:pt x="1133" y="0"/>
                    <a:pt x="10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94" name="Google Shape;6398;p9">
              <a:extLst>
                <a:ext uri="{FF2B5EF4-FFF2-40B4-BE49-F238E27FC236}">
                  <a16:creationId xmlns:a16="http://schemas.microsoft.com/office/drawing/2014/main" id="{F1353892-36E7-4BF0-99AF-B4FED184F6CB}"/>
                </a:ext>
              </a:extLst>
            </p:cNvPr>
            <p:cNvSpPr/>
            <p:nvPr/>
          </p:nvSpPr>
          <p:spPr>
            <a:xfrm>
              <a:off x="5480225" y="3062650"/>
              <a:ext cx="21425" cy="4875"/>
            </a:xfrm>
            <a:custGeom>
              <a:avLst/>
              <a:gdLst/>
              <a:ahLst/>
              <a:cxnLst/>
              <a:rect l="l" t="t" r="r" b="b"/>
              <a:pathLst>
                <a:path w="857" h="195" extrusionOk="0">
                  <a:moveTo>
                    <a:pt x="224" y="1"/>
                  </a:moveTo>
                  <a:cubicBezTo>
                    <a:pt x="150" y="1"/>
                    <a:pt x="75" y="5"/>
                    <a:pt x="1" y="10"/>
                  </a:cubicBezTo>
                  <a:cubicBezTo>
                    <a:pt x="140" y="160"/>
                    <a:pt x="291" y="194"/>
                    <a:pt x="447" y="194"/>
                  </a:cubicBezTo>
                  <a:cubicBezTo>
                    <a:pt x="581" y="194"/>
                    <a:pt x="718" y="169"/>
                    <a:pt x="856" y="169"/>
                  </a:cubicBezTo>
                  <a:cubicBezTo>
                    <a:pt x="662" y="35"/>
                    <a:pt x="446" y="1"/>
                    <a:pt x="2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95" name="Google Shape;6399;p9">
              <a:extLst>
                <a:ext uri="{FF2B5EF4-FFF2-40B4-BE49-F238E27FC236}">
                  <a16:creationId xmlns:a16="http://schemas.microsoft.com/office/drawing/2014/main" id="{A6DAF15E-8B66-40C3-9F42-AD2788C2D673}"/>
                </a:ext>
              </a:extLst>
            </p:cNvPr>
            <p:cNvSpPr/>
            <p:nvPr/>
          </p:nvSpPr>
          <p:spPr>
            <a:xfrm>
              <a:off x="5423525" y="3048650"/>
              <a:ext cx="14950" cy="4725"/>
            </a:xfrm>
            <a:custGeom>
              <a:avLst/>
              <a:gdLst/>
              <a:ahLst/>
              <a:cxnLst/>
              <a:rect l="l" t="t" r="r" b="b"/>
              <a:pathLst>
                <a:path w="598" h="189" extrusionOk="0">
                  <a:moveTo>
                    <a:pt x="188" y="1"/>
                  </a:moveTo>
                  <a:cubicBezTo>
                    <a:pt x="128" y="1"/>
                    <a:pt x="66" y="11"/>
                    <a:pt x="1" y="33"/>
                  </a:cubicBezTo>
                  <a:cubicBezTo>
                    <a:pt x="102" y="159"/>
                    <a:pt x="227" y="189"/>
                    <a:pt x="361" y="189"/>
                  </a:cubicBezTo>
                  <a:cubicBezTo>
                    <a:pt x="438" y="189"/>
                    <a:pt x="518" y="179"/>
                    <a:pt x="598" y="172"/>
                  </a:cubicBezTo>
                  <a:cubicBezTo>
                    <a:pt x="482" y="71"/>
                    <a:pt x="345" y="1"/>
                    <a:pt x="18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96" name="Google Shape;6400;p9">
              <a:extLst>
                <a:ext uri="{FF2B5EF4-FFF2-40B4-BE49-F238E27FC236}">
                  <a16:creationId xmlns:a16="http://schemas.microsoft.com/office/drawing/2014/main" id="{7566BF9C-4BD7-4BC5-8185-10ACC93FC80A}"/>
                </a:ext>
              </a:extLst>
            </p:cNvPr>
            <p:cNvSpPr/>
            <p:nvPr/>
          </p:nvSpPr>
          <p:spPr>
            <a:xfrm>
              <a:off x="5442425" y="3053325"/>
              <a:ext cx="15450" cy="4650"/>
            </a:xfrm>
            <a:custGeom>
              <a:avLst/>
              <a:gdLst/>
              <a:ahLst/>
              <a:cxnLst/>
              <a:rect l="l" t="t" r="r" b="b"/>
              <a:pathLst>
                <a:path w="618" h="186" extrusionOk="0">
                  <a:moveTo>
                    <a:pt x="84" y="1"/>
                  </a:moveTo>
                  <a:cubicBezTo>
                    <a:pt x="56" y="1"/>
                    <a:pt x="29" y="2"/>
                    <a:pt x="1" y="5"/>
                  </a:cubicBezTo>
                  <a:cubicBezTo>
                    <a:pt x="110" y="151"/>
                    <a:pt x="235" y="185"/>
                    <a:pt x="366" y="185"/>
                  </a:cubicBezTo>
                  <a:cubicBezTo>
                    <a:pt x="448" y="185"/>
                    <a:pt x="533" y="172"/>
                    <a:pt x="617" y="164"/>
                  </a:cubicBezTo>
                  <a:cubicBezTo>
                    <a:pt x="461" y="60"/>
                    <a:pt x="275" y="1"/>
                    <a:pt x="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97" name="Google Shape;6401;p9">
              <a:extLst>
                <a:ext uri="{FF2B5EF4-FFF2-40B4-BE49-F238E27FC236}">
                  <a16:creationId xmlns:a16="http://schemas.microsoft.com/office/drawing/2014/main" id="{ACEB488F-7018-4AF2-AF38-27187C784C80}"/>
                </a:ext>
              </a:extLst>
            </p:cNvPr>
            <p:cNvSpPr/>
            <p:nvPr/>
          </p:nvSpPr>
          <p:spPr>
            <a:xfrm>
              <a:off x="5275825" y="3025200"/>
              <a:ext cx="15450" cy="4200"/>
            </a:xfrm>
            <a:custGeom>
              <a:avLst/>
              <a:gdLst/>
              <a:ahLst/>
              <a:cxnLst/>
              <a:rect l="l" t="t" r="r" b="b"/>
              <a:pathLst>
                <a:path w="618" h="168" extrusionOk="0">
                  <a:moveTo>
                    <a:pt x="161" y="1"/>
                  </a:moveTo>
                  <a:cubicBezTo>
                    <a:pt x="109" y="1"/>
                    <a:pt x="55" y="6"/>
                    <a:pt x="1" y="16"/>
                  </a:cubicBezTo>
                  <a:cubicBezTo>
                    <a:pt x="107" y="133"/>
                    <a:pt x="227" y="168"/>
                    <a:pt x="352" y="168"/>
                  </a:cubicBezTo>
                  <a:cubicBezTo>
                    <a:pt x="439" y="168"/>
                    <a:pt x="528" y="151"/>
                    <a:pt x="617" y="135"/>
                  </a:cubicBezTo>
                  <a:cubicBezTo>
                    <a:pt x="468" y="46"/>
                    <a:pt x="319" y="1"/>
                    <a:pt x="1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98" name="Google Shape;6402;p9">
              <a:extLst>
                <a:ext uri="{FF2B5EF4-FFF2-40B4-BE49-F238E27FC236}">
                  <a16:creationId xmlns:a16="http://schemas.microsoft.com/office/drawing/2014/main" id="{E86C3310-A75C-4647-BBBE-14C541A3E19E}"/>
                </a:ext>
              </a:extLst>
            </p:cNvPr>
            <p:cNvSpPr/>
            <p:nvPr/>
          </p:nvSpPr>
          <p:spPr>
            <a:xfrm>
              <a:off x="5509575" y="3067625"/>
              <a:ext cx="14450" cy="4525"/>
            </a:xfrm>
            <a:custGeom>
              <a:avLst/>
              <a:gdLst/>
              <a:ahLst/>
              <a:cxnLst/>
              <a:rect l="l" t="t" r="r" b="b"/>
              <a:pathLst>
                <a:path w="578" h="181" extrusionOk="0">
                  <a:moveTo>
                    <a:pt x="149" y="1"/>
                  </a:moveTo>
                  <a:cubicBezTo>
                    <a:pt x="100" y="1"/>
                    <a:pt x="50" y="5"/>
                    <a:pt x="0" y="10"/>
                  </a:cubicBezTo>
                  <a:cubicBezTo>
                    <a:pt x="98" y="149"/>
                    <a:pt x="243" y="181"/>
                    <a:pt x="390" y="181"/>
                  </a:cubicBezTo>
                  <a:cubicBezTo>
                    <a:pt x="454" y="181"/>
                    <a:pt x="517" y="175"/>
                    <a:pt x="577" y="169"/>
                  </a:cubicBezTo>
                  <a:cubicBezTo>
                    <a:pt x="443" y="34"/>
                    <a:pt x="297" y="1"/>
                    <a:pt x="1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99" name="Google Shape;6403;p9">
              <a:extLst>
                <a:ext uri="{FF2B5EF4-FFF2-40B4-BE49-F238E27FC236}">
                  <a16:creationId xmlns:a16="http://schemas.microsoft.com/office/drawing/2014/main" id="{77F0B839-6EF3-44C9-AEEB-ED216E4BE0C6}"/>
                </a:ext>
              </a:extLst>
            </p:cNvPr>
            <p:cNvSpPr/>
            <p:nvPr/>
          </p:nvSpPr>
          <p:spPr>
            <a:xfrm>
              <a:off x="5461825" y="3057775"/>
              <a:ext cx="10975" cy="4350"/>
            </a:xfrm>
            <a:custGeom>
              <a:avLst/>
              <a:gdLst/>
              <a:ahLst/>
              <a:cxnLst/>
              <a:rect l="l" t="t" r="r" b="b"/>
              <a:pathLst>
                <a:path w="439" h="174" extrusionOk="0">
                  <a:moveTo>
                    <a:pt x="76" y="1"/>
                  </a:moveTo>
                  <a:cubicBezTo>
                    <a:pt x="51" y="1"/>
                    <a:pt x="26" y="3"/>
                    <a:pt x="1" y="6"/>
                  </a:cubicBezTo>
                  <a:cubicBezTo>
                    <a:pt x="75" y="140"/>
                    <a:pt x="183" y="174"/>
                    <a:pt x="308" y="174"/>
                  </a:cubicBezTo>
                  <a:cubicBezTo>
                    <a:pt x="350" y="174"/>
                    <a:pt x="393" y="170"/>
                    <a:pt x="438" y="165"/>
                  </a:cubicBezTo>
                  <a:cubicBezTo>
                    <a:pt x="338" y="48"/>
                    <a:pt x="209" y="1"/>
                    <a:pt x="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00" name="Google Shape;6404;p9">
              <a:extLst>
                <a:ext uri="{FF2B5EF4-FFF2-40B4-BE49-F238E27FC236}">
                  <a16:creationId xmlns:a16="http://schemas.microsoft.com/office/drawing/2014/main" id="{59B10896-96C9-4AC7-AA5A-7C11F7AF69C6}"/>
                </a:ext>
              </a:extLst>
            </p:cNvPr>
            <p:cNvSpPr/>
            <p:nvPr/>
          </p:nvSpPr>
          <p:spPr>
            <a:xfrm>
              <a:off x="5265875" y="2943500"/>
              <a:ext cx="14450" cy="5025"/>
            </a:xfrm>
            <a:custGeom>
              <a:avLst/>
              <a:gdLst/>
              <a:ahLst/>
              <a:cxnLst/>
              <a:rect l="l" t="t" r="r" b="b"/>
              <a:pathLst>
                <a:path w="578" h="201" extrusionOk="0">
                  <a:moveTo>
                    <a:pt x="95" y="1"/>
                  </a:moveTo>
                  <a:cubicBezTo>
                    <a:pt x="63" y="1"/>
                    <a:pt x="31" y="1"/>
                    <a:pt x="1" y="1"/>
                  </a:cubicBezTo>
                  <a:cubicBezTo>
                    <a:pt x="1" y="61"/>
                    <a:pt x="21" y="101"/>
                    <a:pt x="21" y="180"/>
                  </a:cubicBezTo>
                  <a:cubicBezTo>
                    <a:pt x="220" y="180"/>
                    <a:pt x="399" y="200"/>
                    <a:pt x="578" y="200"/>
                  </a:cubicBezTo>
                  <a:cubicBezTo>
                    <a:pt x="460" y="15"/>
                    <a:pt x="271" y="1"/>
                    <a:pt x="9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01" name="Google Shape;6405;p9">
              <a:extLst>
                <a:ext uri="{FF2B5EF4-FFF2-40B4-BE49-F238E27FC236}">
                  <a16:creationId xmlns:a16="http://schemas.microsoft.com/office/drawing/2014/main" id="{ADFD8C43-C4A4-41D1-9CC0-0A4CF2C2C5BB}"/>
                </a:ext>
              </a:extLst>
            </p:cNvPr>
            <p:cNvSpPr/>
            <p:nvPr/>
          </p:nvSpPr>
          <p:spPr>
            <a:xfrm>
              <a:off x="5242025" y="2871750"/>
              <a:ext cx="71125" cy="27675"/>
            </a:xfrm>
            <a:custGeom>
              <a:avLst/>
              <a:gdLst/>
              <a:ahLst/>
              <a:cxnLst/>
              <a:rect l="l" t="t" r="r" b="b"/>
              <a:pathLst>
                <a:path w="2845" h="1107" extrusionOk="0">
                  <a:moveTo>
                    <a:pt x="375" y="1"/>
                  </a:moveTo>
                  <a:cubicBezTo>
                    <a:pt x="254" y="1"/>
                    <a:pt x="130" y="44"/>
                    <a:pt x="0" y="166"/>
                  </a:cubicBezTo>
                  <a:cubicBezTo>
                    <a:pt x="279" y="246"/>
                    <a:pt x="557" y="305"/>
                    <a:pt x="756" y="564"/>
                  </a:cubicBezTo>
                  <a:cubicBezTo>
                    <a:pt x="799" y="556"/>
                    <a:pt x="841" y="553"/>
                    <a:pt x="882" y="553"/>
                  </a:cubicBezTo>
                  <a:cubicBezTo>
                    <a:pt x="1166" y="553"/>
                    <a:pt x="1413" y="713"/>
                    <a:pt x="1691" y="783"/>
                  </a:cubicBezTo>
                  <a:cubicBezTo>
                    <a:pt x="1712" y="781"/>
                    <a:pt x="1732" y="780"/>
                    <a:pt x="1753" y="780"/>
                  </a:cubicBezTo>
                  <a:cubicBezTo>
                    <a:pt x="2146" y="780"/>
                    <a:pt x="2424" y="1107"/>
                    <a:pt x="2766" y="1107"/>
                  </a:cubicBezTo>
                  <a:cubicBezTo>
                    <a:pt x="2792" y="1107"/>
                    <a:pt x="2818" y="1105"/>
                    <a:pt x="2845" y="1101"/>
                  </a:cubicBezTo>
                  <a:cubicBezTo>
                    <a:pt x="2646" y="743"/>
                    <a:pt x="2646" y="246"/>
                    <a:pt x="2069" y="186"/>
                  </a:cubicBezTo>
                  <a:cubicBezTo>
                    <a:pt x="1913" y="334"/>
                    <a:pt x="1760" y="387"/>
                    <a:pt x="1608" y="387"/>
                  </a:cubicBezTo>
                  <a:cubicBezTo>
                    <a:pt x="1392" y="387"/>
                    <a:pt x="1177" y="279"/>
                    <a:pt x="955" y="186"/>
                  </a:cubicBezTo>
                  <a:cubicBezTo>
                    <a:pt x="759" y="112"/>
                    <a:pt x="570" y="1"/>
                    <a:pt x="3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02" name="Google Shape;6406;p9">
              <a:extLst>
                <a:ext uri="{FF2B5EF4-FFF2-40B4-BE49-F238E27FC236}">
                  <a16:creationId xmlns:a16="http://schemas.microsoft.com/office/drawing/2014/main" id="{8D679A12-74EB-4B82-B2C0-84F263A10CFF}"/>
                </a:ext>
              </a:extLst>
            </p:cNvPr>
            <p:cNvSpPr/>
            <p:nvPr/>
          </p:nvSpPr>
          <p:spPr>
            <a:xfrm>
              <a:off x="5298200" y="3042800"/>
              <a:ext cx="184050" cy="34900"/>
            </a:xfrm>
            <a:custGeom>
              <a:avLst/>
              <a:gdLst/>
              <a:ahLst/>
              <a:cxnLst/>
              <a:rect l="l" t="t" r="r" b="b"/>
              <a:pathLst>
                <a:path w="7362" h="1396" extrusionOk="0">
                  <a:moveTo>
                    <a:pt x="455" y="0"/>
                  </a:moveTo>
                  <a:cubicBezTo>
                    <a:pt x="318" y="0"/>
                    <a:pt x="180" y="3"/>
                    <a:pt x="41" y="8"/>
                  </a:cubicBezTo>
                  <a:cubicBezTo>
                    <a:pt x="21" y="8"/>
                    <a:pt x="21" y="28"/>
                    <a:pt x="1" y="88"/>
                  </a:cubicBezTo>
                  <a:cubicBezTo>
                    <a:pt x="1" y="127"/>
                    <a:pt x="1" y="187"/>
                    <a:pt x="41" y="227"/>
                  </a:cubicBezTo>
                  <a:cubicBezTo>
                    <a:pt x="419" y="466"/>
                    <a:pt x="876" y="565"/>
                    <a:pt x="1294" y="605"/>
                  </a:cubicBezTo>
                  <a:cubicBezTo>
                    <a:pt x="2786" y="824"/>
                    <a:pt x="4278" y="1003"/>
                    <a:pt x="5790" y="1182"/>
                  </a:cubicBezTo>
                  <a:cubicBezTo>
                    <a:pt x="6184" y="1245"/>
                    <a:pt x="6566" y="1396"/>
                    <a:pt x="6966" y="1396"/>
                  </a:cubicBezTo>
                  <a:cubicBezTo>
                    <a:pt x="7070" y="1396"/>
                    <a:pt x="7175" y="1385"/>
                    <a:pt x="7282" y="1361"/>
                  </a:cubicBezTo>
                  <a:cubicBezTo>
                    <a:pt x="7302" y="1361"/>
                    <a:pt x="7341" y="1321"/>
                    <a:pt x="7341" y="1281"/>
                  </a:cubicBezTo>
                  <a:cubicBezTo>
                    <a:pt x="7361" y="1261"/>
                    <a:pt x="7341" y="1221"/>
                    <a:pt x="7262" y="1202"/>
                  </a:cubicBezTo>
                  <a:cubicBezTo>
                    <a:pt x="7083" y="1182"/>
                    <a:pt x="6884" y="1182"/>
                    <a:pt x="6705" y="1162"/>
                  </a:cubicBezTo>
                  <a:cubicBezTo>
                    <a:pt x="6645" y="1102"/>
                    <a:pt x="6565" y="1023"/>
                    <a:pt x="6446" y="1003"/>
                  </a:cubicBezTo>
                  <a:cubicBezTo>
                    <a:pt x="6267" y="983"/>
                    <a:pt x="6088" y="983"/>
                    <a:pt x="5909" y="963"/>
                  </a:cubicBezTo>
                  <a:cubicBezTo>
                    <a:pt x="5750" y="824"/>
                    <a:pt x="5491" y="923"/>
                    <a:pt x="5312" y="804"/>
                  </a:cubicBezTo>
                  <a:cubicBezTo>
                    <a:pt x="5272" y="804"/>
                    <a:pt x="5213" y="804"/>
                    <a:pt x="5173" y="784"/>
                  </a:cubicBezTo>
                  <a:cubicBezTo>
                    <a:pt x="5084" y="711"/>
                    <a:pt x="4976" y="701"/>
                    <a:pt x="4863" y="701"/>
                  </a:cubicBezTo>
                  <a:cubicBezTo>
                    <a:pt x="4819" y="701"/>
                    <a:pt x="4773" y="702"/>
                    <a:pt x="4728" y="702"/>
                  </a:cubicBezTo>
                  <a:cubicBezTo>
                    <a:pt x="4608" y="702"/>
                    <a:pt x="4492" y="691"/>
                    <a:pt x="4397" y="605"/>
                  </a:cubicBezTo>
                  <a:cubicBezTo>
                    <a:pt x="4363" y="603"/>
                    <a:pt x="4328" y="602"/>
                    <a:pt x="4293" y="602"/>
                  </a:cubicBezTo>
                  <a:cubicBezTo>
                    <a:pt x="4090" y="602"/>
                    <a:pt x="3873" y="626"/>
                    <a:pt x="3663" y="626"/>
                  </a:cubicBezTo>
                  <a:cubicBezTo>
                    <a:pt x="3465" y="626"/>
                    <a:pt x="3273" y="605"/>
                    <a:pt x="3104" y="525"/>
                  </a:cubicBezTo>
                  <a:cubicBezTo>
                    <a:pt x="2238" y="127"/>
                    <a:pt x="1373" y="0"/>
                    <a:pt x="4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03" name="Google Shape;6407;p9">
              <a:extLst>
                <a:ext uri="{FF2B5EF4-FFF2-40B4-BE49-F238E27FC236}">
                  <a16:creationId xmlns:a16="http://schemas.microsoft.com/office/drawing/2014/main" id="{8C0F52A1-E203-4CEE-81C6-24CABE121E41}"/>
                </a:ext>
              </a:extLst>
            </p:cNvPr>
            <p:cNvSpPr/>
            <p:nvPr/>
          </p:nvSpPr>
          <p:spPr>
            <a:xfrm>
              <a:off x="5265375" y="3156875"/>
              <a:ext cx="169625" cy="24900"/>
            </a:xfrm>
            <a:custGeom>
              <a:avLst/>
              <a:gdLst/>
              <a:ahLst/>
              <a:cxnLst/>
              <a:rect l="l" t="t" r="r" b="b"/>
              <a:pathLst>
                <a:path w="6785" h="996" extrusionOk="0">
                  <a:moveTo>
                    <a:pt x="41" y="0"/>
                  </a:moveTo>
                  <a:cubicBezTo>
                    <a:pt x="41" y="40"/>
                    <a:pt x="21" y="80"/>
                    <a:pt x="1" y="120"/>
                  </a:cubicBezTo>
                  <a:cubicBezTo>
                    <a:pt x="21" y="279"/>
                    <a:pt x="140" y="339"/>
                    <a:pt x="240" y="418"/>
                  </a:cubicBezTo>
                  <a:cubicBezTo>
                    <a:pt x="349" y="458"/>
                    <a:pt x="463" y="473"/>
                    <a:pt x="578" y="473"/>
                  </a:cubicBezTo>
                  <a:cubicBezTo>
                    <a:pt x="692" y="473"/>
                    <a:pt x="807" y="458"/>
                    <a:pt x="916" y="438"/>
                  </a:cubicBezTo>
                  <a:cubicBezTo>
                    <a:pt x="1115" y="538"/>
                    <a:pt x="1354" y="478"/>
                    <a:pt x="1553" y="577"/>
                  </a:cubicBezTo>
                  <a:cubicBezTo>
                    <a:pt x="1990" y="637"/>
                    <a:pt x="2408" y="717"/>
                    <a:pt x="2846" y="776"/>
                  </a:cubicBezTo>
                  <a:cubicBezTo>
                    <a:pt x="3741" y="876"/>
                    <a:pt x="4676" y="915"/>
                    <a:pt x="5571" y="995"/>
                  </a:cubicBezTo>
                  <a:cubicBezTo>
                    <a:pt x="5733" y="843"/>
                    <a:pt x="5927" y="813"/>
                    <a:pt x="6129" y="813"/>
                  </a:cubicBezTo>
                  <a:cubicBezTo>
                    <a:pt x="6254" y="813"/>
                    <a:pt x="6383" y="825"/>
                    <a:pt x="6509" y="825"/>
                  </a:cubicBezTo>
                  <a:cubicBezTo>
                    <a:pt x="6603" y="825"/>
                    <a:pt x="6696" y="818"/>
                    <a:pt x="6784" y="796"/>
                  </a:cubicBezTo>
                  <a:cubicBezTo>
                    <a:pt x="5074" y="418"/>
                    <a:pt x="3323" y="319"/>
                    <a:pt x="1592" y="219"/>
                  </a:cubicBezTo>
                  <a:cubicBezTo>
                    <a:pt x="1463" y="160"/>
                    <a:pt x="1329" y="150"/>
                    <a:pt x="1195" y="150"/>
                  </a:cubicBezTo>
                  <a:cubicBezTo>
                    <a:pt x="1127" y="150"/>
                    <a:pt x="1060" y="152"/>
                    <a:pt x="994" y="152"/>
                  </a:cubicBezTo>
                  <a:cubicBezTo>
                    <a:pt x="927" y="152"/>
                    <a:pt x="861" y="150"/>
                    <a:pt x="797" y="140"/>
                  </a:cubicBezTo>
                  <a:cubicBezTo>
                    <a:pt x="657" y="140"/>
                    <a:pt x="518" y="140"/>
                    <a:pt x="419" y="40"/>
                  </a:cubicBezTo>
                  <a:cubicBezTo>
                    <a:pt x="299" y="20"/>
                    <a:pt x="160" y="20"/>
                    <a:pt x="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04" name="Google Shape;6408;p9">
              <a:extLst>
                <a:ext uri="{FF2B5EF4-FFF2-40B4-BE49-F238E27FC236}">
                  <a16:creationId xmlns:a16="http://schemas.microsoft.com/office/drawing/2014/main" id="{5FD40C44-C872-4E79-977B-3532B9C1B8B9}"/>
                </a:ext>
              </a:extLst>
            </p:cNvPr>
            <p:cNvSpPr/>
            <p:nvPr/>
          </p:nvSpPr>
          <p:spPr>
            <a:xfrm>
              <a:off x="5218150" y="3028575"/>
              <a:ext cx="81075" cy="20225"/>
            </a:xfrm>
            <a:custGeom>
              <a:avLst/>
              <a:gdLst/>
              <a:ahLst/>
              <a:cxnLst/>
              <a:rect l="l" t="t" r="r" b="b"/>
              <a:pathLst>
                <a:path w="3243" h="809" extrusionOk="0">
                  <a:moveTo>
                    <a:pt x="955" y="0"/>
                  </a:moveTo>
                  <a:cubicBezTo>
                    <a:pt x="637" y="20"/>
                    <a:pt x="318" y="20"/>
                    <a:pt x="0" y="60"/>
                  </a:cubicBezTo>
                  <a:cubicBezTo>
                    <a:pt x="0" y="100"/>
                    <a:pt x="20" y="159"/>
                    <a:pt x="40" y="199"/>
                  </a:cubicBezTo>
                  <a:cubicBezTo>
                    <a:pt x="696" y="199"/>
                    <a:pt x="1293" y="358"/>
                    <a:pt x="1890" y="557"/>
                  </a:cubicBezTo>
                  <a:cubicBezTo>
                    <a:pt x="2263" y="676"/>
                    <a:pt x="2650" y="809"/>
                    <a:pt x="3039" y="809"/>
                  </a:cubicBezTo>
                  <a:cubicBezTo>
                    <a:pt x="3107" y="809"/>
                    <a:pt x="3175" y="805"/>
                    <a:pt x="3243" y="796"/>
                  </a:cubicBezTo>
                  <a:lnTo>
                    <a:pt x="3243" y="577"/>
                  </a:lnTo>
                  <a:cubicBezTo>
                    <a:pt x="2785" y="279"/>
                    <a:pt x="2248" y="239"/>
                    <a:pt x="1711" y="179"/>
                  </a:cubicBezTo>
                  <a:cubicBezTo>
                    <a:pt x="1631" y="139"/>
                    <a:pt x="1592" y="60"/>
                    <a:pt x="1492" y="40"/>
                  </a:cubicBezTo>
                  <a:cubicBezTo>
                    <a:pt x="1313" y="40"/>
                    <a:pt x="1134" y="0"/>
                    <a:pt x="9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05" name="Google Shape;6409;p9">
              <a:extLst>
                <a:ext uri="{FF2B5EF4-FFF2-40B4-BE49-F238E27FC236}">
                  <a16:creationId xmlns:a16="http://schemas.microsoft.com/office/drawing/2014/main" id="{414D12C6-37A2-4A0F-B212-CAA16AD71115}"/>
                </a:ext>
              </a:extLst>
            </p:cNvPr>
            <p:cNvSpPr/>
            <p:nvPr/>
          </p:nvSpPr>
          <p:spPr>
            <a:xfrm>
              <a:off x="5137575" y="3111350"/>
              <a:ext cx="84075" cy="20125"/>
            </a:xfrm>
            <a:custGeom>
              <a:avLst/>
              <a:gdLst/>
              <a:ahLst/>
              <a:cxnLst/>
              <a:rect l="l" t="t" r="r" b="b"/>
              <a:pathLst>
                <a:path w="3363" h="805" extrusionOk="0">
                  <a:moveTo>
                    <a:pt x="1133" y="0"/>
                  </a:moveTo>
                  <a:cubicBezTo>
                    <a:pt x="757" y="0"/>
                    <a:pt x="381" y="41"/>
                    <a:pt x="1" y="170"/>
                  </a:cubicBezTo>
                  <a:cubicBezTo>
                    <a:pt x="80" y="230"/>
                    <a:pt x="140" y="310"/>
                    <a:pt x="199" y="349"/>
                  </a:cubicBezTo>
                  <a:cubicBezTo>
                    <a:pt x="259" y="409"/>
                    <a:pt x="339" y="429"/>
                    <a:pt x="458" y="429"/>
                  </a:cubicBezTo>
                  <a:cubicBezTo>
                    <a:pt x="469" y="428"/>
                    <a:pt x="479" y="427"/>
                    <a:pt x="489" y="427"/>
                  </a:cubicBezTo>
                  <a:cubicBezTo>
                    <a:pt x="649" y="427"/>
                    <a:pt x="746" y="571"/>
                    <a:pt x="896" y="608"/>
                  </a:cubicBezTo>
                  <a:cubicBezTo>
                    <a:pt x="941" y="614"/>
                    <a:pt x="987" y="617"/>
                    <a:pt x="1034" y="617"/>
                  </a:cubicBezTo>
                  <a:cubicBezTo>
                    <a:pt x="1138" y="617"/>
                    <a:pt x="1245" y="605"/>
                    <a:pt x="1351" y="605"/>
                  </a:cubicBezTo>
                  <a:cubicBezTo>
                    <a:pt x="1486" y="605"/>
                    <a:pt x="1621" y="624"/>
                    <a:pt x="1751" y="707"/>
                  </a:cubicBezTo>
                  <a:cubicBezTo>
                    <a:pt x="1990" y="707"/>
                    <a:pt x="2248" y="727"/>
                    <a:pt x="2487" y="727"/>
                  </a:cubicBezTo>
                  <a:cubicBezTo>
                    <a:pt x="2609" y="784"/>
                    <a:pt x="2727" y="805"/>
                    <a:pt x="2845" y="805"/>
                  </a:cubicBezTo>
                  <a:cubicBezTo>
                    <a:pt x="2976" y="805"/>
                    <a:pt x="3107" y="779"/>
                    <a:pt x="3243" y="747"/>
                  </a:cubicBezTo>
                  <a:cubicBezTo>
                    <a:pt x="3343" y="628"/>
                    <a:pt x="3362" y="469"/>
                    <a:pt x="3223" y="349"/>
                  </a:cubicBezTo>
                  <a:lnTo>
                    <a:pt x="3243" y="349"/>
                  </a:lnTo>
                  <a:cubicBezTo>
                    <a:pt x="3124" y="230"/>
                    <a:pt x="2965" y="131"/>
                    <a:pt x="2786" y="111"/>
                  </a:cubicBezTo>
                  <a:cubicBezTo>
                    <a:pt x="2231" y="87"/>
                    <a:pt x="1683" y="0"/>
                    <a:pt x="113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06" name="Google Shape;6410;p9">
              <a:extLst>
                <a:ext uri="{FF2B5EF4-FFF2-40B4-BE49-F238E27FC236}">
                  <a16:creationId xmlns:a16="http://schemas.microsoft.com/office/drawing/2014/main" id="{985FD4A8-E891-4BE9-AE04-0849639D3B01}"/>
                </a:ext>
              </a:extLst>
            </p:cNvPr>
            <p:cNvSpPr/>
            <p:nvPr/>
          </p:nvSpPr>
          <p:spPr>
            <a:xfrm>
              <a:off x="5216650" y="3119575"/>
              <a:ext cx="62675" cy="23450"/>
            </a:xfrm>
            <a:custGeom>
              <a:avLst/>
              <a:gdLst/>
              <a:ahLst/>
              <a:cxnLst/>
              <a:rect l="l" t="t" r="r" b="b"/>
              <a:pathLst>
                <a:path w="2507" h="938" extrusionOk="0">
                  <a:moveTo>
                    <a:pt x="458" y="0"/>
                  </a:moveTo>
                  <a:cubicBezTo>
                    <a:pt x="319" y="0"/>
                    <a:pt x="180" y="20"/>
                    <a:pt x="60" y="20"/>
                  </a:cubicBezTo>
                  <a:cubicBezTo>
                    <a:pt x="60" y="140"/>
                    <a:pt x="80" y="279"/>
                    <a:pt x="80" y="398"/>
                  </a:cubicBezTo>
                  <a:cubicBezTo>
                    <a:pt x="60" y="398"/>
                    <a:pt x="20" y="418"/>
                    <a:pt x="20" y="418"/>
                  </a:cubicBezTo>
                  <a:cubicBezTo>
                    <a:pt x="1" y="478"/>
                    <a:pt x="1" y="498"/>
                    <a:pt x="80" y="538"/>
                  </a:cubicBezTo>
                  <a:cubicBezTo>
                    <a:pt x="160" y="538"/>
                    <a:pt x="199" y="577"/>
                    <a:pt x="279" y="577"/>
                  </a:cubicBezTo>
                  <a:cubicBezTo>
                    <a:pt x="364" y="634"/>
                    <a:pt x="457" y="645"/>
                    <a:pt x="551" y="645"/>
                  </a:cubicBezTo>
                  <a:cubicBezTo>
                    <a:pt x="614" y="645"/>
                    <a:pt x="677" y="640"/>
                    <a:pt x="740" y="640"/>
                  </a:cubicBezTo>
                  <a:cubicBezTo>
                    <a:pt x="850" y="640"/>
                    <a:pt x="957" y="655"/>
                    <a:pt x="1055" y="737"/>
                  </a:cubicBezTo>
                  <a:cubicBezTo>
                    <a:pt x="1174" y="776"/>
                    <a:pt x="1294" y="776"/>
                    <a:pt x="1413" y="776"/>
                  </a:cubicBezTo>
                  <a:cubicBezTo>
                    <a:pt x="1572" y="916"/>
                    <a:pt x="1851" y="776"/>
                    <a:pt x="1990" y="935"/>
                  </a:cubicBezTo>
                  <a:cubicBezTo>
                    <a:pt x="2007" y="933"/>
                    <a:pt x="2025" y="933"/>
                    <a:pt x="2043" y="933"/>
                  </a:cubicBezTo>
                  <a:cubicBezTo>
                    <a:pt x="2088" y="933"/>
                    <a:pt x="2136" y="937"/>
                    <a:pt x="2185" y="937"/>
                  </a:cubicBezTo>
                  <a:cubicBezTo>
                    <a:pt x="2301" y="937"/>
                    <a:pt x="2420" y="911"/>
                    <a:pt x="2507" y="737"/>
                  </a:cubicBezTo>
                  <a:cubicBezTo>
                    <a:pt x="1910" y="637"/>
                    <a:pt x="1473" y="180"/>
                    <a:pt x="856" y="180"/>
                  </a:cubicBezTo>
                  <a:cubicBezTo>
                    <a:pt x="717" y="80"/>
                    <a:pt x="557" y="120"/>
                    <a:pt x="4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07" name="Google Shape;6411;p9">
              <a:extLst>
                <a:ext uri="{FF2B5EF4-FFF2-40B4-BE49-F238E27FC236}">
                  <a16:creationId xmlns:a16="http://schemas.microsoft.com/office/drawing/2014/main" id="{A535B356-91A5-4469-8DBA-0C0FA708FA34}"/>
                </a:ext>
              </a:extLst>
            </p:cNvPr>
            <p:cNvSpPr/>
            <p:nvPr/>
          </p:nvSpPr>
          <p:spPr>
            <a:xfrm>
              <a:off x="5211175" y="3104650"/>
              <a:ext cx="72650" cy="14950"/>
            </a:xfrm>
            <a:custGeom>
              <a:avLst/>
              <a:gdLst/>
              <a:ahLst/>
              <a:cxnLst/>
              <a:rect l="l" t="t" r="r" b="b"/>
              <a:pathLst>
                <a:path w="2906" h="598" extrusionOk="0">
                  <a:moveTo>
                    <a:pt x="120" y="1"/>
                  </a:moveTo>
                  <a:cubicBezTo>
                    <a:pt x="40" y="80"/>
                    <a:pt x="1" y="120"/>
                    <a:pt x="1" y="180"/>
                  </a:cubicBezTo>
                  <a:cubicBezTo>
                    <a:pt x="1" y="279"/>
                    <a:pt x="21" y="339"/>
                    <a:pt x="80" y="418"/>
                  </a:cubicBezTo>
                  <a:cubicBezTo>
                    <a:pt x="108" y="446"/>
                    <a:pt x="140" y="461"/>
                    <a:pt x="174" y="461"/>
                  </a:cubicBezTo>
                  <a:cubicBezTo>
                    <a:pt x="214" y="461"/>
                    <a:pt x="256" y="441"/>
                    <a:pt x="299" y="399"/>
                  </a:cubicBezTo>
                  <a:cubicBezTo>
                    <a:pt x="440" y="382"/>
                    <a:pt x="581" y="375"/>
                    <a:pt x="722" y="375"/>
                  </a:cubicBezTo>
                  <a:cubicBezTo>
                    <a:pt x="1416" y="375"/>
                    <a:pt x="2108" y="548"/>
                    <a:pt x="2786" y="597"/>
                  </a:cubicBezTo>
                  <a:cubicBezTo>
                    <a:pt x="2905" y="379"/>
                    <a:pt x="2706" y="319"/>
                    <a:pt x="2587" y="220"/>
                  </a:cubicBezTo>
                  <a:cubicBezTo>
                    <a:pt x="2052" y="202"/>
                    <a:pt x="1502" y="5"/>
                    <a:pt x="950" y="5"/>
                  </a:cubicBezTo>
                  <a:cubicBezTo>
                    <a:pt x="866" y="5"/>
                    <a:pt x="781" y="10"/>
                    <a:pt x="697" y="21"/>
                  </a:cubicBezTo>
                  <a:cubicBezTo>
                    <a:pt x="617" y="80"/>
                    <a:pt x="548" y="110"/>
                    <a:pt x="483" y="110"/>
                  </a:cubicBezTo>
                  <a:cubicBezTo>
                    <a:pt x="418" y="110"/>
                    <a:pt x="359" y="80"/>
                    <a:pt x="299" y="21"/>
                  </a:cubicBezTo>
                  <a:cubicBezTo>
                    <a:pt x="220" y="1"/>
                    <a:pt x="180" y="1"/>
                    <a:pt x="1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08" name="Google Shape;6412;p9">
              <a:extLst>
                <a:ext uri="{FF2B5EF4-FFF2-40B4-BE49-F238E27FC236}">
                  <a16:creationId xmlns:a16="http://schemas.microsoft.com/office/drawing/2014/main" id="{CD7F0DC8-9D4C-4EAF-BEA1-07672014E55C}"/>
                </a:ext>
              </a:extLst>
            </p:cNvPr>
            <p:cNvSpPr/>
            <p:nvPr/>
          </p:nvSpPr>
          <p:spPr>
            <a:xfrm>
              <a:off x="5152000" y="3099675"/>
              <a:ext cx="62200" cy="15550"/>
            </a:xfrm>
            <a:custGeom>
              <a:avLst/>
              <a:gdLst/>
              <a:ahLst/>
              <a:cxnLst/>
              <a:rect l="l" t="t" r="r" b="b"/>
              <a:pathLst>
                <a:path w="2488" h="622" extrusionOk="0">
                  <a:moveTo>
                    <a:pt x="0" y="1"/>
                  </a:moveTo>
                  <a:cubicBezTo>
                    <a:pt x="100" y="279"/>
                    <a:pt x="359" y="220"/>
                    <a:pt x="577" y="239"/>
                  </a:cubicBezTo>
                  <a:lnTo>
                    <a:pt x="796" y="399"/>
                  </a:lnTo>
                  <a:cubicBezTo>
                    <a:pt x="975" y="478"/>
                    <a:pt x="1114" y="598"/>
                    <a:pt x="1313" y="598"/>
                  </a:cubicBezTo>
                  <a:cubicBezTo>
                    <a:pt x="1490" y="598"/>
                    <a:pt x="1667" y="621"/>
                    <a:pt x="1840" y="621"/>
                  </a:cubicBezTo>
                  <a:cubicBezTo>
                    <a:pt x="2057" y="621"/>
                    <a:pt x="2268" y="584"/>
                    <a:pt x="2467" y="419"/>
                  </a:cubicBezTo>
                  <a:cubicBezTo>
                    <a:pt x="2467" y="339"/>
                    <a:pt x="2487" y="279"/>
                    <a:pt x="2487" y="200"/>
                  </a:cubicBezTo>
                  <a:cubicBezTo>
                    <a:pt x="2119" y="38"/>
                    <a:pt x="1743" y="2"/>
                    <a:pt x="1366" y="2"/>
                  </a:cubicBezTo>
                  <a:cubicBezTo>
                    <a:pt x="1063" y="2"/>
                    <a:pt x="759" y="25"/>
                    <a:pt x="459" y="25"/>
                  </a:cubicBezTo>
                  <a:cubicBezTo>
                    <a:pt x="305" y="25"/>
                    <a:pt x="152" y="19"/>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09" name="Google Shape;6413;p9">
              <a:extLst>
                <a:ext uri="{FF2B5EF4-FFF2-40B4-BE49-F238E27FC236}">
                  <a16:creationId xmlns:a16="http://schemas.microsoft.com/office/drawing/2014/main" id="{9208A953-FCAB-4FE5-92A2-15A2961F9634}"/>
                </a:ext>
              </a:extLst>
            </p:cNvPr>
            <p:cNvSpPr/>
            <p:nvPr/>
          </p:nvSpPr>
          <p:spPr>
            <a:xfrm>
              <a:off x="5275325" y="3110625"/>
              <a:ext cx="42300" cy="13350"/>
            </a:xfrm>
            <a:custGeom>
              <a:avLst/>
              <a:gdLst/>
              <a:ahLst/>
              <a:cxnLst/>
              <a:rect l="l" t="t" r="r" b="b"/>
              <a:pathLst>
                <a:path w="1692" h="534" extrusionOk="0">
                  <a:moveTo>
                    <a:pt x="1" y="0"/>
                  </a:moveTo>
                  <a:lnTo>
                    <a:pt x="1" y="0"/>
                  </a:lnTo>
                  <a:cubicBezTo>
                    <a:pt x="41" y="140"/>
                    <a:pt x="120" y="259"/>
                    <a:pt x="200" y="378"/>
                  </a:cubicBezTo>
                  <a:cubicBezTo>
                    <a:pt x="432" y="471"/>
                    <a:pt x="650" y="534"/>
                    <a:pt x="874" y="534"/>
                  </a:cubicBezTo>
                  <a:cubicBezTo>
                    <a:pt x="1131" y="534"/>
                    <a:pt x="1394" y="452"/>
                    <a:pt x="1692" y="239"/>
                  </a:cubicBezTo>
                  <a:cubicBezTo>
                    <a:pt x="1035" y="160"/>
                    <a:pt x="518" y="8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10" name="Google Shape;6414;p9">
              <a:extLst>
                <a:ext uri="{FF2B5EF4-FFF2-40B4-BE49-F238E27FC236}">
                  <a16:creationId xmlns:a16="http://schemas.microsoft.com/office/drawing/2014/main" id="{6BD20AEC-045C-4805-BBAD-72BFB222CE4F}"/>
                </a:ext>
              </a:extLst>
            </p:cNvPr>
            <p:cNvSpPr/>
            <p:nvPr/>
          </p:nvSpPr>
          <p:spPr>
            <a:xfrm>
              <a:off x="5452375" y="3176775"/>
              <a:ext cx="29875" cy="5050"/>
            </a:xfrm>
            <a:custGeom>
              <a:avLst/>
              <a:gdLst/>
              <a:ahLst/>
              <a:cxnLst/>
              <a:rect l="l" t="t" r="r" b="b"/>
              <a:pathLst>
                <a:path w="1195" h="202" extrusionOk="0">
                  <a:moveTo>
                    <a:pt x="1" y="0"/>
                  </a:moveTo>
                  <a:lnTo>
                    <a:pt x="1" y="0"/>
                  </a:lnTo>
                  <a:cubicBezTo>
                    <a:pt x="164" y="164"/>
                    <a:pt x="356" y="202"/>
                    <a:pt x="555" y="202"/>
                  </a:cubicBezTo>
                  <a:cubicBezTo>
                    <a:pt x="727" y="202"/>
                    <a:pt x="904" y="174"/>
                    <a:pt x="1074" y="174"/>
                  </a:cubicBezTo>
                  <a:cubicBezTo>
                    <a:pt x="1115" y="174"/>
                    <a:pt x="1155" y="175"/>
                    <a:pt x="1194" y="179"/>
                  </a:cubicBezTo>
                  <a:cubicBezTo>
                    <a:pt x="929" y="20"/>
                    <a:pt x="664" y="2"/>
                    <a:pt x="398" y="2"/>
                  </a:cubicBezTo>
                  <a:cubicBezTo>
                    <a:pt x="323" y="2"/>
                    <a:pt x="247" y="4"/>
                    <a:pt x="171" y="4"/>
                  </a:cubicBezTo>
                  <a:cubicBezTo>
                    <a:pt x="114" y="4"/>
                    <a:pt x="57" y="3"/>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11" name="Google Shape;6415;p9">
              <a:extLst>
                <a:ext uri="{FF2B5EF4-FFF2-40B4-BE49-F238E27FC236}">
                  <a16:creationId xmlns:a16="http://schemas.microsoft.com/office/drawing/2014/main" id="{14DB8B0D-82A8-448C-9A55-AF8547A767D1}"/>
                </a:ext>
              </a:extLst>
            </p:cNvPr>
            <p:cNvSpPr/>
            <p:nvPr/>
          </p:nvSpPr>
          <p:spPr>
            <a:xfrm>
              <a:off x="5242025" y="3150900"/>
              <a:ext cx="24375" cy="11500"/>
            </a:xfrm>
            <a:custGeom>
              <a:avLst/>
              <a:gdLst/>
              <a:ahLst/>
              <a:cxnLst/>
              <a:rect l="l" t="t" r="r" b="b"/>
              <a:pathLst>
                <a:path w="975" h="460" extrusionOk="0">
                  <a:moveTo>
                    <a:pt x="431" y="0"/>
                  </a:moveTo>
                  <a:cubicBezTo>
                    <a:pt x="299" y="0"/>
                    <a:pt x="167" y="46"/>
                    <a:pt x="40" y="120"/>
                  </a:cubicBezTo>
                  <a:lnTo>
                    <a:pt x="0" y="160"/>
                  </a:lnTo>
                  <a:cubicBezTo>
                    <a:pt x="139" y="384"/>
                    <a:pt x="301" y="459"/>
                    <a:pt x="479" y="459"/>
                  </a:cubicBezTo>
                  <a:cubicBezTo>
                    <a:pt x="633" y="459"/>
                    <a:pt x="800" y="403"/>
                    <a:pt x="975" y="339"/>
                  </a:cubicBezTo>
                  <a:lnTo>
                    <a:pt x="975" y="259"/>
                  </a:lnTo>
                  <a:cubicBezTo>
                    <a:pt x="895" y="220"/>
                    <a:pt x="855" y="160"/>
                    <a:pt x="776" y="120"/>
                  </a:cubicBezTo>
                  <a:cubicBezTo>
                    <a:pt x="664" y="36"/>
                    <a:pt x="548" y="0"/>
                    <a:pt x="43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12" name="Google Shape;6416;p9">
              <a:extLst>
                <a:ext uri="{FF2B5EF4-FFF2-40B4-BE49-F238E27FC236}">
                  <a16:creationId xmlns:a16="http://schemas.microsoft.com/office/drawing/2014/main" id="{54D0B40C-BEC0-4CFC-ADA3-8B0FDF3D8046}"/>
                </a:ext>
              </a:extLst>
            </p:cNvPr>
            <p:cNvSpPr/>
            <p:nvPr/>
          </p:nvSpPr>
          <p:spPr>
            <a:xfrm>
              <a:off x="5278325" y="3158075"/>
              <a:ext cx="26875" cy="4300"/>
            </a:xfrm>
            <a:custGeom>
              <a:avLst/>
              <a:gdLst/>
              <a:ahLst/>
              <a:cxnLst/>
              <a:rect l="l" t="t" r="r" b="b"/>
              <a:pathLst>
                <a:path w="1075" h="172" extrusionOk="0">
                  <a:moveTo>
                    <a:pt x="482" y="1"/>
                  </a:moveTo>
                  <a:cubicBezTo>
                    <a:pt x="348" y="1"/>
                    <a:pt x="212" y="16"/>
                    <a:pt x="80" y="32"/>
                  </a:cubicBezTo>
                  <a:cubicBezTo>
                    <a:pt x="40" y="32"/>
                    <a:pt x="20" y="32"/>
                    <a:pt x="20" y="72"/>
                  </a:cubicBezTo>
                  <a:cubicBezTo>
                    <a:pt x="0" y="92"/>
                    <a:pt x="20" y="151"/>
                    <a:pt x="80" y="171"/>
                  </a:cubicBezTo>
                  <a:lnTo>
                    <a:pt x="1074" y="171"/>
                  </a:lnTo>
                  <a:cubicBezTo>
                    <a:pt x="893" y="38"/>
                    <a:pt x="690" y="1"/>
                    <a:pt x="4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13" name="Google Shape;6417;p9">
              <a:extLst>
                <a:ext uri="{FF2B5EF4-FFF2-40B4-BE49-F238E27FC236}">
                  <a16:creationId xmlns:a16="http://schemas.microsoft.com/office/drawing/2014/main" id="{E4C2D1A7-C116-4B45-AA1D-B94BC2D79CA1}"/>
                </a:ext>
              </a:extLst>
            </p:cNvPr>
            <p:cNvSpPr/>
            <p:nvPr/>
          </p:nvSpPr>
          <p:spPr>
            <a:xfrm>
              <a:off x="5479725" y="3072225"/>
              <a:ext cx="19925" cy="5100"/>
            </a:xfrm>
            <a:custGeom>
              <a:avLst/>
              <a:gdLst/>
              <a:ahLst/>
              <a:cxnLst/>
              <a:rect l="l" t="t" r="r" b="b"/>
              <a:pathLst>
                <a:path w="797" h="204" extrusionOk="0">
                  <a:moveTo>
                    <a:pt x="382" y="1"/>
                  </a:moveTo>
                  <a:cubicBezTo>
                    <a:pt x="256" y="1"/>
                    <a:pt x="125" y="25"/>
                    <a:pt x="1" y="25"/>
                  </a:cubicBezTo>
                  <a:cubicBezTo>
                    <a:pt x="21" y="84"/>
                    <a:pt x="41" y="124"/>
                    <a:pt x="41" y="184"/>
                  </a:cubicBezTo>
                  <a:cubicBezTo>
                    <a:pt x="299" y="184"/>
                    <a:pt x="538" y="204"/>
                    <a:pt x="796" y="204"/>
                  </a:cubicBezTo>
                  <a:cubicBezTo>
                    <a:pt x="686" y="38"/>
                    <a:pt x="539" y="1"/>
                    <a:pt x="3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14" name="Google Shape;6418;p9">
              <a:extLst>
                <a:ext uri="{FF2B5EF4-FFF2-40B4-BE49-F238E27FC236}">
                  <a16:creationId xmlns:a16="http://schemas.microsoft.com/office/drawing/2014/main" id="{20E6D73C-8447-44AD-A741-32F7DB6960A7}"/>
                </a:ext>
              </a:extLst>
            </p:cNvPr>
            <p:cNvSpPr/>
            <p:nvPr/>
          </p:nvSpPr>
          <p:spPr>
            <a:xfrm>
              <a:off x="5218150" y="3105275"/>
              <a:ext cx="9975" cy="3950"/>
            </a:xfrm>
            <a:custGeom>
              <a:avLst/>
              <a:gdLst/>
              <a:ahLst/>
              <a:cxnLst/>
              <a:rect l="l" t="t" r="r" b="b"/>
              <a:pathLst>
                <a:path w="399" h="158" extrusionOk="0">
                  <a:moveTo>
                    <a:pt x="192" y="1"/>
                  </a:moveTo>
                  <a:cubicBezTo>
                    <a:pt x="125" y="1"/>
                    <a:pt x="60" y="6"/>
                    <a:pt x="0" y="15"/>
                  </a:cubicBezTo>
                  <a:cubicBezTo>
                    <a:pt x="61" y="107"/>
                    <a:pt x="128" y="157"/>
                    <a:pt x="197" y="157"/>
                  </a:cubicBezTo>
                  <a:cubicBezTo>
                    <a:pt x="262" y="157"/>
                    <a:pt x="330" y="112"/>
                    <a:pt x="398" y="15"/>
                  </a:cubicBezTo>
                  <a:cubicBezTo>
                    <a:pt x="328" y="6"/>
                    <a:pt x="259" y="1"/>
                    <a:pt x="1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15" name="Google Shape;6419;p9">
              <a:extLst>
                <a:ext uri="{FF2B5EF4-FFF2-40B4-BE49-F238E27FC236}">
                  <a16:creationId xmlns:a16="http://schemas.microsoft.com/office/drawing/2014/main" id="{BC9A8281-4B1A-4DCB-8668-71223609A265}"/>
                </a:ext>
              </a:extLst>
            </p:cNvPr>
            <p:cNvSpPr/>
            <p:nvPr/>
          </p:nvSpPr>
          <p:spPr>
            <a:xfrm>
              <a:off x="5145025" y="3119900"/>
              <a:ext cx="11475" cy="5175"/>
            </a:xfrm>
            <a:custGeom>
              <a:avLst/>
              <a:gdLst/>
              <a:ahLst/>
              <a:cxnLst/>
              <a:rect l="l" t="t" r="r" b="b"/>
              <a:pathLst>
                <a:path w="459" h="207" extrusionOk="0">
                  <a:moveTo>
                    <a:pt x="136" y="1"/>
                  </a:moveTo>
                  <a:cubicBezTo>
                    <a:pt x="104" y="1"/>
                    <a:pt x="73" y="3"/>
                    <a:pt x="41" y="7"/>
                  </a:cubicBezTo>
                  <a:cubicBezTo>
                    <a:pt x="41" y="7"/>
                    <a:pt x="1" y="27"/>
                    <a:pt x="1" y="87"/>
                  </a:cubicBezTo>
                  <a:cubicBezTo>
                    <a:pt x="1" y="127"/>
                    <a:pt x="41" y="147"/>
                    <a:pt x="81" y="186"/>
                  </a:cubicBezTo>
                  <a:lnTo>
                    <a:pt x="180" y="186"/>
                  </a:lnTo>
                  <a:lnTo>
                    <a:pt x="260" y="206"/>
                  </a:lnTo>
                  <a:cubicBezTo>
                    <a:pt x="339" y="186"/>
                    <a:pt x="379" y="186"/>
                    <a:pt x="458" y="167"/>
                  </a:cubicBezTo>
                  <a:cubicBezTo>
                    <a:pt x="379" y="39"/>
                    <a:pt x="261" y="1"/>
                    <a:pt x="13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16" name="Google Shape;6420;p9">
              <a:extLst>
                <a:ext uri="{FF2B5EF4-FFF2-40B4-BE49-F238E27FC236}">
                  <a16:creationId xmlns:a16="http://schemas.microsoft.com/office/drawing/2014/main" id="{B048A380-2AB5-4351-8B21-97790BC52497}"/>
                </a:ext>
              </a:extLst>
            </p:cNvPr>
            <p:cNvSpPr/>
            <p:nvPr/>
          </p:nvSpPr>
          <p:spPr>
            <a:xfrm>
              <a:off x="5275825" y="3157875"/>
              <a:ext cx="5000" cy="4000"/>
            </a:xfrm>
            <a:custGeom>
              <a:avLst/>
              <a:gdLst/>
              <a:ahLst/>
              <a:cxnLst/>
              <a:rect l="l" t="t" r="r" b="b"/>
              <a:pathLst>
                <a:path w="200" h="160" extrusionOk="0">
                  <a:moveTo>
                    <a:pt x="1" y="0"/>
                  </a:moveTo>
                  <a:cubicBezTo>
                    <a:pt x="21" y="80"/>
                    <a:pt x="100" y="159"/>
                    <a:pt x="200" y="159"/>
                  </a:cubicBezTo>
                  <a:cubicBezTo>
                    <a:pt x="180" y="100"/>
                    <a:pt x="180" y="60"/>
                    <a:pt x="18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17" name="Google Shape;6421;p9">
              <a:extLst>
                <a:ext uri="{FF2B5EF4-FFF2-40B4-BE49-F238E27FC236}">
                  <a16:creationId xmlns:a16="http://schemas.microsoft.com/office/drawing/2014/main" id="{F214136B-EF8C-4E84-8AAA-CEC7CB5605AF}"/>
                </a:ext>
              </a:extLst>
            </p:cNvPr>
            <p:cNvSpPr/>
            <p:nvPr/>
          </p:nvSpPr>
          <p:spPr>
            <a:xfrm>
              <a:off x="5092825" y="3105125"/>
              <a:ext cx="121375" cy="14950"/>
            </a:xfrm>
            <a:custGeom>
              <a:avLst/>
              <a:gdLst/>
              <a:ahLst/>
              <a:cxnLst/>
              <a:rect l="l" t="t" r="r" b="b"/>
              <a:pathLst>
                <a:path w="4855" h="598" extrusionOk="0">
                  <a:moveTo>
                    <a:pt x="1268" y="1"/>
                  </a:moveTo>
                  <a:cubicBezTo>
                    <a:pt x="851" y="1"/>
                    <a:pt x="433" y="54"/>
                    <a:pt x="0" y="101"/>
                  </a:cubicBezTo>
                  <a:cubicBezTo>
                    <a:pt x="597" y="360"/>
                    <a:pt x="1194" y="399"/>
                    <a:pt x="1791" y="419"/>
                  </a:cubicBezTo>
                  <a:cubicBezTo>
                    <a:pt x="1962" y="384"/>
                    <a:pt x="2132" y="370"/>
                    <a:pt x="2301" y="370"/>
                  </a:cubicBezTo>
                  <a:cubicBezTo>
                    <a:pt x="2981" y="370"/>
                    <a:pt x="3641" y="598"/>
                    <a:pt x="4324" y="598"/>
                  </a:cubicBezTo>
                  <a:cubicBezTo>
                    <a:pt x="4434" y="598"/>
                    <a:pt x="4544" y="592"/>
                    <a:pt x="4655" y="578"/>
                  </a:cubicBezTo>
                  <a:lnTo>
                    <a:pt x="4854" y="380"/>
                  </a:lnTo>
                  <a:cubicBezTo>
                    <a:pt x="4834" y="320"/>
                    <a:pt x="4834" y="260"/>
                    <a:pt x="4834" y="181"/>
                  </a:cubicBezTo>
                  <a:lnTo>
                    <a:pt x="3481" y="181"/>
                  </a:lnTo>
                  <a:cubicBezTo>
                    <a:pt x="3382" y="81"/>
                    <a:pt x="3223" y="121"/>
                    <a:pt x="3084" y="21"/>
                  </a:cubicBezTo>
                  <a:lnTo>
                    <a:pt x="2944" y="21"/>
                  </a:lnTo>
                  <a:cubicBezTo>
                    <a:pt x="2815" y="141"/>
                    <a:pt x="2691" y="181"/>
                    <a:pt x="2561" y="181"/>
                  </a:cubicBezTo>
                  <a:cubicBezTo>
                    <a:pt x="2432" y="181"/>
                    <a:pt x="2298" y="141"/>
                    <a:pt x="2149" y="101"/>
                  </a:cubicBezTo>
                  <a:cubicBezTo>
                    <a:pt x="1853" y="27"/>
                    <a:pt x="1561" y="1"/>
                    <a:pt x="126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18" name="Google Shape;6422;p9">
              <a:extLst>
                <a:ext uri="{FF2B5EF4-FFF2-40B4-BE49-F238E27FC236}">
                  <a16:creationId xmlns:a16="http://schemas.microsoft.com/office/drawing/2014/main" id="{9F1BC96D-5B1F-4603-9EF4-24618B906E79}"/>
                </a:ext>
              </a:extLst>
            </p:cNvPr>
            <p:cNvSpPr/>
            <p:nvPr/>
          </p:nvSpPr>
          <p:spPr>
            <a:xfrm>
              <a:off x="5241525" y="2848525"/>
              <a:ext cx="44275" cy="22900"/>
            </a:xfrm>
            <a:custGeom>
              <a:avLst/>
              <a:gdLst/>
              <a:ahLst/>
              <a:cxnLst/>
              <a:rect l="l" t="t" r="r" b="b"/>
              <a:pathLst>
                <a:path w="1771" h="916" extrusionOk="0">
                  <a:moveTo>
                    <a:pt x="20" y="1"/>
                  </a:moveTo>
                  <a:cubicBezTo>
                    <a:pt x="0" y="81"/>
                    <a:pt x="0" y="120"/>
                    <a:pt x="0" y="180"/>
                  </a:cubicBezTo>
                  <a:cubicBezTo>
                    <a:pt x="20" y="498"/>
                    <a:pt x="80" y="757"/>
                    <a:pt x="497" y="757"/>
                  </a:cubicBezTo>
                  <a:cubicBezTo>
                    <a:pt x="716" y="757"/>
                    <a:pt x="975" y="876"/>
                    <a:pt x="1194" y="916"/>
                  </a:cubicBezTo>
                  <a:cubicBezTo>
                    <a:pt x="1353" y="697"/>
                    <a:pt x="1572" y="777"/>
                    <a:pt x="1771" y="737"/>
                  </a:cubicBezTo>
                  <a:cubicBezTo>
                    <a:pt x="1751" y="618"/>
                    <a:pt x="1711" y="518"/>
                    <a:pt x="1572" y="498"/>
                  </a:cubicBezTo>
                  <a:cubicBezTo>
                    <a:pt x="1054" y="339"/>
                    <a:pt x="517" y="180"/>
                    <a:pt x="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19" name="Google Shape;6423;p9">
              <a:extLst>
                <a:ext uri="{FF2B5EF4-FFF2-40B4-BE49-F238E27FC236}">
                  <a16:creationId xmlns:a16="http://schemas.microsoft.com/office/drawing/2014/main" id="{F32A18CE-3067-4415-A3AA-8801299CB42E}"/>
                </a:ext>
              </a:extLst>
            </p:cNvPr>
            <p:cNvSpPr/>
            <p:nvPr/>
          </p:nvSpPr>
          <p:spPr>
            <a:xfrm>
              <a:off x="5297725" y="2861975"/>
              <a:ext cx="58700" cy="21925"/>
            </a:xfrm>
            <a:custGeom>
              <a:avLst/>
              <a:gdLst/>
              <a:ahLst/>
              <a:cxnLst/>
              <a:rect l="l" t="t" r="r" b="b"/>
              <a:pathLst>
                <a:path w="2348" h="877" extrusionOk="0">
                  <a:moveTo>
                    <a:pt x="418" y="0"/>
                  </a:moveTo>
                  <a:cubicBezTo>
                    <a:pt x="338" y="179"/>
                    <a:pt x="199" y="199"/>
                    <a:pt x="20" y="239"/>
                  </a:cubicBezTo>
                  <a:cubicBezTo>
                    <a:pt x="20" y="239"/>
                    <a:pt x="0" y="239"/>
                    <a:pt x="0" y="279"/>
                  </a:cubicBezTo>
                  <a:cubicBezTo>
                    <a:pt x="0" y="338"/>
                    <a:pt x="20" y="358"/>
                    <a:pt x="60" y="378"/>
                  </a:cubicBezTo>
                  <a:cubicBezTo>
                    <a:pt x="139" y="398"/>
                    <a:pt x="199" y="398"/>
                    <a:pt x="259" y="398"/>
                  </a:cubicBezTo>
                  <a:cubicBezTo>
                    <a:pt x="358" y="497"/>
                    <a:pt x="537" y="477"/>
                    <a:pt x="617" y="557"/>
                  </a:cubicBezTo>
                  <a:cubicBezTo>
                    <a:pt x="659" y="600"/>
                    <a:pt x="691" y="619"/>
                    <a:pt x="723" y="619"/>
                  </a:cubicBezTo>
                  <a:cubicBezTo>
                    <a:pt x="750" y="619"/>
                    <a:pt x="779" y="605"/>
                    <a:pt x="816" y="577"/>
                  </a:cubicBezTo>
                  <a:lnTo>
                    <a:pt x="995" y="577"/>
                  </a:lnTo>
                  <a:cubicBezTo>
                    <a:pt x="1054" y="637"/>
                    <a:pt x="1114" y="696"/>
                    <a:pt x="1194" y="756"/>
                  </a:cubicBezTo>
                  <a:cubicBezTo>
                    <a:pt x="1233" y="744"/>
                    <a:pt x="1272" y="740"/>
                    <a:pt x="1311" y="740"/>
                  </a:cubicBezTo>
                  <a:cubicBezTo>
                    <a:pt x="1518" y="740"/>
                    <a:pt x="1726" y="877"/>
                    <a:pt x="1982" y="877"/>
                  </a:cubicBezTo>
                  <a:cubicBezTo>
                    <a:pt x="2093" y="877"/>
                    <a:pt x="2214" y="851"/>
                    <a:pt x="2347" y="776"/>
                  </a:cubicBezTo>
                  <a:cubicBezTo>
                    <a:pt x="1611" y="477"/>
                    <a:pt x="1015" y="259"/>
                    <a:pt x="41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20" name="Google Shape;6424;p9">
              <a:extLst>
                <a:ext uri="{FF2B5EF4-FFF2-40B4-BE49-F238E27FC236}">
                  <a16:creationId xmlns:a16="http://schemas.microsoft.com/office/drawing/2014/main" id="{213E595B-61E1-4584-834A-E774566D53BA}"/>
                </a:ext>
              </a:extLst>
            </p:cNvPr>
            <p:cNvSpPr/>
            <p:nvPr/>
          </p:nvSpPr>
          <p:spPr>
            <a:xfrm>
              <a:off x="5246500" y="2836650"/>
              <a:ext cx="14425" cy="10550"/>
            </a:xfrm>
            <a:custGeom>
              <a:avLst/>
              <a:gdLst/>
              <a:ahLst/>
              <a:cxnLst/>
              <a:rect l="l" t="t" r="r" b="b"/>
              <a:pathLst>
                <a:path w="577" h="422" extrusionOk="0">
                  <a:moveTo>
                    <a:pt x="182" y="1"/>
                  </a:moveTo>
                  <a:cubicBezTo>
                    <a:pt x="119" y="1"/>
                    <a:pt x="57" y="31"/>
                    <a:pt x="0" y="98"/>
                  </a:cubicBezTo>
                  <a:cubicBezTo>
                    <a:pt x="96" y="222"/>
                    <a:pt x="193" y="421"/>
                    <a:pt x="341" y="421"/>
                  </a:cubicBezTo>
                  <a:cubicBezTo>
                    <a:pt x="408" y="421"/>
                    <a:pt x="485" y="381"/>
                    <a:pt x="577" y="277"/>
                  </a:cubicBezTo>
                  <a:cubicBezTo>
                    <a:pt x="497" y="217"/>
                    <a:pt x="458" y="158"/>
                    <a:pt x="378" y="98"/>
                  </a:cubicBezTo>
                  <a:cubicBezTo>
                    <a:pt x="316" y="36"/>
                    <a:pt x="249" y="1"/>
                    <a:pt x="1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21" name="Google Shape;6425;p9">
              <a:extLst>
                <a:ext uri="{FF2B5EF4-FFF2-40B4-BE49-F238E27FC236}">
                  <a16:creationId xmlns:a16="http://schemas.microsoft.com/office/drawing/2014/main" id="{33F49FC0-D002-4AC1-8497-6C51820A8275}"/>
                </a:ext>
              </a:extLst>
            </p:cNvPr>
            <p:cNvSpPr/>
            <p:nvPr/>
          </p:nvSpPr>
          <p:spPr>
            <a:xfrm>
              <a:off x="5290250" y="2867925"/>
              <a:ext cx="8975" cy="4000"/>
            </a:xfrm>
            <a:custGeom>
              <a:avLst/>
              <a:gdLst/>
              <a:ahLst/>
              <a:cxnLst/>
              <a:rect l="l" t="t" r="r" b="b"/>
              <a:pathLst>
                <a:path w="359" h="160" extrusionOk="0">
                  <a:moveTo>
                    <a:pt x="1" y="1"/>
                  </a:moveTo>
                  <a:cubicBezTo>
                    <a:pt x="60" y="140"/>
                    <a:pt x="219" y="160"/>
                    <a:pt x="359" y="160"/>
                  </a:cubicBezTo>
                  <a:cubicBezTo>
                    <a:pt x="359" y="120"/>
                    <a:pt x="359" y="60"/>
                    <a:pt x="339" y="21"/>
                  </a:cubicBezTo>
                  <a:cubicBezTo>
                    <a:pt x="219" y="1"/>
                    <a:pt x="100" y="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22" name="Google Shape;6426;p9">
              <a:extLst>
                <a:ext uri="{FF2B5EF4-FFF2-40B4-BE49-F238E27FC236}">
                  <a16:creationId xmlns:a16="http://schemas.microsoft.com/office/drawing/2014/main" id="{C8EA7C93-2D45-4079-B9A2-E753E82B8CFE}"/>
                </a:ext>
              </a:extLst>
            </p:cNvPr>
            <p:cNvSpPr/>
            <p:nvPr/>
          </p:nvSpPr>
          <p:spPr>
            <a:xfrm>
              <a:off x="5246500" y="2833625"/>
              <a:ext cx="9475" cy="5475"/>
            </a:xfrm>
            <a:custGeom>
              <a:avLst/>
              <a:gdLst/>
              <a:ahLst/>
              <a:cxnLst/>
              <a:rect l="l" t="t" r="r" b="b"/>
              <a:pathLst>
                <a:path w="379" h="219" extrusionOk="0">
                  <a:moveTo>
                    <a:pt x="20" y="0"/>
                  </a:moveTo>
                  <a:cubicBezTo>
                    <a:pt x="20" y="60"/>
                    <a:pt x="0" y="139"/>
                    <a:pt x="0" y="219"/>
                  </a:cubicBezTo>
                  <a:lnTo>
                    <a:pt x="378" y="219"/>
                  </a:lnTo>
                  <a:cubicBezTo>
                    <a:pt x="318" y="40"/>
                    <a:pt x="199" y="20"/>
                    <a:pt x="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23" name="Google Shape;6427;p9">
              <a:extLst>
                <a:ext uri="{FF2B5EF4-FFF2-40B4-BE49-F238E27FC236}">
                  <a16:creationId xmlns:a16="http://schemas.microsoft.com/office/drawing/2014/main" id="{36B3A033-AC84-4104-AAA9-2AA5EFE9ED57}"/>
                </a:ext>
              </a:extLst>
            </p:cNvPr>
            <p:cNvSpPr/>
            <p:nvPr/>
          </p:nvSpPr>
          <p:spPr>
            <a:xfrm>
              <a:off x="5280300" y="2871900"/>
              <a:ext cx="4500" cy="4500"/>
            </a:xfrm>
            <a:custGeom>
              <a:avLst/>
              <a:gdLst/>
              <a:ahLst/>
              <a:cxnLst/>
              <a:rect l="l" t="t" r="r" b="b"/>
              <a:pathLst>
                <a:path w="180" h="180" extrusionOk="0">
                  <a:moveTo>
                    <a:pt x="1" y="1"/>
                  </a:moveTo>
                  <a:cubicBezTo>
                    <a:pt x="60" y="61"/>
                    <a:pt x="120" y="140"/>
                    <a:pt x="180" y="180"/>
                  </a:cubicBezTo>
                  <a:cubicBezTo>
                    <a:pt x="120" y="140"/>
                    <a:pt x="60" y="6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24" name="Google Shape;6428;p9">
              <a:extLst>
                <a:ext uri="{FF2B5EF4-FFF2-40B4-BE49-F238E27FC236}">
                  <a16:creationId xmlns:a16="http://schemas.microsoft.com/office/drawing/2014/main" id="{8B6F46E0-9E34-4413-A134-513A550AA0A3}"/>
                </a:ext>
              </a:extLst>
            </p:cNvPr>
            <p:cNvSpPr/>
            <p:nvPr/>
          </p:nvSpPr>
          <p:spPr>
            <a:xfrm>
              <a:off x="5756725" y="3128825"/>
              <a:ext cx="326275" cy="61075"/>
            </a:xfrm>
            <a:custGeom>
              <a:avLst/>
              <a:gdLst/>
              <a:ahLst/>
              <a:cxnLst/>
              <a:rect l="l" t="t" r="r" b="b"/>
              <a:pathLst>
                <a:path w="13051" h="2443" extrusionOk="0">
                  <a:moveTo>
                    <a:pt x="12567" y="1"/>
                  </a:moveTo>
                  <a:cubicBezTo>
                    <a:pt x="12241" y="1"/>
                    <a:pt x="11913" y="66"/>
                    <a:pt x="11579" y="66"/>
                  </a:cubicBezTo>
                  <a:cubicBezTo>
                    <a:pt x="11487" y="66"/>
                    <a:pt x="11394" y="61"/>
                    <a:pt x="11300" y="48"/>
                  </a:cubicBezTo>
                  <a:cubicBezTo>
                    <a:pt x="11181" y="168"/>
                    <a:pt x="11022" y="207"/>
                    <a:pt x="10882" y="227"/>
                  </a:cubicBezTo>
                  <a:cubicBezTo>
                    <a:pt x="10027" y="406"/>
                    <a:pt x="9132" y="506"/>
                    <a:pt x="8296" y="705"/>
                  </a:cubicBezTo>
                  <a:cubicBezTo>
                    <a:pt x="6546" y="1122"/>
                    <a:pt x="4755" y="1321"/>
                    <a:pt x="2985" y="1560"/>
                  </a:cubicBezTo>
                  <a:cubicBezTo>
                    <a:pt x="2129" y="1699"/>
                    <a:pt x="1274" y="1918"/>
                    <a:pt x="399" y="2117"/>
                  </a:cubicBezTo>
                  <a:cubicBezTo>
                    <a:pt x="279" y="2117"/>
                    <a:pt x="160" y="2137"/>
                    <a:pt x="41" y="2137"/>
                  </a:cubicBezTo>
                  <a:cubicBezTo>
                    <a:pt x="1" y="2197"/>
                    <a:pt x="1" y="2256"/>
                    <a:pt x="61" y="2336"/>
                  </a:cubicBezTo>
                  <a:cubicBezTo>
                    <a:pt x="175" y="2412"/>
                    <a:pt x="299" y="2443"/>
                    <a:pt x="428" y="2443"/>
                  </a:cubicBezTo>
                  <a:cubicBezTo>
                    <a:pt x="567" y="2443"/>
                    <a:pt x="712" y="2407"/>
                    <a:pt x="856" y="2356"/>
                  </a:cubicBezTo>
                  <a:lnTo>
                    <a:pt x="936" y="2356"/>
                  </a:lnTo>
                  <a:lnTo>
                    <a:pt x="996" y="2336"/>
                  </a:lnTo>
                  <a:cubicBezTo>
                    <a:pt x="1111" y="2256"/>
                    <a:pt x="1238" y="2243"/>
                    <a:pt x="1369" y="2243"/>
                  </a:cubicBezTo>
                  <a:cubicBezTo>
                    <a:pt x="1428" y="2243"/>
                    <a:pt x="1489" y="2246"/>
                    <a:pt x="1549" y="2246"/>
                  </a:cubicBezTo>
                  <a:cubicBezTo>
                    <a:pt x="1651" y="2246"/>
                    <a:pt x="1754" y="2238"/>
                    <a:pt x="1851" y="2197"/>
                  </a:cubicBezTo>
                  <a:cubicBezTo>
                    <a:pt x="1950" y="2157"/>
                    <a:pt x="2050" y="2157"/>
                    <a:pt x="2149" y="2137"/>
                  </a:cubicBezTo>
                  <a:cubicBezTo>
                    <a:pt x="2269" y="2037"/>
                    <a:pt x="2448" y="2037"/>
                    <a:pt x="2587" y="1998"/>
                  </a:cubicBezTo>
                  <a:cubicBezTo>
                    <a:pt x="2686" y="1958"/>
                    <a:pt x="2786" y="1958"/>
                    <a:pt x="2885" y="1938"/>
                  </a:cubicBezTo>
                  <a:cubicBezTo>
                    <a:pt x="3010" y="1858"/>
                    <a:pt x="3138" y="1846"/>
                    <a:pt x="3267" y="1846"/>
                  </a:cubicBezTo>
                  <a:cubicBezTo>
                    <a:pt x="3326" y="1846"/>
                    <a:pt x="3384" y="1848"/>
                    <a:pt x="3443" y="1848"/>
                  </a:cubicBezTo>
                  <a:cubicBezTo>
                    <a:pt x="3544" y="1848"/>
                    <a:pt x="3643" y="1841"/>
                    <a:pt x="3741" y="1799"/>
                  </a:cubicBezTo>
                  <a:cubicBezTo>
                    <a:pt x="3849" y="1818"/>
                    <a:pt x="3962" y="1827"/>
                    <a:pt x="4076" y="1827"/>
                  </a:cubicBezTo>
                  <a:cubicBezTo>
                    <a:pt x="4319" y="1827"/>
                    <a:pt x="4572" y="1787"/>
                    <a:pt x="4815" y="1719"/>
                  </a:cubicBezTo>
                  <a:cubicBezTo>
                    <a:pt x="4934" y="1660"/>
                    <a:pt x="5074" y="1660"/>
                    <a:pt x="5213" y="1600"/>
                  </a:cubicBezTo>
                  <a:cubicBezTo>
                    <a:pt x="7839" y="1341"/>
                    <a:pt x="10405" y="744"/>
                    <a:pt x="12991" y="247"/>
                  </a:cubicBezTo>
                  <a:cubicBezTo>
                    <a:pt x="13011" y="247"/>
                    <a:pt x="13031" y="227"/>
                    <a:pt x="13051" y="168"/>
                  </a:cubicBezTo>
                  <a:cubicBezTo>
                    <a:pt x="13051" y="128"/>
                    <a:pt x="13051" y="108"/>
                    <a:pt x="12991" y="48"/>
                  </a:cubicBezTo>
                  <a:cubicBezTo>
                    <a:pt x="12850" y="13"/>
                    <a:pt x="12709" y="1"/>
                    <a:pt x="125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25" name="Google Shape;6429;p9">
              <a:extLst>
                <a:ext uri="{FF2B5EF4-FFF2-40B4-BE49-F238E27FC236}">
                  <a16:creationId xmlns:a16="http://schemas.microsoft.com/office/drawing/2014/main" id="{998CDACF-AB44-4C05-AF01-674998F9E3EA}"/>
                </a:ext>
              </a:extLst>
            </p:cNvPr>
            <p:cNvSpPr/>
            <p:nvPr/>
          </p:nvSpPr>
          <p:spPr>
            <a:xfrm>
              <a:off x="5512550" y="3232075"/>
              <a:ext cx="116400" cy="26500"/>
            </a:xfrm>
            <a:custGeom>
              <a:avLst/>
              <a:gdLst/>
              <a:ahLst/>
              <a:cxnLst/>
              <a:rect l="l" t="t" r="r" b="b"/>
              <a:pathLst>
                <a:path w="4656" h="1060" extrusionOk="0">
                  <a:moveTo>
                    <a:pt x="3876" y="1"/>
                  </a:moveTo>
                  <a:cubicBezTo>
                    <a:pt x="3747" y="1"/>
                    <a:pt x="3615" y="25"/>
                    <a:pt x="3482" y="76"/>
                  </a:cubicBezTo>
                  <a:cubicBezTo>
                    <a:pt x="2368" y="374"/>
                    <a:pt x="1194" y="494"/>
                    <a:pt x="60" y="692"/>
                  </a:cubicBezTo>
                  <a:cubicBezTo>
                    <a:pt x="1" y="772"/>
                    <a:pt x="1" y="812"/>
                    <a:pt x="21" y="891"/>
                  </a:cubicBezTo>
                  <a:cubicBezTo>
                    <a:pt x="160" y="991"/>
                    <a:pt x="299" y="951"/>
                    <a:pt x="418" y="1051"/>
                  </a:cubicBezTo>
                  <a:cubicBezTo>
                    <a:pt x="545" y="1057"/>
                    <a:pt x="671" y="1059"/>
                    <a:pt x="797" y="1059"/>
                  </a:cubicBezTo>
                  <a:cubicBezTo>
                    <a:pt x="1506" y="1059"/>
                    <a:pt x="2213" y="970"/>
                    <a:pt x="2905" y="852"/>
                  </a:cubicBezTo>
                  <a:cubicBezTo>
                    <a:pt x="2945" y="494"/>
                    <a:pt x="3183" y="494"/>
                    <a:pt x="3462" y="474"/>
                  </a:cubicBezTo>
                  <a:cubicBezTo>
                    <a:pt x="3487" y="472"/>
                    <a:pt x="3512" y="472"/>
                    <a:pt x="3537" y="472"/>
                  </a:cubicBezTo>
                  <a:cubicBezTo>
                    <a:pt x="3712" y="472"/>
                    <a:pt x="3890" y="499"/>
                    <a:pt x="4066" y="499"/>
                  </a:cubicBezTo>
                  <a:cubicBezTo>
                    <a:pt x="4268" y="499"/>
                    <a:pt x="4467" y="464"/>
                    <a:pt x="4656" y="315"/>
                  </a:cubicBezTo>
                  <a:cubicBezTo>
                    <a:pt x="4412" y="111"/>
                    <a:pt x="4150" y="1"/>
                    <a:pt x="38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26" name="Google Shape;6430;p9">
              <a:extLst>
                <a:ext uri="{FF2B5EF4-FFF2-40B4-BE49-F238E27FC236}">
                  <a16:creationId xmlns:a16="http://schemas.microsoft.com/office/drawing/2014/main" id="{44CD9373-F3E5-4C3E-96DD-CA28EB6F042C}"/>
                </a:ext>
              </a:extLst>
            </p:cNvPr>
            <p:cNvSpPr/>
            <p:nvPr/>
          </p:nvSpPr>
          <p:spPr>
            <a:xfrm>
              <a:off x="5651300" y="3210375"/>
              <a:ext cx="115400" cy="24600"/>
            </a:xfrm>
            <a:custGeom>
              <a:avLst/>
              <a:gdLst/>
              <a:ahLst/>
              <a:cxnLst/>
              <a:rect l="l" t="t" r="r" b="b"/>
              <a:pathLst>
                <a:path w="4616" h="984" extrusionOk="0">
                  <a:moveTo>
                    <a:pt x="3731" y="1"/>
                  </a:moveTo>
                  <a:cubicBezTo>
                    <a:pt x="3120" y="1"/>
                    <a:pt x="2515" y="225"/>
                    <a:pt x="1910" y="387"/>
                  </a:cubicBezTo>
                  <a:cubicBezTo>
                    <a:pt x="1698" y="387"/>
                    <a:pt x="1484" y="380"/>
                    <a:pt x="1269" y="380"/>
                  </a:cubicBezTo>
                  <a:cubicBezTo>
                    <a:pt x="841" y="380"/>
                    <a:pt x="412" y="407"/>
                    <a:pt x="1" y="566"/>
                  </a:cubicBezTo>
                  <a:cubicBezTo>
                    <a:pt x="21" y="645"/>
                    <a:pt x="21" y="725"/>
                    <a:pt x="80" y="765"/>
                  </a:cubicBezTo>
                  <a:lnTo>
                    <a:pt x="140" y="844"/>
                  </a:lnTo>
                  <a:cubicBezTo>
                    <a:pt x="200" y="884"/>
                    <a:pt x="259" y="944"/>
                    <a:pt x="319" y="964"/>
                  </a:cubicBezTo>
                  <a:cubicBezTo>
                    <a:pt x="339" y="964"/>
                    <a:pt x="399" y="984"/>
                    <a:pt x="418" y="984"/>
                  </a:cubicBezTo>
                  <a:cubicBezTo>
                    <a:pt x="1135" y="884"/>
                    <a:pt x="1851" y="864"/>
                    <a:pt x="2527" y="586"/>
                  </a:cubicBezTo>
                  <a:cubicBezTo>
                    <a:pt x="2786" y="586"/>
                    <a:pt x="3064" y="626"/>
                    <a:pt x="3303" y="626"/>
                  </a:cubicBezTo>
                  <a:cubicBezTo>
                    <a:pt x="3402" y="645"/>
                    <a:pt x="3502" y="675"/>
                    <a:pt x="3596" y="675"/>
                  </a:cubicBezTo>
                  <a:cubicBezTo>
                    <a:pt x="3691" y="675"/>
                    <a:pt x="3780" y="645"/>
                    <a:pt x="3860" y="546"/>
                  </a:cubicBezTo>
                  <a:cubicBezTo>
                    <a:pt x="3860" y="486"/>
                    <a:pt x="3880" y="446"/>
                    <a:pt x="3880" y="387"/>
                  </a:cubicBezTo>
                  <a:cubicBezTo>
                    <a:pt x="3887" y="319"/>
                    <a:pt x="3904" y="297"/>
                    <a:pt x="3923" y="297"/>
                  </a:cubicBezTo>
                  <a:cubicBezTo>
                    <a:pt x="3955" y="297"/>
                    <a:pt x="3994" y="355"/>
                    <a:pt x="4019" y="367"/>
                  </a:cubicBezTo>
                  <a:cubicBezTo>
                    <a:pt x="4076" y="372"/>
                    <a:pt x="4133" y="375"/>
                    <a:pt x="4187" y="375"/>
                  </a:cubicBezTo>
                  <a:cubicBezTo>
                    <a:pt x="4358" y="375"/>
                    <a:pt x="4510" y="339"/>
                    <a:pt x="4616" y="188"/>
                  </a:cubicBezTo>
                  <a:cubicBezTo>
                    <a:pt x="4319" y="52"/>
                    <a:pt x="4024" y="1"/>
                    <a:pt x="373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27" name="Google Shape;6431;p9">
              <a:extLst>
                <a:ext uri="{FF2B5EF4-FFF2-40B4-BE49-F238E27FC236}">
                  <a16:creationId xmlns:a16="http://schemas.microsoft.com/office/drawing/2014/main" id="{CB6908B1-9C58-42BA-9D40-D42DC171C183}"/>
                </a:ext>
              </a:extLst>
            </p:cNvPr>
            <p:cNvSpPr/>
            <p:nvPr/>
          </p:nvSpPr>
          <p:spPr>
            <a:xfrm>
              <a:off x="5397175" y="3208475"/>
              <a:ext cx="72125" cy="42150"/>
            </a:xfrm>
            <a:custGeom>
              <a:avLst/>
              <a:gdLst/>
              <a:ahLst/>
              <a:cxnLst/>
              <a:rect l="l" t="t" r="r" b="b"/>
              <a:pathLst>
                <a:path w="2885" h="1686" extrusionOk="0">
                  <a:moveTo>
                    <a:pt x="107" y="0"/>
                  </a:moveTo>
                  <a:cubicBezTo>
                    <a:pt x="73" y="0"/>
                    <a:pt x="37" y="2"/>
                    <a:pt x="1" y="5"/>
                  </a:cubicBezTo>
                  <a:cubicBezTo>
                    <a:pt x="657" y="861"/>
                    <a:pt x="1532" y="1239"/>
                    <a:pt x="2388" y="1617"/>
                  </a:cubicBezTo>
                  <a:cubicBezTo>
                    <a:pt x="2440" y="1660"/>
                    <a:pt x="2505" y="1685"/>
                    <a:pt x="2569" y="1685"/>
                  </a:cubicBezTo>
                  <a:cubicBezTo>
                    <a:pt x="2650" y="1685"/>
                    <a:pt x="2730" y="1646"/>
                    <a:pt x="2786" y="1557"/>
                  </a:cubicBezTo>
                  <a:cubicBezTo>
                    <a:pt x="2885" y="1418"/>
                    <a:pt x="2726" y="1318"/>
                    <a:pt x="2606" y="1219"/>
                  </a:cubicBezTo>
                  <a:cubicBezTo>
                    <a:pt x="2189" y="1020"/>
                    <a:pt x="1751" y="761"/>
                    <a:pt x="1313" y="602"/>
                  </a:cubicBezTo>
                  <a:cubicBezTo>
                    <a:pt x="919" y="452"/>
                    <a:pt x="684" y="0"/>
                    <a:pt x="10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28" name="Google Shape;6432;p9">
              <a:extLst>
                <a:ext uri="{FF2B5EF4-FFF2-40B4-BE49-F238E27FC236}">
                  <a16:creationId xmlns:a16="http://schemas.microsoft.com/office/drawing/2014/main" id="{0EA01BD4-4E52-44C2-B696-FAF40C0183B7}"/>
                </a:ext>
              </a:extLst>
            </p:cNvPr>
            <p:cNvSpPr/>
            <p:nvPr/>
          </p:nvSpPr>
          <p:spPr>
            <a:xfrm>
              <a:off x="6214275" y="3105600"/>
              <a:ext cx="48575" cy="19975"/>
            </a:xfrm>
            <a:custGeom>
              <a:avLst/>
              <a:gdLst/>
              <a:ahLst/>
              <a:cxnLst/>
              <a:rect l="l" t="t" r="r" b="b"/>
              <a:pathLst>
                <a:path w="1943" h="799" extrusionOk="0">
                  <a:moveTo>
                    <a:pt x="565" y="0"/>
                  </a:moveTo>
                  <a:cubicBezTo>
                    <a:pt x="358" y="0"/>
                    <a:pt x="163" y="73"/>
                    <a:pt x="0" y="341"/>
                  </a:cubicBezTo>
                  <a:cubicBezTo>
                    <a:pt x="40" y="460"/>
                    <a:pt x="40" y="599"/>
                    <a:pt x="40" y="758"/>
                  </a:cubicBezTo>
                  <a:cubicBezTo>
                    <a:pt x="80" y="778"/>
                    <a:pt x="159" y="778"/>
                    <a:pt x="239" y="798"/>
                  </a:cubicBezTo>
                  <a:cubicBezTo>
                    <a:pt x="398" y="739"/>
                    <a:pt x="577" y="739"/>
                    <a:pt x="776" y="739"/>
                  </a:cubicBezTo>
                  <a:cubicBezTo>
                    <a:pt x="1154" y="599"/>
                    <a:pt x="1552" y="480"/>
                    <a:pt x="1930" y="361"/>
                  </a:cubicBezTo>
                  <a:cubicBezTo>
                    <a:pt x="1943" y="118"/>
                    <a:pt x="1825" y="97"/>
                    <a:pt x="1691" y="97"/>
                  </a:cubicBezTo>
                  <a:cubicBezTo>
                    <a:pt x="1662" y="97"/>
                    <a:pt x="1632" y="98"/>
                    <a:pt x="1603" y="98"/>
                  </a:cubicBezTo>
                  <a:cubicBezTo>
                    <a:pt x="1557" y="98"/>
                    <a:pt x="1512" y="95"/>
                    <a:pt x="1472" y="82"/>
                  </a:cubicBezTo>
                  <a:cubicBezTo>
                    <a:pt x="1419" y="95"/>
                    <a:pt x="1364" y="101"/>
                    <a:pt x="1309" y="101"/>
                  </a:cubicBezTo>
                  <a:cubicBezTo>
                    <a:pt x="1068" y="101"/>
                    <a:pt x="809" y="0"/>
                    <a:pt x="5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29" name="Google Shape;6433;p9">
              <a:extLst>
                <a:ext uri="{FF2B5EF4-FFF2-40B4-BE49-F238E27FC236}">
                  <a16:creationId xmlns:a16="http://schemas.microsoft.com/office/drawing/2014/main" id="{C2153612-CB8D-49BF-930C-72CCCDEBEFC3}"/>
                </a:ext>
              </a:extLst>
            </p:cNvPr>
            <p:cNvSpPr/>
            <p:nvPr/>
          </p:nvSpPr>
          <p:spPr>
            <a:xfrm>
              <a:off x="5456850" y="3238925"/>
              <a:ext cx="57225" cy="18425"/>
            </a:xfrm>
            <a:custGeom>
              <a:avLst/>
              <a:gdLst/>
              <a:ahLst/>
              <a:cxnLst/>
              <a:rect l="l" t="t" r="r" b="b"/>
              <a:pathLst>
                <a:path w="2289" h="737" extrusionOk="0">
                  <a:moveTo>
                    <a:pt x="200" y="1"/>
                  </a:moveTo>
                  <a:lnTo>
                    <a:pt x="200" y="1"/>
                  </a:lnTo>
                  <a:cubicBezTo>
                    <a:pt x="319" y="220"/>
                    <a:pt x="299" y="399"/>
                    <a:pt x="1" y="399"/>
                  </a:cubicBezTo>
                  <a:cubicBezTo>
                    <a:pt x="399" y="717"/>
                    <a:pt x="936" y="478"/>
                    <a:pt x="1353" y="737"/>
                  </a:cubicBezTo>
                  <a:cubicBezTo>
                    <a:pt x="1436" y="689"/>
                    <a:pt x="1528" y="677"/>
                    <a:pt x="1623" y="677"/>
                  </a:cubicBezTo>
                  <a:cubicBezTo>
                    <a:pt x="1723" y="677"/>
                    <a:pt x="1828" y="691"/>
                    <a:pt x="1931" y="691"/>
                  </a:cubicBezTo>
                  <a:cubicBezTo>
                    <a:pt x="2057" y="691"/>
                    <a:pt x="2180" y="670"/>
                    <a:pt x="2288" y="578"/>
                  </a:cubicBezTo>
                  <a:lnTo>
                    <a:pt x="2288" y="418"/>
                  </a:lnTo>
                  <a:cubicBezTo>
                    <a:pt x="2192" y="434"/>
                    <a:pt x="2097" y="441"/>
                    <a:pt x="2004" y="441"/>
                  </a:cubicBezTo>
                  <a:cubicBezTo>
                    <a:pt x="1369" y="441"/>
                    <a:pt x="807" y="122"/>
                    <a:pt x="2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30" name="Google Shape;6434;p9">
              <a:extLst>
                <a:ext uri="{FF2B5EF4-FFF2-40B4-BE49-F238E27FC236}">
                  <a16:creationId xmlns:a16="http://schemas.microsoft.com/office/drawing/2014/main" id="{99341586-886A-4291-AFD6-A86AE03FBFFD}"/>
                </a:ext>
              </a:extLst>
            </p:cNvPr>
            <p:cNvSpPr/>
            <p:nvPr/>
          </p:nvSpPr>
          <p:spPr>
            <a:xfrm>
              <a:off x="5599575" y="3224850"/>
              <a:ext cx="59700" cy="15100"/>
            </a:xfrm>
            <a:custGeom>
              <a:avLst/>
              <a:gdLst/>
              <a:ahLst/>
              <a:cxnLst/>
              <a:rect l="l" t="t" r="r" b="b"/>
              <a:pathLst>
                <a:path w="2388" h="604" extrusionOk="0">
                  <a:moveTo>
                    <a:pt x="1648" y="0"/>
                  </a:moveTo>
                  <a:cubicBezTo>
                    <a:pt x="1473" y="0"/>
                    <a:pt x="1301" y="27"/>
                    <a:pt x="1155" y="186"/>
                  </a:cubicBezTo>
                  <a:cubicBezTo>
                    <a:pt x="1131" y="264"/>
                    <a:pt x="1104" y="290"/>
                    <a:pt x="1078" y="290"/>
                  </a:cubicBezTo>
                  <a:cubicBezTo>
                    <a:pt x="1038" y="290"/>
                    <a:pt x="1000" y="230"/>
                    <a:pt x="976" y="206"/>
                  </a:cubicBezTo>
                  <a:cubicBezTo>
                    <a:pt x="843" y="206"/>
                    <a:pt x="700" y="188"/>
                    <a:pt x="558" y="188"/>
                  </a:cubicBezTo>
                  <a:cubicBezTo>
                    <a:pt x="360" y="188"/>
                    <a:pt x="163" y="222"/>
                    <a:pt x="1" y="385"/>
                  </a:cubicBezTo>
                  <a:cubicBezTo>
                    <a:pt x="399" y="464"/>
                    <a:pt x="777" y="544"/>
                    <a:pt x="1175" y="604"/>
                  </a:cubicBezTo>
                  <a:cubicBezTo>
                    <a:pt x="1354" y="584"/>
                    <a:pt x="1513" y="544"/>
                    <a:pt x="1712" y="544"/>
                  </a:cubicBezTo>
                  <a:lnTo>
                    <a:pt x="1811" y="504"/>
                  </a:lnTo>
                  <a:lnTo>
                    <a:pt x="1771" y="444"/>
                  </a:lnTo>
                  <a:cubicBezTo>
                    <a:pt x="1790" y="425"/>
                    <a:pt x="1806" y="418"/>
                    <a:pt x="1819" y="418"/>
                  </a:cubicBezTo>
                  <a:cubicBezTo>
                    <a:pt x="1862" y="418"/>
                    <a:pt x="1877" y="502"/>
                    <a:pt x="1906" y="502"/>
                  </a:cubicBezTo>
                  <a:cubicBezTo>
                    <a:pt x="1913" y="502"/>
                    <a:pt x="1921" y="497"/>
                    <a:pt x="1930" y="484"/>
                  </a:cubicBezTo>
                  <a:cubicBezTo>
                    <a:pt x="1986" y="484"/>
                    <a:pt x="2042" y="487"/>
                    <a:pt x="2096" y="487"/>
                  </a:cubicBezTo>
                  <a:cubicBezTo>
                    <a:pt x="2178" y="487"/>
                    <a:pt x="2257" y="480"/>
                    <a:pt x="2328" y="444"/>
                  </a:cubicBezTo>
                  <a:cubicBezTo>
                    <a:pt x="2388" y="365"/>
                    <a:pt x="2388" y="305"/>
                    <a:pt x="2328" y="245"/>
                  </a:cubicBezTo>
                  <a:lnTo>
                    <a:pt x="2269" y="166"/>
                  </a:lnTo>
                  <a:cubicBezTo>
                    <a:pt x="2149" y="106"/>
                    <a:pt x="2010" y="106"/>
                    <a:pt x="1911" y="7"/>
                  </a:cubicBezTo>
                  <a:cubicBezTo>
                    <a:pt x="1824" y="7"/>
                    <a:pt x="1736" y="0"/>
                    <a:pt x="16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31" name="Google Shape;6435;p9">
              <a:extLst>
                <a:ext uri="{FF2B5EF4-FFF2-40B4-BE49-F238E27FC236}">
                  <a16:creationId xmlns:a16="http://schemas.microsoft.com/office/drawing/2014/main" id="{DFE88551-AB81-44DB-B740-5742E270A2DB}"/>
                </a:ext>
              </a:extLst>
            </p:cNvPr>
            <p:cNvSpPr/>
            <p:nvPr/>
          </p:nvSpPr>
          <p:spPr>
            <a:xfrm>
              <a:off x="5290250" y="3205125"/>
              <a:ext cx="45775" cy="23875"/>
            </a:xfrm>
            <a:custGeom>
              <a:avLst/>
              <a:gdLst/>
              <a:ahLst/>
              <a:cxnLst/>
              <a:rect l="l" t="t" r="r" b="b"/>
              <a:pathLst>
                <a:path w="1831" h="955" extrusionOk="0">
                  <a:moveTo>
                    <a:pt x="200" y="0"/>
                  </a:moveTo>
                  <a:cubicBezTo>
                    <a:pt x="140" y="40"/>
                    <a:pt x="120" y="40"/>
                    <a:pt x="100" y="40"/>
                  </a:cubicBezTo>
                  <a:cubicBezTo>
                    <a:pt x="40" y="80"/>
                    <a:pt x="1" y="159"/>
                    <a:pt x="1" y="239"/>
                  </a:cubicBezTo>
                  <a:cubicBezTo>
                    <a:pt x="498" y="637"/>
                    <a:pt x="1055" y="875"/>
                    <a:pt x="1831" y="955"/>
                  </a:cubicBezTo>
                  <a:cubicBezTo>
                    <a:pt x="1294" y="477"/>
                    <a:pt x="737" y="239"/>
                    <a:pt x="2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32" name="Google Shape;6436;p9">
              <a:extLst>
                <a:ext uri="{FF2B5EF4-FFF2-40B4-BE49-F238E27FC236}">
                  <a16:creationId xmlns:a16="http://schemas.microsoft.com/office/drawing/2014/main" id="{21047404-5B79-4520-9654-8DF818224C32}"/>
                </a:ext>
              </a:extLst>
            </p:cNvPr>
            <p:cNvSpPr/>
            <p:nvPr/>
          </p:nvSpPr>
          <p:spPr>
            <a:xfrm>
              <a:off x="6081475" y="3120075"/>
              <a:ext cx="69150" cy="14450"/>
            </a:xfrm>
            <a:custGeom>
              <a:avLst/>
              <a:gdLst/>
              <a:ahLst/>
              <a:cxnLst/>
              <a:rect l="l" t="t" r="r" b="b"/>
              <a:pathLst>
                <a:path w="2766" h="578" extrusionOk="0">
                  <a:moveTo>
                    <a:pt x="2686" y="0"/>
                  </a:moveTo>
                  <a:cubicBezTo>
                    <a:pt x="1932" y="166"/>
                    <a:pt x="1160" y="383"/>
                    <a:pt x="387" y="383"/>
                  </a:cubicBezTo>
                  <a:cubicBezTo>
                    <a:pt x="325" y="383"/>
                    <a:pt x="262" y="381"/>
                    <a:pt x="200" y="378"/>
                  </a:cubicBezTo>
                  <a:lnTo>
                    <a:pt x="1" y="378"/>
                  </a:lnTo>
                  <a:lnTo>
                    <a:pt x="1" y="577"/>
                  </a:lnTo>
                  <a:cubicBezTo>
                    <a:pt x="896" y="577"/>
                    <a:pt x="1811" y="557"/>
                    <a:pt x="2667" y="179"/>
                  </a:cubicBezTo>
                  <a:cubicBezTo>
                    <a:pt x="2686" y="179"/>
                    <a:pt x="2706" y="179"/>
                    <a:pt x="2726" y="120"/>
                  </a:cubicBezTo>
                  <a:cubicBezTo>
                    <a:pt x="2766" y="80"/>
                    <a:pt x="2766" y="40"/>
                    <a:pt x="268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33" name="Google Shape;6437;p9">
              <a:extLst>
                <a:ext uri="{FF2B5EF4-FFF2-40B4-BE49-F238E27FC236}">
                  <a16:creationId xmlns:a16="http://schemas.microsoft.com/office/drawing/2014/main" id="{39B855B0-5637-4121-86AD-7FDFC8B7433A}"/>
                </a:ext>
              </a:extLst>
            </p:cNvPr>
            <p:cNvSpPr/>
            <p:nvPr/>
          </p:nvSpPr>
          <p:spPr>
            <a:xfrm>
              <a:off x="5253950" y="3186700"/>
              <a:ext cx="41300" cy="23400"/>
            </a:xfrm>
            <a:custGeom>
              <a:avLst/>
              <a:gdLst/>
              <a:ahLst/>
              <a:cxnLst/>
              <a:rect l="l" t="t" r="r" b="b"/>
              <a:pathLst>
                <a:path w="1652" h="936" extrusionOk="0">
                  <a:moveTo>
                    <a:pt x="100" y="1"/>
                  </a:moveTo>
                  <a:cubicBezTo>
                    <a:pt x="0" y="120"/>
                    <a:pt x="0" y="240"/>
                    <a:pt x="100" y="379"/>
                  </a:cubicBezTo>
                  <a:cubicBezTo>
                    <a:pt x="478" y="578"/>
                    <a:pt x="876" y="737"/>
                    <a:pt x="1254" y="936"/>
                  </a:cubicBezTo>
                  <a:cubicBezTo>
                    <a:pt x="1353" y="836"/>
                    <a:pt x="1492" y="876"/>
                    <a:pt x="1612" y="777"/>
                  </a:cubicBezTo>
                  <a:lnTo>
                    <a:pt x="1652" y="737"/>
                  </a:lnTo>
                  <a:cubicBezTo>
                    <a:pt x="1114" y="498"/>
                    <a:pt x="617" y="240"/>
                    <a:pt x="1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34" name="Google Shape;6438;p9">
              <a:extLst>
                <a:ext uri="{FF2B5EF4-FFF2-40B4-BE49-F238E27FC236}">
                  <a16:creationId xmlns:a16="http://schemas.microsoft.com/office/drawing/2014/main" id="{2DE36FF2-79B4-4818-8BC4-E5E575BEBFFD}"/>
                </a:ext>
              </a:extLst>
            </p:cNvPr>
            <p:cNvSpPr/>
            <p:nvPr/>
          </p:nvSpPr>
          <p:spPr>
            <a:xfrm>
              <a:off x="6200350" y="3103225"/>
              <a:ext cx="53725" cy="13775"/>
            </a:xfrm>
            <a:custGeom>
              <a:avLst/>
              <a:gdLst/>
              <a:ahLst/>
              <a:cxnLst/>
              <a:rect l="l" t="t" r="r" b="b"/>
              <a:pathLst>
                <a:path w="2149" h="551" extrusionOk="0">
                  <a:moveTo>
                    <a:pt x="1151" y="0"/>
                  </a:moveTo>
                  <a:cubicBezTo>
                    <a:pt x="1019" y="0"/>
                    <a:pt x="890" y="36"/>
                    <a:pt x="756" y="97"/>
                  </a:cubicBezTo>
                  <a:cubicBezTo>
                    <a:pt x="458" y="137"/>
                    <a:pt x="199" y="217"/>
                    <a:pt x="0" y="475"/>
                  </a:cubicBezTo>
                  <a:cubicBezTo>
                    <a:pt x="60" y="525"/>
                    <a:pt x="120" y="550"/>
                    <a:pt x="179" y="550"/>
                  </a:cubicBezTo>
                  <a:cubicBezTo>
                    <a:pt x="239" y="550"/>
                    <a:pt x="299" y="525"/>
                    <a:pt x="358" y="475"/>
                  </a:cubicBezTo>
                  <a:cubicBezTo>
                    <a:pt x="438" y="456"/>
                    <a:pt x="498" y="456"/>
                    <a:pt x="557" y="436"/>
                  </a:cubicBezTo>
                  <a:cubicBezTo>
                    <a:pt x="811" y="298"/>
                    <a:pt x="1076" y="279"/>
                    <a:pt x="1340" y="279"/>
                  </a:cubicBezTo>
                  <a:cubicBezTo>
                    <a:pt x="1445" y="279"/>
                    <a:pt x="1549" y="282"/>
                    <a:pt x="1652" y="282"/>
                  </a:cubicBezTo>
                  <a:cubicBezTo>
                    <a:pt x="1780" y="282"/>
                    <a:pt x="1906" y="277"/>
                    <a:pt x="2029" y="257"/>
                  </a:cubicBezTo>
                  <a:cubicBezTo>
                    <a:pt x="2109" y="237"/>
                    <a:pt x="2149" y="197"/>
                    <a:pt x="2149" y="137"/>
                  </a:cubicBezTo>
                  <a:cubicBezTo>
                    <a:pt x="1950" y="137"/>
                    <a:pt x="1731" y="97"/>
                    <a:pt x="1532" y="97"/>
                  </a:cubicBezTo>
                  <a:cubicBezTo>
                    <a:pt x="1398" y="31"/>
                    <a:pt x="1273" y="0"/>
                    <a:pt x="115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35" name="Google Shape;6439;p9">
              <a:extLst>
                <a:ext uri="{FF2B5EF4-FFF2-40B4-BE49-F238E27FC236}">
                  <a16:creationId xmlns:a16="http://schemas.microsoft.com/office/drawing/2014/main" id="{FA11717B-A94C-43A1-BC54-E434F1A68A0F}"/>
                </a:ext>
              </a:extLst>
            </p:cNvPr>
            <p:cNvSpPr/>
            <p:nvPr/>
          </p:nvSpPr>
          <p:spPr>
            <a:xfrm>
              <a:off x="5218150" y="3172300"/>
              <a:ext cx="38300" cy="23875"/>
            </a:xfrm>
            <a:custGeom>
              <a:avLst/>
              <a:gdLst/>
              <a:ahLst/>
              <a:cxnLst/>
              <a:rect l="l" t="t" r="r" b="b"/>
              <a:pathLst>
                <a:path w="1532" h="955" extrusionOk="0">
                  <a:moveTo>
                    <a:pt x="179" y="0"/>
                  </a:moveTo>
                  <a:cubicBezTo>
                    <a:pt x="120" y="80"/>
                    <a:pt x="60" y="159"/>
                    <a:pt x="0" y="219"/>
                  </a:cubicBezTo>
                  <a:cubicBezTo>
                    <a:pt x="517" y="478"/>
                    <a:pt x="1015" y="696"/>
                    <a:pt x="1532" y="955"/>
                  </a:cubicBezTo>
                  <a:lnTo>
                    <a:pt x="1532" y="577"/>
                  </a:lnTo>
                  <a:cubicBezTo>
                    <a:pt x="1035" y="497"/>
                    <a:pt x="637" y="179"/>
                    <a:pt x="1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36" name="Google Shape;6440;p9">
              <a:extLst>
                <a:ext uri="{FF2B5EF4-FFF2-40B4-BE49-F238E27FC236}">
                  <a16:creationId xmlns:a16="http://schemas.microsoft.com/office/drawing/2014/main" id="{0E0D865C-40E3-4838-AB93-B0B63A1AEB4C}"/>
                </a:ext>
              </a:extLst>
            </p:cNvPr>
            <p:cNvSpPr/>
            <p:nvPr/>
          </p:nvSpPr>
          <p:spPr>
            <a:xfrm>
              <a:off x="5236550" y="3154375"/>
              <a:ext cx="33825" cy="12975"/>
            </a:xfrm>
            <a:custGeom>
              <a:avLst/>
              <a:gdLst/>
              <a:ahLst/>
              <a:cxnLst/>
              <a:rect l="l" t="t" r="r" b="b"/>
              <a:pathLst>
                <a:path w="1353" h="519" extrusionOk="0">
                  <a:moveTo>
                    <a:pt x="199" y="1"/>
                  </a:moveTo>
                  <a:cubicBezTo>
                    <a:pt x="60" y="41"/>
                    <a:pt x="20" y="180"/>
                    <a:pt x="0" y="319"/>
                  </a:cubicBezTo>
                  <a:cubicBezTo>
                    <a:pt x="179" y="339"/>
                    <a:pt x="358" y="339"/>
                    <a:pt x="517" y="379"/>
                  </a:cubicBezTo>
                  <a:cubicBezTo>
                    <a:pt x="657" y="439"/>
                    <a:pt x="816" y="419"/>
                    <a:pt x="955" y="518"/>
                  </a:cubicBezTo>
                  <a:lnTo>
                    <a:pt x="1353" y="518"/>
                  </a:lnTo>
                  <a:cubicBezTo>
                    <a:pt x="1293" y="399"/>
                    <a:pt x="1214" y="299"/>
                    <a:pt x="1174" y="180"/>
                  </a:cubicBezTo>
                  <a:cubicBezTo>
                    <a:pt x="1068" y="153"/>
                    <a:pt x="957" y="151"/>
                    <a:pt x="846" y="151"/>
                  </a:cubicBezTo>
                  <a:cubicBezTo>
                    <a:pt x="824" y="151"/>
                    <a:pt x="801" y="151"/>
                    <a:pt x="779" y="151"/>
                  </a:cubicBezTo>
                  <a:cubicBezTo>
                    <a:pt x="579" y="151"/>
                    <a:pt x="378" y="144"/>
                    <a:pt x="1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37" name="Google Shape;6441;p9">
              <a:extLst>
                <a:ext uri="{FF2B5EF4-FFF2-40B4-BE49-F238E27FC236}">
                  <a16:creationId xmlns:a16="http://schemas.microsoft.com/office/drawing/2014/main" id="{24664C3B-F2A3-496F-8B6F-B12F515289BE}"/>
                </a:ext>
              </a:extLst>
            </p:cNvPr>
            <p:cNvSpPr/>
            <p:nvPr/>
          </p:nvSpPr>
          <p:spPr>
            <a:xfrm>
              <a:off x="5490675" y="3253350"/>
              <a:ext cx="32350" cy="5450"/>
            </a:xfrm>
            <a:custGeom>
              <a:avLst/>
              <a:gdLst/>
              <a:ahLst/>
              <a:cxnLst/>
              <a:rect l="l" t="t" r="r" b="b"/>
              <a:pathLst>
                <a:path w="1294" h="218" extrusionOk="0">
                  <a:moveTo>
                    <a:pt x="935" y="1"/>
                  </a:moveTo>
                  <a:cubicBezTo>
                    <a:pt x="864" y="24"/>
                    <a:pt x="789" y="31"/>
                    <a:pt x="713" y="31"/>
                  </a:cubicBezTo>
                  <a:cubicBezTo>
                    <a:pt x="614" y="31"/>
                    <a:pt x="512" y="20"/>
                    <a:pt x="412" y="20"/>
                  </a:cubicBezTo>
                  <a:cubicBezTo>
                    <a:pt x="267" y="20"/>
                    <a:pt x="126" y="43"/>
                    <a:pt x="0" y="160"/>
                  </a:cubicBezTo>
                  <a:cubicBezTo>
                    <a:pt x="199" y="205"/>
                    <a:pt x="394" y="217"/>
                    <a:pt x="589" y="217"/>
                  </a:cubicBezTo>
                  <a:cubicBezTo>
                    <a:pt x="822" y="217"/>
                    <a:pt x="1055" y="200"/>
                    <a:pt x="1293" y="200"/>
                  </a:cubicBezTo>
                  <a:cubicBezTo>
                    <a:pt x="1234" y="21"/>
                    <a:pt x="1075" y="21"/>
                    <a:pt x="93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38" name="Google Shape;6442;p9">
              <a:extLst>
                <a:ext uri="{FF2B5EF4-FFF2-40B4-BE49-F238E27FC236}">
                  <a16:creationId xmlns:a16="http://schemas.microsoft.com/office/drawing/2014/main" id="{CA613BEF-9994-4A71-94A2-4458CB1EE214}"/>
                </a:ext>
              </a:extLst>
            </p:cNvPr>
            <p:cNvSpPr/>
            <p:nvPr/>
          </p:nvSpPr>
          <p:spPr>
            <a:xfrm>
              <a:off x="5415575" y="3181450"/>
              <a:ext cx="31350" cy="5350"/>
            </a:xfrm>
            <a:custGeom>
              <a:avLst/>
              <a:gdLst/>
              <a:ahLst/>
              <a:cxnLst/>
              <a:rect l="l" t="t" r="r" b="b"/>
              <a:pathLst>
                <a:path w="1254" h="214" extrusionOk="0">
                  <a:moveTo>
                    <a:pt x="711" y="0"/>
                  </a:moveTo>
                  <a:cubicBezTo>
                    <a:pt x="523" y="0"/>
                    <a:pt x="331" y="41"/>
                    <a:pt x="143" y="41"/>
                  </a:cubicBezTo>
                  <a:cubicBezTo>
                    <a:pt x="95" y="41"/>
                    <a:pt x="48" y="39"/>
                    <a:pt x="1" y="32"/>
                  </a:cubicBezTo>
                  <a:lnTo>
                    <a:pt x="1" y="32"/>
                  </a:lnTo>
                  <a:cubicBezTo>
                    <a:pt x="242" y="189"/>
                    <a:pt x="504" y="214"/>
                    <a:pt x="763" y="214"/>
                  </a:cubicBezTo>
                  <a:cubicBezTo>
                    <a:pt x="886" y="214"/>
                    <a:pt x="1008" y="208"/>
                    <a:pt x="1126" y="208"/>
                  </a:cubicBezTo>
                  <a:cubicBezTo>
                    <a:pt x="1169" y="208"/>
                    <a:pt x="1212" y="209"/>
                    <a:pt x="1254" y="211"/>
                  </a:cubicBezTo>
                  <a:cubicBezTo>
                    <a:pt x="1085" y="42"/>
                    <a:pt x="901" y="0"/>
                    <a:pt x="71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39" name="Google Shape;6443;p9">
              <a:extLst>
                <a:ext uri="{FF2B5EF4-FFF2-40B4-BE49-F238E27FC236}">
                  <a16:creationId xmlns:a16="http://schemas.microsoft.com/office/drawing/2014/main" id="{04FEA0F0-2093-4AD2-B4A1-3D64680E9721}"/>
                </a:ext>
              </a:extLst>
            </p:cNvPr>
            <p:cNvSpPr/>
            <p:nvPr/>
          </p:nvSpPr>
          <p:spPr>
            <a:xfrm>
              <a:off x="5781100" y="3182100"/>
              <a:ext cx="21425" cy="4650"/>
            </a:xfrm>
            <a:custGeom>
              <a:avLst/>
              <a:gdLst/>
              <a:ahLst/>
              <a:cxnLst/>
              <a:rect l="l" t="t" r="r" b="b"/>
              <a:pathLst>
                <a:path w="857" h="186" extrusionOk="0">
                  <a:moveTo>
                    <a:pt x="447" y="0"/>
                  </a:moveTo>
                  <a:cubicBezTo>
                    <a:pt x="291" y="0"/>
                    <a:pt x="140" y="35"/>
                    <a:pt x="1" y="185"/>
                  </a:cubicBezTo>
                  <a:cubicBezTo>
                    <a:pt x="51" y="185"/>
                    <a:pt x="103" y="186"/>
                    <a:pt x="154" y="186"/>
                  </a:cubicBezTo>
                  <a:cubicBezTo>
                    <a:pt x="387" y="186"/>
                    <a:pt x="628" y="172"/>
                    <a:pt x="856" y="26"/>
                  </a:cubicBezTo>
                  <a:cubicBezTo>
                    <a:pt x="718" y="26"/>
                    <a:pt x="581" y="0"/>
                    <a:pt x="4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40" name="Google Shape;6444;p9">
              <a:extLst>
                <a:ext uri="{FF2B5EF4-FFF2-40B4-BE49-F238E27FC236}">
                  <a16:creationId xmlns:a16="http://schemas.microsoft.com/office/drawing/2014/main" id="{81294CEA-7026-41E5-808D-90F4D9D11090}"/>
                </a:ext>
              </a:extLst>
            </p:cNvPr>
            <p:cNvSpPr/>
            <p:nvPr/>
          </p:nvSpPr>
          <p:spPr>
            <a:xfrm>
              <a:off x="5756725" y="3186700"/>
              <a:ext cx="19925" cy="4825"/>
            </a:xfrm>
            <a:custGeom>
              <a:avLst/>
              <a:gdLst/>
              <a:ahLst/>
              <a:cxnLst/>
              <a:rect l="l" t="t" r="r" b="b"/>
              <a:pathLst>
                <a:path w="797" h="193" extrusionOk="0">
                  <a:moveTo>
                    <a:pt x="1" y="1"/>
                  </a:moveTo>
                  <a:lnTo>
                    <a:pt x="1" y="180"/>
                  </a:lnTo>
                  <a:cubicBezTo>
                    <a:pt x="85" y="186"/>
                    <a:pt x="169" y="192"/>
                    <a:pt x="252" y="192"/>
                  </a:cubicBezTo>
                  <a:cubicBezTo>
                    <a:pt x="444" y="192"/>
                    <a:pt x="630" y="160"/>
                    <a:pt x="797" y="21"/>
                  </a:cubicBezTo>
                  <a:cubicBezTo>
                    <a:pt x="558" y="1"/>
                    <a:pt x="279" y="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41" name="Google Shape;6445;p9">
              <a:extLst>
                <a:ext uri="{FF2B5EF4-FFF2-40B4-BE49-F238E27FC236}">
                  <a16:creationId xmlns:a16="http://schemas.microsoft.com/office/drawing/2014/main" id="{6230112D-311F-4B95-A11A-837B08E5A58D}"/>
                </a:ext>
              </a:extLst>
            </p:cNvPr>
            <p:cNvSpPr/>
            <p:nvPr/>
          </p:nvSpPr>
          <p:spPr>
            <a:xfrm>
              <a:off x="5733375" y="3191075"/>
              <a:ext cx="19400" cy="4750"/>
            </a:xfrm>
            <a:custGeom>
              <a:avLst/>
              <a:gdLst/>
              <a:ahLst/>
              <a:cxnLst/>
              <a:rect l="l" t="t" r="r" b="b"/>
              <a:pathLst>
                <a:path w="776" h="190" extrusionOk="0">
                  <a:moveTo>
                    <a:pt x="440" y="1"/>
                  </a:moveTo>
                  <a:cubicBezTo>
                    <a:pt x="282" y="1"/>
                    <a:pt x="127" y="25"/>
                    <a:pt x="0" y="164"/>
                  </a:cubicBezTo>
                  <a:cubicBezTo>
                    <a:pt x="96" y="178"/>
                    <a:pt x="190" y="189"/>
                    <a:pt x="281" y="189"/>
                  </a:cubicBezTo>
                  <a:cubicBezTo>
                    <a:pt x="455" y="189"/>
                    <a:pt x="619" y="148"/>
                    <a:pt x="776" y="5"/>
                  </a:cubicBezTo>
                  <a:lnTo>
                    <a:pt x="776" y="5"/>
                  </a:lnTo>
                  <a:cubicBezTo>
                    <a:pt x="749" y="7"/>
                    <a:pt x="722" y="8"/>
                    <a:pt x="694" y="8"/>
                  </a:cubicBezTo>
                  <a:cubicBezTo>
                    <a:pt x="611" y="8"/>
                    <a:pt x="525" y="1"/>
                    <a:pt x="44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42" name="Google Shape;6446;p9">
              <a:extLst>
                <a:ext uri="{FF2B5EF4-FFF2-40B4-BE49-F238E27FC236}">
                  <a16:creationId xmlns:a16="http://schemas.microsoft.com/office/drawing/2014/main" id="{B85DE6B6-2EA0-423F-A475-5CCD6CE24A9D}"/>
                </a:ext>
              </a:extLst>
            </p:cNvPr>
            <p:cNvSpPr/>
            <p:nvPr/>
          </p:nvSpPr>
          <p:spPr>
            <a:xfrm>
              <a:off x="5695575" y="3195975"/>
              <a:ext cx="20900" cy="4775"/>
            </a:xfrm>
            <a:custGeom>
              <a:avLst/>
              <a:gdLst/>
              <a:ahLst/>
              <a:cxnLst/>
              <a:rect l="l" t="t" r="r" b="b"/>
              <a:pathLst>
                <a:path w="836" h="191" extrusionOk="0">
                  <a:moveTo>
                    <a:pt x="413" y="0"/>
                  </a:moveTo>
                  <a:cubicBezTo>
                    <a:pt x="265" y="0"/>
                    <a:pt x="124" y="33"/>
                    <a:pt x="0" y="167"/>
                  </a:cubicBezTo>
                  <a:cubicBezTo>
                    <a:pt x="68" y="183"/>
                    <a:pt x="138" y="190"/>
                    <a:pt x="210" y="190"/>
                  </a:cubicBezTo>
                  <a:cubicBezTo>
                    <a:pt x="413" y="190"/>
                    <a:pt x="630" y="131"/>
                    <a:pt x="836" y="28"/>
                  </a:cubicBezTo>
                  <a:cubicBezTo>
                    <a:pt x="692" y="28"/>
                    <a:pt x="549" y="0"/>
                    <a:pt x="41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43" name="Google Shape;6447;p9">
              <a:extLst>
                <a:ext uri="{FF2B5EF4-FFF2-40B4-BE49-F238E27FC236}">
                  <a16:creationId xmlns:a16="http://schemas.microsoft.com/office/drawing/2014/main" id="{F012429D-A218-49BA-AEB8-3343A6D63D8C}"/>
                </a:ext>
              </a:extLst>
            </p:cNvPr>
            <p:cNvSpPr/>
            <p:nvPr/>
          </p:nvSpPr>
          <p:spPr>
            <a:xfrm>
              <a:off x="5828350" y="3172150"/>
              <a:ext cx="21400" cy="4850"/>
            </a:xfrm>
            <a:custGeom>
              <a:avLst/>
              <a:gdLst/>
              <a:ahLst/>
              <a:cxnLst/>
              <a:rect l="l" t="t" r="r" b="b"/>
              <a:pathLst>
                <a:path w="856" h="194" extrusionOk="0">
                  <a:moveTo>
                    <a:pt x="447" y="1"/>
                  </a:moveTo>
                  <a:cubicBezTo>
                    <a:pt x="291" y="1"/>
                    <a:pt x="140" y="35"/>
                    <a:pt x="1" y="185"/>
                  </a:cubicBezTo>
                  <a:cubicBezTo>
                    <a:pt x="75" y="190"/>
                    <a:pt x="150" y="194"/>
                    <a:pt x="224" y="194"/>
                  </a:cubicBezTo>
                  <a:cubicBezTo>
                    <a:pt x="446" y="194"/>
                    <a:pt x="662" y="160"/>
                    <a:pt x="856" y="26"/>
                  </a:cubicBezTo>
                  <a:cubicBezTo>
                    <a:pt x="718" y="26"/>
                    <a:pt x="580" y="1"/>
                    <a:pt x="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44" name="Google Shape;6448;p9">
              <a:extLst>
                <a:ext uri="{FF2B5EF4-FFF2-40B4-BE49-F238E27FC236}">
                  <a16:creationId xmlns:a16="http://schemas.microsoft.com/office/drawing/2014/main" id="{2AD28469-74BE-46C5-8B5D-ED868D171053}"/>
                </a:ext>
              </a:extLst>
            </p:cNvPr>
            <p:cNvSpPr/>
            <p:nvPr/>
          </p:nvSpPr>
          <p:spPr>
            <a:xfrm>
              <a:off x="6076500" y="3152400"/>
              <a:ext cx="14450" cy="10475"/>
            </a:xfrm>
            <a:custGeom>
              <a:avLst/>
              <a:gdLst/>
              <a:ahLst/>
              <a:cxnLst/>
              <a:rect l="l" t="t" r="r" b="b"/>
              <a:pathLst>
                <a:path w="578" h="419" extrusionOk="0">
                  <a:moveTo>
                    <a:pt x="578" y="0"/>
                  </a:moveTo>
                  <a:cubicBezTo>
                    <a:pt x="379" y="0"/>
                    <a:pt x="140" y="0"/>
                    <a:pt x="1" y="199"/>
                  </a:cubicBezTo>
                  <a:lnTo>
                    <a:pt x="200" y="398"/>
                  </a:lnTo>
                  <a:cubicBezTo>
                    <a:pt x="240" y="398"/>
                    <a:pt x="299" y="418"/>
                    <a:pt x="339" y="418"/>
                  </a:cubicBezTo>
                  <a:cubicBezTo>
                    <a:pt x="419" y="299"/>
                    <a:pt x="498" y="160"/>
                    <a:pt x="5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45" name="Google Shape;6449;p9">
              <a:extLst>
                <a:ext uri="{FF2B5EF4-FFF2-40B4-BE49-F238E27FC236}">
                  <a16:creationId xmlns:a16="http://schemas.microsoft.com/office/drawing/2014/main" id="{E18E9E80-BD93-45C8-9E6D-82B31DD3C60D}"/>
                </a:ext>
              </a:extLst>
            </p:cNvPr>
            <p:cNvSpPr/>
            <p:nvPr/>
          </p:nvSpPr>
          <p:spPr>
            <a:xfrm>
              <a:off x="6195875" y="3124625"/>
              <a:ext cx="19425" cy="5000"/>
            </a:xfrm>
            <a:custGeom>
              <a:avLst/>
              <a:gdLst/>
              <a:ahLst/>
              <a:cxnLst/>
              <a:rect l="l" t="t" r="r" b="b"/>
              <a:pathLst>
                <a:path w="777" h="200" extrusionOk="0">
                  <a:moveTo>
                    <a:pt x="426" y="0"/>
                  </a:moveTo>
                  <a:cubicBezTo>
                    <a:pt x="266" y="0"/>
                    <a:pt x="116" y="34"/>
                    <a:pt x="0" y="196"/>
                  </a:cubicBezTo>
                  <a:cubicBezTo>
                    <a:pt x="30" y="194"/>
                    <a:pt x="59" y="193"/>
                    <a:pt x="89" y="193"/>
                  </a:cubicBezTo>
                  <a:cubicBezTo>
                    <a:pt x="170" y="193"/>
                    <a:pt x="252" y="199"/>
                    <a:pt x="332" y="199"/>
                  </a:cubicBezTo>
                  <a:cubicBezTo>
                    <a:pt x="499" y="199"/>
                    <a:pt x="656" y="174"/>
                    <a:pt x="776" y="17"/>
                  </a:cubicBezTo>
                  <a:cubicBezTo>
                    <a:pt x="660" y="17"/>
                    <a:pt x="541" y="0"/>
                    <a:pt x="42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46" name="Google Shape;6450;p9">
              <a:extLst>
                <a:ext uri="{FF2B5EF4-FFF2-40B4-BE49-F238E27FC236}">
                  <a16:creationId xmlns:a16="http://schemas.microsoft.com/office/drawing/2014/main" id="{65CFB40F-2793-4686-921C-C9694D514682}"/>
                </a:ext>
              </a:extLst>
            </p:cNvPr>
            <p:cNvSpPr/>
            <p:nvPr/>
          </p:nvSpPr>
          <p:spPr>
            <a:xfrm>
              <a:off x="6193875" y="3115100"/>
              <a:ext cx="15450" cy="4400"/>
            </a:xfrm>
            <a:custGeom>
              <a:avLst/>
              <a:gdLst/>
              <a:ahLst/>
              <a:cxnLst/>
              <a:rect l="l" t="t" r="r" b="b"/>
              <a:pathLst>
                <a:path w="618" h="176" extrusionOk="0">
                  <a:moveTo>
                    <a:pt x="100" y="0"/>
                  </a:moveTo>
                  <a:cubicBezTo>
                    <a:pt x="21" y="20"/>
                    <a:pt x="1" y="80"/>
                    <a:pt x="1" y="160"/>
                  </a:cubicBezTo>
                  <a:cubicBezTo>
                    <a:pt x="77" y="167"/>
                    <a:pt x="153" y="176"/>
                    <a:pt x="227" y="176"/>
                  </a:cubicBezTo>
                  <a:cubicBezTo>
                    <a:pt x="367" y="176"/>
                    <a:pt x="501" y="143"/>
                    <a:pt x="617" y="0"/>
                  </a:cubicBezTo>
                  <a:lnTo>
                    <a:pt x="259" y="0"/>
                  </a:lnTo>
                  <a:cubicBezTo>
                    <a:pt x="239" y="10"/>
                    <a:pt x="219" y="15"/>
                    <a:pt x="195" y="15"/>
                  </a:cubicBezTo>
                  <a:cubicBezTo>
                    <a:pt x="170" y="15"/>
                    <a:pt x="140" y="10"/>
                    <a:pt x="1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47" name="Google Shape;6451;p9">
              <a:extLst>
                <a:ext uri="{FF2B5EF4-FFF2-40B4-BE49-F238E27FC236}">
                  <a16:creationId xmlns:a16="http://schemas.microsoft.com/office/drawing/2014/main" id="{864C7E55-A3E5-4F33-BD17-CB38C4AF1941}"/>
                </a:ext>
              </a:extLst>
            </p:cNvPr>
            <p:cNvSpPr/>
            <p:nvPr/>
          </p:nvSpPr>
          <p:spPr>
            <a:xfrm>
              <a:off x="6160550" y="3120075"/>
              <a:ext cx="17925" cy="4000"/>
            </a:xfrm>
            <a:custGeom>
              <a:avLst/>
              <a:gdLst/>
              <a:ahLst/>
              <a:cxnLst/>
              <a:rect l="l" t="t" r="r" b="b"/>
              <a:pathLst>
                <a:path w="717" h="160" extrusionOk="0">
                  <a:moveTo>
                    <a:pt x="61" y="0"/>
                  </a:moveTo>
                  <a:cubicBezTo>
                    <a:pt x="41" y="0"/>
                    <a:pt x="21" y="20"/>
                    <a:pt x="21" y="60"/>
                  </a:cubicBezTo>
                  <a:cubicBezTo>
                    <a:pt x="1" y="80"/>
                    <a:pt x="21" y="120"/>
                    <a:pt x="61" y="160"/>
                  </a:cubicBezTo>
                  <a:lnTo>
                    <a:pt x="598" y="160"/>
                  </a:lnTo>
                  <a:cubicBezTo>
                    <a:pt x="697" y="160"/>
                    <a:pt x="717" y="100"/>
                    <a:pt x="657" y="20"/>
                  </a:cubicBezTo>
                  <a:cubicBezTo>
                    <a:pt x="458" y="0"/>
                    <a:pt x="259" y="0"/>
                    <a:pt x="6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48" name="Google Shape;6452;p9">
              <a:extLst>
                <a:ext uri="{FF2B5EF4-FFF2-40B4-BE49-F238E27FC236}">
                  <a16:creationId xmlns:a16="http://schemas.microsoft.com/office/drawing/2014/main" id="{C36ADE01-F5A3-4287-A46C-049DA4ED9A0C}"/>
                </a:ext>
              </a:extLst>
            </p:cNvPr>
            <p:cNvSpPr/>
            <p:nvPr/>
          </p:nvSpPr>
          <p:spPr>
            <a:xfrm>
              <a:off x="5287775" y="3167375"/>
              <a:ext cx="15925" cy="4475"/>
            </a:xfrm>
            <a:custGeom>
              <a:avLst/>
              <a:gdLst/>
              <a:ahLst/>
              <a:cxnLst/>
              <a:rect l="l" t="t" r="r" b="b"/>
              <a:pathLst>
                <a:path w="637" h="179" extrusionOk="0">
                  <a:moveTo>
                    <a:pt x="239" y="1"/>
                  </a:moveTo>
                  <a:cubicBezTo>
                    <a:pt x="160" y="1"/>
                    <a:pt x="80" y="11"/>
                    <a:pt x="0" y="18"/>
                  </a:cubicBezTo>
                  <a:cubicBezTo>
                    <a:pt x="135" y="140"/>
                    <a:pt x="280" y="179"/>
                    <a:pt x="427" y="179"/>
                  </a:cubicBezTo>
                  <a:cubicBezTo>
                    <a:pt x="497" y="179"/>
                    <a:pt x="567" y="170"/>
                    <a:pt x="637" y="157"/>
                  </a:cubicBezTo>
                  <a:cubicBezTo>
                    <a:pt x="510" y="31"/>
                    <a:pt x="376" y="1"/>
                    <a:pt x="2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49" name="Google Shape;6453;p9">
              <a:extLst>
                <a:ext uri="{FF2B5EF4-FFF2-40B4-BE49-F238E27FC236}">
                  <a16:creationId xmlns:a16="http://schemas.microsoft.com/office/drawing/2014/main" id="{14059434-32FF-4B40-B28F-F8C2949A5E32}"/>
                </a:ext>
              </a:extLst>
            </p:cNvPr>
            <p:cNvSpPr/>
            <p:nvPr/>
          </p:nvSpPr>
          <p:spPr>
            <a:xfrm>
              <a:off x="6175475" y="3117825"/>
              <a:ext cx="10975" cy="6475"/>
            </a:xfrm>
            <a:custGeom>
              <a:avLst/>
              <a:gdLst/>
              <a:ahLst/>
              <a:cxnLst/>
              <a:rect l="l" t="t" r="r" b="b"/>
              <a:pathLst>
                <a:path w="439" h="259" extrusionOk="0">
                  <a:moveTo>
                    <a:pt x="276" y="1"/>
                  </a:moveTo>
                  <a:cubicBezTo>
                    <a:pt x="193" y="1"/>
                    <a:pt x="117" y="26"/>
                    <a:pt x="60" y="110"/>
                  </a:cubicBezTo>
                  <a:cubicBezTo>
                    <a:pt x="40" y="150"/>
                    <a:pt x="21" y="190"/>
                    <a:pt x="1" y="250"/>
                  </a:cubicBezTo>
                  <a:cubicBezTo>
                    <a:pt x="37" y="255"/>
                    <a:pt x="75" y="259"/>
                    <a:pt x="113" y="259"/>
                  </a:cubicBezTo>
                  <a:cubicBezTo>
                    <a:pt x="222" y="259"/>
                    <a:pt x="335" y="228"/>
                    <a:pt x="438" y="110"/>
                  </a:cubicBezTo>
                  <a:cubicBezTo>
                    <a:pt x="418" y="90"/>
                    <a:pt x="418" y="51"/>
                    <a:pt x="379" y="11"/>
                  </a:cubicBezTo>
                  <a:cubicBezTo>
                    <a:pt x="344" y="5"/>
                    <a:pt x="309" y="1"/>
                    <a:pt x="2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50" name="Google Shape;6454;p9">
              <a:extLst>
                <a:ext uri="{FF2B5EF4-FFF2-40B4-BE49-F238E27FC236}">
                  <a16:creationId xmlns:a16="http://schemas.microsoft.com/office/drawing/2014/main" id="{4886F6A9-7E9C-4366-A773-4C8E02A6F503}"/>
                </a:ext>
              </a:extLst>
            </p:cNvPr>
            <p:cNvSpPr/>
            <p:nvPr/>
          </p:nvSpPr>
          <p:spPr>
            <a:xfrm>
              <a:off x="6151100" y="3120075"/>
              <a:ext cx="10975" cy="4000"/>
            </a:xfrm>
            <a:custGeom>
              <a:avLst/>
              <a:gdLst/>
              <a:ahLst/>
              <a:cxnLst/>
              <a:rect l="l" t="t" r="r" b="b"/>
              <a:pathLst>
                <a:path w="439" h="160" extrusionOk="0">
                  <a:moveTo>
                    <a:pt x="80" y="0"/>
                  </a:moveTo>
                  <a:cubicBezTo>
                    <a:pt x="41" y="0"/>
                    <a:pt x="41" y="20"/>
                    <a:pt x="21" y="60"/>
                  </a:cubicBezTo>
                  <a:cubicBezTo>
                    <a:pt x="1" y="80"/>
                    <a:pt x="21" y="120"/>
                    <a:pt x="80" y="160"/>
                  </a:cubicBezTo>
                  <a:lnTo>
                    <a:pt x="439" y="160"/>
                  </a:lnTo>
                  <a:lnTo>
                    <a:pt x="43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51" name="Google Shape;6455;p9">
              <a:extLst>
                <a:ext uri="{FF2B5EF4-FFF2-40B4-BE49-F238E27FC236}">
                  <a16:creationId xmlns:a16="http://schemas.microsoft.com/office/drawing/2014/main" id="{6763053F-B94F-4E7A-AC3E-B00BF26EAD85}"/>
                </a:ext>
              </a:extLst>
            </p:cNvPr>
            <p:cNvSpPr/>
            <p:nvPr/>
          </p:nvSpPr>
          <p:spPr>
            <a:xfrm>
              <a:off x="5876100" y="3167600"/>
              <a:ext cx="9975" cy="3825"/>
            </a:xfrm>
            <a:custGeom>
              <a:avLst/>
              <a:gdLst/>
              <a:ahLst/>
              <a:cxnLst/>
              <a:rect l="l" t="t" r="r" b="b"/>
              <a:pathLst>
                <a:path w="399" h="153" extrusionOk="0">
                  <a:moveTo>
                    <a:pt x="286" y="0"/>
                  </a:moveTo>
                  <a:cubicBezTo>
                    <a:pt x="180" y="0"/>
                    <a:pt x="74" y="31"/>
                    <a:pt x="0" y="148"/>
                  </a:cubicBezTo>
                  <a:cubicBezTo>
                    <a:pt x="21" y="151"/>
                    <a:pt x="41" y="152"/>
                    <a:pt x="61" y="152"/>
                  </a:cubicBezTo>
                  <a:cubicBezTo>
                    <a:pt x="195" y="152"/>
                    <a:pt x="311" y="96"/>
                    <a:pt x="398" y="9"/>
                  </a:cubicBezTo>
                  <a:cubicBezTo>
                    <a:pt x="362" y="4"/>
                    <a:pt x="324" y="0"/>
                    <a:pt x="28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52" name="Google Shape;6456;p9">
              <a:extLst>
                <a:ext uri="{FF2B5EF4-FFF2-40B4-BE49-F238E27FC236}">
                  <a16:creationId xmlns:a16="http://schemas.microsoft.com/office/drawing/2014/main" id="{15CAB0C5-89BF-483A-AD98-46DC91BBB4AD}"/>
                </a:ext>
              </a:extLst>
            </p:cNvPr>
            <p:cNvSpPr/>
            <p:nvPr/>
          </p:nvSpPr>
          <p:spPr>
            <a:xfrm>
              <a:off x="5250475" y="3162675"/>
              <a:ext cx="10450" cy="4475"/>
            </a:xfrm>
            <a:custGeom>
              <a:avLst/>
              <a:gdLst/>
              <a:ahLst/>
              <a:cxnLst/>
              <a:rect l="l" t="t" r="r" b="b"/>
              <a:pathLst>
                <a:path w="418" h="179" extrusionOk="0">
                  <a:moveTo>
                    <a:pt x="95" y="1"/>
                  </a:moveTo>
                  <a:cubicBezTo>
                    <a:pt x="64" y="1"/>
                    <a:pt x="32" y="3"/>
                    <a:pt x="0" y="7"/>
                  </a:cubicBezTo>
                  <a:cubicBezTo>
                    <a:pt x="95" y="118"/>
                    <a:pt x="203" y="178"/>
                    <a:pt x="323" y="178"/>
                  </a:cubicBezTo>
                  <a:cubicBezTo>
                    <a:pt x="354" y="178"/>
                    <a:pt x="385" y="174"/>
                    <a:pt x="418" y="166"/>
                  </a:cubicBezTo>
                  <a:cubicBezTo>
                    <a:pt x="338" y="39"/>
                    <a:pt x="221" y="1"/>
                    <a:pt x="9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53" name="Google Shape;6457;p9">
              <a:extLst>
                <a:ext uri="{FF2B5EF4-FFF2-40B4-BE49-F238E27FC236}">
                  <a16:creationId xmlns:a16="http://schemas.microsoft.com/office/drawing/2014/main" id="{EBE1040E-9B27-472E-BDF8-4E98EE11D2EC}"/>
                </a:ext>
              </a:extLst>
            </p:cNvPr>
            <p:cNvSpPr/>
            <p:nvPr/>
          </p:nvSpPr>
          <p:spPr>
            <a:xfrm>
              <a:off x="6183925" y="3115375"/>
              <a:ext cx="12950" cy="6225"/>
            </a:xfrm>
            <a:custGeom>
              <a:avLst/>
              <a:gdLst/>
              <a:ahLst/>
              <a:cxnLst/>
              <a:rect l="l" t="t" r="r" b="b"/>
              <a:pathLst>
                <a:path w="518" h="249" extrusionOk="0">
                  <a:moveTo>
                    <a:pt x="231" y="0"/>
                  </a:moveTo>
                  <a:cubicBezTo>
                    <a:pt x="184" y="0"/>
                    <a:pt x="140" y="3"/>
                    <a:pt x="100" y="9"/>
                  </a:cubicBezTo>
                  <a:cubicBezTo>
                    <a:pt x="80" y="9"/>
                    <a:pt x="60" y="49"/>
                    <a:pt x="21" y="69"/>
                  </a:cubicBezTo>
                  <a:cubicBezTo>
                    <a:pt x="1" y="109"/>
                    <a:pt x="21" y="149"/>
                    <a:pt x="100" y="168"/>
                  </a:cubicBezTo>
                  <a:lnTo>
                    <a:pt x="80" y="248"/>
                  </a:lnTo>
                  <a:cubicBezTo>
                    <a:pt x="200" y="208"/>
                    <a:pt x="299" y="188"/>
                    <a:pt x="419" y="168"/>
                  </a:cubicBezTo>
                  <a:cubicBezTo>
                    <a:pt x="458" y="89"/>
                    <a:pt x="478" y="69"/>
                    <a:pt x="518" y="9"/>
                  </a:cubicBezTo>
                  <a:cubicBezTo>
                    <a:pt x="425" y="9"/>
                    <a:pt x="324" y="0"/>
                    <a:pt x="23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54" name="Google Shape;6458;p9">
              <a:extLst>
                <a:ext uri="{FF2B5EF4-FFF2-40B4-BE49-F238E27FC236}">
                  <a16:creationId xmlns:a16="http://schemas.microsoft.com/office/drawing/2014/main" id="{B64D4EE2-FABE-4FD5-9DC5-5F362E97D406}"/>
                </a:ext>
              </a:extLst>
            </p:cNvPr>
            <p:cNvSpPr/>
            <p:nvPr/>
          </p:nvSpPr>
          <p:spPr>
            <a:xfrm>
              <a:off x="5646825" y="3224500"/>
              <a:ext cx="8975" cy="4675"/>
            </a:xfrm>
            <a:custGeom>
              <a:avLst/>
              <a:gdLst/>
              <a:ahLst/>
              <a:cxnLst/>
              <a:rect l="l" t="t" r="r" b="b"/>
              <a:pathLst>
                <a:path w="359" h="187" extrusionOk="0">
                  <a:moveTo>
                    <a:pt x="180" y="1"/>
                  </a:moveTo>
                  <a:cubicBezTo>
                    <a:pt x="120" y="1"/>
                    <a:pt x="60" y="21"/>
                    <a:pt x="1" y="21"/>
                  </a:cubicBezTo>
                  <a:cubicBezTo>
                    <a:pt x="64" y="148"/>
                    <a:pt x="153" y="186"/>
                    <a:pt x="268" y="186"/>
                  </a:cubicBezTo>
                  <a:cubicBezTo>
                    <a:pt x="297" y="186"/>
                    <a:pt x="327" y="184"/>
                    <a:pt x="359" y="180"/>
                  </a:cubicBezTo>
                  <a:cubicBezTo>
                    <a:pt x="299" y="100"/>
                    <a:pt x="259" y="61"/>
                    <a:pt x="18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55" name="Google Shape;6459;p9">
              <a:extLst>
                <a:ext uri="{FF2B5EF4-FFF2-40B4-BE49-F238E27FC236}">
                  <a16:creationId xmlns:a16="http://schemas.microsoft.com/office/drawing/2014/main" id="{65EC9CB4-22BB-4318-A727-BD8438E79F97}"/>
                </a:ext>
              </a:extLst>
            </p:cNvPr>
            <p:cNvSpPr/>
            <p:nvPr/>
          </p:nvSpPr>
          <p:spPr>
            <a:xfrm>
              <a:off x="5285275" y="3206100"/>
              <a:ext cx="8975" cy="5000"/>
            </a:xfrm>
            <a:custGeom>
              <a:avLst/>
              <a:gdLst/>
              <a:ahLst/>
              <a:cxnLst/>
              <a:rect l="l" t="t" r="r" b="b"/>
              <a:pathLst>
                <a:path w="359" h="200" extrusionOk="0">
                  <a:moveTo>
                    <a:pt x="359" y="1"/>
                  </a:moveTo>
                  <a:cubicBezTo>
                    <a:pt x="220" y="1"/>
                    <a:pt x="60" y="21"/>
                    <a:pt x="1" y="160"/>
                  </a:cubicBezTo>
                  <a:cubicBezTo>
                    <a:pt x="40" y="160"/>
                    <a:pt x="120" y="200"/>
                    <a:pt x="200" y="200"/>
                  </a:cubicBezTo>
                  <a:cubicBezTo>
                    <a:pt x="239" y="120"/>
                    <a:pt x="319" y="60"/>
                    <a:pt x="35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56" name="Google Shape;6460;p9">
              <a:extLst>
                <a:ext uri="{FF2B5EF4-FFF2-40B4-BE49-F238E27FC236}">
                  <a16:creationId xmlns:a16="http://schemas.microsoft.com/office/drawing/2014/main" id="{39AD9C4B-5C98-460B-AD4B-DDEA40260C6F}"/>
                </a:ext>
              </a:extLst>
            </p:cNvPr>
            <p:cNvSpPr/>
            <p:nvPr/>
          </p:nvSpPr>
          <p:spPr>
            <a:xfrm>
              <a:off x="5624450" y="3229475"/>
              <a:ext cx="6500" cy="4275"/>
            </a:xfrm>
            <a:custGeom>
              <a:avLst/>
              <a:gdLst/>
              <a:ahLst/>
              <a:cxnLst/>
              <a:rect l="l" t="t" r="r" b="b"/>
              <a:pathLst>
                <a:path w="260" h="171" extrusionOk="0">
                  <a:moveTo>
                    <a:pt x="160" y="1"/>
                  </a:moveTo>
                  <a:cubicBezTo>
                    <a:pt x="100" y="1"/>
                    <a:pt x="20" y="1"/>
                    <a:pt x="1" y="21"/>
                  </a:cubicBezTo>
                  <a:cubicBezTo>
                    <a:pt x="17" y="102"/>
                    <a:pt x="73" y="170"/>
                    <a:pt x="148" y="170"/>
                  </a:cubicBezTo>
                  <a:cubicBezTo>
                    <a:pt x="164" y="170"/>
                    <a:pt x="182" y="167"/>
                    <a:pt x="199" y="160"/>
                  </a:cubicBezTo>
                  <a:cubicBezTo>
                    <a:pt x="259" y="120"/>
                    <a:pt x="219" y="60"/>
                    <a:pt x="1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57" name="Google Shape;6461;p9">
              <a:extLst>
                <a:ext uri="{FF2B5EF4-FFF2-40B4-BE49-F238E27FC236}">
                  <a16:creationId xmlns:a16="http://schemas.microsoft.com/office/drawing/2014/main" id="{BE3B52D5-86C1-4061-A0A7-900C774D0CF0}"/>
                </a:ext>
              </a:extLst>
            </p:cNvPr>
            <p:cNvSpPr/>
            <p:nvPr/>
          </p:nvSpPr>
          <p:spPr>
            <a:xfrm>
              <a:off x="5809950" y="3177550"/>
              <a:ext cx="10975" cy="4325"/>
            </a:xfrm>
            <a:custGeom>
              <a:avLst/>
              <a:gdLst/>
              <a:ahLst/>
              <a:cxnLst/>
              <a:rect l="l" t="t" r="r" b="b"/>
              <a:pathLst>
                <a:path w="439" h="173" extrusionOk="0">
                  <a:moveTo>
                    <a:pt x="311" y="0"/>
                  </a:moveTo>
                  <a:cubicBezTo>
                    <a:pt x="191" y="0"/>
                    <a:pt x="90" y="34"/>
                    <a:pt x="0" y="168"/>
                  </a:cubicBezTo>
                  <a:cubicBezTo>
                    <a:pt x="26" y="171"/>
                    <a:pt x="51" y="173"/>
                    <a:pt x="76" y="173"/>
                  </a:cubicBezTo>
                  <a:cubicBezTo>
                    <a:pt x="209" y="173"/>
                    <a:pt x="338" y="126"/>
                    <a:pt x="438" y="9"/>
                  </a:cubicBezTo>
                  <a:cubicBezTo>
                    <a:pt x="393" y="4"/>
                    <a:pt x="351" y="0"/>
                    <a:pt x="31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58" name="Google Shape;6462;p9">
              <a:extLst>
                <a:ext uri="{FF2B5EF4-FFF2-40B4-BE49-F238E27FC236}">
                  <a16:creationId xmlns:a16="http://schemas.microsoft.com/office/drawing/2014/main" id="{0952112F-E13D-42EC-AC0F-7887FFE65041}"/>
                </a:ext>
              </a:extLst>
            </p:cNvPr>
            <p:cNvSpPr/>
            <p:nvPr/>
          </p:nvSpPr>
          <p:spPr>
            <a:xfrm>
              <a:off x="6148125" y="3120075"/>
              <a:ext cx="5000" cy="4500"/>
            </a:xfrm>
            <a:custGeom>
              <a:avLst/>
              <a:gdLst/>
              <a:ahLst/>
              <a:cxnLst/>
              <a:rect l="l" t="t" r="r" b="b"/>
              <a:pathLst>
                <a:path w="200" h="180" extrusionOk="0">
                  <a:moveTo>
                    <a:pt x="1" y="0"/>
                  </a:moveTo>
                  <a:lnTo>
                    <a:pt x="1" y="179"/>
                  </a:lnTo>
                  <a:cubicBezTo>
                    <a:pt x="60" y="179"/>
                    <a:pt x="120" y="160"/>
                    <a:pt x="199" y="160"/>
                  </a:cubicBezTo>
                  <a:lnTo>
                    <a:pt x="19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59" name="Google Shape;6463;p9">
              <a:extLst>
                <a:ext uri="{FF2B5EF4-FFF2-40B4-BE49-F238E27FC236}">
                  <a16:creationId xmlns:a16="http://schemas.microsoft.com/office/drawing/2014/main" id="{475C2687-A3BA-4FE7-A6AB-4EF61E6499F5}"/>
                </a:ext>
              </a:extLst>
            </p:cNvPr>
            <p:cNvSpPr/>
            <p:nvPr/>
          </p:nvSpPr>
          <p:spPr>
            <a:xfrm>
              <a:off x="6542000" y="3083525"/>
              <a:ext cx="21400" cy="27125"/>
            </a:xfrm>
            <a:custGeom>
              <a:avLst/>
              <a:gdLst/>
              <a:ahLst/>
              <a:cxnLst/>
              <a:rect l="l" t="t" r="r" b="b"/>
              <a:pathLst>
                <a:path w="856" h="1085" extrusionOk="0">
                  <a:moveTo>
                    <a:pt x="301" y="1"/>
                  </a:moveTo>
                  <a:cubicBezTo>
                    <a:pt x="261" y="1"/>
                    <a:pt x="220" y="15"/>
                    <a:pt x="180" y="50"/>
                  </a:cubicBezTo>
                  <a:cubicBezTo>
                    <a:pt x="1" y="169"/>
                    <a:pt x="160" y="328"/>
                    <a:pt x="219" y="448"/>
                  </a:cubicBezTo>
                  <a:cubicBezTo>
                    <a:pt x="359" y="667"/>
                    <a:pt x="498" y="866"/>
                    <a:pt x="617" y="1084"/>
                  </a:cubicBezTo>
                  <a:cubicBezTo>
                    <a:pt x="796" y="1025"/>
                    <a:pt x="816" y="866"/>
                    <a:pt x="856" y="687"/>
                  </a:cubicBezTo>
                  <a:cubicBezTo>
                    <a:pt x="816" y="567"/>
                    <a:pt x="816" y="468"/>
                    <a:pt x="796" y="348"/>
                  </a:cubicBezTo>
                  <a:cubicBezTo>
                    <a:pt x="717" y="269"/>
                    <a:pt x="657" y="229"/>
                    <a:pt x="577" y="169"/>
                  </a:cubicBezTo>
                  <a:cubicBezTo>
                    <a:pt x="493" y="85"/>
                    <a:pt x="399" y="1"/>
                    <a:pt x="30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60" name="Google Shape;6464;p9">
              <a:extLst>
                <a:ext uri="{FF2B5EF4-FFF2-40B4-BE49-F238E27FC236}">
                  <a16:creationId xmlns:a16="http://schemas.microsoft.com/office/drawing/2014/main" id="{FE196EFF-8BD3-43B8-B6EC-2D8946C77AE6}"/>
                </a:ext>
              </a:extLst>
            </p:cNvPr>
            <p:cNvSpPr/>
            <p:nvPr/>
          </p:nvSpPr>
          <p:spPr>
            <a:xfrm>
              <a:off x="6532050" y="3171800"/>
              <a:ext cx="8975" cy="19425"/>
            </a:xfrm>
            <a:custGeom>
              <a:avLst/>
              <a:gdLst/>
              <a:ahLst/>
              <a:cxnLst/>
              <a:rect l="l" t="t" r="r" b="b"/>
              <a:pathLst>
                <a:path w="359" h="777" extrusionOk="0">
                  <a:moveTo>
                    <a:pt x="100" y="0"/>
                  </a:moveTo>
                  <a:cubicBezTo>
                    <a:pt x="100" y="279"/>
                    <a:pt x="1" y="537"/>
                    <a:pt x="259" y="776"/>
                  </a:cubicBezTo>
                  <a:cubicBezTo>
                    <a:pt x="259" y="517"/>
                    <a:pt x="359" y="219"/>
                    <a:pt x="1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61" name="Google Shape;6465;p9">
              <a:extLst>
                <a:ext uri="{FF2B5EF4-FFF2-40B4-BE49-F238E27FC236}">
                  <a16:creationId xmlns:a16="http://schemas.microsoft.com/office/drawing/2014/main" id="{2CD8131A-D30F-4F02-98F9-A50CF29EC61C}"/>
                </a:ext>
              </a:extLst>
            </p:cNvPr>
            <p:cNvSpPr/>
            <p:nvPr/>
          </p:nvSpPr>
          <p:spPr>
            <a:xfrm>
              <a:off x="6557425" y="3115100"/>
              <a:ext cx="4000" cy="5000"/>
            </a:xfrm>
            <a:custGeom>
              <a:avLst/>
              <a:gdLst/>
              <a:ahLst/>
              <a:cxnLst/>
              <a:rect l="l" t="t" r="r" b="b"/>
              <a:pathLst>
                <a:path w="160" h="200" extrusionOk="0">
                  <a:moveTo>
                    <a:pt x="0" y="0"/>
                  </a:moveTo>
                  <a:lnTo>
                    <a:pt x="0" y="199"/>
                  </a:lnTo>
                  <a:cubicBezTo>
                    <a:pt x="159" y="120"/>
                    <a:pt x="139" y="8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62" name="Google Shape;6466;p9">
              <a:extLst>
                <a:ext uri="{FF2B5EF4-FFF2-40B4-BE49-F238E27FC236}">
                  <a16:creationId xmlns:a16="http://schemas.microsoft.com/office/drawing/2014/main" id="{484FE6FD-DB30-4949-9719-130503E8B757}"/>
                </a:ext>
              </a:extLst>
            </p:cNvPr>
            <p:cNvSpPr/>
            <p:nvPr/>
          </p:nvSpPr>
          <p:spPr>
            <a:xfrm>
              <a:off x="6451975" y="3077300"/>
              <a:ext cx="15950" cy="3775"/>
            </a:xfrm>
            <a:custGeom>
              <a:avLst/>
              <a:gdLst/>
              <a:ahLst/>
              <a:cxnLst/>
              <a:rect l="l" t="t" r="r" b="b"/>
              <a:pathLst>
                <a:path w="638" h="151" extrusionOk="0">
                  <a:moveTo>
                    <a:pt x="1" y="1"/>
                  </a:moveTo>
                  <a:lnTo>
                    <a:pt x="1" y="1"/>
                  </a:lnTo>
                  <a:cubicBezTo>
                    <a:pt x="95" y="105"/>
                    <a:pt x="195" y="150"/>
                    <a:pt x="296" y="150"/>
                  </a:cubicBezTo>
                  <a:cubicBezTo>
                    <a:pt x="408" y="150"/>
                    <a:pt x="523" y="95"/>
                    <a:pt x="638" y="1"/>
                  </a:cubicBezTo>
                  <a:lnTo>
                    <a:pt x="638" y="1"/>
                  </a:lnTo>
                  <a:cubicBezTo>
                    <a:pt x="528" y="11"/>
                    <a:pt x="424" y="16"/>
                    <a:pt x="319" y="16"/>
                  </a:cubicBezTo>
                  <a:cubicBezTo>
                    <a:pt x="215" y="16"/>
                    <a:pt x="110" y="1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63" name="Google Shape;6467;p9">
              <a:extLst>
                <a:ext uri="{FF2B5EF4-FFF2-40B4-BE49-F238E27FC236}">
                  <a16:creationId xmlns:a16="http://schemas.microsoft.com/office/drawing/2014/main" id="{F6C262C1-D6EC-4A43-8C06-AF673C01C593}"/>
                </a:ext>
              </a:extLst>
            </p:cNvPr>
            <p:cNvSpPr/>
            <p:nvPr/>
          </p:nvSpPr>
          <p:spPr>
            <a:xfrm>
              <a:off x="6428125" y="3077800"/>
              <a:ext cx="9950" cy="5500"/>
            </a:xfrm>
            <a:custGeom>
              <a:avLst/>
              <a:gdLst/>
              <a:ahLst/>
              <a:cxnLst/>
              <a:rect l="l" t="t" r="r" b="b"/>
              <a:pathLst>
                <a:path w="398" h="220" extrusionOk="0">
                  <a:moveTo>
                    <a:pt x="214" y="0"/>
                  </a:moveTo>
                  <a:cubicBezTo>
                    <a:pt x="149" y="0"/>
                    <a:pt x="80" y="40"/>
                    <a:pt x="0" y="120"/>
                  </a:cubicBezTo>
                  <a:lnTo>
                    <a:pt x="0" y="199"/>
                  </a:lnTo>
                  <a:lnTo>
                    <a:pt x="100" y="219"/>
                  </a:lnTo>
                  <a:lnTo>
                    <a:pt x="199" y="199"/>
                  </a:lnTo>
                  <a:cubicBezTo>
                    <a:pt x="279" y="180"/>
                    <a:pt x="338" y="160"/>
                    <a:pt x="398" y="120"/>
                  </a:cubicBezTo>
                  <a:cubicBezTo>
                    <a:pt x="338" y="40"/>
                    <a:pt x="279" y="0"/>
                    <a:pt x="21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64" name="Google Shape;6468;p9">
              <a:extLst>
                <a:ext uri="{FF2B5EF4-FFF2-40B4-BE49-F238E27FC236}">
                  <a16:creationId xmlns:a16="http://schemas.microsoft.com/office/drawing/2014/main" id="{BA47E40E-DFD1-478B-B4B1-376EA6D1D5DE}"/>
                </a:ext>
              </a:extLst>
            </p:cNvPr>
            <p:cNvSpPr/>
            <p:nvPr/>
          </p:nvSpPr>
          <p:spPr>
            <a:xfrm>
              <a:off x="6444025" y="3077800"/>
              <a:ext cx="5500" cy="3000"/>
            </a:xfrm>
            <a:custGeom>
              <a:avLst/>
              <a:gdLst/>
              <a:ahLst/>
              <a:cxnLst/>
              <a:rect l="l" t="t" r="r" b="b"/>
              <a:pathLst>
                <a:path w="220" h="120" extrusionOk="0">
                  <a:moveTo>
                    <a:pt x="219" y="0"/>
                  </a:moveTo>
                  <a:cubicBezTo>
                    <a:pt x="140" y="20"/>
                    <a:pt x="60" y="80"/>
                    <a:pt x="1" y="120"/>
                  </a:cubicBezTo>
                  <a:cubicBezTo>
                    <a:pt x="60" y="80"/>
                    <a:pt x="140" y="60"/>
                    <a:pt x="2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65" name="Google Shape;6469;p9">
              <a:extLst>
                <a:ext uri="{FF2B5EF4-FFF2-40B4-BE49-F238E27FC236}">
                  <a16:creationId xmlns:a16="http://schemas.microsoft.com/office/drawing/2014/main" id="{178271A5-13EF-46B2-B3E1-1BF37A009A01}"/>
                </a:ext>
              </a:extLst>
            </p:cNvPr>
            <p:cNvSpPr/>
            <p:nvPr/>
          </p:nvSpPr>
          <p:spPr>
            <a:xfrm>
              <a:off x="6410200" y="3082275"/>
              <a:ext cx="6500" cy="4500"/>
            </a:xfrm>
            <a:custGeom>
              <a:avLst/>
              <a:gdLst/>
              <a:ahLst/>
              <a:cxnLst/>
              <a:rect l="l" t="t" r="r" b="b"/>
              <a:pathLst>
                <a:path w="260" h="180" extrusionOk="0">
                  <a:moveTo>
                    <a:pt x="260" y="1"/>
                  </a:moveTo>
                  <a:lnTo>
                    <a:pt x="260" y="1"/>
                  </a:lnTo>
                  <a:cubicBezTo>
                    <a:pt x="120" y="20"/>
                    <a:pt x="61" y="80"/>
                    <a:pt x="1" y="180"/>
                  </a:cubicBezTo>
                  <a:cubicBezTo>
                    <a:pt x="81" y="100"/>
                    <a:pt x="180" y="40"/>
                    <a:pt x="2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66" name="Google Shape;6470;p9">
              <a:extLst>
                <a:ext uri="{FF2B5EF4-FFF2-40B4-BE49-F238E27FC236}">
                  <a16:creationId xmlns:a16="http://schemas.microsoft.com/office/drawing/2014/main" id="{8E50D589-CD81-4542-B9B7-78C2B43895BC}"/>
                </a:ext>
              </a:extLst>
            </p:cNvPr>
            <p:cNvSpPr/>
            <p:nvPr/>
          </p:nvSpPr>
          <p:spPr>
            <a:xfrm>
              <a:off x="6251075" y="3095700"/>
              <a:ext cx="99975" cy="19925"/>
            </a:xfrm>
            <a:custGeom>
              <a:avLst/>
              <a:gdLst/>
              <a:ahLst/>
              <a:cxnLst/>
              <a:rect l="l" t="t" r="r" b="b"/>
              <a:pathLst>
                <a:path w="3999" h="797" extrusionOk="0">
                  <a:moveTo>
                    <a:pt x="2905" y="1"/>
                  </a:moveTo>
                  <a:cubicBezTo>
                    <a:pt x="1990" y="239"/>
                    <a:pt x="1055" y="299"/>
                    <a:pt x="120" y="438"/>
                  </a:cubicBezTo>
                  <a:cubicBezTo>
                    <a:pt x="80" y="458"/>
                    <a:pt x="20" y="498"/>
                    <a:pt x="0" y="558"/>
                  </a:cubicBezTo>
                  <a:cubicBezTo>
                    <a:pt x="179" y="578"/>
                    <a:pt x="358" y="597"/>
                    <a:pt x="478" y="796"/>
                  </a:cubicBezTo>
                  <a:cubicBezTo>
                    <a:pt x="716" y="737"/>
                    <a:pt x="995" y="677"/>
                    <a:pt x="1254" y="637"/>
                  </a:cubicBezTo>
                  <a:cubicBezTo>
                    <a:pt x="1353" y="637"/>
                    <a:pt x="1472" y="597"/>
                    <a:pt x="1592" y="597"/>
                  </a:cubicBezTo>
                  <a:cubicBezTo>
                    <a:pt x="1711" y="438"/>
                    <a:pt x="1890" y="438"/>
                    <a:pt x="2089" y="398"/>
                  </a:cubicBezTo>
                  <a:cubicBezTo>
                    <a:pt x="2706" y="359"/>
                    <a:pt x="3302" y="259"/>
                    <a:pt x="3999" y="180"/>
                  </a:cubicBezTo>
                  <a:cubicBezTo>
                    <a:pt x="3771" y="49"/>
                    <a:pt x="3567" y="38"/>
                    <a:pt x="3373" y="38"/>
                  </a:cubicBezTo>
                  <a:cubicBezTo>
                    <a:pt x="3330" y="38"/>
                    <a:pt x="3288" y="38"/>
                    <a:pt x="3246" y="38"/>
                  </a:cubicBezTo>
                  <a:cubicBezTo>
                    <a:pt x="3130" y="38"/>
                    <a:pt x="3017" y="34"/>
                    <a:pt x="290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67" name="Google Shape;6471;p9">
              <a:extLst>
                <a:ext uri="{FF2B5EF4-FFF2-40B4-BE49-F238E27FC236}">
                  <a16:creationId xmlns:a16="http://schemas.microsoft.com/office/drawing/2014/main" id="{775E816E-2E03-4153-BB5E-CD5107BB6606}"/>
                </a:ext>
              </a:extLst>
            </p:cNvPr>
            <p:cNvSpPr/>
            <p:nvPr/>
          </p:nvSpPr>
          <p:spPr>
            <a:xfrm>
              <a:off x="6180950" y="3139475"/>
              <a:ext cx="5500" cy="4500"/>
            </a:xfrm>
            <a:custGeom>
              <a:avLst/>
              <a:gdLst/>
              <a:ahLst/>
              <a:cxnLst/>
              <a:rect l="l" t="t" r="r" b="b"/>
              <a:pathLst>
                <a:path w="220" h="180" extrusionOk="0">
                  <a:moveTo>
                    <a:pt x="20" y="0"/>
                  </a:moveTo>
                  <a:cubicBezTo>
                    <a:pt x="0" y="40"/>
                    <a:pt x="0" y="120"/>
                    <a:pt x="20" y="179"/>
                  </a:cubicBezTo>
                  <a:cubicBezTo>
                    <a:pt x="219" y="100"/>
                    <a:pt x="179" y="40"/>
                    <a:pt x="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68" name="Google Shape;6472;p9">
              <a:extLst>
                <a:ext uri="{FF2B5EF4-FFF2-40B4-BE49-F238E27FC236}">
                  <a16:creationId xmlns:a16="http://schemas.microsoft.com/office/drawing/2014/main" id="{99F24F3B-C0D5-4376-A65B-8BDB017D6D86}"/>
                </a:ext>
              </a:extLst>
            </p:cNvPr>
            <p:cNvSpPr/>
            <p:nvPr/>
          </p:nvSpPr>
          <p:spPr>
            <a:xfrm>
              <a:off x="5843275" y="3204375"/>
              <a:ext cx="14950" cy="7225"/>
            </a:xfrm>
            <a:custGeom>
              <a:avLst/>
              <a:gdLst/>
              <a:ahLst/>
              <a:cxnLst/>
              <a:rect l="l" t="t" r="r" b="b"/>
              <a:pathLst>
                <a:path w="598" h="289" extrusionOk="0">
                  <a:moveTo>
                    <a:pt x="261" y="0"/>
                  </a:moveTo>
                  <a:cubicBezTo>
                    <a:pt x="224" y="0"/>
                    <a:pt x="189" y="10"/>
                    <a:pt x="159" y="30"/>
                  </a:cubicBezTo>
                  <a:cubicBezTo>
                    <a:pt x="100" y="30"/>
                    <a:pt x="60" y="70"/>
                    <a:pt x="0" y="90"/>
                  </a:cubicBezTo>
                  <a:cubicBezTo>
                    <a:pt x="80" y="229"/>
                    <a:pt x="219" y="229"/>
                    <a:pt x="378" y="269"/>
                  </a:cubicBezTo>
                  <a:cubicBezTo>
                    <a:pt x="458" y="269"/>
                    <a:pt x="498" y="289"/>
                    <a:pt x="577" y="289"/>
                  </a:cubicBezTo>
                  <a:lnTo>
                    <a:pt x="557" y="269"/>
                  </a:lnTo>
                  <a:cubicBezTo>
                    <a:pt x="577" y="269"/>
                    <a:pt x="577" y="229"/>
                    <a:pt x="597" y="189"/>
                  </a:cubicBezTo>
                  <a:cubicBezTo>
                    <a:pt x="597" y="129"/>
                    <a:pt x="597" y="110"/>
                    <a:pt x="557" y="70"/>
                  </a:cubicBezTo>
                  <a:cubicBezTo>
                    <a:pt x="498" y="30"/>
                    <a:pt x="418" y="30"/>
                    <a:pt x="378" y="30"/>
                  </a:cubicBezTo>
                  <a:cubicBezTo>
                    <a:pt x="338" y="10"/>
                    <a:pt x="299" y="0"/>
                    <a:pt x="26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69" name="Google Shape;6473;p9">
              <a:extLst>
                <a:ext uri="{FF2B5EF4-FFF2-40B4-BE49-F238E27FC236}">
                  <a16:creationId xmlns:a16="http://schemas.microsoft.com/office/drawing/2014/main" id="{1D9EB0E3-47A2-4D2D-BF04-93E915D5C062}"/>
                </a:ext>
              </a:extLst>
            </p:cNvPr>
            <p:cNvSpPr/>
            <p:nvPr/>
          </p:nvSpPr>
          <p:spPr>
            <a:xfrm>
              <a:off x="5810450" y="3211575"/>
              <a:ext cx="8475" cy="4500"/>
            </a:xfrm>
            <a:custGeom>
              <a:avLst/>
              <a:gdLst/>
              <a:ahLst/>
              <a:cxnLst/>
              <a:rect l="l" t="t" r="r" b="b"/>
              <a:pathLst>
                <a:path w="339" h="180" extrusionOk="0">
                  <a:moveTo>
                    <a:pt x="0" y="1"/>
                  </a:moveTo>
                  <a:cubicBezTo>
                    <a:pt x="40" y="40"/>
                    <a:pt x="120" y="120"/>
                    <a:pt x="199" y="180"/>
                  </a:cubicBezTo>
                  <a:lnTo>
                    <a:pt x="279" y="180"/>
                  </a:lnTo>
                  <a:lnTo>
                    <a:pt x="339" y="140"/>
                  </a:lnTo>
                  <a:lnTo>
                    <a:pt x="33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70" name="Google Shape;6474;p9">
              <a:extLst>
                <a:ext uri="{FF2B5EF4-FFF2-40B4-BE49-F238E27FC236}">
                  <a16:creationId xmlns:a16="http://schemas.microsoft.com/office/drawing/2014/main" id="{BD7AC8B6-F56A-4784-9891-A3FC01F04A3A}"/>
                </a:ext>
              </a:extLst>
            </p:cNvPr>
            <p:cNvSpPr/>
            <p:nvPr/>
          </p:nvSpPr>
          <p:spPr>
            <a:xfrm>
              <a:off x="5847250" y="3202875"/>
              <a:ext cx="5500" cy="2275"/>
            </a:xfrm>
            <a:custGeom>
              <a:avLst/>
              <a:gdLst/>
              <a:ahLst/>
              <a:cxnLst/>
              <a:rect l="l" t="t" r="r" b="b"/>
              <a:pathLst>
                <a:path w="220" h="91" extrusionOk="0">
                  <a:moveTo>
                    <a:pt x="102" y="1"/>
                  </a:moveTo>
                  <a:cubicBezTo>
                    <a:pt x="65" y="1"/>
                    <a:pt x="30" y="30"/>
                    <a:pt x="0" y="90"/>
                  </a:cubicBezTo>
                  <a:lnTo>
                    <a:pt x="219" y="90"/>
                  </a:lnTo>
                  <a:cubicBezTo>
                    <a:pt x="179" y="30"/>
                    <a:pt x="140" y="1"/>
                    <a:pt x="10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71" name="Google Shape;6475;p9">
              <a:extLst>
                <a:ext uri="{FF2B5EF4-FFF2-40B4-BE49-F238E27FC236}">
                  <a16:creationId xmlns:a16="http://schemas.microsoft.com/office/drawing/2014/main" id="{F4F86C12-6B38-450B-B6EC-B8B9635B46A6}"/>
                </a:ext>
              </a:extLst>
            </p:cNvPr>
            <p:cNvSpPr/>
            <p:nvPr/>
          </p:nvSpPr>
          <p:spPr>
            <a:xfrm>
              <a:off x="5857200" y="3206100"/>
              <a:ext cx="5000" cy="5000"/>
            </a:xfrm>
            <a:custGeom>
              <a:avLst/>
              <a:gdLst/>
              <a:ahLst/>
              <a:cxnLst/>
              <a:rect l="l" t="t" r="r" b="b"/>
              <a:pathLst>
                <a:path w="200" h="200" extrusionOk="0">
                  <a:moveTo>
                    <a:pt x="0" y="1"/>
                  </a:moveTo>
                  <a:lnTo>
                    <a:pt x="0" y="200"/>
                  </a:lnTo>
                  <a:lnTo>
                    <a:pt x="100" y="200"/>
                  </a:lnTo>
                  <a:lnTo>
                    <a:pt x="199" y="160"/>
                  </a:lnTo>
                  <a:cubicBezTo>
                    <a:pt x="159" y="60"/>
                    <a:pt x="100" y="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72" name="Google Shape;6476;p9">
              <a:extLst>
                <a:ext uri="{FF2B5EF4-FFF2-40B4-BE49-F238E27FC236}">
                  <a16:creationId xmlns:a16="http://schemas.microsoft.com/office/drawing/2014/main" id="{469F1DE3-FBE1-4141-8685-C914D53BCD62}"/>
                </a:ext>
              </a:extLst>
            </p:cNvPr>
            <p:cNvSpPr/>
            <p:nvPr/>
          </p:nvSpPr>
          <p:spPr>
            <a:xfrm>
              <a:off x="5641850" y="3231650"/>
              <a:ext cx="19925" cy="7275"/>
            </a:xfrm>
            <a:custGeom>
              <a:avLst/>
              <a:gdLst/>
              <a:ahLst/>
              <a:cxnLst/>
              <a:rect l="l" t="t" r="r" b="b"/>
              <a:pathLst>
                <a:path w="797" h="291" extrusionOk="0">
                  <a:moveTo>
                    <a:pt x="710" y="0"/>
                  </a:moveTo>
                  <a:cubicBezTo>
                    <a:pt x="681" y="0"/>
                    <a:pt x="652" y="10"/>
                    <a:pt x="617" y="33"/>
                  </a:cubicBezTo>
                  <a:cubicBezTo>
                    <a:pt x="419" y="53"/>
                    <a:pt x="220" y="53"/>
                    <a:pt x="21" y="93"/>
                  </a:cubicBezTo>
                  <a:cubicBezTo>
                    <a:pt x="21" y="133"/>
                    <a:pt x="21" y="192"/>
                    <a:pt x="1" y="232"/>
                  </a:cubicBezTo>
                  <a:cubicBezTo>
                    <a:pt x="127" y="259"/>
                    <a:pt x="253" y="290"/>
                    <a:pt x="376" y="290"/>
                  </a:cubicBezTo>
                  <a:cubicBezTo>
                    <a:pt x="524" y="290"/>
                    <a:pt x="666" y="245"/>
                    <a:pt x="796" y="93"/>
                  </a:cubicBezTo>
                  <a:lnTo>
                    <a:pt x="777" y="13"/>
                  </a:lnTo>
                  <a:cubicBezTo>
                    <a:pt x="752" y="5"/>
                    <a:pt x="731" y="0"/>
                    <a:pt x="71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73" name="Google Shape;6477;p9">
              <a:extLst>
                <a:ext uri="{FF2B5EF4-FFF2-40B4-BE49-F238E27FC236}">
                  <a16:creationId xmlns:a16="http://schemas.microsoft.com/office/drawing/2014/main" id="{9C5F5637-470D-4E7F-B642-806EBF4D0529}"/>
                </a:ext>
              </a:extLst>
            </p:cNvPr>
            <p:cNvSpPr/>
            <p:nvPr/>
          </p:nvSpPr>
          <p:spPr>
            <a:xfrm>
              <a:off x="5733850" y="3224000"/>
              <a:ext cx="13950" cy="6000"/>
            </a:xfrm>
            <a:custGeom>
              <a:avLst/>
              <a:gdLst/>
              <a:ahLst/>
              <a:cxnLst/>
              <a:rect l="l" t="t" r="r" b="b"/>
              <a:pathLst>
                <a:path w="558" h="240" extrusionOk="0">
                  <a:moveTo>
                    <a:pt x="558" y="1"/>
                  </a:moveTo>
                  <a:cubicBezTo>
                    <a:pt x="359" y="21"/>
                    <a:pt x="180" y="41"/>
                    <a:pt x="1" y="81"/>
                  </a:cubicBezTo>
                  <a:cubicBezTo>
                    <a:pt x="100" y="200"/>
                    <a:pt x="260" y="200"/>
                    <a:pt x="399" y="240"/>
                  </a:cubicBezTo>
                  <a:lnTo>
                    <a:pt x="478" y="240"/>
                  </a:lnTo>
                  <a:lnTo>
                    <a:pt x="558" y="220"/>
                  </a:lnTo>
                  <a:lnTo>
                    <a:pt x="558"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74" name="Google Shape;6478;p9">
              <a:extLst>
                <a:ext uri="{FF2B5EF4-FFF2-40B4-BE49-F238E27FC236}">
                  <a16:creationId xmlns:a16="http://schemas.microsoft.com/office/drawing/2014/main" id="{485CAB33-00CE-436E-91DE-F1D55A536E4A}"/>
                </a:ext>
              </a:extLst>
            </p:cNvPr>
            <p:cNvSpPr/>
            <p:nvPr/>
          </p:nvSpPr>
          <p:spPr>
            <a:xfrm>
              <a:off x="6401750" y="3204250"/>
              <a:ext cx="3025" cy="3375"/>
            </a:xfrm>
            <a:custGeom>
              <a:avLst/>
              <a:gdLst/>
              <a:ahLst/>
              <a:cxnLst/>
              <a:rect l="l" t="t" r="r" b="b"/>
              <a:pathLst>
                <a:path w="121" h="135" extrusionOk="0">
                  <a:moveTo>
                    <a:pt x="54" y="0"/>
                  </a:moveTo>
                  <a:cubicBezTo>
                    <a:pt x="32" y="0"/>
                    <a:pt x="13" y="27"/>
                    <a:pt x="1" y="75"/>
                  </a:cubicBezTo>
                  <a:cubicBezTo>
                    <a:pt x="1" y="95"/>
                    <a:pt x="1" y="115"/>
                    <a:pt x="21" y="134"/>
                  </a:cubicBezTo>
                  <a:cubicBezTo>
                    <a:pt x="41" y="134"/>
                    <a:pt x="60" y="115"/>
                    <a:pt x="100" y="115"/>
                  </a:cubicBezTo>
                  <a:cubicBezTo>
                    <a:pt x="100" y="75"/>
                    <a:pt x="120" y="35"/>
                    <a:pt x="100" y="35"/>
                  </a:cubicBezTo>
                  <a:cubicBezTo>
                    <a:pt x="85" y="11"/>
                    <a:pt x="69" y="0"/>
                    <a:pt x="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75" name="Google Shape;6479;p9">
              <a:extLst>
                <a:ext uri="{FF2B5EF4-FFF2-40B4-BE49-F238E27FC236}">
                  <a16:creationId xmlns:a16="http://schemas.microsoft.com/office/drawing/2014/main" id="{5B8D9056-FF8E-49AB-A36C-ABEC98C51732}"/>
                </a:ext>
              </a:extLst>
            </p:cNvPr>
            <p:cNvSpPr/>
            <p:nvPr/>
          </p:nvSpPr>
          <p:spPr>
            <a:xfrm>
              <a:off x="6429100" y="3082075"/>
              <a:ext cx="4025" cy="2150"/>
            </a:xfrm>
            <a:custGeom>
              <a:avLst/>
              <a:gdLst/>
              <a:ahLst/>
              <a:cxnLst/>
              <a:rect l="l" t="t" r="r" b="b"/>
              <a:pathLst>
                <a:path w="161" h="86" extrusionOk="0">
                  <a:moveTo>
                    <a:pt x="117" y="0"/>
                  </a:moveTo>
                  <a:cubicBezTo>
                    <a:pt x="77" y="0"/>
                    <a:pt x="29" y="14"/>
                    <a:pt x="1" y="28"/>
                  </a:cubicBezTo>
                  <a:cubicBezTo>
                    <a:pt x="29" y="66"/>
                    <a:pt x="62" y="86"/>
                    <a:pt x="90" y="86"/>
                  </a:cubicBezTo>
                  <a:cubicBezTo>
                    <a:pt x="122" y="86"/>
                    <a:pt x="150" y="61"/>
                    <a:pt x="160" y="9"/>
                  </a:cubicBezTo>
                  <a:cubicBezTo>
                    <a:pt x="148" y="3"/>
                    <a:pt x="133" y="0"/>
                    <a:pt x="1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76" name="Google Shape;6480;p9">
              <a:extLst>
                <a:ext uri="{FF2B5EF4-FFF2-40B4-BE49-F238E27FC236}">
                  <a16:creationId xmlns:a16="http://schemas.microsoft.com/office/drawing/2014/main" id="{A0176C02-9BB0-4AEC-98B3-743388A1F9CA}"/>
                </a:ext>
              </a:extLst>
            </p:cNvPr>
            <p:cNvSpPr/>
            <p:nvPr/>
          </p:nvSpPr>
          <p:spPr>
            <a:xfrm>
              <a:off x="5780600" y="3062375"/>
              <a:ext cx="5000" cy="9975"/>
            </a:xfrm>
            <a:custGeom>
              <a:avLst/>
              <a:gdLst/>
              <a:ahLst/>
              <a:cxnLst/>
              <a:rect l="l" t="t" r="r" b="b"/>
              <a:pathLst>
                <a:path w="200" h="399" extrusionOk="0">
                  <a:moveTo>
                    <a:pt x="21" y="1"/>
                  </a:moveTo>
                  <a:cubicBezTo>
                    <a:pt x="1" y="180"/>
                    <a:pt x="21" y="319"/>
                    <a:pt x="180" y="399"/>
                  </a:cubicBezTo>
                  <a:cubicBezTo>
                    <a:pt x="200" y="240"/>
                    <a:pt x="180" y="100"/>
                    <a:pt x="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77" name="Google Shape;6481;p9">
              <a:extLst>
                <a:ext uri="{FF2B5EF4-FFF2-40B4-BE49-F238E27FC236}">
                  <a16:creationId xmlns:a16="http://schemas.microsoft.com/office/drawing/2014/main" id="{90514C21-F5B0-4E82-8813-00C633613250}"/>
                </a:ext>
              </a:extLst>
            </p:cNvPr>
            <p:cNvSpPr/>
            <p:nvPr/>
          </p:nvSpPr>
          <p:spPr>
            <a:xfrm>
              <a:off x="5862675" y="3066225"/>
              <a:ext cx="16925" cy="56975"/>
            </a:xfrm>
            <a:custGeom>
              <a:avLst/>
              <a:gdLst/>
              <a:ahLst/>
              <a:cxnLst/>
              <a:rect l="l" t="t" r="r" b="b"/>
              <a:pathLst>
                <a:path w="677" h="2279" extrusionOk="0">
                  <a:moveTo>
                    <a:pt x="259" y="1"/>
                  </a:moveTo>
                  <a:cubicBezTo>
                    <a:pt x="229" y="1"/>
                    <a:pt x="199" y="16"/>
                    <a:pt x="179" y="46"/>
                  </a:cubicBezTo>
                  <a:cubicBezTo>
                    <a:pt x="40" y="782"/>
                    <a:pt x="199" y="1538"/>
                    <a:pt x="0" y="2274"/>
                  </a:cubicBezTo>
                  <a:cubicBezTo>
                    <a:pt x="24" y="2277"/>
                    <a:pt x="46" y="2278"/>
                    <a:pt x="68" y="2278"/>
                  </a:cubicBezTo>
                  <a:cubicBezTo>
                    <a:pt x="336" y="2278"/>
                    <a:pt x="441" y="2057"/>
                    <a:pt x="478" y="1836"/>
                  </a:cubicBezTo>
                  <a:cubicBezTo>
                    <a:pt x="537" y="1239"/>
                    <a:pt x="676" y="623"/>
                    <a:pt x="338" y="46"/>
                  </a:cubicBezTo>
                  <a:cubicBezTo>
                    <a:pt x="318" y="16"/>
                    <a:pt x="289" y="1"/>
                    <a:pt x="25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78" name="Google Shape;6482;p9">
              <a:extLst>
                <a:ext uri="{FF2B5EF4-FFF2-40B4-BE49-F238E27FC236}">
                  <a16:creationId xmlns:a16="http://schemas.microsoft.com/office/drawing/2014/main" id="{0EDF0FE9-6F2B-480A-ADE7-A3E2FBE312A1}"/>
                </a:ext>
              </a:extLst>
            </p:cNvPr>
            <p:cNvSpPr/>
            <p:nvPr/>
          </p:nvSpPr>
          <p:spPr>
            <a:xfrm>
              <a:off x="5860675" y="3048600"/>
              <a:ext cx="11950" cy="18775"/>
            </a:xfrm>
            <a:custGeom>
              <a:avLst/>
              <a:gdLst/>
              <a:ahLst/>
              <a:cxnLst/>
              <a:rect l="l" t="t" r="r" b="b"/>
              <a:pathLst>
                <a:path w="478" h="751" extrusionOk="0">
                  <a:moveTo>
                    <a:pt x="251" y="0"/>
                  </a:moveTo>
                  <a:cubicBezTo>
                    <a:pt x="176" y="0"/>
                    <a:pt x="88" y="75"/>
                    <a:pt x="1" y="174"/>
                  </a:cubicBezTo>
                  <a:cubicBezTo>
                    <a:pt x="60" y="373"/>
                    <a:pt x="20" y="592"/>
                    <a:pt x="219" y="751"/>
                  </a:cubicBezTo>
                  <a:lnTo>
                    <a:pt x="418" y="751"/>
                  </a:lnTo>
                  <a:cubicBezTo>
                    <a:pt x="418" y="572"/>
                    <a:pt x="478" y="353"/>
                    <a:pt x="398" y="174"/>
                  </a:cubicBezTo>
                  <a:cubicBezTo>
                    <a:pt x="363" y="49"/>
                    <a:pt x="311" y="0"/>
                    <a:pt x="25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79" name="Google Shape;6483;p9">
              <a:extLst>
                <a:ext uri="{FF2B5EF4-FFF2-40B4-BE49-F238E27FC236}">
                  <a16:creationId xmlns:a16="http://schemas.microsoft.com/office/drawing/2014/main" id="{0817E65E-DF20-4F27-A555-B6E00F307A00}"/>
                </a:ext>
              </a:extLst>
            </p:cNvPr>
            <p:cNvSpPr/>
            <p:nvPr/>
          </p:nvSpPr>
          <p:spPr>
            <a:xfrm>
              <a:off x="5818900" y="2992250"/>
              <a:ext cx="6500" cy="3025"/>
            </a:xfrm>
            <a:custGeom>
              <a:avLst/>
              <a:gdLst/>
              <a:ahLst/>
              <a:cxnLst/>
              <a:rect l="l" t="t" r="r" b="b"/>
              <a:pathLst>
                <a:path w="260" h="121" extrusionOk="0">
                  <a:moveTo>
                    <a:pt x="259" y="1"/>
                  </a:moveTo>
                  <a:cubicBezTo>
                    <a:pt x="160" y="1"/>
                    <a:pt x="60" y="21"/>
                    <a:pt x="1" y="120"/>
                  </a:cubicBezTo>
                  <a:cubicBezTo>
                    <a:pt x="80" y="61"/>
                    <a:pt x="160" y="21"/>
                    <a:pt x="25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80" name="Google Shape;6484;p9">
              <a:extLst>
                <a:ext uri="{FF2B5EF4-FFF2-40B4-BE49-F238E27FC236}">
                  <a16:creationId xmlns:a16="http://schemas.microsoft.com/office/drawing/2014/main" id="{D5D47A6E-BDD8-4CEE-975B-EC0DD9381612}"/>
                </a:ext>
              </a:extLst>
            </p:cNvPr>
            <p:cNvSpPr/>
            <p:nvPr/>
          </p:nvSpPr>
          <p:spPr>
            <a:xfrm>
              <a:off x="5847750" y="2986300"/>
              <a:ext cx="6000" cy="4000"/>
            </a:xfrm>
            <a:custGeom>
              <a:avLst/>
              <a:gdLst/>
              <a:ahLst/>
              <a:cxnLst/>
              <a:rect l="l" t="t" r="r" b="b"/>
              <a:pathLst>
                <a:path w="240" h="160" extrusionOk="0">
                  <a:moveTo>
                    <a:pt x="239" y="0"/>
                  </a:moveTo>
                  <a:lnTo>
                    <a:pt x="239" y="0"/>
                  </a:lnTo>
                  <a:cubicBezTo>
                    <a:pt x="140" y="60"/>
                    <a:pt x="80" y="100"/>
                    <a:pt x="0" y="159"/>
                  </a:cubicBezTo>
                  <a:cubicBezTo>
                    <a:pt x="100" y="159"/>
                    <a:pt x="179" y="100"/>
                    <a:pt x="2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81" name="Google Shape;6485;p9">
              <a:extLst>
                <a:ext uri="{FF2B5EF4-FFF2-40B4-BE49-F238E27FC236}">
                  <a16:creationId xmlns:a16="http://schemas.microsoft.com/office/drawing/2014/main" id="{4530E32E-5949-4C5C-86AB-A120148AB4AF}"/>
                </a:ext>
              </a:extLst>
            </p:cNvPr>
            <p:cNvSpPr/>
            <p:nvPr/>
          </p:nvSpPr>
          <p:spPr>
            <a:xfrm>
              <a:off x="5470775" y="2881850"/>
              <a:ext cx="78100" cy="19225"/>
            </a:xfrm>
            <a:custGeom>
              <a:avLst/>
              <a:gdLst/>
              <a:ahLst/>
              <a:cxnLst/>
              <a:rect l="l" t="t" r="r" b="b"/>
              <a:pathLst>
                <a:path w="3124" h="769" extrusionOk="0">
                  <a:moveTo>
                    <a:pt x="2487" y="1"/>
                  </a:moveTo>
                  <a:cubicBezTo>
                    <a:pt x="1970" y="80"/>
                    <a:pt x="1473" y="140"/>
                    <a:pt x="975" y="200"/>
                  </a:cubicBezTo>
                  <a:cubicBezTo>
                    <a:pt x="796" y="379"/>
                    <a:pt x="538" y="359"/>
                    <a:pt x="299" y="379"/>
                  </a:cubicBezTo>
                  <a:cubicBezTo>
                    <a:pt x="80" y="399"/>
                    <a:pt x="1" y="558"/>
                    <a:pt x="1" y="757"/>
                  </a:cubicBezTo>
                  <a:cubicBezTo>
                    <a:pt x="109" y="765"/>
                    <a:pt x="217" y="768"/>
                    <a:pt x="324" y="768"/>
                  </a:cubicBezTo>
                  <a:cubicBezTo>
                    <a:pt x="1280" y="768"/>
                    <a:pt x="2194" y="468"/>
                    <a:pt x="3124" y="200"/>
                  </a:cubicBezTo>
                  <a:cubicBezTo>
                    <a:pt x="2885" y="160"/>
                    <a:pt x="2646" y="239"/>
                    <a:pt x="24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82" name="Google Shape;6486;p9">
              <a:extLst>
                <a:ext uri="{FF2B5EF4-FFF2-40B4-BE49-F238E27FC236}">
                  <a16:creationId xmlns:a16="http://schemas.microsoft.com/office/drawing/2014/main" id="{3EE0CDE9-0A94-40B5-B4EA-1DDCD94A090A}"/>
                </a:ext>
              </a:extLst>
            </p:cNvPr>
            <p:cNvSpPr/>
            <p:nvPr/>
          </p:nvSpPr>
          <p:spPr>
            <a:xfrm>
              <a:off x="5537425" y="2926225"/>
              <a:ext cx="29350" cy="15500"/>
            </a:xfrm>
            <a:custGeom>
              <a:avLst/>
              <a:gdLst/>
              <a:ahLst/>
              <a:cxnLst/>
              <a:rect l="l" t="t" r="r" b="b"/>
              <a:pathLst>
                <a:path w="1174" h="620" extrusionOk="0">
                  <a:moveTo>
                    <a:pt x="546" y="1"/>
                  </a:moveTo>
                  <a:cubicBezTo>
                    <a:pt x="368" y="1"/>
                    <a:pt x="182" y="58"/>
                    <a:pt x="0" y="116"/>
                  </a:cubicBezTo>
                  <a:cubicBezTo>
                    <a:pt x="179" y="454"/>
                    <a:pt x="617" y="175"/>
                    <a:pt x="776" y="494"/>
                  </a:cubicBezTo>
                  <a:cubicBezTo>
                    <a:pt x="852" y="539"/>
                    <a:pt x="940" y="619"/>
                    <a:pt x="1012" y="619"/>
                  </a:cubicBezTo>
                  <a:cubicBezTo>
                    <a:pt x="1035" y="619"/>
                    <a:pt x="1056" y="612"/>
                    <a:pt x="1074" y="593"/>
                  </a:cubicBezTo>
                  <a:cubicBezTo>
                    <a:pt x="1174" y="513"/>
                    <a:pt x="1134" y="374"/>
                    <a:pt x="1074" y="275"/>
                  </a:cubicBezTo>
                  <a:cubicBezTo>
                    <a:pt x="919" y="68"/>
                    <a:pt x="738" y="1"/>
                    <a:pt x="54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83" name="Google Shape;6487;p9">
              <a:extLst>
                <a:ext uri="{FF2B5EF4-FFF2-40B4-BE49-F238E27FC236}">
                  <a16:creationId xmlns:a16="http://schemas.microsoft.com/office/drawing/2014/main" id="{97FA77BF-F3D3-4779-AD1C-F691C4936B03}"/>
                </a:ext>
              </a:extLst>
            </p:cNvPr>
            <p:cNvSpPr/>
            <p:nvPr/>
          </p:nvSpPr>
          <p:spPr>
            <a:xfrm>
              <a:off x="5607550" y="2876375"/>
              <a:ext cx="29850" cy="5000"/>
            </a:xfrm>
            <a:custGeom>
              <a:avLst/>
              <a:gdLst/>
              <a:ahLst/>
              <a:cxnLst/>
              <a:rect l="l" t="t" r="r" b="b"/>
              <a:pathLst>
                <a:path w="1194" h="200" extrusionOk="0">
                  <a:moveTo>
                    <a:pt x="995" y="1"/>
                  </a:moveTo>
                  <a:cubicBezTo>
                    <a:pt x="756" y="21"/>
                    <a:pt x="497" y="21"/>
                    <a:pt x="259" y="21"/>
                  </a:cubicBezTo>
                  <a:cubicBezTo>
                    <a:pt x="239" y="61"/>
                    <a:pt x="179" y="61"/>
                    <a:pt x="139" y="61"/>
                  </a:cubicBezTo>
                  <a:cubicBezTo>
                    <a:pt x="100" y="61"/>
                    <a:pt x="80" y="80"/>
                    <a:pt x="20" y="80"/>
                  </a:cubicBezTo>
                  <a:cubicBezTo>
                    <a:pt x="0" y="100"/>
                    <a:pt x="20" y="160"/>
                    <a:pt x="80" y="200"/>
                  </a:cubicBezTo>
                  <a:cubicBezTo>
                    <a:pt x="458" y="200"/>
                    <a:pt x="836" y="180"/>
                    <a:pt x="1194" y="180"/>
                  </a:cubicBezTo>
                  <a:cubicBezTo>
                    <a:pt x="1134" y="120"/>
                    <a:pt x="1074" y="61"/>
                    <a:pt x="99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84" name="Google Shape;6488;p9">
              <a:extLst>
                <a:ext uri="{FF2B5EF4-FFF2-40B4-BE49-F238E27FC236}">
                  <a16:creationId xmlns:a16="http://schemas.microsoft.com/office/drawing/2014/main" id="{BCE4A837-4332-4309-9455-7BEA8817AA83}"/>
                </a:ext>
              </a:extLst>
            </p:cNvPr>
            <p:cNvSpPr/>
            <p:nvPr/>
          </p:nvSpPr>
          <p:spPr>
            <a:xfrm>
              <a:off x="5604050" y="2877875"/>
              <a:ext cx="7000" cy="3500"/>
            </a:xfrm>
            <a:custGeom>
              <a:avLst/>
              <a:gdLst/>
              <a:ahLst/>
              <a:cxnLst/>
              <a:rect l="l" t="t" r="r" b="b"/>
              <a:pathLst>
                <a:path w="280" h="140" extrusionOk="0">
                  <a:moveTo>
                    <a:pt x="279" y="1"/>
                  </a:moveTo>
                  <a:cubicBezTo>
                    <a:pt x="180" y="1"/>
                    <a:pt x="80" y="40"/>
                    <a:pt x="1" y="120"/>
                  </a:cubicBezTo>
                  <a:cubicBezTo>
                    <a:pt x="80" y="140"/>
                    <a:pt x="140" y="140"/>
                    <a:pt x="220" y="140"/>
                  </a:cubicBezTo>
                  <a:cubicBezTo>
                    <a:pt x="220" y="100"/>
                    <a:pt x="240" y="40"/>
                    <a:pt x="2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85" name="Google Shape;6489;p9">
              <a:extLst>
                <a:ext uri="{FF2B5EF4-FFF2-40B4-BE49-F238E27FC236}">
                  <a16:creationId xmlns:a16="http://schemas.microsoft.com/office/drawing/2014/main" id="{AC0E944E-8E27-4C67-B415-7AD37FDD3524}"/>
                </a:ext>
              </a:extLst>
            </p:cNvPr>
            <p:cNvSpPr/>
            <p:nvPr/>
          </p:nvSpPr>
          <p:spPr>
            <a:xfrm>
              <a:off x="6357500" y="2805425"/>
              <a:ext cx="12950" cy="10325"/>
            </a:xfrm>
            <a:custGeom>
              <a:avLst/>
              <a:gdLst/>
              <a:ahLst/>
              <a:cxnLst/>
              <a:rect l="l" t="t" r="r" b="b"/>
              <a:pathLst>
                <a:path w="518" h="413" extrusionOk="0">
                  <a:moveTo>
                    <a:pt x="253" y="0"/>
                  </a:moveTo>
                  <a:cubicBezTo>
                    <a:pt x="178" y="0"/>
                    <a:pt x="96" y="14"/>
                    <a:pt x="20" y="14"/>
                  </a:cubicBezTo>
                  <a:cubicBezTo>
                    <a:pt x="20" y="134"/>
                    <a:pt x="0" y="253"/>
                    <a:pt x="0" y="372"/>
                  </a:cubicBezTo>
                  <a:cubicBezTo>
                    <a:pt x="80" y="372"/>
                    <a:pt x="120" y="372"/>
                    <a:pt x="179" y="412"/>
                  </a:cubicBezTo>
                  <a:cubicBezTo>
                    <a:pt x="299" y="352"/>
                    <a:pt x="518" y="352"/>
                    <a:pt x="478" y="153"/>
                  </a:cubicBezTo>
                  <a:cubicBezTo>
                    <a:pt x="443" y="27"/>
                    <a:pt x="355" y="0"/>
                    <a:pt x="2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86" name="Google Shape;6490;p9">
              <a:extLst>
                <a:ext uri="{FF2B5EF4-FFF2-40B4-BE49-F238E27FC236}">
                  <a16:creationId xmlns:a16="http://schemas.microsoft.com/office/drawing/2014/main" id="{D1E74240-CE25-4523-9572-6F8B422F29A9}"/>
                </a:ext>
              </a:extLst>
            </p:cNvPr>
            <p:cNvSpPr/>
            <p:nvPr/>
          </p:nvSpPr>
          <p:spPr>
            <a:xfrm>
              <a:off x="6380875" y="2812100"/>
              <a:ext cx="14950" cy="7300"/>
            </a:xfrm>
            <a:custGeom>
              <a:avLst/>
              <a:gdLst/>
              <a:ahLst/>
              <a:cxnLst/>
              <a:rect l="l" t="t" r="r" b="b"/>
              <a:pathLst>
                <a:path w="598" h="292" extrusionOk="0">
                  <a:moveTo>
                    <a:pt x="299" y="1"/>
                  </a:moveTo>
                  <a:cubicBezTo>
                    <a:pt x="199" y="1"/>
                    <a:pt x="100" y="36"/>
                    <a:pt x="0" y="105"/>
                  </a:cubicBezTo>
                  <a:cubicBezTo>
                    <a:pt x="98" y="232"/>
                    <a:pt x="195" y="292"/>
                    <a:pt x="293" y="292"/>
                  </a:cubicBezTo>
                  <a:cubicBezTo>
                    <a:pt x="394" y="292"/>
                    <a:pt x="496" y="227"/>
                    <a:pt x="597" y="105"/>
                  </a:cubicBezTo>
                  <a:cubicBezTo>
                    <a:pt x="498" y="36"/>
                    <a:pt x="398" y="1"/>
                    <a:pt x="2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87" name="Google Shape;6491;p9">
              <a:extLst>
                <a:ext uri="{FF2B5EF4-FFF2-40B4-BE49-F238E27FC236}">
                  <a16:creationId xmlns:a16="http://schemas.microsoft.com/office/drawing/2014/main" id="{EA88F0B3-0FCF-48E5-8240-1C17E039DF1B}"/>
                </a:ext>
              </a:extLst>
            </p:cNvPr>
            <p:cNvSpPr/>
            <p:nvPr/>
          </p:nvSpPr>
          <p:spPr>
            <a:xfrm>
              <a:off x="6067550" y="2829025"/>
              <a:ext cx="37325" cy="5125"/>
            </a:xfrm>
            <a:custGeom>
              <a:avLst/>
              <a:gdLst/>
              <a:ahLst/>
              <a:cxnLst/>
              <a:rect l="l" t="t" r="r" b="b"/>
              <a:pathLst>
                <a:path w="1493" h="205" extrusionOk="0">
                  <a:moveTo>
                    <a:pt x="991" y="1"/>
                  </a:moveTo>
                  <a:cubicBezTo>
                    <a:pt x="655" y="1"/>
                    <a:pt x="319" y="18"/>
                    <a:pt x="1" y="124"/>
                  </a:cubicBezTo>
                  <a:cubicBezTo>
                    <a:pt x="18" y="124"/>
                    <a:pt x="36" y="123"/>
                    <a:pt x="54" y="123"/>
                  </a:cubicBezTo>
                  <a:cubicBezTo>
                    <a:pt x="331" y="123"/>
                    <a:pt x="619" y="205"/>
                    <a:pt x="898" y="205"/>
                  </a:cubicBezTo>
                  <a:cubicBezTo>
                    <a:pt x="1104" y="205"/>
                    <a:pt x="1305" y="160"/>
                    <a:pt x="1493" y="5"/>
                  </a:cubicBezTo>
                  <a:cubicBezTo>
                    <a:pt x="1327" y="5"/>
                    <a:pt x="1159" y="1"/>
                    <a:pt x="99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88" name="Google Shape;6492;p9">
              <a:extLst>
                <a:ext uri="{FF2B5EF4-FFF2-40B4-BE49-F238E27FC236}">
                  <a16:creationId xmlns:a16="http://schemas.microsoft.com/office/drawing/2014/main" id="{C34161CE-0BD7-4F3C-8322-E15D55C311E6}"/>
                </a:ext>
              </a:extLst>
            </p:cNvPr>
            <p:cNvSpPr/>
            <p:nvPr/>
          </p:nvSpPr>
          <p:spPr>
            <a:xfrm>
              <a:off x="6037725" y="2774375"/>
              <a:ext cx="5000" cy="2575"/>
            </a:xfrm>
            <a:custGeom>
              <a:avLst/>
              <a:gdLst/>
              <a:ahLst/>
              <a:cxnLst/>
              <a:rect l="l" t="t" r="r" b="b"/>
              <a:pathLst>
                <a:path w="200" h="103" extrusionOk="0">
                  <a:moveTo>
                    <a:pt x="110" y="0"/>
                  </a:moveTo>
                  <a:cubicBezTo>
                    <a:pt x="76" y="0"/>
                    <a:pt x="38" y="26"/>
                    <a:pt x="0" y="82"/>
                  </a:cubicBezTo>
                  <a:lnTo>
                    <a:pt x="100" y="102"/>
                  </a:lnTo>
                  <a:lnTo>
                    <a:pt x="199" y="82"/>
                  </a:lnTo>
                  <a:cubicBezTo>
                    <a:pt x="178" y="31"/>
                    <a:pt x="147" y="0"/>
                    <a:pt x="11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89" name="Google Shape;6493;p9">
              <a:extLst>
                <a:ext uri="{FF2B5EF4-FFF2-40B4-BE49-F238E27FC236}">
                  <a16:creationId xmlns:a16="http://schemas.microsoft.com/office/drawing/2014/main" id="{0E6D9121-171A-4C3C-A539-9A5EFA9AE74C}"/>
                </a:ext>
              </a:extLst>
            </p:cNvPr>
            <p:cNvSpPr/>
            <p:nvPr/>
          </p:nvSpPr>
          <p:spPr>
            <a:xfrm>
              <a:off x="5672200" y="2874250"/>
              <a:ext cx="2500" cy="2150"/>
            </a:xfrm>
            <a:custGeom>
              <a:avLst/>
              <a:gdLst/>
              <a:ahLst/>
              <a:cxnLst/>
              <a:rect l="l" t="t" r="r" b="b"/>
              <a:pathLst>
                <a:path w="100" h="86" extrusionOk="0">
                  <a:moveTo>
                    <a:pt x="60" y="1"/>
                  </a:moveTo>
                  <a:cubicBezTo>
                    <a:pt x="46" y="1"/>
                    <a:pt x="27" y="21"/>
                    <a:pt x="0" y="66"/>
                  </a:cubicBezTo>
                  <a:cubicBezTo>
                    <a:pt x="40" y="86"/>
                    <a:pt x="60" y="86"/>
                    <a:pt x="100" y="86"/>
                  </a:cubicBezTo>
                  <a:cubicBezTo>
                    <a:pt x="89" y="31"/>
                    <a:pt x="78" y="1"/>
                    <a:pt x="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90" name="Google Shape;6494;p9">
              <a:extLst>
                <a:ext uri="{FF2B5EF4-FFF2-40B4-BE49-F238E27FC236}">
                  <a16:creationId xmlns:a16="http://schemas.microsoft.com/office/drawing/2014/main" id="{E01A94B2-3446-448A-8E99-4CA3B54D5335}"/>
                </a:ext>
              </a:extLst>
            </p:cNvPr>
            <p:cNvSpPr/>
            <p:nvPr/>
          </p:nvSpPr>
          <p:spPr>
            <a:xfrm>
              <a:off x="5357400" y="2861975"/>
              <a:ext cx="13450" cy="9450"/>
            </a:xfrm>
            <a:custGeom>
              <a:avLst/>
              <a:gdLst/>
              <a:ahLst/>
              <a:cxnLst/>
              <a:rect l="l" t="t" r="r" b="b"/>
              <a:pathLst>
                <a:path w="538" h="378" extrusionOk="0">
                  <a:moveTo>
                    <a:pt x="358" y="0"/>
                  </a:moveTo>
                  <a:cubicBezTo>
                    <a:pt x="239" y="0"/>
                    <a:pt x="80" y="40"/>
                    <a:pt x="0" y="159"/>
                  </a:cubicBezTo>
                  <a:cubicBezTo>
                    <a:pt x="159" y="239"/>
                    <a:pt x="358" y="298"/>
                    <a:pt x="537" y="378"/>
                  </a:cubicBezTo>
                  <a:cubicBezTo>
                    <a:pt x="537" y="239"/>
                    <a:pt x="537" y="80"/>
                    <a:pt x="3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91" name="Google Shape;6495;p9">
              <a:extLst>
                <a:ext uri="{FF2B5EF4-FFF2-40B4-BE49-F238E27FC236}">
                  <a16:creationId xmlns:a16="http://schemas.microsoft.com/office/drawing/2014/main" id="{0BB1AB5F-ED26-468C-BE17-B9D7ADDA2159}"/>
                </a:ext>
              </a:extLst>
            </p:cNvPr>
            <p:cNvSpPr/>
            <p:nvPr/>
          </p:nvSpPr>
          <p:spPr>
            <a:xfrm>
              <a:off x="5377275" y="2861975"/>
              <a:ext cx="12975" cy="8950"/>
            </a:xfrm>
            <a:custGeom>
              <a:avLst/>
              <a:gdLst/>
              <a:ahLst/>
              <a:cxnLst/>
              <a:rect l="l" t="t" r="r" b="b"/>
              <a:pathLst>
                <a:path w="519" h="358" extrusionOk="0">
                  <a:moveTo>
                    <a:pt x="518" y="0"/>
                  </a:moveTo>
                  <a:lnTo>
                    <a:pt x="518" y="0"/>
                  </a:lnTo>
                  <a:cubicBezTo>
                    <a:pt x="419" y="40"/>
                    <a:pt x="339" y="40"/>
                    <a:pt x="240" y="40"/>
                  </a:cubicBezTo>
                  <a:cubicBezTo>
                    <a:pt x="120" y="60"/>
                    <a:pt x="1" y="100"/>
                    <a:pt x="41" y="259"/>
                  </a:cubicBezTo>
                  <a:cubicBezTo>
                    <a:pt x="54" y="327"/>
                    <a:pt x="105" y="357"/>
                    <a:pt x="167" y="357"/>
                  </a:cubicBezTo>
                  <a:cubicBezTo>
                    <a:pt x="196" y="357"/>
                    <a:pt x="228" y="351"/>
                    <a:pt x="259" y="338"/>
                  </a:cubicBezTo>
                  <a:cubicBezTo>
                    <a:pt x="339" y="279"/>
                    <a:pt x="438" y="259"/>
                    <a:pt x="518" y="199"/>
                  </a:cubicBezTo>
                  <a:cubicBezTo>
                    <a:pt x="498" y="159"/>
                    <a:pt x="498" y="80"/>
                    <a:pt x="51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92" name="Google Shape;6496;p9">
              <a:extLst>
                <a:ext uri="{FF2B5EF4-FFF2-40B4-BE49-F238E27FC236}">
                  <a16:creationId xmlns:a16="http://schemas.microsoft.com/office/drawing/2014/main" id="{5C59CE69-36BD-4231-87CC-14FC65BB635B}"/>
                </a:ext>
              </a:extLst>
            </p:cNvPr>
            <p:cNvSpPr/>
            <p:nvPr/>
          </p:nvSpPr>
          <p:spPr>
            <a:xfrm>
              <a:off x="5394700" y="2871900"/>
              <a:ext cx="5975" cy="3575"/>
            </a:xfrm>
            <a:custGeom>
              <a:avLst/>
              <a:gdLst/>
              <a:ahLst/>
              <a:cxnLst/>
              <a:rect l="l" t="t" r="r" b="b"/>
              <a:pathLst>
                <a:path w="239" h="143" extrusionOk="0">
                  <a:moveTo>
                    <a:pt x="0" y="1"/>
                  </a:moveTo>
                  <a:lnTo>
                    <a:pt x="0" y="1"/>
                  </a:lnTo>
                  <a:cubicBezTo>
                    <a:pt x="40" y="54"/>
                    <a:pt x="80" y="142"/>
                    <a:pt x="137" y="142"/>
                  </a:cubicBezTo>
                  <a:cubicBezTo>
                    <a:pt x="166" y="142"/>
                    <a:pt x="199" y="120"/>
                    <a:pt x="239" y="61"/>
                  </a:cubicBezTo>
                  <a:cubicBezTo>
                    <a:pt x="159" y="41"/>
                    <a:pt x="60" y="4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93" name="Google Shape;6497;p9">
              <a:extLst>
                <a:ext uri="{FF2B5EF4-FFF2-40B4-BE49-F238E27FC236}">
                  <a16:creationId xmlns:a16="http://schemas.microsoft.com/office/drawing/2014/main" id="{32CBC8F2-C6D7-4839-9992-C6D9E642591E}"/>
                </a:ext>
              </a:extLst>
            </p:cNvPr>
            <p:cNvSpPr/>
            <p:nvPr/>
          </p:nvSpPr>
          <p:spPr>
            <a:xfrm>
              <a:off x="5389725" y="2866925"/>
              <a:ext cx="5000" cy="5000"/>
            </a:xfrm>
            <a:custGeom>
              <a:avLst/>
              <a:gdLst/>
              <a:ahLst/>
              <a:cxnLst/>
              <a:rect l="l" t="t" r="r" b="b"/>
              <a:pathLst>
                <a:path w="200" h="200" extrusionOk="0">
                  <a:moveTo>
                    <a:pt x="0" y="1"/>
                  </a:moveTo>
                  <a:lnTo>
                    <a:pt x="0" y="1"/>
                  </a:lnTo>
                  <a:cubicBezTo>
                    <a:pt x="60" y="81"/>
                    <a:pt x="139" y="140"/>
                    <a:pt x="199" y="200"/>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94" name="Google Shape;6498;p9">
              <a:extLst>
                <a:ext uri="{FF2B5EF4-FFF2-40B4-BE49-F238E27FC236}">
                  <a16:creationId xmlns:a16="http://schemas.microsoft.com/office/drawing/2014/main" id="{916549AF-F645-40DE-A2E0-E2EE94F976CF}"/>
                </a:ext>
              </a:extLst>
            </p:cNvPr>
            <p:cNvSpPr/>
            <p:nvPr/>
          </p:nvSpPr>
          <p:spPr>
            <a:xfrm>
              <a:off x="5259425" y="2934850"/>
              <a:ext cx="6475" cy="3725"/>
            </a:xfrm>
            <a:custGeom>
              <a:avLst/>
              <a:gdLst/>
              <a:ahLst/>
              <a:cxnLst/>
              <a:rect l="l" t="t" r="r" b="b"/>
              <a:pathLst>
                <a:path w="259" h="149" extrusionOk="0">
                  <a:moveTo>
                    <a:pt x="118" y="1"/>
                  </a:moveTo>
                  <a:cubicBezTo>
                    <a:pt x="87" y="1"/>
                    <a:pt x="50" y="20"/>
                    <a:pt x="0" y="69"/>
                  </a:cubicBezTo>
                  <a:cubicBezTo>
                    <a:pt x="80" y="109"/>
                    <a:pt x="179" y="129"/>
                    <a:pt x="259" y="149"/>
                  </a:cubicBezTo>
                  <a:cubicBezTo>
                    <a:pt x="218" y="94"/>
                    <a:pt x="186" y="1"/>
                    <a:pt x="11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95" name="Google Shape;6499;p9">
              <a:extLst>
                <a:ext uri="{FF2B5EF4-FFF2-40B4-BE49-F238E27FC236}">
                  <a16:creationId xmlns:a16="http://schemas.microsoft.com/office/drawing/2014/main" id="{107C6935-CAE1-42DB-97C5-503B73F153EA}"/>
                </a:ext>
              </a:extLst>
            </p:cNvPr>
            <p:cNvSpPr/>
            <p:nvPr/>
          </p:nvSpPr>
          <p:spPr>
            <a:xfrm>
              <a:off x="6381875" y="2805775"/>
              <a:ext cx="13950" cy="8975"/>
            </a:xfrm>
            <a:custGeom>
              <a:avLst/>
              <a:gdLst/>
              <a:ahLst/>
              <a:cxnLst/>
              <a:rect l="l" t="t" r="r" b="b"/>
              <a:pathLst>
                <a:path w="558" h="359" extrusionOk="0">
                  <a:moveTo>
                    <a:pt x="358" y="0"/>
                  </a:moveTo>
                  <a:cubicBezTo>
                    <a:pt x="199" y="60"/>
                    <a:pt x="60" y="199"/>
                    <a:pt x="0" y="358"/>
                  </a:cubicBezTo>
                  <a:lnTo>
                    <a:pt x="557" y="358"/>
                  </a:lnTo>
                  <a:cubicBezTo>
                    <a:pt x="497" y="239"/>
                    <a:pt x="418" y="120"/>
                    <a:pt x="3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96" name="Google Shape;6500;p9">
              <a:extLst>
                <a:ext uri="{FF2B5EF4-FFF2-40B4-BE49-F238E27FC236}">
                  <a16:creationId xmlns:a16="http://schemas.microsoft.com/office/drawing/2014/main" id="{31E95190-9AE3-474C-B8BD-A1D4A0210845}"/>
                </a:ext>
              </a:extLst>
            </p:cNvPr>
            <p:cNvSpPr/>
            <p:nvPr/>
          </p:nvSpPr>
          <p:spPr>
            <a:xfrm>
              <a:off x="5451875" y="2895775"/>
              <a:ext cx="5000" cy="3025"/>
            </a:xfrm>
            <a:custGeom>
              <a:avLst/>
              <a:gdLst/>
              <a:ahLst/>
              <a:cxnLst/>
              <a:rect l="l" t="t" r="r" b="b"/>
              <a:pathLst>
                <a:path w="200" h="121" extrusionOk="0">
                  <a:moveTo>
                    <a:pt x="1" y="1"/>
                  </a:moveTo>
                  <a:cubicBezTo>
                    <a:pt x="29" y="85"/>
                    <a:pt x="61" y="121"/>
                    <a:pt x="94" y="121"/>
                  </a:cubicBezTo>
                  <a:cubicBezTo>
                    <a:pt x="131" y="121"/>
                    <a:pt x="168" y="75"/>
                    <a:pt x="2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97" name="Google Shape;6501;p9">
              <a:extLst>
                <a:ext uri="{FF2B5EF4-FFF2-40B4-BE49-F238E27FC236}">
                  <a16:creationId xmlns:a16="http://schemas.microsoft.com/office/drawing/2014/main" id="{46B86E1E-13D2-4F02-9C80-3B7B9EDE7D28}"/>
                </a:ext>
              </a:extLst>
            </p:cNvPr>
            <p:cNvSpPr/>
            <p:nvPr/>
          </p:nvSpPr>
          <p:spPr>
            <a:xfrm>
              <a:off x="6219250" y="3100600"/>
              <a:ext cx="19400" cy="5075"/>
            </a:xfrm>
            <a:custGeom>
              <a:avLst/>
              <a:gdLst/>
              <a:ahLst/>
              <a:cxnLst/>
              <a:rect l="l" t="t" r="r" b="b"/>
              <a:pathLst>
                <a:path w="776" h="203" extrusionOk="0">
                  <a:moveTo>
                    <a:pt x="417" y="0"/>
                  </a:moveTo>
                  <a:cubicBezTo>
                    <a:pt x="279" y="0"/>
                    <a:pt x="137" y="77"/>
                    <a:pt x="0" y="202"/>
                  </a:cubicBezTo>
                  <a:lnTo>
                    <a:pt x="776" y="202"/>
                  </a:lnTo>
                  <a:cubicBezTo>
                    <a:pt x="663" y="61"/>
                    <a:pt x="542" y="0"/>
                    <a:pt x="4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98" name="Google Shape;6502;p9">
              <a:extLst>
                <a:ext uri="{FF2B5EF4-FFF2-40B4-BE49-F238E27FC236}">
                  <a16:creationId xmlns:a16="http://schemas.microsoft.com/office/drawing/2014/main" id="{EC479842-2C87-4EC3-A1E3-57E9568451D6}"/>
                </a:ext>
              </a:extLst>
            </p:cNvPr>
            <p:cNvSpPr/>
            <p:nvPr/>
          </p:nvSpPr>
          <p:spPr>
            <a:xfrm>
              <a:off x="6176475" y="3115100"/>
              <a:ext cx="9475" cy="5500"/>
            </a:xfrm>
            <a:custGeom>
              <a:avLst/>
              <a:gdLst/>
              <a:ahLst/>
              <a:cxnLst/>
              <a:rect l="l" t="t" r="r" b="b"/>
              <a:pathLst>
                <a:path w="379" h="220" extrusionOk="0">
                  <a:moveTo>
                    <a:pt x="378" y="0"/>
                  </a:moveTo>
                  <a:cubicBezTo>
                    <a:pt x="219" y="0"/>
                    <a:pt x="80" y="60"/>
                    <a:pt x="0" y="219"/>
                  </a:cubicBezTo>
                  <a:lnTo>
                    <a:pt x="378" y="160"/>
                  </a:lnTo>
                  <a:lnTo>
                    <a:pt x="37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699" name="Google Shape;6503;p9">
              <a:extLst>
                <a:ext uri="{FF2B5EF4-FFF2-40B4-BE49-F238E27FC236}">
                  <a16:creationId xmlns:a16="http://schemas.microsoft.com/office/drawing/2014/main" id="{BDF0AA70-B643-41FE-B970-8446D03333F9}"/>
                </a:ext>
              </a:extLst>
            </p:cNvPr>
            <p:cNvSpPr/>
            <p:nvPr/>
          </p:nvSpPr>
          <p:spPr>
            <a:xfrm>
              <a:off x="5408625" y="3057675"/>
              <a:ext cx="19400" cy="4800"/>
            </a:xfrm>
            <a:custGeom>
              <a:avLst/>
              <a:gdLst/>
              <a:ahLst/>
              <a:cxnLst/>
              <a:rect l="l" t="t" r="r" b="b"/>
              <a:pathLst>
                <a:path w="776" h="192" extrusionOk="0">
                  <a:moveTo>
                    <a:pt x="349" y="1"/>
                  </a:moveTo>
                  <a:cubicBezTo>
                    <a:pt x="255" y="1"/>
                    <a:pt x="159" y="12"/>
                    <a:pt x="67" y="12"/>
                  </a:cubicBezTo>
                  <a:cubicBezTo>
                    <a:pt x="45" y="12"/>
                    <a:pt x="22" y="11"/>
                    <a:pt x="0" y="10"/>
                  </a:cubicBezTo>
                  <a:lnTo>
                    <a:pt x="0" y="10"/>
                  </a:lnTo>
                  <a:cubicBezTo>
                    <a:pt x="121" y="166"/>
                    <a:pt x="278" y="192"/>
                    <a:pt x="444" y="192"/>
                  </a:cubicBezTo>
                  <a:cubicBezTo>
                    <a:pt x="524" y="192"/>
                    <a:pt x="606" y="186"/>
                    <a:pt x="687" y="186"/>
                  </a:cubicBezTo>
                  <a:cubicBezTo>
                    <a:pt x="717" y="186"/>
                    <a:pt x="746" y="187"/>
                    <a:pt x="776" y="189"/>
                  </a:cubicBezTo>
                  <a:cubicBezTo>
                    <a:pt x="652" y="31"/>
                    <a:pt x="502" y="1"/>
                    <a:pt x="3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00" name="Google Shape;6504;p9">
              <a:extLst>
                <a:ext uri="{FF2B5EF4-FFF2-40B4-BE49-F238E27FC236}">
                  <a16:creationId xmlns:a16="http://schemas.microsoft.com/office/drawing/2014/main" id="{E32DF3B2-DAB3-4402-8AA3-2F12F78E2DF7}"/>
                </a:ext>
              </a:extLst>
            </p:cNvPr>
            <p:cNvSpPr/>
            <p:nvPr/>
          </p:nvSpPr>
          <p:spPr>
            <a:xfrm>
              <a:off x="5432000" y="3062800"/>
              <a:ext cx="14925" cy="4100"/>
            </a:xfrm>
            <a:custGeom>
              <a:avLst/>
              <a:gdLst/>
              <a:ahLst/>
              <a:cxnLst/>
              <a:rect l="l" t="t" r="r" b="b"/>
              <a:pathLst>
                <a:path w="597" h="164" extrusionOk="0">
                  <a:moveTo>
                    <a:pt x="186" y="0"/>
                  </a:moveTo>
                  <a:cubicBezTo>
                    <a:pt x="125" y="0"/>
                    <a:pt x="63" y="4"/>
                    <a:pt x="0" y="4"/>
                  </a:cubicBezTo>
                  <a:cubicBezTo>
                    <a:pt x="130" y="150"/>
                    <a:pt x="287" y="164"/>
                    <a:pt x="471" y="164"/>
                  </a:cubicBezTo>
                  <a:cubicBezTo>
                    <a:pt x="511" y="164"/>
                    <a:pt x="553" y="163"/>
                    <a:pt x="597" y="163"/>
                  </a:cubicBezTo>
                  <a:cubicBezTo>
                    <a:pt x="483" y="21"/>
                    <a:pt x="339" y="0"/>
                    <a:pt x="18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01" name="Google Shape;6505;p9">
              <a:extLst>
                <a:ext uri="{FF2B5EF4-FFF2-40B4-BE49-F238E27FC236}">
                  <a16:creationId xmlns:a16="http://schemas.microsoft.com/office/drawing/2014/main" id="{7BE05C87-A9B4-4BCD-B3D2-D149A5915308}"/>
                </a:ext>
              </a:extLst>
            </p:cNvPr>
            <p:cNvSpPr/>
            <p:nvPr/>
          </p:nvSpPr>
          <p:spPr>
            <a:xfrm>
              <a:off x="5255450" y="3030050"/>
              <a:ext cx="5475" cy="3525"/>
            </a:xfrm>
            <a:custGeom>
              <a:avLst/>
              <a:gdLst/>
              <a:ahLst/>
              <a:cxnLst/>
              <a:rect l="l" t="t" r="r" b="b"/>
              <a:pathLst>
                <a:path w="219" h="141" extrusionOk="0">
                  <a:moveTo>
                    <a:pt x="219" y="140"/>
                  </a:moveTo>
                  <a:lnTo>
                    <a:pt x="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02" name="Google Shape;6506;p9">
              <a:extLst>
                <a:ext uri="{FF2B5EF4-FFF2-40B4-BE49-F238E27FC236}">
                  <a16:creationId xmlns:a16="http://schemas.microsoft.com/office/drawing/2014/main" id="{973EA1F8-E278-4170-A612-A8ADBFDB92FF}"/>
                </a:ext>
              </a:extLst>
            </p:cNvPr>
            <p:cNvSpPr/>
            <p:nvPr/>
          </p:nvSpPr>
          <p:spPr>
            <a:xfrm>
              <a:off x="5459850" y="3068250"/>
              <a:ext cx="5975" cy="3600"/>
            </a:xfrm>
            <a:custGeom>
              <a:avLst/>
              <a:gdLst/>
              <a:ahLst/>
              <a:cxnLst/>
              <a:rect l="l" t="t" r="r" b="b"/>
              <a:pathLst>
                <a:path w="239" h="144" extrusionOk="0">
                  <a:moveTo>
                    <a:pt x="38" y="1"/>
                  </a:moveTo>
                  <a:cubicBezTo>
                    <a:pt x="26" y="1"/>
                    <a:pt x="13" y="2"/>
                    <a:pt x="0" y="5"/>
                  </a:cubicBezTo>
                  <a:cubicBezTo>
                    <a:pt x="80" y="44"/>
                    <a:pt x="179" y="84"/>
                    <a:pt x="239" y="144"/>
                  </a:cubicBezTo>
                  <a:cubicBezTo>
                    <a:pt x="204" y="57"/>
                    <a:pt x="124" y="1"/>
                    <a:pt x="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03" name="Google Shape;6507;p9">
              <a:extLst>
                <a:ext uri="{FF2B5EF4-FFF2-40B4-BE49-F238E27FC236}">
                  <a16:creationId xmlns:a16="http://schemas.microsoft.com/office/drawing/2014/main" id="{52DC7B5D-E705-4CF0-84B2-BB2670BDE26F}"/>
                </a:ext>
              </a:extLst>
            </p:cNvPr>
            <p:cNvSpPr/>
            <p:nvPr/>
          </p:nvSpPr>
          <p:spPr>
            <a:xfrm>
              <a:off x="5169900" y="3106275"/>
              <a:ext cx="9975" cy="4000"/>
            </a:xfrm>
            <a:custGeom>
              <a:avLst/>
              <a:gdLst/>
              <a:ahLst/>
              <a:cxnLst/>
              <a:rect l="l" t="t" r="r" b="b"/>
              <a:pathLst>
                <a:path w="399" h="160" extrusionOk="0">
                  <a:moveTo>
                    <a:pt x="121" y="1"/>
                  </a:moveTo>
                  <a:cubicBezTo>
                    <a:pt x="84" y="1"/>
                    <a:pt x="44" y="6"/>
                    <a:pt x="1" y="15"/>
                  </a:cubicBezTo>
                  <a:cubicBezTo>
                    <a:pt x="84" y="115"/>
                    <a:pt x="209" y="159"/>
                    <a:pt x="329" y="159"/>
                  </a:cubicBezTo>
                  <a:cubicBezTo>
                    <a:pt x="353" y="159"/>
                    <a:pt x="376" y="158"/>
                    <a:pt x="398" y="155"/>
                  </a:cubicBezTo>
                  <a:cubicBezTo>
                    <a:pt x="323" y="49"/>
                    <a:pt x="236" y="1"/>
                    <a:pt x="1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04" name="Google Shape;6508;p9">
              <a:extLst>
                <a:ext uri="{FF2B5EF4-FFF2-40B4-BE49-F238E27FC236}">
                  <a16:creationId xmlns:a16="http://schemas.microsoft.com/office/drawing/2014/main" id="{3602D896-8F98-4B63-9E7C-D8394A52EDB6}"/>
                </a:ext>
              </a:extLst>
            </p:cNvPr>
            <p:cNvSpPr/>
            <p:nvPr/>
          </p:nvSpPr>
          <p:spPr>
            <a:xfrm>
              <a:off x="5304175" y="2871900"/>
              <a:ext cx="9475" cy="4500"/>
            </a:xfrm>
            <a:custGeom>
              <a:avLst/>
              <a:gdLst/>
              <a:ahLst/>
              <a:cxnLst/>
              <a:rect l="l" t="t" r="r" b="b"/>
              <a:pathLst>
                <a:path w="379" h="180" extrusionOk="0">
                  <a:moveTo>
                    <a:pt x="1" y="1"/>
                  </a:moveTo>
                  <a:cubicBezTo>
                    <a:pt x="80" y="160"/>
                    <a:pt x="239" y="180"/>
                    <a:pt x="379" y="180"/>
                  </a:cubicBezTo>
                  <a:cubicBezTo>
                    <a:pt x="299" y="41"/>
                    <a:pt x="160" y="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05" name="Google Shape;6509;p9">
              <a:extLst>
                <a:ext uri="{FF2B5EF4-FFF2-40B4-BE49-F238E27FC236}">
                  <a16:creationId xmlns:a16="http://schemas.microsoft.com/office/drawing/2014/main" id="{8838B242-98CF-469A-BDEA-9EF73E184815}"/>
                </a:ext>
              </a:extLst>
            </p:cNvPr>
            <p:cNvSpPr/>
            <p:nvPr/>
          </p:nvSpPr>
          <p:spPr>
            <a:xfrm>
              <a:off x="5313625" y="2876375"/>
              <a:ext cx="5000" cy="2275"/>
            </a:xfrm>
            <a:custGeom>
              <a:avLst/>
              <a:gdLst/>
              <a:ahLst/>
              <a:cxnLst/>
              <a:rect l="l" t="t" r="r" b="b"/>
              <a:pathLst>
                <a:path w="200" h="91" extrusionOk="0">
                  <a:moveTo>
                    <a:pt x="1" y="1"/>
                  </a:moveTo>
                  <a:cubicBezTo>
                    <a:pt x="30" y="61"/>
                    <a:pt x="60" y="90"/>
                    <a:pt x="93" y="90"/>
                  </a:cubicBezTo>
                  <a:cubicBezTo>
                    <a:pt x="125" y="90"/>
                    <a:pt x="160" y="61"/>
                    <a:pt x="2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06" name="Google Shape;6510;p9">
              <a:extLst>
                <a:ext uri="{FF2B5EF4-FFF2-40B4-BE49-F238E27FC236}">
                  <a16:creationId xmlns:a16="http://schemas.microsoft.com/office/drawing/2014/main" id="{4CB75529-F8A2-4A5D-B46D-5F5533EFB341}"/>
                </a:ext>
              </a:extLst>
            </p:cNvPr>
            <p:cNvSpPr/>
            <p:nvPr/>
          </p:nvSpPr>
          <p:spPr>
            <a:xfrm>
              <a:off x="5323075" y="2876875"/>
              <a:ext cx="5000" cy="4500"/>
            </a:xfrm>
            <a:custGeom>
              <a:avLst/>
              <a:gdLst/>
              <a:ahLst/>
              <a:cxnLst/>
              <a:rect l="l" t="t" r="r" b="b"/>
              <a:pathLst>
                <a:path w="200" h="180" extrusionOk="0">
                  <a:moveTo>
                    <a:pt x="1" y="1"/>
                  </a:moveTo>
                  <a:cubicBezTo>
                    <a:pt x="80" y="80"/>
                    <a:pt x="140" y="140"/>
                    <a:pt x="199" y="180"/>
                  </a:cubicBezTo>
                  <a:cubicBezTo>
                    <a:pt x="120" y="100"/>
                    <a:pt x="80" y="60"/>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07" name="Google Shape;6511;p9">
              <a:extLst>
                <a:ext uri="{FF2B5EF4-FFF2-40B4-BE49-F238E27FC236}">
                  <a16:creationId xmlns:a16="http://schemas.microsoft.com/office/drawing/2014/main" id="{0B02E3D0-084A-4B9D-AE17-99788A5667C7}"/>
                </a:ext>
              </a:extLst>
            </p:cNvPr>
            <p:cNvSpPr/>
            <p:nvPr/>
          </p:nvSpPr>
          <p:spPr>
            <a:xfrm>
              <a:off x="5640850" y="3232225"/>
              <a:ext cx="1525" cy="2250"/>
            </a:xfrm>
            <a:custGeom>
              <a:avLst/>
              <a:gdLst/>
              <a:ahLst/>
              <a:cxnLst/>
              <a:rect l="l" t="t" r="r" b="b"/>
              <a:pathLst>
                <a:path w="61" h="90" extrusionOk="0">
                  <a:moveTo>
                    <a:pt x="26" y="1"/>
                  </a:moveTo>
                  <a:cubicBezTo>
                    <a:pt x="18" y="1"/>
                    <a:pt x="9" y="17"/>
                    <a:pt x="1" y="50"/>
                  </a:cubicBezTo>
                  <a:cubicBezTo>
                    <a:pt x="1" y="70"/>
                    <a:pt x="41" y="70"/>
                    <a:pt x="61" y="90"/>
                  </a:cubicBezTo>
                  <a:cubicBezTo>
                    <a:pt x="49" y="32"/>
                    <a:pt x="37" y="1"/>
                    <a:pt x="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708" name="Google Shape;6512;p9">
            <a:extLst>
              <a:ext uri="{FF2B5EF4-FFF2-40B4-BE49-F238E27FC236}">
                <a16:creationId xmlns:a16="http://schemas.microsoft.com/office/drawing/2014/main" id="{AD089C8A-AB10-4E91-867D-BDE0ACD8AD60}"/>
              </a:ext>
            </a:extLst>
          </p:cNvPr>
          <p:cNvGrpSpPr/>
          <p:nvPr/>
        </p:nvGrpSpPr>
        <p:grpSpPr>
          <a:xfrm>
            <a:off x="10460205" y="5071855"/>
            <a:ext cx="1763035" cy="1746844"/>
            <a:chOff x="3823175" y="3495550"/>
            <a:chExt cx="1982825" cy="1766350"/>
          </a:xfrm>
        </p:grpSpPr>
        <p:sp>
          <p:nvSpPr>
            <p:cNvPr id="709" name="Google Shape;6513;p9">
              <a:extLst>
                <a:ext uri="{FF2B5EF4-FFF2-40B4-BE49-F238E27FC236}">
                  <a16:creationId xmlns:a16="http://schemas.microsoft.com/office/drawing/2014/main" id="{3A373BFE-4393-4D55-B95B-35B407AD40E8}"/>
                </a:ext>
              </a:extLst>
            </p:cNvPr>
            <p:cNvSpPr/>
            <p:nvPr/>
          </p:nvSpPr>
          <p:spPr>
            <a:xfrm>
              <a:off x="3847050" y="4624300"/>
              <a:ext cx="44775" cy="333375"/>
            </a:xfrm>
            <a:custGeom>
              <a:avLst/>
              <a:gdLst/>
              <a:ahLst/>
              <a:cxnLst/>
              <a:rect l="l" t="t" r="r" b="b"/>
              <a:pathLst>
                <a:path w="1791" h="13335" extrusionOk="0">
                  <a:moveTo>
                    <a:pt x="1116" y="1"/>
                  </a:moveTo>
                  <a:cubicBezTo>
                    <a:pt x="1070" y="1"/>
                    <a:pt x="1024" y="10"/>
                    <a:pt x="975" y="27"/>
                  </a:cubicBezTo>
                  <a:cubicBezTo>
                    <a:pt x="915" y="86"/>
                    <a:pt x="895" y="166"/>
                    <a:pt x="875" y="226"/>
                  </a:cubicBezTo>
                  <a:cubicBezTo>
                    <a:pt x="776" y="484"/>
                    <a:pt x="836" y="763"/>
                    <a:pt x="776" y="1002"/>
                  </a:cubicBezTo>
                  <a:cubicBezTo>
                    <a:pt x="756" y="1081"/>
                    <a:pt x="736" y="1121"/>
                    <a:pt x="696" y="1200"/>
                  </a:cubicBezTo>
                  <a:cubicBezTo>
                    <a:pt x="656" y="1360"/>
                    <a:pt x="656" y="1479"/>
                    <a:pt x="617" y="1618"/>
                  </a:cubicBezTo>
                  <a:cubicBezTo>
                    <a:pt x="617" y="1718"/>
                    <a:pt x="577" y="1817"/>
                    <a:pt x="557" y="1917"/>
                  </a:cubicBezTo>
                  <a:cubicBezTo>
                    <a:pt x="557" y="1976"/>
                    <a:pt x="537" y="2056"/>
                    <a:pt x="497" y="2116"/>
                  </a:cubicBezTo>
                  <a:cubicBezTo>
                    <a:pt x="477" y="2314"/>
                    <a:pt x="398" y="2493"/>
                    <a:pt x="378" y="2692"/>
                  </a:cubicBezTo>
                  <a:cubicBezTo>
                    <a:pt x="378" y="2891"/>
                    <a:pt x="398" y="3110"/>
                    <a:pt x="338" y="3309"/>
                  </a:cubicBezTo>
                  <a:cubicBezTo>
                    <a:pt x="259" y="3707"/>
                    <a:pt x="358" y="4105"/>
                    <a:pt x="239" y="4503"/>
                  </a:cubicBezTo>
                  <a:cubicBezTo>
                    <a:pt x="279" y="4900"/>
                    <a:pt x="40" y="5278"/>
                    <a:pt x="159" y="5696"/>
                  </a:cubicBezTo>
                  <a:lnTo>
                    <a:pt x="159" y="5875"/>
                  </a:lnTo>
                  <a:cubicBezTo>
                    <a:pt x="159" y="5875"/>
                    <a:pt x="139" y="5875"/>
                    <a:pt x="99" y="5935"/>
                  </a:cubicBezTo>
                  <a:cubicBezTo>
                    <a:pt x="80" y="5975"/>
                    <a:pt x="99" y="5995"/>
                    <a:pt x="159" y="6054"/>
                  </a:cubicBezTo>
                  <a:cubicBezTo>
                    <a:pt x="199" y="6174"/>
                    <a:pt x="199" y="6273"/>
                    <a:pt x="159" y="6392"/>
                  </a:cubicBezTo>
                  <a:cubicBezTo>
                    <a:pt x="0" y="6930"/>
                    <a:pt x="40" y="7447"/>
                    <a:pt x="99" y="7964"/>
                  </a:cubicBezTo>
                  <a:cubicBezTo>
                    <a:pt x="358" y="8541"/>
                    <a:pt x="0" y="9158"/>
                    <a:pt x="279" y="9734"/>
                  </a:cubicBezTo>
                  <a:cubicBezTo>
                    <a:pt x="517" y="10172"/>
                    <a:pt x="199" y="10709"/>
                    <a:pt x="477" y="11147"/>
                  </a:cubicBezTo>
                  <a:lnTo>
                    <a:pt x="477" y="11127"/>
                  </a:lnTo>
                  <a:lnTo>
                    <a:pt x="477" y="11127"/>
                  </a:lnTo>
                  <a:cubicBezTo>
                    <a:pt x="656" y="11505"/>
                    <a:pt x="458" y="11923"/>
                    <a:pt x="676" y="12301"/>
                  </a:cubicBezTo>
                  <a:cubicBezTo>
                    <a:pt x="756" y="12440"/>
                    <a:pt x="816" y="12559"/>
                    <a:pt x="816" y="12738"/>
                  </a:cubicBezTo>
                  <a:cubicBezTo>
                    <a:pt x="816" y="12818"/>
                    <a:pt x="875" y="12897"/>
                    <a:pt x="895" y="12957"/>
                  </a:cubicBezTo>
                  <a:lnTo>
                    <a:pt x="1114" y="13255"/>
                  </a:lnTo>
                  <a:cubicBezTo>
                    <a:pt x="1174" y="13315"/>
                    <a:pt x="1273" y="13335"/>
                    <a:pt x="1353" y="13335"/>
                  </a:cubicBezTo>
                  <a:cubicBezTo>
                    <a:pt x="1790" y="13136"/>
                    <a:pt x="1552" y="12798"/>
                    <a:pt x="1472" y="12519"/>
                  </a:cubicBezTo>
                  <a:cubicBezTo>
                    <a:pt x="1293" y="11823"/>
                    <a:pt x="1094" y="11127"/>
                    <a:pt x="1194" y="10371"/>
                  </a:cubicBezTo>
                  <a:cubicBezTo>
                    <a:pt x="1154" y="8819"/>
                    <a:pt x="796" y="7248"/>
                    <a:pt x="1015" y="5676"/>
                  </a:cubicBezTo>
                  <a:cubicBezTo>
                    <a:pt x="1054" y="5537"/>
                    <a:pt x="975" y="5358"/>
                    <a:pt x="895" y="5179"/>
                  </a:cubicBezTo>
                  <a:cubicBezTo>
                    <a:pt x="656" y="4145"/>
                    <a:pt x="1174" y="3170"/>
                    <a:pt x="1094" y="2155"/>
                  </a:cubicBezTo>
                  <a:cubicBezTo>
                    <a:pt x="1114" y="1956"/>
                    <a:pt x="1174" y="1777"/>
                    <a:pt x="1253" y="1578"/>
                  </a:cubicBezTo>
                  <a:cubicBezTo>
                    <a:pt x="1273" y="1499"/>
                    <a:pt x="1273" y="1419"/>
                    <a:pt x="1293" y="1360"/>
                  </a:cubicBezTo>
                  <a:cubicBezTo>
                    <a:pt x="1313" y="1002"/>
                    <a:pt x="1393" y="624"/>
                    <a:pt x="1412" y="285"/>
                  </a:cubicBezTo>
                  <a:cubicBezTo>
                    <a:pt x="1412" y="186"/>
                    <a:pt x="1373" y="106"/>
                    <a:pt x="1313" y="67"/>
                  </a:cubicBezTo>
                  <a:cubicBezTo>
                    <a:pt x="1243" y="20"/>
                    <a:pt x="1180" y="1"/>
                    <a:pt x="11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10" name="Google Shape;6514;p9">
              <a:extLst>
                <a:ext uri="{FF2B5EF4-FFF2-40B4-BE49-F238E27FC236}">
                  <a16:creationId xmlns:a16="http://schemas.microsoft.com/office/drawing/2014/main" id="{9EFC469F-674C-4DDB-BF26-96807620CF46}"/>
                </a:ext>
              </a:extLst>
            </p:cNvPr>
            <p:cNvSpPr/>
            <p:nvPr/>
          </p:nvSpPr>
          <p:spPr>
            <a:xfrm>
              <a:off x="4910800" y="5188425"/>
              <a:ext cx="211375" cy="70975"/>
            </a:xfrm>
            <a:custGeom>
              <a:avLst/>
              <a:gdLst/>
              <a:ahLst/>
              <a:cxnLst/>
              <a:rect l="l" t="t" r="r" b="b"/>
              <a:pathLst>
                <a:path w="8455" h="2839" extrusionOk="0">
                  <a:moveTo>
                    <a:pt x="498" y="0"/>
                  </a:moveTo>
                  <a:cubicBezTo>
                    <a:pt x="319" y="0"/>
                    <a:pt x="180" y="20"/>
                    <a:pt x="40" y="179"/>
                  </a:cubicBezTo>
                  <a:cubicBezTo>
                    <a:pt x="0" y="597"/>
                    <a:pt x="299" y="736"/>
                    <a:pt x="597" y="876"/>
                  </a:cubicBezTo>
                  <a:cubicBezTo>
                    <a:pt x="916" y="1015"/>
                    <a:pt x="1274" y="1055"/>
                    <a:pt x="1572" y="1234"/>
                  </a:cubicBezTo>
                  <a:cubicBezTo>
                    <a:pt x="1711" y="1313"/>
                    <a:pt x="1890" y="1293"/>
                    <a:pt x="2030" y="1373"/>
                  </a:cubicBezTo>
                  <a:lnTo>
                    <a:pt x="2089" y="1333"/>
                  </a:lnTo>
                  <a:lnTo>
                    <a:pt x="2149" y="1373"/>
                  </a:lnTo>
                  <a:cubicBezTo>
                    <a:pt x="2378" y="1576"/>
                    <a:pt x="2643" y="1610"/>
                    <a:pt x="2914" y="1610"/>
                  </a:cubicBezTo>
                  <a:cubicBezTo>
                    <a:pt x="3053" y="1610"/>
                    <a:pt x="3195" y="1601"/>
                    <a:pt x="3334" y="1601"/>
                  </a:cubicBezTo>
                  <a:cubicBezTo>
                    <a:pt x="3531" y="1601"/>
                    <a:pt x="3724" y="1620"/>
                    <a:pt x="3899" y="1711"/>
                  </a:cubicBezTo>
                  <a:cubicBezTo>
                    <a:pt x="3985" y="1797"/>
                    <a:pt x="4097" y="1809"/>
                    <a:pt x="4211" y="1809"/>
                  </a:cubicBezTo>
                  <a:cubicBezTo>
                    <a:pt x="4254" y="1809"/>
                    <a:pt x="4297" y="1807"/>
                    <a:pt x="4339" y="1807"/>
                  </a:cubicBezTo>
                  <a:cubicBezTo>
                    <a:pt x="4444" y="1807"/>
                    <a:pt x="4543" y="1817"/>
                    <a:pt x="4616" y="1890"/>
                  </a:cubicBezTo>
                  <a:cubicBezTo>
                    <a:pt x="5252" y="2029"/>
                    <a:pt x="5889" y="2188"/>
                    <a:pt x="6505" y="2328"/>
                  </a:cubicBezTo>
                  <a:cubicBezTo>
                    <a:pt x="6645" y="2328"/>
                    <a:pt x="6764" y="2387"/>
                    <a:pt x="6863" y="2467"/>
                  </a:cubicBezTo>
                  <a:cubicBezTo>
                    <a:pt x="6943" y="2487"/>
                    <a:pt x="7003" y="2507"/>
                    <a:pt x="7082" y="2507"/>
                  </a:cubicBezTo>
                  <a:cubicBezTo>
                    <a:pt x="7126" y="2498"/>
                    <a:pt x="7168" y="2495"/>
                    <a:pt x="7209" y="2495"/>
                  </a:cubicBezTo>
                  <a:cubicBezTo>
                    <a:pt x="7559" y="2495"/>
                    <a:pt x="7818" y="2772"/>
                    <a:pt x="8156" y="2825"/>
                  </a:cubicBezTo>
                  <a:cubicBezTo>
                    <a:pt x="8175" y="2834"/>
                    <a:pt x="8192" y="2838"/>
                    <a:pt x="8209" y="2838"/>
                  </a:cubicBezTo>
                  <a:cubicBezTo>
                    <a:pt x="8264" y="2838"/>
                    <a:pt x="8310" y="2796"/>
                    <a:pt x="8355" y="2765"/>
                  </a:cubicBezTo>
                  <a:cubicBezTo>
                    <a:pt x="8455" y="2606"/>
                    <a:pt x="8455" y="2427"/>
                    <a:pt x="8375" y="2288"/>
                  </a:cubicBezTo>
                  <a:cubicBezTo>
                    <a:pt x="8276" y="2129"/>
                    <a:pt x="8156" y="2049"/>
                    <a:pt x="7997" y="1989"/>
                  </a:cubicBezTo>
                  <a:lnTo>
                    <a:pt x="7779" y="1910"/>
                  </a:lnTo>
                  <a:cubicBezTo>
                    <a:pt x="7500" y="1870"/>
                    <a:pt x="7261" y="1791"/>
                    <a:pt x="7043" y="1612"/>
                  </a:cubicBezTo>
                  <a:cubicBezTo>
                    <a:pt x="5789" y="1015"/>
                    <a:pt x="4417" y="816"/>
                    <a:pt x="3104" y="478"/>
                  </a:cubicBezTo>
                  <a:cubicBezTo>
                    <a:pt x="2905" y="438"/>
                    <a:pt x="2686" y="418"/>
                    <a:pt x="2487" y="338"/>
                  </a:cubicBezTo>
                  <a:cubicBezTo>
                    <a:pt x="2109" y="219"/>
                    <a:pt x="1771" y="120"/>
                    <a:pt x="1373" y="120"/>
                  </a:cubicBezTo>
                  <a:cubicBezTo>
                    <a:pt x="1134" y="120"/>
                    <a:pt x="935" y="80"/>
                    <a:pt x="737" y="20"/>
                  </a:cubicBezTo>
                  <a:cubicBezTo>
                    <a:pt x="677" y="20"/>
                    <a:pt x="577" y="0"/>
                    <a:pt x="49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11" name="Google Shape;6515;p9">
              <a:extLst>
                <a:ext uri="{FF2B5EF4-FFF2-40B4-BE49-F238E27FC236}">
                  <a16:creationId xmlns:a16="http://schemas.microsoft.com/office/drawing/2014/main" id="{9E746A0B-85DE-4D8F-B7E8-9DF0AE4AAD96}"/>
                </a:ext>
              </a:extLst>
            </p:cNvPr>
            <p:cNvSpPr/>
            <p:nvPr/>
          </p:nvSpPr>
          <p:spPr>
            <a:xfrm>
              <a:off x="5286775" y="3887725"/>
              <a:ext cx="248675" cy="33000"/>
            </a:xfrm>
            <a:custGeom>
              <a:avLst/>
              <a:gdLst/>
              <a:ahLst/>
              <a:cxnLst/>
              <a:rect l="l" t="t" r="r" b="b"/>
              <a:pathLst>
                <a:path w="9947" h="1320" extrusionOk="0">
                  <a:moveTo>
                    <a:pt x="9718" y="1"/>
                  </a:moveTo>
                  <a:cubicBezTo>
                    <a:pt x="9695" y="1"/>
                    <a:pt x="9672" y="3"/>
                    <a:pt x="9648" y="9"/>
                  </a:cubicBezTo>
                  <a:cubicBezTo>
                    <a:pt x="9151" y="49"/>
                    <a:pt x="8634" y="29"/>
                    <a:pt x="8117" y="88"/>
                  </a:cubicBezTo>
                  <a:cubicBezTo>
                    <a:pt x="7818" y="49"/>
                    <a:pt x="7540" y="29"/>
                    <a:pt x="7241" y="29"/>
                  </a:cubicBezTo>
                  <a:cubicBezTo>
                    <a:pt x="5352" y="88"/>
                    <a:pt x="3482" y="486"/>
                    <a:pt x="1592" y="546"/>
                  </a:cubicBezTo>
                  <a:cubicBezTo>
                    <a:pt x="1094" y="586"/>
                    <a:pt x="577" y="526"/>
                    <a:pt x="80" y="745"/>
                  </a:cubicBezTo>
                  <a:cubicBezTo>
                    <a:pt x="0" y="804"/>
                    <a:pt x="0" y="884"/>
                    <a:pt x="40" y="983"/>
                  </a:cubicBezTo>
                  <a:cubicBezTo>
                    <a:pt x="80" y="1023"/>
                    <a:pt x="160" y="1043"/>
                    <a:pt x="239" y="1043"/>
                  </a:cubicBezTo>
                  <a:cubicBezTo>
                    <a:pt x="358" y="1043"/>
                    <a:pt x="458" y="1023"/>
                    <a:pt x="577" y="1003"/>
                  </a:cubicBezTo>
                  <a:cubicBezTo>
                    <a:pt x="642" y="964"/>
                    <a:pt x="694" y="948"/>
                    <a:pt x="739" y="948"/>
                  </a:cubicBezTo>
                  <a:cubicBezTo>
                    <a:pt x="942" y="948"/>
                    <a:pt x="975" y="1285"/>
                    <a:pt x="1154" y="1302"/>
                  </a:cubicBezTo>
                  <a:cubicBezTo>
                    <a:pt x="1277" y="1314"/>
                    <a:pt x="1400" y="1320"/>
                    <a:pt x="1522" y="1320"/>
                  </a:cubicBezTo>
                  <a:cubicBezTo>
                    <a:pt x="2426" y="1320"/>
                    <a:pt x="3312" y="1019"/>
                    <a:pt x="4227" y="1019"/>
                  </a:cubicBezTo>
                  <a:cubicBezTo>
                    <a:pt x="4369" y="1019"/>
                    <a:pt x="4512" y="1026"/>
                    <a:pt x="4655" y="1043"/>
                  </a:cubicBezTo>
                  <a:cubicBezTo>
                    <a:pt x="4874" y="1023"/>
                    <a:pt x="5053" y="844"/>
                    <a:pt x="5272" y="844"/>
                  </a:cubicBezTo>
                  <a:cubicBezTo>
                    <a:pt x="5411" y="834"/>
                    <a:pt x="5550" y="834"/>
                    <a:pt x="5690" y="834"/>
                  </a:cubicBezTo>
                  <a:cubicBezTo>
                    <a:pt x="5829" y="834"/>
                    <a:pt x="5968" y="834"/>
                    <a:pt x="6107" y="824"/>
                  </a:cubicBezTo>
                  <a:cubicBezTo>
                    <a:pt x="6314" y="835"/>
                    <a:pt x="6522" y="841"/>
                    <a:pt x="6728" y="841"/>
                  </a:cubicBezTo>
                  <a:cubicBezTo>
                    <a:pt x="7674" y="841"/>
                    <a:pt x="8615" y="724"/>
                    <a:pt x="9529" y="446"/>
                  </a:cubicBezTo>
                  <a:lnTo>
                    <a:pt x="9609" y="426"/>
                  </a:lnTo>
                  <a:lnTo>
                    <a:pt x="9688" y="426"/>
                  </a:lnTo>
                  <a:cubicBezTo>
                    <a:pt x="9788" y="387"/>
                    <a:pt x="9907" y="327"/>
                    <a:pt x="9947" y="228"/>
                  </a:cubicBezTo>
                  <a:cubicBezTo>
                    <a:pt x="9947" y="148"/>
                    <a:pt x="9927" y="88"/>
                    <a:pt x="9887" y="29"/>
                  </a:cubicBezTo>
                  <a:cubicBezTo>
                    <a:pt x="9831" y="15"/>
                    <a:pt x="9775" y="1"/>
                    <a:pt x="971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12" name="Google Shape;6516;p9">
              <a:extLst>
                <a:ext uri="{FF2B5EF4-FFF2-40B4-BE49-F238E27FC236}">
                  <a16:creationId xmlns:a16="http://schemas.microsoft.com/office/drawing/2014/main" id="{E9BBA2F3-1B0A-4EA6-96DA-5DC962AB2675}"/>
                </a:ext>
              </a:extLst>
            </p:cNvPr>
            <p:cNvSpPr/>
            <p:nvPr/>
          </p:nvSpPr>
          <p:spPr>
            <a:xfrm>
              <a:off x="3952475" y="3770550"/>
              <a:ext cx="186525" cy="110600"/>
            </a:xfrm>
            <a:custGeom>
              <a:avLst/>
              <a:gdLst/>
              <a:ahLst/>
              <a:cxnLst/>
              <a:rect l="l" t="t" r="r" b="b"/>
              <a:pathLst>
                <a:path w="7461" h="4424" extrusionOk="0">
                  <a:moveTo>
                    <a:pt x="445" y="1"/>
                  </a:moveTo>
                  <a:cubicBezTo>
                    <a:pt x="285" y="1"/>
                    <a:pt x="134" y="43"/>
                    <a:pt x="0" y="200"/>
                  </a:cubicBezTo>
                  <a:cubicBezTo>
                    <a:pt x="39" y="259"/>
                    <a:pt x="98" y="336"/>
                    <a:pt x="232" y="339"/>
                  </a:cubicBezTo>
                  <a:lnTo>
                    <a:pt x="232" y="339"/>
                  </a:lnTo>
                  <a:cubicBezTo>
                    <a:pt x="314" y="457"/>
                    <a:pt x="463" y="443"/>
                    <a:pt x="557" y="518"/>
                  </a:cubicBezTo>
                  <a:lnTo>
                    <a:pt x="537" y="518"/>
                  </a:lnTo>
                  <a:cubicBezTo>
                    <a:pt x="637" y="638"/>
                    <a:pt x="816" y="638"/>
                    <a:pt x="955" y="697"/>
                  </a:cubicBezTo>
                  <a:lnTo>
                    <a:pt x="1015" y="697"/>
                  </a:lnTo>
                  <a:lnTo>
                    <a:pt x="1055" y="737"/>
                  </a:lnTo>
                  <a:cubicBezTo>
                    <a:pt x="1254" y="916"/>
                    <a:pt x="1532" y="956"/>
                    <a:pt x="1751" y="1095"/>
                  </a:cubicBezTo>
                  <a:cubicBezTo>
                    <a:pt x="1990" y="1394"/>
                    <a:pt x="2328" y="1493"/>
                    <a:pt x="2646" y="1612"/>
                  </a:cubicBezTo>
                  <a:cubicBezTo>
                    <a:pt x="2706" y="1692"/>
                    <a:pt x="2745" y="1752"/>
                    <a:pt x="2845" y="1791"/>
                  </a:cubicBezTo>
                  <a:lnTo>
                    <a:pt x="2845" y="1752"/>
                  </a:lnTo>
                  <a:cubicBezTo>
                    <a:pt x="3501" y="2388"/>
                    <a:pt x="4337" y="2726"/>
                    <a:pt x="5013" y="3323"/>
                  </a:cubicBezTo>
                  <a:cubicBezTo>
                    <a:pt x="5630" y="3681"/>
                    <a:pt x="6127" y="4218"/>
                    <a:pt x="6863" y="4417"/>
                  </a:cubicBezTo>
                  <a:cubicBezTo>
                    <a:pt x="6898" y="4422"/>
                    <a:pt x="6933" y="4424"/>
                    <a:pt x="6968" y="4424"/>
                  </a:cubicBezTo>
                  <a:cubicBezTo>
                    <a:pt x="7099" y="4424"/>
                    <a:pt x="7236" y="4392"/>
                    <a:pt x="7361" y="4298"/>
                  </a:cubicBezTo>
                  <a:cubicBezTo>
                    <a:pt x="7460" y="4119"/>
                    <a:pt x="7380" y="3940"/>
                    <a:pt x="7301" y="3801"/>
                  </a:cubicBezTo>
                  <a:cubicBezTo>
                    <a:pt x="7102" y="3522"/>
                    <a:pt x="6823" y="3383"/>
                    <a:pt x="6565" y="3204"/>
                  </a:cubicBezTo>
                  <a:cubicBezTo>
                    <a:pt x="5073" y="2249"/>
                    <a:pt x="3501" y="1453"/>
                    <a:pt x="2029" y="498"/>
                  </a:cubicBezTo>
                  <a:cubicBezTo>
                    <a:pt x="1791" y="359"/>
                    <a:pt x="1552" y="200"/>
                    <a:pt x="1313" y="61"/>
                  </a:cubicBezTo>
                  <a:cubicBezTo>
                    <a:pt x="1254" y="41"/>
                    <a:pt x="1234" y="41"/>
                    <a:pt x="1194" y="41"/>
                  </a:cubicBezTo>
                  <a:cubicBezTo>
                    <a:pt x="1138" y="55"/>
                    <a:pt x="1081" y="60"/>
                    <a:pt x="1024" y="60"/>
                  </a:cubicBezTo>
                  <a:cubicBezTo>
                    <a:pt x="832" y="60"/>
                    <a:pt x="633" y="1"/>
                    <a:pt x="44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13" name="Google Shape;6517;p9">
              <a:extLst>
                <a:ext uri="{FF2B5EF4-FFF2-40B4-BE49-F238E27FC236}">
                  <a16:creationId xmlns:a16="http://schemas.microsoft.com/office/drawing/2014/main" id="{A3C097CF-FE06-4C35-AEDF-F5F7D037A9DB}"/>
                </a:ext>
              </a:extLst>
            </p:cNvPr>
            <p:cNvSpPr/>
            <p:nvPr/>
          </p:nvSpPr>
          <p:spPr>
            <a:xfrm>
              <a:off x="4080775" y="4130675"/>
              <a:ext cx="206900" cy="70375"/>
            </a:xfrm>
            <a:custGeom>
              <a:avLst/>
              <a:gdLst/>
              <a:ahLst/>
              <a:cxnLst/>
              <a:rect l="l" t="t" r="r" b="b"/>
              <a:pathLst>
                <a:path w="8276" h="2815" extrusionOk="0">
                  <a:moveTo>
                    <a:pt x="7837" y="0"/>
                  </a:moveTo>
                  <a:cubicBezTo>
                    <a:pt x="7760" y="0"/>
                    <a:pt x="7678" y="17"/>
                    <a:pt x="7600" y="38"/>
                  </a:cubicBezTo>
                  <a:cubicBezTo>
                    <a:pt x="7023" y="158"/>
                    <a:pt x="6486" y="356"/>
                    <a:pt x="5929" y="456"/>
                  </a:cubicBezTo>
                  <a:cubicBezTo>
                    <a:pt x="5849" y="476"/>
                    <a:pt x="5750" y="516"/>
                    <a:pt x="5670" y="535"/>
                  </a:cubicBezTo>
                  <a:cubicBezTo>
                    <a:pt x="5272" y="655"/>
                    <a:pt x="4854" y="675"/>
                    <a:pt x="4437" y="814"/>
                  </a:cubicBezTo>
                  <a:cubicBezTo>
                    <a:pt x="4158" y="874"/>
                    <a:pt x="3880" y="973"/>
                    <a:pt x="3581" y="1033"/>
                  </a:cubicBezTo>
                  <a:cubicBezTo>
                    <a:pt x="3164" y="1152"/>
                    <a:pt x="2706" y="1272"/>
                    <a:pt x="2268" y="1351"/>
                  </a:cubicBezTo>
                  <a:cubicBezTo>
                    <a:pt x="2169" y="1371"/>
                    <a:pt x="2089" y="1371"/>
                    <a:pt x="2030" y="1411"/>
                  </a:cubicBezTo>
                  <a:cubicBezTo>
                    <a:pt x="1672" y="1470"/>
                    <a:pt x="1353" y="1669"/>
                    <a:pt x="995" y="1749"/>
                  </a:cubicBezTo>
                  <a:cubicBezTo>
                    <a:pt x="816" y="1659"/>
                    <a:pt x="626" y="1581"/>
                    <a:pt x="425" y="1581"/>
                  </a:cubicBezTo>
                  <a:cubicBezTo>
                    <a:pt x="357" y="1581"/>
                    <a:pt x="289" y="1590"/>
                    <a:pt x="219" y="1610"/>
                  </a:cubicBezTo>
                  <a:cubicBezTo>
                    <a:pt x="219" y="1829"/>
                    <a:pt x="379" y="2047"/>
                    <a:pt x="80" y="2127"/>
                  </a:cubicBezTo>
                  <a:cubicBezTo>
                    <a:pt x="60" y="2147"/>
                    <a:pt x="40" y="2206"/>
                    <a:pt x="1" y="2226"/>
                  </a:cubicBezTo>
                  <a:cubicBezTo>
                    <a:pt x="40" y="2266"/>
                    <a:pt x="60" y="2346"/>
                    <a:pt x="60" y="2405"/>
                  </a:cubicBezTo>
                  <a:cubicBezTo>
                    <a:pt x="100" y="2565"/>
                    <a:pt x="279" y="2644"/>
                    <a:pt x="398" y="2744"/>
                  </a:cubicBezTo>
                  <a:cubicBezTo>
                    <a:pt x="451" y="2797"/>
                    <a:pt x="505" y="2814"/>
                    <a:pt x="563" y="2814"/>
                  </a:cubicBezTo>
                  <a:cubicBezTo>
                    <a:pt x="593" y="2814"/>
                    <a:pt x="624" y="2810"/>
                    <a:pt x="657" y="2803"/>
                  </a:cubicBezTo>
                  <a:cubicBezTo>
                    <a:pt x="2427" y="2067"/>
                    <a:pt x="4317" y="1709"/>
                    <a:pt x="6147" y="1232"/>
                  </a:cubicBezTo>
                  <a:cubicBezTo>
                    <a:pt x="6346" y="1073"/>
                    <a:pt x="6605" y="1033"/>
                    <a:pt x="6844" y="1013"/>
                  </a:cubicBezTo>
                  <a:cubicBezTo>
                    <a:pt x="6943" y="1013"/>
                    <a:pt x="7023" y="973"/>
                    <a:pt x="7102" y="953"/>
                  </a:cubicBezTo>
                  <a:cubicBezTo>
                    <a:pt x="7281" y="874"/>
                    <a:pt x="7520" y="854"/>
                    <a:pt x="7719" y="814"/>
                  </a:cubicBezTo>
                  <a:cubicBezTo>
                    <a:pt x="7818" y="774"/>
                    <a:pt x="7898" y="754"/>
                    <a:pt x="7958" y="715"/>
                  </a:cubicBezTo>
                  <a:cubicBezTo>
                    <a:pt x="8137" y="575"/>
                    <a:pt x="8276" y="436"/>
                    <a:pt x="8176" y="217"/>
                  </a:cubicBezTo>
                  <a:cubicBezTo>
                    <a:pt x="8100" y="52"/>
                    <a:pt x="7975" y="0"/>
                    <a:pt x="783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14" name="Google Shape;6518;p9">
              <a:extLst>
                <a:ext uri="{FF2B5EF4-FFF2-40B4-BE49-F238E27FC236}">
                  <a16:creationId xmlns:a16="http://schemas.microsoft.com/office/drawing/2014/main" id="{8C6A05CF-3182-4513-93A6-C1C94EDF3300}"/>
                </a:ext>
              </a:extLst>
            </p:cNvPr>
            <p:cNvSpPr/>
            <p:nvPr/>
          </p:nvSpPr>
          <p:spPr>
            <a:xfrm>
              <a:off x="3886325" y="4484675"/>
              <a:ext cx="76125" cy="128575"/>
            </a:xfrm>
            <a:custGeom>
              <a:avLst/>
              <a:gdLst/>
              <a:ahLst/>
              <a:cxnLst/>
              <a:rect l="l" t="t" r="r" b="b"/>
              <a:pathLst>
                <a:path w="3045" h="5143" extrusionOk="0">
                  <a:moveTo>
                    <a:pt x="2320" y="1"/>
                  </a:moveTo>
                  <a:cubicBezTo>
                    <a:pt x="1907" y="1"/>
                    <a:pt x="1870" y="254"/>
                    <a:pt x="1851" y="599"/>
                  </a:cubicBezTo>
                  <a:cubicBezTo>
                    <a:pt x="1811" y="838"/>
                    <a:pt x="1890" y="1096"/>
                    <a:pt x="1771" y="1335"/>
                  </a:cubicBezTo>
                  <a:cubicBezTo>
                    <a:pt x="1811" y="1395"/>
                    <a:pt x="1811" y="1434"/>
                    <a:pt x="1771" y="1474"/>
                  </a:cubicBezTo>
                  <a:cubicBezTo>
                    <a:pt x="1672" y="1733"/>
                    <a:pt x="1353" y="1991"/>
                    <a:pt x="1572" y="2329"/>
                  </a:cubicBezTo>
                  <a:cubicBezTo>
                    <a:pt x="1612" y="2389"/>
                    <a:pt x="1612" y="2409"/>
                    <a:pt x="1592" y="2469"/>
                  </a:cubicBezTo>
                  <a:cubicBezTo>
                    <a:pt x="1652" y="3264"/>
                    <a:pt x="1294" y="3702"/>
                    <a:pt x="577" y="3881"/>
                  </a:cubicBezTo>
                  <a:cubicBezTo>
                    <a:pt x="359" y="3921"/>
                    <a:pt x="100" y="3921"/>
                    <a:pt x="1" y="4199"/>
                  </a:cubicBezTo>
                  <a:cubicBezTo>
                    <a:pt x="60" y="4458"/>
                    <a:pt x="478" y="4359"/>
                    <a:pt x="458" y="4677"/>
                  </a:cubicBezTo>
                  <a:cubicBezTo>
                    <a:pt x="486" y="4678"/>
                    <a:pt x="514" y="4678"/>
                    <a:pt x="542" y="4678"/>
                  </a:cubicBezTo>
                  <a:cubicBezTo>
                    <a:pt x="748" y="4678"/>
                    <a:pt x="960" y="4656"/>
                    <a:pt x="1166" y="4656"/>
                  </a:cubicBezTo>
                  <a:cubicBezTo>
                    <a:pt x="1533" y="4656"/>
                    <a:pt x="1882" y="4726"/>
                    <a:pt x="2149" y="5114"/>
                  </a:cubicBezTo>
                  <a:cubicBezTo>
                    <a:pt x="2203" y="5132"/>
                    <a:pt x="2256" y="5142"/>
                    <a:pt x="2310" y="5142"/>
                  </a:cubicBezTo>
                  <a:cubicBezTo>
                    <a:pt x="2376" y="5142"/>
                    <a:pt x="2441" y="5127"/>
                    <a:pt x="2507" y="5095"/>
                  </a:cubicBezTo>
                  <a:cubicBezTo>
                    <a:pt x="2587" y="5055"/>
                    <a:pt x="2666" y="4995"/>
                    <a:pt x="2706" y="4916"/>
                  </a:cubicBezTo>
                  <a:cubicBezTo>
                    <a:pt x="2746" y="4816"/>
                    <a:pt x="2746" y="4756"/>
                    <a:pt x="2706" y="4657"/>
                  </a:cubicBezTo>
                  <a:cubicBezTo>
                    <a:pt x="2487" y="3861"/>
                    <a:pt x="2447" y="3026"/>
                    <a:pt x="2467" y="2190"/>
                  </a:cubicBezTo>
                  <a:cubicBezTo>
                    <a:pt x="2467" y="1494"/>
                    <a:pt x="3044" y="1076"/>
                    <a:pt x="3044" y="420"/>
                  </a:cubicBezTo>
                  <a:cubicBezTo>
                    <a:pt x="2706" y="400"/>
                    <a:pt x="2507" y="241"/>
                    <a:pt x="2368" y="2"/>
                  </a:cubicBezTo>
                  <a:cubicBezTo>
                    <a:pt x="2351" y="1"/>
                    <a:pt x="2335" y="1"/>
                    <a:pt x="23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15" name="Google Shape;6519;p9">
              <a:extLst>
                <a:ext uri="{FF2B5EF4-FFF2-40B4-BE49-F238E27FC236}">
                  <a16:creationId xmlns:a16="http://schemas.microsoft.com/office/drawing/2014/main" id="{1848FC72-50E0-4EEC-AF06-039B07B2A7D9}"/>
                </a:ext>
              </a:extLst>
            </p:cNvPr>
            <p:cNvSpPr/>
            <p:nvPr/>
          </p:nvSpPr>
          <p:spPr>
            <a:xfrm>
              <a:off x="4140450" y="3495550"/>
              <a:ext cx="134800" cy="75175"/>
            </a:xfrm>
            <a:custGeom>
              <a:avLst/>
              <a:gdLst/>
              <a:ahLst/>
              <a:cxnLst/>
              <a:rect l="l" t="t" r="r" b="b"/>
              <a:pathLst>
                <a:path w="5392" h="3007" extrusionOk="0">
                  <a:moveTo>
                    <a:pt x="4377" y="2328"/>
                  </a:moveTo>
                  <a:lnTo>
                    <a:pt x="4377" y="2328"/>
                  </a:lnTo>
                  <a:cubicBezTo>
                    <a:pt x="4477" y="2356"/>
                    <a:pt x="4572" y="2395"/>
                    <a:pt x="4668" y="2429"/>
                  </a:cubicBezTo>
                  <a:lnTo>
                    <a:pt x="4668" y="2429"/>
                  </a:lnTo>
                  <a:cubicBezTo>
                    <a:pt x="4563" y="2415"/>
                    <a:pt x="4458" y="2396"/>
                    <a:pt x="4377" y="2328"/>
                  </a:cubicBezTo>
                  <a:close/>
                  <a:moveTo>
                    <a:pt x="454" y="0"/>
                  </a:moveTo>
                  <a:cubicBezTo>
                    <a:pt x="324" y="0"/>
                    <a:pt x="207" y="57"/>
                    <a:pt x="140" y="219"/>
                  </a:cubicBezTo>
                  <a:cubicBezTo>
                    <a:pt x="1" y="537"/>
                    <a:pt x="279" y="736"/>
                    <a:pt x="558" y="896"/>
                  </a:cubicBezTo>
                  <a:cubicBezTo>
                    <a:pt x="777" y="995"/>
                    <a:pt x="1055" y="1035"/>
                    <a:pt x="1274" y="1174"/>
                  </a:cubicBezTo>
                  <a:cubicBezTo>
                    <a:pt x="1334" y="1174"/>
                    <a:pt x="1373" y="1174"/>
                    <a:pt x="1393" y="1214"/>
                  </a:cubicBezTo>
                  <a:cubicBezTo>
                    <a:pt x="1450" y="1271"/>
                    <a:pt x="1507" y="1318"/>
                    <a:pt x="1550" y="1318"/>
                  </a:cubicBezTo>
                  <a:cubicBezTo>
                    <a:pt x="1566" y="1318"/>
                    <a:pt x="1581" y="1310"/>
                    <a:pt x="1592" y="1293"/>
                  </a:cubicBezTo>
                  <a:cubicBezTo>
                    <a:pt x="1652" y="1293"/>
                    <a:pt x="1672" y="1293"/>
                    <a:pt x="1692" y="1353"/>
                  </a:cubicBezTo>
                  <a:cubicBezTo>
                    <a:pt x="1771" y="1393"/>
                    <a:pt x="1851" y="1433"/>
                    <a:pt x="1891" y="1492"/>
                  </a:cubicBezTo>
                  <a:cubicBezTo>
                    <a:pt x="1950" y="1572"/>
                    <a:pt x="1990" y="1651"/>
                    <a:pt x="2089" y="1671"/>
                  </a:cubicBezTo>
                  <a:lnTo>
                    <a:pt x="2070" y="1651"/>
                  </a:lnTo>
                  <a:lnTo>
                    <a:pt x="2070" y="1651"/>
                  </a:lnTo>
                  <a:cubicBezTo>
                    <a:pt x="2656" y="1964"/>
                    <a:pt x="3146" y="2468"/>
                    <a:pt x="3804" y="2694"/>
                  </a:cubicBezTo>
                  <a:lnTo>
                    <a:pt x="3804" y="2694"/>
                  </a:lnTo>
                  <a:cubicBezTo>
                    <a:pt x="3907" y="2921"/>
                    <a:pt x="4219" y="2767"/>
                    <a:pt x="4337" y="2905"/>
                  </a:cubicBezTo>
                  <a:cubicBezTo>
                    <a:pt x="4412" y="2991"/>
                    <a:pt x="4505" y="3007"/>
                    <a:pt x="4602" y="3007"/>
                  </a:cubicBezTo>
                  <a:cubicBezTo>
                    <a:pt x="4662" y="3007"/>
                    <a:pt x="4724" y="3001"/>
                    <a:pt x="4785" y="3001"/>
                  </a:cubicBezTo>
                  <a:cubicBezTo>
                    <a:pt x="4808" y="3001"/>
                    <a:pt x="4832" y="3002"/>
                    <a:pt x="4855" y="3004"/>
                  </a:cubicBezTo>
                  <a:cubicBezTo>
                    <a:pt x="5014" y="2984"/>
                    <a:pt x="5113" y="2905"/>
                    <a:pt x="5133" y="2765"/>
                  </a:cubicBezTo>
                  <a:cubicBezTo>
                    <a:pt x="5107" y="2618"/>
                    <a:pt x="5045" y="2541"/>
                    <a:pt x="4963" y="2497"/>
                  </a:cubicBezTo>
                  <a:lnTo>
                    <a:pt x="4963" y="2497"/>
                  </a:lnTo>
                  <a:cubicBezTo>
                    <a:pt x="4978" y="2498"/>
                    <a:pt x="4993" y="2499"/>
                    <a:pt x="5008" y="2499"/>
                  </a:cubicBezTo>
                  <a:cubicBezTo>
                    <a:pt x="5073" y="2499"/>
                    <a:pt x="5141" y="2490"/>
                    <a:pt x="5213" y="2467"/>
                  </a:cubicBezTo>
                  <a:cubicBezTo>
                    <a:pt x="5392" y="2029"/>
                    <a:pt x="4974" y="2010"/>
                    <a:pt x="4795" y="1811"/>
                  </a:cubicBezTo>
                  <a:cubicBezTo>
                    <a:pt x="4735" y="1771"/>
                    <a:pt x="4656" y="1731"/>
                    <a:pt x="4576" y="1711"/>
                  </a:cubicBezTo>
                  <a:cubicBezTo>
                    <a:pt x="3959" y="1632"/>
                    <a:pt x="3462" y="1313"/>
                    <a:pt x="2965" y="975"/>
                  </a:cubicBezTo>
                  <a:cubicBezTo>
                    <a:pt x="2268" y="697"/>
                    <a:pt x="1532" y="518"/>
                    <a:pt x="876" y="140"/>
                  </a:cubicBezTo>
                  <a:cubicBezTo>
                    <a:pt x="752" y="67"/>
                    <a:pt x="595" y="0"/>
                    <a:pt x="4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16" name="Google Shape;6520;p9">
              <a:extLst>
                <a:ext uri="{FF2B5EF4-FFF2-40B4-BE49-F238E27FC236}">
                  <a16:creationId xmlns:a16="http://schemas.microsoft.com/office/drawing/2014/main" id="{CC46DBF3-E514-443D-B15F-78D3183952DD}"/>
                </a:ext>
              </a:extLst>
            </p:cNvPr>
            <p:cNvSpPr/>
            <p:nvPr/>
          </p:nvSpPr>
          <p:spPr>
            <a:xfrm>
              <a:off x="5539900" y="4019225"/>
              <a:ext cx="129325" cy="48175"/>
            </a:xfrm>
            <a:custGeom>
              <a:avLst/>
              <a:gdLst/>
              <a:ahLst/>
              <a:cxnLst/>
              <a:rect l="l" t="t" r="r" b="b"/>
              <a:pathLst>
                <a:path w="5173" h="1927" extrusionOk="0">
                  <a:moveTo>
                    <a:pt x="3999" y="0"/>
                  </a:moveTo>
                  <a:cubicBezTo>
                    <a:pt x="3820" y="0"/>
                    <a:pt x="3661" y="20"/>
                    <a:pt x="3482" y="100"/>
                  </a:cubicBezTo>
                  <a:cubicBezTo>
                    <a:pt x="3263" y="299"/>
                    <a:pt x="2965" y="339"/>
                    <a:pt x="2666" y="398"/>
                  </a:cubicBezTo>
                  <a:cubicBezTo>
                    <a:pt x="2547" y="438"/>
                    <a:pt x="2448" y="498"/>
                    <a:pt x="2388" y="637"/>
                  </a:cubicBezTo>
                  <a:cubicBezTo>
                    <a:pt x="2686" y="1194"/>
                    <a:pt x="3263" y="856"/>
                    <a:pt x="3701" y="1095"/>
                  </a:cubicBezTo>
                  <a:cubicBezTo>
                    <a:pt x="3184" y="1035"/>
                    <a:pt x="2686" y="995"/>
                    <a:pt x="2209" y="935"/>
                  </a:cubicBezTo>
                  <a:cubicBezTo>
                    <a:pt x="1841" y="896"/>
                    <a:pt x="1468" y="846"/>
                    <a:pt x="1097" y="846"/>
                  </a:cubicBezTo>
                  <a:cubicBezTo>
                    <a:pt x="727" y="846"/>
                    <a:pt x="359" y="896"/>
                    <a:pt x="1" y="1055"/>
                  </a:cubicBezTo>
                  <a:cubicBezTo>
                    <a:pt x="182" y="1499"/>
                    <a:pt x="254" y="1603"/>
                    <a:pt x="635" y="1603"/>
                  </a:cubicBezTo>
                  <a:cubicBezTo>
                    <a:pt x="714" y="1603"/>
                    <a:pt x="806" y="1599"/>
                    <a:pt x="916" y="1592"/>
                  </a:cubicBezTo>
                  <a:cubicBezTo>
                    <a:pt x="1051" y="1582"/>
                    <a:pt x="1186" y="1577"/>
                    <a:pt x="1320" y="1577"/>
                  </a:cubicBezTo>
                  <a:cubicBezTo>
                    <a:pt x="1975" y="1577"/>
                    <a:pt x="2619" y="1695"/>
                    <a:pt x="3263" y="1910"/>
                  </a:cubicBezTo>
                  <a:cubicBezTo>
                    <a:pt x="3300" y="1908"/>
                    <a:pt x="3337" y="1907"/>
                    <a:pt x="3373" y="1907"/>
                  </a:cubicBezTo>
                  <a:cubicBezTo>
                    <a:pt x="3550" y="1907"/>
                    <a:pt x="3722" y="1926"/>
                    <a:pt x="3893" y="1926"/>
                  </a:cubicBezTo>
                  <a:cubicBezTo>
                    <a:pt x="4049" y="1926"/>
                    <a:pt x="4203" y="1910"/>
                    <a:pt x="4357" y="1850"/>
                  </a:cubicBezTo>
                  <a:cubicBezTo>
                    <a:pt x="4397" y="1850"/>
                    <a:pt x="4477" y="1831"/>
                    <a:pt x="4536" y="1831"/>
                  </a:cubicBezTo>
                  <a:cubicBezTo>
                    <a:pt x="5173" y="1234"/>
                    <a:pt x="5173" y="1035"/>
                    <a:pt x="4497" y="199"/>
                  </a:cubicBezTo>
                  <a:cubicBezTo>
                    <a:pt x="4357" y="60"/>
                    <a:pt x="4198" y="0"/>
                    <a:pt x="39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17" name="Google Shape;6521;p9">
              <a:extLst>
                <a:ext uri="{FF2B5EF4-FFF2-40B4-BE49-F238E27FC236}">
                  <a16:creationId xmlns:a16="http://schemas.microsoft.com/office/drawing/2014/main" id="{FDD3F4E9-FA95-499F-AEA2-134EB527DE6F}"/>
                </a:ext>
              </a:extLst>
            </p:cNvPr>
            <p:cNvSpPr/>
            <p:nvPr/>
          </p:nvSpPr>
          <p:spPr>
            <a:xfrm>
              <a:off x="4957050" y="3706125"/>
              <a:ext cx="182050" cy="34775"/>
            </a:xfrm>
            <a:custGeom>
              <a:avLst/>
              <a:gdLst/>
              <a:ahLst/>
              <a:cxnLst/>
              <a:rect l="l" t="t" r="r" b="b"/>
              <a:pathLst>
                <a:path w="7282" h="1391" extrusionOk="0">
                  <a:moveTo>
                    <a:pt x="5175" y="0"/>
                  </a:moveTo>
                  <a:cubicBezTo>
                    <a:pt x="4722" y="0"/>
                    <a:pt x="4269" y="37"/>
                    <a:pt x="3820" y="151"/>
                  </a:cubicBezTo>
                  <a:cubicBezTo>
                    <a:pt x="3795" y="189"/>
                    <a:pt x="3769" y="203"/>
                    <a:pt x="3744" y="203"/>
                  </a:cubicBezTo>
                  <a:cubicBezTo>
                    <a:pt x="3730" y="203"/>
                    <a:pt x="3715" y="198"/>
                    <a:pt x="3701" y="191"/>
                  </a:cubicBezTo>
                  <a:cubicBezTo>
                    <a:pt x="2547" y="430"/>
                    <a:pt x="1353" y="330"/>
                    <a:pt x="299" y="808"/>
                  </a:cubicBezTo>
                  <a:cubicBezTo>
                    <a:pt x="160" y="947"/>
                    <a:pt x="1" y="1106"/>
                    <a:pt x="239" y="1305"/>
                  </a:cubicBezTo>
                  <a:cubicBezTo>
                    <a:pt x="383" y="1368"/>
                    <a:pt x="523" y="1390"/>
                    <a:pt x="664" y="1390"/>
                  </a:cubicBezTo>
                  <a:cubicBezTo>
                    <a:pt x="836" y="1390"/>
                    <a:pt x="1009" y="1358"/>
                    <a:pt x="1194" y="1325"/>
                  </a:cubicBezTo>
                  <a:cubicBezTo>
                    <a:pt x="2814" y="1067"/>
                    <a:pt x="4433" y="741"/>
                    <a:pt x="6100" y="741"/>
                  </a:cubicBezTo>
                  <a:cubicBezTo>
                    <a:pt x="6235" y="741"/>
                    <a:pt x="6370" y="743"/>
                    <a:pt x="6505" y="748"/>
                  </a:cubicBezTo>
                  <a:cubicBezTo>
                    <a:pt x="6724" y="748"/>
                    <a:pt x="6963" y="708"/>
                    <a:pt x="7162" y="549"/>
                  </a:cubicBezTo>
                  <a:cubicBezTo>
                    <a:pt x="7281" y="290"/>
                    <a:pt x="7102" y="151"/>
                    <a:pt x="6883" y="91"/>
                  </a:cubicBezTo>
                  <a:cubicBezTo>
                    <a:pt x="6318" y="58"/>
                    <a:pt x="5746" y="0"/>
                    <a:pt x="517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18" name="Google Shape;6522;p9">
              <a:extLst>
                <a:ext uri="{FF2B5EF4-FFF2-40B4-BE49-F238E27FC236}">
                  <a16:creationId xmlns:a16="http://schemas.microsoft.com/office/drawing/2014/main" id="{5A22F2EF-3AA0-42E7-8CB8-66BE52C961D5}"/>
                </a:ext>
              </a:extLst>
            </p:cNvPr>
            <p:cNvSpPr/>
            <p:nvPr/>
          </p:nvSpPr>
          <p:spPr>
            <a:xfrm>
              <a:off x="5278325" y="5171000"/>
              <a:ext cx="131800" cy="53250"/>
            </a:xfrm>
            <a:custGeom>
              <a:avLst/>
              <a:gdLst/>
              <a:ahLst/>
              <a:cxnLst/>
              <a:rect l="l" t="t" r="r" b="b"/>
              <a:pathLst>
                <a:path w="5272" h="2130" extrusionOk="0">
                  <a:moveTo>
                    <a:pt x="4993" y="1"/>
                  </a:moveTo>
                  <a:cubicBezTo>
                    <a:pt x="4329" y="1"/>
                    <a:pt x="3803" y="446"/>
                    <a:pt x="3159" y="446"/>
                  </a:cubicBezTo>
                  <a:cubicBezTo>
                    <a:pt x="3070" y="446"/>
                    <a:pt x="2979" y="438"/>
                    <a:pt x="2885" y="419"/>
                  </a:cubicBezTo>
                  <a:cubicBezTo>
                    <a:pt x="2507" y="419"/>
                    <a:pt x="2188" y="498"/>
                    <a:pt x="1850" y="638"/>
                  </a:cubicBezTo>
                  <a:cubicBezTo>
                    <a:pt x="1393" y="896"/>
                    <a:pt x="816" y="976"/>
                    <a:pt x="398" y="1314"/>
                  </a:cubicBezTo>
                  <a:cubicBezTo>
                    <a:pt x="259" y="1433"/>
                    <a:pt x="139" y="1533"/>
                    <a:pt x="40" y="1672"/>
                  </a:cubicBezTo>
                  <a:cubicBezTo>
                    <a:pt x="0" y="1791"/>
                    <a:pt x="0" y="1891"/>
                    <a:pt x="20" y="2010"/>
                  </a:cubicBezTo>
                  <a:cubicBezTo>
                    <a:pt x="80" y="2070"/>
                    <a:pt x="120" y="2110"/>
                    <a:pt x="199" y="2130"/>
                  </a:cubicBezTo>
                  <a:cubicBezTo>
                    <a:pt x="219" y="2130"/>
                    <a:pt x="259" y="2110"/>
                    <a:pt x="299" y="2110"/>
                  </a:cubicBezTo>
                  <a:cubicBezTo>
                    <a:pt x="398" y="2090"/>
                    <a:pt x="517" y="2070"/>
                    <a:pt x="617" y="2030"/>
                  </a:cubicBezTo>
                  <a:cubicBezTo>
                    <a:pt x="696" y="2010"/>
                    <a:pt x="756" y="1990"/>
                    <a:pt x="816" y="1931"/>
                  </a:cubicBezTo>
                  <a:cubicBezTo>
                    <a:pt x="895" y="1851"/>
                    <a:pt x="995" y="1811"/>
                    <a:pt x="1094" y="1791"/>
                  </a:cubicBezTo>
                  <a:cubicBezTo>
                    <a:pt x="1128" y="1791"/>
                    <a:pt x="1164" y="1793"/>
                    <a:pt x="1201" y="1793"/>
                  </a:cubicBezTo>
                  <a:cubicBezTo>
                    <a:pt x="1293" y="1793"/>
                    <a:pt x="1393" y="1783"/>
                    <a:pt x="1492" y="1712"/>
                  </a:cubicBezTo>
                  <a:lnTo>
                    <a:pt x="1532" y="1672"/>
                  </a:lnTo>
                  <a:lnTo>
                    <a:pt x="1592" y="1692"/>
                  </a:lnTo>
                  <a:cubicBezTo>
                    <a:pt x="2129" y="1573"/>
                    <a:pt x="2765" y="1592"/>
                    <a:pt x="3282" y="1155"/>
                  </a:cubicBezTo>
                  <a:cubicBezTo>
                    <a:pt x="3353" y="1085"/>
                    <a:pt x="3437" y="1071"/>
                    <a:pt x="3526" y="1071"/>
                  </a:cubicBezTo>
                  <a:cubicBezTo>
                    <a:pt x="3580" y="1071"/>
                    <a:pt x="3635" y="1076"/>
                    <a:pt x="3689" y="1076"/>
                  </a:cubicBezTo>
                  <a:cubicBezTo>
                    <a:pt x="3798" y="1076"/>
                    <a:pt x="3901" y="1056"/>
                    <a:pt x="3979" y="936"/>
                  </a:cubicBezTo>
                  <a:lnTo>
                    <a:pt x="3939" y="936"/>
                  </a:lnTo>
                  <a:cubicBezTo>
                    <a:pt x="4038" y="936"/>
                    <a:pt x="4118" y="896"/>
                    <a:pt x="4198" y="836"/>
                  </a:cubicBezTo>
                  <a:cubicBezTo>
                    <a:pt x="4237" y="797"/>
                    <a:pt x="4317" y="737"/>
                    <a:pt x="4416" y="717"/>
                  </a:cubicBezTo>
                  <a:cubicBezTo>
                    <a:pt x="4476" y="717"/>
                    <a:pt x="4536" y="697"/>
                    <a:pt x="4595" y="657"/>
                  </a:cubicBezTo>
                  <a:cubicBezTo>
                    <a:pt x="4735" y="618"/>
                    <a:pt x="4874" y="558"/>
                    <a:pt x="4993" y="538"/>
                  </a:cubicBezTo>
                  <a:cubicBezTo>
                    <a:pt x="5033" y="518"/>
                    <a:pt x="5113" y="459"/>
                    <a:pt x="5172" y="419"/>
                  </a:cubicBezTo>
                  <a:cubicBezTo>
                    <a:pt x="5232" y="319"/>
                    <a:pt x="5272" y="220"/>
                    <a:pt x="5212" y="100"/>
                  </a:cubicBezTo>
                  <a:cubicBezTo>
                    <a:pt x="5152" y="41"/>
                    <a:pt x="5073" y="1"/>
                    <a:pt x="49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19" name="Google Shape;6523;p9">
              <a:extLst>
                <a:ext uri="{FF2B5EF4-FFF2-40B4-BE49-F238E27FC236}">
                  <a16:creationId xmlns:a16="http://schemas.microsoft.com/office/drawing/2014/main" id="{E420136D-4CD8-4BBD-8735-F5BAEDDAC1AC}"/>
                </a:ext>
              </a:extLst>
            </p:cNvPr>
            <p:cNvSpPr/>
            <p:nvPr/>
          </p:nvSpPr>
          <p:spPr>
            <a:xfrm>
              <a:off x="4278200" y="5052150"/>
              <a:ext cx="147750" cy="39325"/>
            </a:xfrm>
            <a:custGeom>
              <a:avLst/>
              <a:gdLst/>
              <a:ahLst/>
              <a:cxnLst/>
              <a:rect l="l" t="t" r="r" b="b"/>
              <a:pathLst>
                <a:path w="5910" h="1573" extrusionOk="0">
                  <a:moveTo>
                    <a:pt x="657" y="1"/>
                  </a:moveTo>
                  <a:cubicBezTo>
                    <a:pt x="459" y="21"/>
                    <a:pt x="299" y="80"/>
                    <a:pt x="120" y="180"/>
                  </a:cubicBezTo>
                  <a:cubicBezTo>
                    <a:pt x="41" y="219"/>
                    <a:pt x="1" y="299"/>
                    <a:pt x="1" y="379"/>
                  </a:cubicBezTo>
                  <a:cubicBezTo>
                    <a:pt x="21" y="379"/>
                    <a:pt x="61" y="398"/>
                    <a:pt x="100" y="418"/>
                  </a:cubicBezTo>
                  <a:lnTo>
                    <a:pt x="61" y="418"/>
                  </a:lnTo>
                  <a:cubicBezTo>
                    <a:pt x="160" y="548"/>
                    <a:pt x="294" y="563"/>
                    <a:pt x="431" y="563"/>
                  </a:cubicBezTo>
                  <a:cubicBezTo>
                    <a:pt x="472" y="563"/>
                    <a:pt x="513" y="561"/>
                    <a:pt x="554" y="561"/>
                  </a:cubicBezTo>
                  <a:cubicBezTo>
                    <a:pt x="649" y="561"/>
                    <a:pt x="740" y="569"/>
                    <a:pt x="817" y="617"/>
                  </a:cubicBezTo>
                  <a:lnTo>
                    <a:pt x="896" y="617"/>
                  </a:lnTo>
                  <a:lnTo>
                    <a:pt x="936" y="677"/>
                  </a:lnTo>
                  <a:cubicBezTo>
                    <a:pt x="1017" y="750"/>
                    <a:pt x="1114" y="760"/>
                    <a:pt x="1214" y="760"/>
                  </a:cubicBezTo>
                  <a:cubicBezTo>
                    <a:pt x="1254" y="760"/>
                    <a:pt x="1295" y="758"/>
                    <a:pt x="1335" y="758"/>
                  </a:cubicBezTo>
                  <a:cubicBezTo>
                    <a:pt x="1442" y="758"/>
                    <a:pt x="1546" y="770"/>
                    <a:pt x="1632" y="856"/>
                  </a:cubicBezTo>
                  <a:cubicBezTo>
                    <a:pt x="1743" y="943"/>
                    <a:pt x="1869" y="961"/>
                    <a:pt x="1997" y="961"/>
                  </a:cubicBezTo>
                  <a:cubicBezTo>
                    <a:pt x="2087" y="961"/>
                    <a:pt x="2179" y="952"/>
                    <a:pt x="2266" y="952"/>
                  </a:cubicBezTo>
                  <a:cubicBezTo>
                    <a:pt x="2368" y="952"/>
                    <a:pt x="2464" y="964"/>
                    <a:pt x="2547" y="1015"/>
                  </a:cubicBezTo>
                  <a:lnTo>
                    <a:pt x="2627" y="1015"/>
                  </a:lnTo>
                  <a:lnTo>
                    <a:pt x="2706" y="1055"/>
                  </a:lnTo>
                  <a:cubicBezTo>
                    <a:pt x="3781" y="1214"/>
                    <a:pt x="4815" y="1393"/>
                    <a:pt x="5869" y="1572"/>
                  </a:cubicBezTo>
                  <a:cubicBezTo>
                    <a:pt x="5909" y="1493"/>
                    <a:pt x="5909" y="1413"/>
                    <a:pt x="5869" y="1274"/>
                  </a:cubicBezTo>
                  <a:cubicBezTo>
                    <a:pt x="5631" y="916"/>
                    <a:pt x="5193" y="916"/>
                    <a:pt x="4914" y="677"/>
                  </a:cubicBezTo>
                  <a:cubicBezTo>
                    <a:pt x="4417" y="578"/>
                    <a:pt x="3940" y="319"/>
                    <a:pt x="3423" y="299"/>
                  </a:cubicBezTo>
                  <a:cubicBezTo>
                    <a:pt x="3234" y="339"/>
                    <a:pt x="3055" y="364"/>
                    <a:pt x="2875" y="364"/>
                  </a:cubicBezTo>
                  <a:cubicBezTo>
                    <a:pt x="2696" y="364"/>
                    <a:pt x="2517" y="339"/>
                    <a:pt x="2328" y="279"/>
                  </a:cubicBezTo>
                  <a:cubicBezTo>
                    <a:pt x="1990" y="200"/>
                    <a:pt x="1632" y="100"/>
                    <a:pt x="1254" y="40"/>
                  </a:cubicBezTo>
                  <a:cubicBezTo>
                    <a:pt x="1055" y="40"/>
                    <a:pt x="856" y="1"/>
                    <a:pt x="65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20" name="Google Shape;6524;p9">
              <a:extLst>
                <a:ext uri="{FF2B5EF4-FFF2-40B4-BE49-F238E27FC236}">
                  <a16:creationId xmlns:a16="http://schemas.microsoft.com/office/drawing/2014/main" id="{D122CA58-9A01-4FD1-A4C7-A4C68F3DB96E}"/>
                </a:ext>
              </a:extLst>
            </p:cNvPr>
            <p:cNvSpPr/>
            <p:nvPr/>
          </p:nvSpPr>
          <p:spPr>
            <a:xfrm>
              <a:off x="3886825" y="4958125"/>
              <a:ext cx="97000" cy="33825"/>
            </a:xfrm>
            <a:custGeom>
              <a:avLst/>
              <a:gdLst/>
              <a:ahLst/>
              <a:cxnLst/>
              <a:rect l="l" t="t" r="r" b="b"/>
              <a:pathLst>
                <a:path w="3880" h="1353" extrusionOk="0">
                  <a:moveTo>
                    <a:pt x="793" y="0"/>
                  </a:moveTo>
                  <a:cubicBezTo>
                    <a:pt x="754" y="0"/>
                    <a:pt x="716" y="1"/>
                    <a:pt x="677" y="2"/>
                  </a:cubicBezTo>
                  <a:cubicBezTo>
                    <a:pt x="438" y="22"/>
                    <a:pt x="179" y="62"/>
                    <a:pt x="60" y="300"/>
                  </a:cubicBezTo>
                  <a:cubicBezTo>
                    <a:pt x="0" y="519"/>
                    <a:pt x="140" y="658"/>
                    <a:pt x="339" y="718"/>
                  </a:cubicBezTo>
                  <a:lnTo>
                    <a:pt x="299" y="718"/>
                  </a:lnTo>
                  <a:cubicBezTo>
                    <a:pt x="398" y="857"/>
                    <a:pt x="557" y="817"/>
                    <a:pt x="677" y="897"/>
                  </a:cubicBezTo>
                  <a:cubicBezTo>
                    <a:pt x="762" y="999"/>
                    <a:pt x="869" y="1018"/>
                    <a:pt x="983" y="1018"/>
                  </a:cubicBezTo>
                  <a:cubicBezTo>
                    <a:pt x="1046" y="1018"/>
                    <a:pt x="1111" y="1012"/>
                    <a:pt x="1175" y="1012"/>
                  </a:cubicBezTo>
                  <a:cubicBezTo>
                    <a:pt x="1265" y="1012"/>
                    <a:pt x="1353" y="1023"/>
                    <a:pt x="1433" y="1076"/>
                  </a:cubicBezTo>
                  <a:cubicBezTo>
                    <a:pt x="1592" y="1096"/>
                    <a:pt x="1751" y="1096"/>
                    <a:pt x="1890" y="1136"/>
                  </a:cubicBezTo>
                  <a:cubicBezTo>
                    <a:pt x="1963" y="1181"/>
                    <a:pt x="2031" y="1193"/>
                    <a:pt x="2099" y="1193"/>
                  </a:cubicBezTo>
                  <a:cubicBezTo>
                    <a:pt x="2180" y="1193"/>
                    <a:pt x="2261" y="1176"/>
                    <a:pt x="2348" y="1176"/>
                  </a:cubicBezTo>
                  <a:cubicBezTo>
                    <a:pt x="2366" y="1173"/>
                    <a:pt x="2384" y="1172"/>
                    <a:pt x="2403" y="1172"/>
                  </a:cubicBezTo>
                  <a:cubicBezTo>
                    <a:pt x="2527" y="1172"/>
                    <a:pt x="2662" y="1228"/>
                    <a:pt x="2766" y="1315"/>
                  </a:cubicBezTo>
                  <a:cubicBezTo>
                    <a:pt x="2819" y="1342"/>
                    <a:pt x="2877" y="1352"/>
                    <a:pt x="2936" y="1352"/>
                  </a:cubicBezTo>
                  <a:cubicBezTo>
                    <a:pt x="3007" y="1352"/>
                    <a:pt x="3078" y="1337"/>
                    <a:pt x="3143" y="1315"/>
                  </a:cubicBezTo>
                  <a:cubicBezTo>
                    <a:pt x="3342" y="1255"/>
                    <a:pt x="3581" y="1295"/>
                    <a:pt x="3760" y="1176"/>
                  </a:cubicBezTo>
                  <a:cubicBezTo>
                    <a:pt x="3840" y="1116"/>
                    <a:pt x="3860" y="1056"/>
                    <a:pt x="3880" y="957"/>
                  </a:cubicBezTo>
                  <a:cubicBezTo>
                    <a:pt x="3641" y="221"/>
                    <a:pt x="2885" y="718"/>
                    <a:pt x="2467" y="380"/>
                  </a:cubicBezTo>
                  <a:cubicBezTo>
                    <a:pt x="1927" y="138"/>
                    <a:pt x="1369" y="0"/>
                    <a:pt x="7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21" name="Google Shape;6525;p9">
              <a:extLst>
                <a:ext uri="{FF2B5EF4-FFF2-40B4-BE49-F238E27FC236}">
                  <a16:creationId xmlns:a16="http://schemas.microsoft.com/office/drawing/2014/main" id="{435D049E-DF9B-4032-82E3-C000540EA52A}"/>
                </a:ext>
              </a:extLst>
            </p:cNvPr>
            <p:cNvSpPr/>
            <p:nvPr/>
          </p:nvSpPr>
          <p:spPr>
            <a:xfrm>
              <a:off x="5485700" y="4374175"/>
              <a:ext cx="103475" cy="34425"/>
            </a:xfrm>
            <a:custGeom>
              <a:avLst/>
              <a:gdLst/>
              <a:ahLst/>
              <a:cxnLst/>
              <a:rect l="l" t="t" r="r" b="b"/>
              <a:pathLst>
                <a:path w="4139" h="1377" extrusionOk="0">
                  <a:moveTo>
                    <a:pt x="3391" y="0"/>
                  </a:moveTo>
                  <a:cubicBezTo>
                    <a:pt x="3044" y="0"/>
                    <a:pt x="2694" y="100"/>
                    <a:pt x="2368" y="225"/>
                  </a:cubicBezTo>
                  <a:cubicBezTo>
                    <a:pt x="2228" y="264"/>
                    <a:pt x="2049" y="344"/>
                    <a:pt x="1870" y="344"/>
                  </a:cubicBezTo>
                  <a:cubicBezTo>
                    <a:pt x="1532" y="364"/>
                    <a:pt x="1174" y="483"/>
                    <a:pt x="836" y="523"/>
                  </a:cubicBezTo>
                  <a:cubicBezTo>
                    <a:pt x="538" y="563"/>
                    <a:pt x="179" y="483"/>
                    <a:pt x="0" y="861"/>
                  </a:cubicBezTo>
                  <a:cubicBezTo>
                    <a:pt x="80" y="1160"/>
                    <a:pt x="299" y="1299"/>
                    <a:pt x="597" y="1359"/>
                  </a:cubicBezTo>
                  <a:cubicBezTo>
                    <a:pt x="617" y="1357"/>
                    <a:pt x="637" y="1356"/>
                    <a:pt x="656" y="1356"/>
                  </a:cubicBezTo>
                  <a:cubicBezTo>
                    <a:pt x="760" y="1356"/>
                    <a:pt x="861" y="1376"/>
                    <a:pt x="957" y="1376"/>
                  </a:cubicBezTo>
                  <a:cubicBezTo>
                    <a:pt x="1061" y="1376"/>
                    <a:pt x="1159" y="1353"/>
                    <a:pt x="1254" y="1259"/>
                  </a:cubicBezTo>
                  <a:lnTo>
                    <a:pt x="1234" y="1259"/>
                  </a:lnTo>
                  <a:cubicBezTo>
                    <a:pt x="1320" y="1204"/>
                    <a:pt x="1415" y="1196"/>
                    <a:pt x="1512" y="1196"/>
                  </a:cubicBezTo>
                  <a:cubicBezTo>
                    <a:pt x="1557" y="1196"/>
                    <a:pt x="1603" y="1198"/>
                    <a:pt x="1648" y="1198"/>
                  </a:cubicBezTo>
                  <a:cubicBezTo>
                    <a:pt x="1753" y="1198"/>
                    <a:pt x="1857" y="1187"/>
                    <a:pt x="1950" y="1120"/>
                  </a:cubicBezTo>
                  <a:lnTo>
                    <a:pt x="1990" y="1080"/>
                  </a:lnTo>
                  <a:lnTo>
                    <a:pt x="2069" y="1120"/>
                  </a:lnTo>
                  <a:cubicBezTo>
                    <a:pt x="2626" y="1020"/>
                    <a:pt x="3143" y="921"/>
                    <a:pt x="3681" y="782"/>
                  </a:cubicBezTo>
                  <a:lnTo>
                    <a:pt x="3760" y="762"/>
                  </a:lnTo>
                  <a:lnTo>
                    <a:pt x="3840" y="782"/>
                  </a:lnTo>
                  <a:cubicBezTo>
                    <a:pt x="3959" y="722"/>
                    <a:pt x="4118" y="662"/>
                    <a:pt x="4138" y="463"/>
                  </a:cubicBezTo>
                  <a:cubicBezTo>
                    <a:pt x="4138" y="165"/>
                    <a:pt x="3939" y="66"/>
                    <a:pt x="3681" y="26"/>
                  </a:cubicBezTo>
                  <a:cubicBezTo>
                    <a:pt x="3585" y="8"/>
                    <a:pt x="3488" y="0"/>
                    <a:pt x="33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22" name="Google Shape;6526;p9">
              <a:extLst>
                <a:ext uri="{FF2B5EF4-FFF2-40B4-BE49-F238E27FC236}">
                  <a16:creationId xmlns:a16="http://schemas.microsoft.com/office/drawing/2014/main" id="{5326A9E3-3534-4463-ADA1-3834F6CDC2D1}"/>
                </a:ext>
              </a:extLst>
            </p:cNvPr>
            <p:cNvSpPr/>
            <p:nvPr/>
          </p:nvSpPr>
          <p:spPr>
            <a:xfrm>
              <a:off x="5479725" y="5110725"/>
              <a:ext cx="126850" cy="45225"/>
            </a:xfrm>
            <a:custGeom>
              <a:avLst/>
              <a:gdLst/>
              <a:ahLst/>
              <a:cxnLst/>
              <a:rect l="l" t="t" r="r" b="b"/>
              <a:pathLst>
                <a:path w="5074" h="1809" extrusionOk="0">
                  <a:moveTo>
                    <a:pt x="4724" y="0"/>
                  </a:moveTo>
                  <a:cubicBezTo>
                    <a:pt x="4607" y="0"/>
                    <a:pt x="4482" y="38"/>
                    <a:pt x="4377" y="65"/>
                  </a:cubicBezTo>
                  <a:cubicBezTo>
                    <a:pt x="3860" y="244"/>
                    <a:pt x="3323" y="244"/>
                    <a:pt x="2786" y="244"/>
                  </a:cubicBezTo>
                  <a:cubicBezTo>
                    <a:pt x="2527" y="244"/>
                    <a:pt x="2288" y="283"/>
                    <a:pt x="2070" y="443"/>
                  </a:cubicBezTo>
                  <a:cubicBezTo>
                    <a:pt x="1970" y="542"/>
                    <a:pt x="1871" y="642"/>
                    <a:pt x="1712" y="681"/>
                  </a:cubicBezTo>
                  <a:cubicBezTo>
                    <a:pt x="1632" y="721"/>
                    <a:pt x="1592" y="721"/>
                    <a:pt x="1513" y="741"/>
                  </a:cubicBezTo>
                  <a:cubicBezTo>
                    <a:pt x="1373" y="801"/>
                    <a:pt x="1274" y="840"/>
                    <a:pt x="1135" y="920"/>
                  </a:cubicBezTo>
                  <a:cubicBezTo>
                    <a:pt x="1075" y="960"/>
                    <a:pt x="1015" y="1000"/>
                    <a:pt x="975" y="1039"/>
                  </a:cubicBezTo>
                  <a:cubicBezTo>
                    <a:pt x="936" y="1039"/>
                    <a:pt x="916" y="1059"/>
                    <a:pt x="896" y="1099"/>
                  </a:cubicBezTo>
                  <a:cubicBezTo>
                    <a:pt x="697" y="1199"/>
                    <a:pt x="478" y="1159"/>
                    <a:pt x="279" y="1218"/>
                  </a:cubicBezTo>
                  <a:cubicBezTo>
                    <a:pt x="120" y="1258"/>
                    <a:pt x="1" y="1358"/>
                    <a:pt x="1" y="1537"/>
                  </a:cubicBezTo>
                  <a:cubicBezTo>
                    <a:pt x="64" y="1741"/>
                    <a:pt x="176" y="1809"/>
                    <a:pt x="338" y="1809"/>
                  </a:cubicBezTo>
                  <a:cubicBezTo>
                    <a:pt x="381" y="1809"/>
                    <a:pt x="428" y="1804"/>
                    <a:pt x="478" y="1795"/>
                  </a:cubicBezTo>
                  <a:lnTo>
                    <a:pt x="697" y="1795"/>
                  </a:lnTo>
                  <a:cubicBezTo>
                    <a:pt x="836" y="1756"/>
                    <a:pt x="995" y="1716"/>
                    <a:pt x="1135" y="1696"/>
                  </a:cubicBezTo>
                  <a:cubicBezTo>
                    <a:pt x="1214" y="1656"/>
                    <a:pt x="1294" y="1636"/>
                    <a:pt x="1334" y="1596"/>
                  </a:cubicBezTo>
                  <a:cubicBezTo>
                    <a:pt x="1433" y="1457"/>
                    <a:pt x="1572" y="1437"/>
                    <a:pt x="1712" y="1437"/>
                  </a:cubicBezTo>
                  <a:cubicBezTo>
                    <a:pt x="1811" y="1437"/>
                    <a:pt x="1910" y="1437"/>
                    <a:pt x="2010" y="1358"/>
                  </a:cubicBezTo>
                  <a:lnTo>
                    <a:pt x="2070" y="1318"/>
                  </a:lnTo>
                  <a:lnTo>
                    <a:pt x="2129" y="1318"/>
                  </a:lnTo>
                  <a:cubicBezTo>
                    <a:pt x="2265" y="1241"/>
                    <a:pt x="2419" y="1257"/>
                    <a:pt x="2500" y="1148"/>
                  </a:cubicBezTo>
                  <a:lnTo>
                    <a:pt x="2500" y="1148"/>
                  </a:lnTo>
                  <a:cubicBezTo>
                    <a:pt x="2642" y="1046"/>
                    <a:pt x="2889" y="1154"/>
                    <a:pt x="3024" y="1000"/>
                  </a:cubicBezTo>
                  <a:cubicBezTo>
                    <a:pt x="3123" y="922"/>
                    <a:pt x="3233" y="904"/>
                    <a:pt x="3344" y="904"/>
                  </a:cubicBezTo>
                  <a:cubicBezTo>
                    <a:pt x="3434" y="904"/>
                    <a:pt x="3525" y="916"/>
                    <a:pt x="3614" y="916"/>
                  </a:cubicBezTo>
                  <a:cubicBezTo>
                    <a:pt x="3723" y="916"/>
                    <a:pt x="3828" y="898"/>
                    <a:pt x="3920" y="821"/>
                  </a:cubicBezTo>
                  <a:cubicBezTo>
                    <a:pt x="4099" y="661"/>
                    <a:pt x="4317" y="761"/>
                    <a:pt x="4496" y="681"/>
                  </a:cubicBezTo>
                  <a:cubicBezTo>
                    <a:pt x="4656" y="642"/>
                    <a:pt x="4815" y="562"/>
                    <a:pt x="4974" y="522"/>
                  </a:cubicBezTo>
                  <a:cubicBezTo>
                    <a:pt x="5053" y="462"/>
                    <a:pt x="5073" y="383"/>
                    <a:pt x="5073" y="283"/>
                  </a:cubicBezTo>
                  <a:cubicBezTo>
                    <a:pt x="5007" y="61"/>
                    <a:pt x="4872" y="0"/>
                    <a:pt x="47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23" name="Google Shape;6527;p9">
              <a:extLst>
                <a:ext uri="{FF2B5EF4-FFF2-40B4-BE49-F238E27FC236}">
                  <a16:creationId xmlns:a16="http://schemas.microsoft.com/office/drawing/2014/main" id="{AFA4CB64-1EFD-41E3-AB99-C4B5CFE54CED}"/>
                </a:ext>
              </a:extLst>
            </p:cNvPr>
            <p:cNvSpPr/>
            <p:nvPr/>
          </p:nvSpPr>
          <p:spPr>
            <a:xfrm>
              <a:off x="5671700" y="5066075"/>
              <a:ext cx="93525" cy="36125"/>
            </a:xfrm>
            <a:custGeom>
              <a:avLst/>
              <a:gdLst/>
              <a:ahLst/>
              <a:cxnLst/>
              <a:rect l="l" t="t" r="r" b="b"/>
              <a:pathLst>
                <a:path w="3741" h="1445" extrusionOk="0">
                  <a:moveTo>
                    <a:pt x="2447" y="1"/>
                  </a:moveTo>
                  <a:cubicBezTo>
                    <a:pt x="1592" y="60"/>
                    <a:pt x="776" y="299"/>
                    <a:pt x="80" y="816"/>
                  </a:cubicBezTo>
                  <a:cubicBezTo>
                    <a:pt x="20" y="896"/>
                    <a:pt x="0" y="955"/>
                    <a:pt x="0" y="1035"/>
                  </a:cubicBezTo>
                  <a:cubicBezTo>
                    <a:pt x="20" y="1214"/>
                    <a:pt x="159" y="1314"/>
                    <a:pt x="299" y="1353"/>
                  </a:cubicBezTo>
                  <a:cubicBezTo>
                    <a:pt x="378" y="1393"/>
                    <a:pt x="418" y="1413"/>
                    <a:pt x="498" y="1433"/>
                  </a:cubicBezTo>
                  <a:cubicBezTo>
                    <a:pt x="534" y="1440"/>
                    <a:pt x="570" y="1445"/>
                    <a:pt x="607" y="1445"/>
                  </a:cubicBezTo>
                  <a:cubicBezTo>
                    <a:pt x="670" y="1445"/>
                    <a:pt x="733" y="1431"/>
                    <a:pt x="796" y="1393"/>
                  </a:cubicBezTo>
                  <a:lnTo>
                    <a:pt x="876" y="1333"/>
                  </a:lnTo>
                  <a:lnTo>
                    <a:pt x="955" y="1333"/>
                  </a:lnTo>
                  <a:cubicBezTo>
                    <a:pt x="1075" y="1254"/>
                    <a:pt x="1254" y="1294"/>
                    <a:pt x="1313" y="1194"/>
                  </a:cubicBezTo>
                  <a:lnTo>
                    <a:pt x="1393" y="1154"/>
                  </a:lnTo>
                  <a:lnTo>
                    <a:pt x="1472" y="1154"/>
                  </a:lnTo>
                  <a:cubicBezTo>
                    <a:pt x="1543" y="1174"/>
                    <a:pt x="1610" y="1185"/>
                    <a:pt x="1672" y="1185"/>
                  </a:cubicBezTo>
                  <a:cubicBezTo>
                    <a:pt x="1803" y="1185"/>
                    <a:pt x="1915" y="1136"/>
                    <a:pt x="2009" y="1015"/>
                  </a:cubicBezTo>
                  <a:cubicBezTo>
                    <a:pt x="2149" y="836"/>
                    <a:pt x="2407" y="995"/>
                    <a:pt x="2547" y="816"/>
                  </a:cubicBezTo>
                  <a:cubicBezTo>
                    <a:pt x="2648" y="746"/>
                    <a:pt x="2760" y="729"/>
                    <a:pt x="2876" y="729"/>
                  </a:cubicBezTo>
                  <a:cubicBezTo>
                    <a:pt x="2986" y="729"/>
                    <a:pt x="3101" y="745"/>
                    <a:pt x="3212" y="745"/>
                  </a:cubicBezTo>
                  <a:cubicBezTo>
                    <a:pt x="3349" y="745"/>
                    <a:pt x="3482" y="721"/>
                    <a:pt x="3601" y="617"/>
                  </a:cubicBezTo>
                  <a:lnTo>
                    <a:pt x="3581" y="617"/>
                  </a:lnTo>
                  <a:cubicBezTo>
                    <a:pt x="3661" y="597"/>
                    <a:pt x="3700" y="518"/>
                    <a:pt x="3740" y="438"/>
                  </a:cubicBezTo>
                  <a:cubicBezTo>
                    <a:pt x="3740" y="242"/>
                    <a:pt x="3646" y="99"/>
                    <a:pt x="3479" y="99"/>
                  </a:cubicBezTo>
                  <a:cubicBezTo>
                    <a:pt x="3444" y="99"/>
                    <a:pt x="3404" y="106"/>
                    <a:pt x="3362" y="120"/>
                  </a:cubicBezTo>
                  <a:cubicBezTo>
                    <a:pt x="3276" y="149"/>
                    <a:pt x="3196" y="160"/>
                    <a:pt x="3119" y="160"/>
                  </a:cubicBezTo>
                  <a:cubicBezTo>
                    <a:pt x="2877" y="160"/>
                    <a:pt x="2674" y="46"/>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24" name="Google Shape;6528;p9">
              <a:extLst>
                <a:ext uri="{FF2B5EF4-FFF2-40B4-BE49-F238E27FC236}">
                  <a16:creationId xmlns:a16="http://schemas.microsoft.com/office/drawing/2014/main" id="{219CD3CC-F203-4672-91A9-28F9E62C0F01}"/>
                </a:ext>
              </a:extLst>
            </p:cNvPr>
            <p:cNvSpPr/>
            <p:nvPr/>
          </p:nvSpPr>
          <p:spPr>
            <a:xfrm>
              <a:off x="5638375" y="4966875"/>
              <a:ext cx="100475" cy="48600"/>
            </a:xfrm>
            <a:custGeom>
              <a:avLst/>
              <a:gdLst/>
              <a:ahLst/>
              <a:cxnLst/>
              <a:rect l="l" t="t" r="r" b="b"/>
              <a:pathLst>
                <a:path w="4019" h="1944" extrusionOk="0">
                  <a:moveTo>
                    <a:pt x="3360" y="0"/>
                  </a:moveTo>
                  <a:cubicBezTo>
                    <a:pt x="3343" y="0"/>
                    <a:pt x="3324" y="3"/>
                    <a:pt x="3303" y="10"/>
                  </a:cubicBezTo>
                  <a:cubicBezTo>
                    <a:pt x="3223" y="10"/>
                    <a:pt x="3144" y="50"/>
                    <a:pt x="3084" y="109"/>
                  </a:cubicBezTo>
                  <a:cubicBezTo>
                    <a:pt x="2646" y="647"/>
                    <a:pt x="2049" y="806"/>
                    <a:pt x="1413" y="885"/>
                  </a:cubicBezTo>
                  <a:cubicBezTo>
                    <a:pt x="896" y="925"/>
                    <a:pt x="398" y="1005"/>
                    <a:pt x="20" y="1442"/>
                  </a:cubicBezTo>
                  <a:cubicBezTo>
                    <a:pt x="1" y="1741"/>
                    <a:pt x="140" y="1880"/>
                    <a:pt x="398" y="1940"/>
                  </a:cubicBezTo>
                  <a:cubicBezTo>
                    <a:pt x="435" y="1942"/>
                    <a:pt x="471" y="1943"/>
                    <a:pt x="507" y="1943"/>
                  </a:cubicBezTo>
                  <a:cubicBezTo>
                    <a:pt x="788" y="1943"/>
                    <a:pt x="1060" y="1868"/>
                    <a:pt x="1254" y="1621"/>
                  </a:cubicBezTo>
                  <a:cubicBezTo>
                    <a:pt x="1313" y="1581"/>
                    <a:pt x="1353" y="1522"/>
                    <a:pt x="1413" y="1522"/>
                  </a:cubicBezTo>
                  <a:cubicBezTo>
                    <a:pt x="1468" y="1527"/>
                    <a:pt x="1522" y="1530"/>
                    <a:pt x="1576" y="1530"/>
                  </a:cubicBezTo>
                  <a:cubicBezTo>
                    <a:pt x="2276" y="1530"/>
                    <a:pt x="2937" y="1116"/>
                    <a:pt x="3637" y="1116"/>
                  </a:cubicBezTo>
                  <a:cubicBezTo>
                    <a:pt x="3691" y="1116"/>
                    <a:pt x="3745" y="1119"/>
                    <a:pt x="3800" y="1124"/>
                  </a:cubicBezTo>
                  <a:cubicBezTo>
                    <a:pt x="3840" y="1124"/>
                    <a:pt x="3880" y="1005"/>
                    <a:pt x="3919" y="925"/>
                  </a:cubicBezTo>
                  <a:cubicBezTo>
                    <a:pt x="3919" y="885"/>
                    <a:pt x="3939" y="826"/>
                    <a:pt x="3939" y="746"/>
                  </a:cubicBezTo>
                  <a:cubicBezTo>
                    <a:pt x="4019" y="567"/>
                    <a:pt x="3999" y="448"/>
                    <a:pt x="3820" y="348"/>
                  </a:cubicBezTo>
                  <a:cubicBezTo>
                    <a:pt x="3754" y="389"/>
                    <a:pt x="3704" y="406"/>
                    <a:pt x="3665" y="406"/>
                  </a:cubicBezTo>
                  <a:cubicBezTo>
                    <a:pt x="3475" y="406"/>
                    <a:pt x="3555" y="0"/>
                    <a:pt x="33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25" name="Google Shape;6529;p9">
              <a:extLst>
                <a:ext uri="{FF2B5EF4-FFF2-40B4-BE49-F238E27FC236}">
                  <a16:creationId xmlns:a16="http://schemas.microsoft.com/office/drawing/2014/main" id="{B58A8B28-B1BC-4D50-AC27-3AF22B5154A5}"/>
                </a:ext>
              </a:extLst>
            </p:cNvPr>
            <p:cNvSpPr/>
            <p:nvPr/>
          </p:nvSpPr>
          <p:spPr>
            <a:xfrm>
              <a:off x="4711375" y="5148700"/>
              <a:ext cx="119875" cy="42350"/>
            </a:xfrm>
            <a:custGeom>
              <a:avLst/>
              <a:gdLst/>
              <a:ahLst/>
              <a:cxnLst/>
              <a:rect l="l" t="t" r="r" b="b"/>
              <a:pathLst>
                <a:path w="4795" h="1694" extrusionOk="0">
                  <a:moveTo>
                    <a:pt x="1001" y="1"/>
                  </a:moveTo>
                  <a:cubicBezTo>
                    <a:pt x="916" y="1"/>
                    <a:pt x="826" y="11"/>
                    <a:pt x="737" y="18"/>
                  </a:cubicBezTo>
                  <a:cubicBezTo>
                    <a:pt x="518" y="77"/>
                    <a:pt x="319" y="117"/>
                    <a:pt x="140" y="276"/>
                  </a:cubicBezTo>
                  <a:cubicBezTo>
                    <a:pt x="1" y="475"/>
                    <a:pt x="140" y="575"/>
                    <a:pt x="299" y="674"/>
                  </a:cubicBezTo>
                  <a:cubicBezTo>
                    <a:pt x="1413" y="933"/>
                    <a:pt x="2527" y="1231"/>
                    <a:pt x="3661" y="1530"/>
                  </a:cubicBezTo>
                  <a:lnTo>
                    <a:pt x="3760" y="1530"/>
                  </a:lnTo>
                  <a:lnTo>
                    <a:pt x="3820" y="1569"/>
                  </a:lnTo>
                  <a:cubicBezTo>
                    <a:pt x="3936" y="1652"/>
                    <a:pt x="4052" y="1694"/>
                    <a:pt x="4191" y="1694"/>
                  </a:cubicBezTo>
                  <a:cubicBezTo>
                    <a:pt x="4219" y="1694"/>
                    <a:pt x="4248" y="1692"/>
                    <a:pt x="4277" y="1689"/>
                  </a:cubicBezTo>
                  <a:cubicBezTo>
                    <a:pt x="4397" y="1669"/>
                    <a:pt x="4496" y="1609"/>
                    <a:pt x="4596" y="1530"/>
                  </a:cubicBezTo>
                  <a:cubicBezTo>
                    <a:pt x="4675" y="1490"/>
                    <a:pt x="4715" y="1430"/>
                    <a:pt x="4775" y="1370"/>
                  </a:cubicBezTo>
                  <a:cubicBezTo>
                    <a:pt x="4795" y="1291"/>
                    <a:pt x="4795" y="1211"/>
                    <a:pt x="4775" y="1132"/>
                  </a:cubicBezTo>
                  <a:cubicBezTo>
                    <a:pt x="4715" y="1012"/>
                    <a:pt x="4616" y="973"/>
                    <a:pt x="4496" y="973"/>
                  </a:cubicBezTo>
                  <a:cubicBezTo>
                    <a:pt x="4459" y="975"/>
                    <a:pt x="4422" y="976"/>
                    <a:pt x="4386" y="976"/>
                  </a:cubicBezTo>
                  <a:cubicBezTo>
                    <a:pt x="4153" y="976"/>
                    <a:pt x="3942" y="925"/>
                    <a:pt x="3701" y="873"/>
                  </a:cubicBezTo>
                  <a:cubicBezTo>
                    <a:pt x="2984" y="774"/>
                    <a:pt x="2308" y="515"/>
                    <a:pt x="1612" y="376"/>
                  </a:cubicBezTo>
                  <a:cubicBezTo>
                    <a:pt x="1506" y="376"/>
                    <a:pt x="1400" y="420"/>
                    <a:pt x="1294" y="420"/>
                  </a:cubicBezTo>
                  <a:cubicBezTo>
                    <a:pt x="1240" y="420"/>
                    <a:pt x="1187" y="409"/>
                    <a:pt x="1134" y="376"/>
                  </a:cubicBezTo>
                  <a:lnTo>
                    <a:pt x="1134" y="376"/>
                  </a:lnTo>
                  <a:cubicBezTo>
                    <a:pt x="1182" y="396"/>
                    <a:pt x="1223" y="407"/>
                    <a:pt x="1259" y="407"/>
                  </a:cubicBezTo>
                  <a:cubicBezTo>
                    <a:pt x="1326" y="407"/>
                    <a:pt x="1374" y="367"/>
                    <a:pt x="1413" y="276"/>
                  </a:cubicBezTo>
                  <a:cubicBezTo>
                    <a:pt x="1332" y="47"/>
                    <a:pt x="1178" y="1"/>
                    <a:pt x="100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26" name="Google Shape;6530;p9">
              <a:extLst>
                <a:ext uri="{FF2B5EF4-FFF2-40B4-BE49-F238E27FC236}">
                  <a16:creationId xmlns:a16="http://schemas.microsoft.com/office/drawing/2014/main" id="{8593F2C9-A903-4851-8C0D-7E60FB5D1C52}"/>
                </a:ext>
              </a:extLst>
            </p:cNvPr>
            <p:cNvSpPr/>
            <p:nvPr/>
          </p:nvSpPr>
          <p:spPr>
            <a:xfrm>
              <a:off x="5519525" y="3938150"/>
              <a:ext cx="85050" cy="40375"/>
            </a:xfrm>
            <a:custGeom>
              <a:avLst/>
              <a:gdLst/>
              <a:ahLst/>
              <a:cxnLst/>
              <a:rect l="l" t="t" r="r" b="b"/>
              <a:pathLst>
                <a:path w="3402" h="1615" extrusionOk="0">
                  <a:moveTo>
                    <a:pt x="1810" y="1"/>
                  </a:moveTo>
                  <a:cubicBezTo>
                    <a:pt x="1771" y="21"/>
                    <a:pt x="1711" y="21"/>
                    <a:pt x="1671" y="21"/>
                  </a:cubicBezTo>
                  <a:cubicBezTo>
                    <a:pt x="1611" y="80"/>
                    <a:pt x="1532" y="100"/>
                    <a:pt x="1492" y="140"/>
                  </a:cubicBezTo>
                  <a:cubicBezTo>
                    <a:pt x="1373" y="180"/>
                    <a:pt x="1293" y="260"/>
                    <a:pt x="1293" y="299"/>
                  </a:cubicBezTo>
                  <a:cubicBezTo>
                    <a:pt x="1194" y="478"/>
                    <a:pt x="1592" y="598"/>
                    <a:pt x="1313" y="777"/>
                  </a:cubicBezTo>
                  <a:cubicBezTo>
                    <a:pt x="1246" y="861"/>
                    <a:pt x="1182" y="892"/>
                    <a:pt x="1122" y="892"/>
                  </a:cubicBezTo>
                  <a:cubicBezTo>
                    <a:pt x="1040" y="892"/>
                    <a:pt x="964" y="834"/>
                    <a:pt x="895" y="777"/>
                  </a:cubicBezTo>
                  <a:cubicBezTo>
                    <a:pt x="836" y="717"/>
                    <a:pt x="756" y="697"/>
                    <a:pt x="696" y="677"/>
                  </a:cubicBezTo>
                  <a:cubicBezTo>
                    <a:pt x="626" y="658"/>
                    <a:pt x="553" y="647"/>
                    <a:pt x="481" y="647"/>
                  </a:cubicBezTo>
                  <a:cubicBezTo>
                    <a:pt x="330" y="647"/>
                    <a:pt x="181" y="695"/>
                    <a:pt x="60" y="817"/>
                  </a:cubicBezTo>
                  <a:cubicBezTo>
                    <a:pt x="0" y="976"/>
                    <a:pt x="0" y="1095"/>
                    <a:pt x="60" y="1214"/>
                  </a:cubicBezTo>
                  <a:cubicBezTo>
                    <a:pt x="416" y="1509"/>
                    <a:pt x="802" y="1614"/>
                    <a:pt x="1205" y="1614"/>
                  </a:cubicBezTo>
                  <a:cubicBezTo>
                    <a:pt x="1454" y="1614"/>
                    <a:pt x="1711" y="1574"/>
                    <a:pt x="1970" y="1513"/>
                  </a:cubicBezTo>
                  <a:cubicBezTo>
                    <a:pt x="2029" y="1473"/>
                    <a:pt x="2029" y="1354"/>
                    <a:pt x="2089" y="1274"/>
                  </a:cubicBezTo>
                  <a:cubicBezTo>
                    <a:pt x="2092" y="1264"/>
                    <a:pt x="2095" y="1259"/>
                    <a:pt x="2096" y="1259"/>
                  </a:cubicBezTo>
                  <a:lnTo>
                    <a:pt x="2096" y="1259"/>
                  </a:lnTo>
                  <a:cubicBezTo>
                    <a:pt x="2104" y="1259"/>
                    <a:pt x="2096" y="1357"/>
                    <a:pt x="2129" y="1374"/>
                  </a:cubicBezTo>
                  <a:cubicBezTo>
                    <a:pt x="2208" y="1473"/>
                    <a:pt x="2308" y="1493"/>
                    <a:pt x="2407" y="1493"/>
                  </a:cubicBezTo>
                  <a:cubicBezTo>
                    <a:pt x="2467" y="1493"/>
                    <a:pt x="2527" y="1473"/>
                    <a:pt x="2606" y="1453"/>
                  </a:cubicBezTo>
                  <a:cubicBezTo>
                    <a:pt x="2805" y="1354"/>
                    <a:pt x="3024" y="1374"/>
                    <a:pt x="3223" y="1314"/>
                  </a:cubicBezTo>
                  <a:cubicBezTo>
                    <a:pt x="3302" y="1294"/>
                    <a:pt x="3362" y="1254"/>
                    <a:pt x="3402" y="1194"/>
                  </a:cubicBezTo>
                  <a:lnTo>
                    <a:pt x="3402" y="1015"/>
                  </a:lnTo>
                  <a:cubicBezTo>
                    <a:pt x="3302" y="876"/>
                    <a:pt x="3203" y="777"/>
                    <a:pt x="3064" y="677"/>
                  </a:cubicBezTo>
                  <a:cubicBezTo>
                    <a:pt x="2904" y="578"/>
                    <a:pt x="2765" y="458"/>
                    <a:pt x="2527" y="458"/>
                  </a:cubicBezTo>
                  <a:cubicBezTo>
                    <a:pt x="2467" y="578"/>
                    <a:pt x="2308" y="558"/>
                    <a:pt x="2208" y="637"/>
                  </a:cubicBezTo>
                  <a:cubicBezTo>
                    <a:pt x="2228" y="558"/>
                    <a:pt x="2367" y="578"/>
                    <a:pt x="2407" y="498"/>
                  </a:cubicBezTo>
                  <a:cubicBezTo>
                    <a:pt x="2407" y="100"/>
                    <a:pt x="2009" y="180"/>
                    <a:pt x="181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27" name="Google Shape;6531;p9">
              <a:extLst>
                <a:ext uri="{FF2B5EF4-FFF2-40B4-BE49-F238E27FC236}">
                  <a16:creationId xmlns:a16="http://schemas.microsoft.com/office/drawing/2014/main" id="{03245727-9434-4FDE-BC6D-F3E78E081AA2}"/>
                </a:ext>
              </a:extLst>
            </p:cNvPr>
            <p:cNvSpPr/>
            <p:nvPr/>
          </p:nvSpPr>
          <p:spPr>
            <a:xfrm>
              <a:off x="4836200" y="5184925"/>
              <a:ext cx="115900" cy="35975"/>
            </a:xfrm>
            <a:custGeom>
              <a:avLst/>
              <a:gdLst/>
              <a:ahLst/>
              <a:cxnLst/>
              <a:rect l="l" t="t" r="r" b="b"/>
              <a:pathLst>
                <a:path w="4636" h="1439" extrusionOk="0">
                  <a:moveTo>
                    <a:pt x="677" y="1"/>
                  </a:moveTo>
                  <a:cubicBezTo>
                    <a:pt x="597" y="1"/>
                    <a:pt x="518" y="41"/>
                    <a:pt x="458" y="61"/>
                  </a:cubicBezTo>
                  <a:cubicBezTo>
                    <a:pt x="279" y="160"/>
                    <a:pt x="1" y="160"/>
                    <a:pt x="100" y="478"/>
                  </a:cubicBezTo>
                  <a:cubicBezTo>
                    <a:pt x="774" y="656"/>
                    <a:pt x="1401" y="991"/>
                    <a:pt x="2107" y="991"/>
                  </a:cubicBezTo>
                  <a:cubicBezTo>
                    <a:pt x="2193" y="991"/>
                    <a:pt x="2280" y="986"/>
                    <a:pt x="2368" y="976"/>
                  </a:cubicBezTo>
                  <a:cubicBezTo>
                    <a:pt x="2450" y="1066"/>
                    <a:pt x="2552" y="1082"/>
                    <a:pt x="2658" y="1082"/>
                  </a:cubicBezTo>
                  <a:cubicBezTo>
                    <a:pt x="2715" y="1082"/>
                    <a:pt x="2774" y="1077"/>
                    <a:pt x="2830" y="1077"/>
                  </a:cubicBezTo>
                  <a:cubicBezTo>
                    <a:pt x="2923" y="1077"/>
                    <a:pt x="3011" y="1089"/>
                    <a:pt x="3084" y="1155"/>
                  </a:cubicBezTo>
                  <a:cubicBezTo>
                    <a:pt x="3178" y="1263"/>
                    <a:pt x="3290" y="1290"/>
                    <a:pt x="3408" y="1290"/>
                  </a:cubicBezTo>
                  <a:cubicBezTo>
                    <a:pt x="3524" y="1290"/>
                    <a:pt x="3646" y="1263"/>
                    <a:pt x="3759" y="1263"/>
                  </a:cubicBezTo>
                  <a:cubicBezTo>
                    <a:pt x="3846" y="1263"/>
                    <a:pt x="3928" y="1279"/>
                    <a:pt x="3999" y="1334"/>
                  </a:cubicBezTo>
                  <a:lnTo>
                    <a:pt x="4059" y="1294"/>
                  </a:lnTo>
                  <a:lnTo>
                    <a:pt x="4098" y="1334"/>
                  </a:lnTo>
                  <a:cubicBezTo>
                    <a:pt x="4188" y="1403"/>
                    <a:pt x="4278" y="1438"/>
                    <a:pt x="4367" y="1438"/>
                  </a:cubicBezTo>
                  <a:cubicBezTo>
                    <a:pt x="4457" y="1438"/>
                    <a:pt x="4546" y="1403"/>
                    <a:pt x="4636" y="1334"/>
                  </a:cubicBezTo>
                  <a:cubicBezTo>
                    <a:pt x="4476" y="976"/>
                    <a:pt x="4098" y="976"/>
                    <a:pt x="3840" y="876"/>
                  </a:cubicBezTo>
                  <a:cubicBezTo>
                    <a:pt x="3482" y="757"/>
                    <a:pt x="3183" y="638"/>
                    <a:pt x="3044" y="279"/>
                  </a:cubicBezTo>
                  <a:cubicBezTo>
                    <a:pt x="3004" y="260"/>
                    <a:pt x="2965" y="240"/>
                    <a:pt x="2965" y="200"/>
                  </a:cubicBezTo>
                  <a:cubicBezTo>
                    <a:pt x="2868" y="158"/>
                    <a:pt x="2775" y="141"/>
                    <a:pt x="2685" y="141"/>
                  </a:cubicBezTo>
                  <a:cubicBezTo>
                    <a:pt x="2517" y="141"/>
                    <a:pt x="2357" y="202"/>
                    <a:pt x="2189" y="279"/>
                  </a:cubicBezTo>
                  <a:cubicBezTo>
                    <a:pt x="2123" y="309"/>
                    <a:pt x="2060" y="321"/>
                    <a:pt x="1997" y="321"/>
                  </a:cubicBezTo>
                  <a:cubicBezTo>
                    <a:pt x="1851" y="321"/>
                    <a:pt x="1712" y="256"/>
                    <a:pt x="1572" y="200"/>
                  </a:cubicBezTo>
                  <a:lnTo>
                    <a:pt x="1353" y="140"/>
                  </a:lnTo>
                  <a:cubicBezTo>
                    <a:pt x="1115" y="81"/>
                    <a:pt x="896" y="41"/>
                    <a:pt x="67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28" name="Google Shape;6532;p9">
              <a:extLst>
                <a:ext uri="{FF2B5EF4-FFF2-40B4-BE49-F238E27FC236}">
                  <a16:creationId xmlns:a16="http://schemas.microsoft.com/office/drawing/2014/main" id="{89BE7F95-8BB1-4DB5-80DF-8583D93414D9}"/>
                </a:ext>
              </a:extLst>
            </p:cNvPr>
            <p:cNvSpPr/>
            <p:nvPr/>
          </p:nvSpPr>
          <p:spPr>
            <a:xfrm>
              <a:off x="5506575" y="4081875"/>
              <a:ext cx="43300" cy="83475"/>
            </a:xfrm>
            <a:custGeom>
              <a:avLst/>
              <a:gdLst/>
              <a:ahLst/>
              <a:cxnLst/>
              <a:rect l="l" t="t" r="r" b="b"/>
              <a:pathLst>
                <a:path w="1732" h="3339" extrusionOk="0">
                  <a:moveTo>
                    <a:pt x="1155" y="1"/>
                  </a:moveTo>
                  <a:cubicBezTo>
                    <a:pt x="1015" y="41"/>
                    <a:pt x="936" y="200"/>
                    <a:pt x="896" y="339"/>
                  </a:cubicBezTo>
                  <a:cubicBezTo>
                    <a:pt x="836" y="439"/>
                    <a:pt x="836" y="538"/>
                    <a:pt x="836" y="657"/>
                  </a:cubicBezTo>
                  <a:cubicBezTo>
                    <a:pt x="856" y="856"/>
                    <a:pt x="797" y="1035"/>
                    <a:pt x="757" y="1214"/>
                  </a:cubicBezTo>
                  <a:cubicBezTo>
                    <a:pt x="817" y="1791"/>
                    <a:pt x="120" y="1493"/>
                    <a:pt x="1" y="1851"/>
                  </a:cubicBezTo>
                  <a:cubicBezTo>
                    <a:pt x="1" y="1930"/>
                    <a:pt x="1" y="2010"/>
                    <a:pt x="21" y="2090"/>
                  </a:cubicBezTo>
                  <a:cubicBezTo>
                    <a:pt x="220" y="2308"/>
                    <a:pt x="538" y="2189"/>
                    <a:pt x="737" y="2348"/>
                  </a:cubicBezTo>
                  <a:cubicBezTo>
                    <a:pt x="737" y="2527"/>
                    <a:pt x="538" y="2627"/>
                    <a:pt x="558" y="2806"/>
                  </a:cubicBezTo>
                  <a:cubicBezTo>
                    <a:pt x="817" y="2905"/>
                    <a:pt x="697" y="3005"/>
                    <a:pt x="558" y="3084"/>
                  </a:cubicBezTo>
                  <a:cubicBezTo>
                    <a:pt x="682" y="3284"/>
                    <a:pt x="833" y="3338"/>
                    <a:pt x="993" y="3338"/>
                  </a:cubicBezTo>
                  <a:cubicBezTo>
                    <a:pt x="1169" y="3338"/>
                    <a:pt x="1356" y="3274"/>
                    <a:pt x="1533" y="3263"/>
                  </a:cubicBezTo>
                  <a:cubicBezTo>
                    <a:pt x="1652" y="3204"/>
                    <a:pt x="1732" y="3124"/>
                    <a:pt x="1692" y="2985"/>
                  </a:cubicBezTo>
                  <a:cubicBezTo>
                    <a:pt x="1652" y="2885"/>
                    <a:pt x="1493" y="2786"/>
                    <a:pt x="1632" y="2667"/>
                  </a:cubicBezTo>
                  <a:cubicBezTo>
                    <a:pt x="1612" y="2607"/>
                    <a:pt x="1612" y="2567"/>
                    <a:pt x="1632" y="2507"/>
                  </a:cubicBezTo>
                  <a:cubicBezTo>
                    <a:pt x="1453" y="2229"/>
                    <a:pt x="1692" y="1891"/>
                    <a:pt x="1493" y="1612"/>
                  </a:cubicBezTo>
                  <a:cubicBezTo>
                    <a:pt x="1453" y="1553"/>
                    <a:pt x="1453" y="1493"/>
                    <a:pt x="1453" y="1433"/>
                  </a:cubicBezTo>
                  <a:cubicBezTo>
                    <a:pt x="1652" y="1015"/>
                    <a:pt x="1294" y="618"/>
                    <a:pt x="1413" y="200"/>
                  </a:cubicBezTo>
                  <a:cubicBezTo>
                    <a:pt x="1393" y="61"/>
                    <a:pt x="1294" y="1"/>
                    <a:pt x="115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29" name="Google Shape;6533;p9">
              <a:extLst>
                <a:ext uri="{FF2B5EF4-FFF2-40B4-BE49-F238E27FC236}">
                  <a16:creationId xmlns:a16="http://schemas.microsoft.com/office/drawing/2014/main" id="{48578973-AA90-4B84-AD6D-3EC5DAD26E00}"/>
                </a:ext>
              </a:extLst>
            </p:cNvPr>
            <p:cNvSpPr/>
            <p:nvPr/>
          </p:nvSpPr>
          <p:spPr>
            <a:xfrm>
              <a:off x="5404625" y="5146375"/>
              <a:ext cx="91050" cy="32925"/>
            </a:xfrm>
            <a:custGeom>
              <a:avLst/>
              <a:gdLst/>
              <a:ahLst/>
              <a:cxnLst/>
              <a:rect l="l" t="t" r="r" b="b"/>
              <a:pathLst>
                <a:path w="3642" h="1317" extrusionOk="0">
                  <a:moveTo>
                    <a:pt x="2692" y="1"/>
                  </a:moveTo>
                  <a:cubicBezTo>
                    <a:pt x="2420" y="1"/>
                    <a:pt x="2139" y="77"/>
                    <a:pt x="1831" y="91"/>
                  </a:cubicBezTo>
                  <a:cubicBezTo>
                    <a:pt x="1155" y="230"/>
                    <a:pt x="498" y="369"/>
                    <a:pt x="1" y="906"/>
                  </a:cubicBezTo>
                  <a:cubicBezTo>
                    <a:pt x="1" y="1006"/>
                    <a:pt x="1" y="1085"/>
                    <a:pt x="61" y="1165"/>
                  </a:cubicBezTo>
                  <a:cubicBezTo>
                    <a:pt x="178" y="1283"/>
                    <a:pt x="310" y="1317"/>
                    <a:pt x="447" y="1317"/>
                  </a:cubicBezTo>
                  <a:cubicBezTo>
                    <a:pt x="542" y="1317"/>
                    <a:pt x="640" y="1301"/>
                    <a:pt x="737" y="1284"/>
                  </a:cubicBezTo>
                  <a:cubicBezTo>
                    <a:pt x="1055" y="1205"/>
                    <a:pt x="1413" y="1205"/>
                    <a:pt x="1652" y="986"/>
                  </a:cubicBezTo>
                  <a:cubicBezTo>
                    <a:pt x="1811" y="807"/>
                    <a:pt x="2030" y="966"/>
                    <a:pt x="2189" y="807"/>
                  </a:cubicBezTo>
                  <a:lnTo>
                    <a:pt x="2249" y="787"/>
                  </a:lnTo>
                  <a:lnTo>
                    <a:pt x="2328" y="787"/>
                  </a:lnTo>
                  <a:cubicBezTo>
                    <a:pt x="2686" y="668"/>
                    <a:pt x="3045" y="608"/>
                    <a:pt x="3403" y="429"/>
                  </a:cubicBezTo>
                  <a:lnTo>
                    <a:pt x="3442" y="409"/>
                  </a:lnTo>
                  <a:lnTo>
                    <a:pt x="3522" y="409"/>
                  </a:lnTo>
                  <a:cubicBezTo>
                    <a:pt x="3621" y="389"/>
                    <a:pt x="3641" y="330"/>
                    <a:pt x="3621" y="250"/>
                  </a:cubicBezTo>
                  <a:cubicBezTo>
                    <a:pt x="3422" y="230"/>
                    <a:pt x="3204" y="290"/>
                    <a:pt x="3084" y="71"/>
                  </a:cubicBezTo>
                  <a:cubicBezTo>
                    <a:pt x="2954" y="19"/>
                    <a:pt x="2824" y="1"/>
                    <a:pt x="26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30" name="Google Shape;6534;p9">
              <a:extLst>
                <a:ext uri="{FF2B5EF4-FFF2-40B4-BE49-F238E27FC236}">
                  <a16:creationId xmlns:a16="http://schemas.microsoft.com/office/drawing/2014/main" id="{848A38C1-23F3-48DD-8824-751BD2EE3D1B}"/>
                </a:ext>
              </a:extLst>
            </p:cNvPr>
            <p:cNvSpPr/>
            <p:nvPr/>
          </p:nvSpPr>
          <p:spPr>
            <a:xfrm>
              <a:off x="5736350" y="5042400"/>
              <a:ext cx="69650" cy="38000"/>
            </a:xfrm>
            <a:custGeom>
              <a:avLst/>
              <a:gdLst/>
              <a:ahLst/>
              <a:cxnLst/>
              <a:rect l="l" t="t" r="r" b="b"/>
              <a:pathLst>
                <a:path w="2786" h="1520" extrusionOk="0">
                  <a:moveTo>
                    <a:pt x="2345" y="0"/>
                  </a:moveTo>
                  <a:cubicBezTo>
                    <a:pt x="2276" y="0"/>
                    <a:pt x="2193" y="59"/>
                    <a:pt x="2089" y="212"/>
                  </a:cubicBezTo>
                  <a:cubicBezTo>
                    <a:pt x="1970" y="391"/>
                    <a:pt x="1791" y="470"/>
                    <a:pt x="1592" y="490"/>
                  </a:cubicBezTo>
                  <a:cubicBezTo>
                    <a:pt x="1055" y="609"/>
                    <a:pt x="398" y="570"/>
                    <a:pt x="0" y="1087"/>
                  </a:cubicBezTo>
                  <a:cubicBezTo>
                    <a:pt x="172" y="1232"/>
                    <a:pt x="326" y="1359"/>
                    <a:pt x="509" y="1359"/>
                  </a:cubicBezTo>
                  <a:cubicBezTo>
                    <a:pt x="602" y="1359"/>
                    <a:pt x="702" y="1326"/>
                    <a:pt x="816" y="1246"/>
                  </a:cubicBezTo>
                  <a:cubicBezTo>
                    <a:pt x="860" y="1207"/>
                    <a:pt x="895" y="1190"/>
                    <a:pt x="922" y="1190"/>
                  </a:cubicBezTo>
                  <a:cubicBezTo>
                    <a:pt x="1006" y="1190"/>
                    <a:pt x="1025" y="1340"/>
                    <a:pt x="1055" y="1445"/>
                  </a:cubicBezTo>
                  <a:cubicBezTo>
                    <a:pt x="1134" y="1495"/>
                    <a:pt x="1219" y="1520"/>
                    <a:pt x="1303" y="1520"/>
                  </a:cubicBezTo>
                  <a:cubicBezTo>
                    <a:pt x="1388" y="1520"/>
                    <a:pt x="1472" y="1495"/>
                    <a:pt x="1552" y="1445"/>
                  </a:cubicBezTo>
                  <a:lnTo>
                    <a:pt x="1612" y="1405"/>
                  </a:lnTo>
                  <a:lnTo>
                    <a:pt x="1691" y="1405"/>
                  </a:lnTo>
                  <a:cubicBezTo>
                    <a:pt x="1811" y="1345"/>
                    <a:pt x="1990" y="1365"/>
                    <a:pt x="2089" y="1266"/>
                  </a:cubicBezTo>
                  <a:lnTo>
                    <a:pt x="2169" y="1246"/>
                  </a:lnTo>
                  <a:lnTo>
                    <a:pt x="2248" y="1246"/>
                  </a:lnTo>
                  <a:cubicBezTo>
                    <a:pt x="2586" y="1107"/>
                    <a:pt x="2706" y="848"/>
                    <a:pt x="2785" y="510"/>
                  </a:cubicBezTo>
                  <a:lnTo>
                    <a:pt x="2765" y="510"/>
                  </a:lnTo>
                  <a:cubicBezTo>
                    <a:pt x="2706" y="470"/>
                    <a:pt x="2686" y="411"/>
                    <a:pt x="2646" y="371"/>
                  </a:cubicBezTo>
                  <a:cubicBezTo>
                    <a:pt x="2555" y="202"/>
                    <a:pt x="2473" y="0"/>
                    <a:pt x="234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31" name="Google Shape;6535;p9">
              <a:extLst>
                <a:ext uri="{FF2B5EF4-FFF2-40B4-BE49-F238E27FC236}">
                  <a16:creationId xmlns:a16="http://schemas.microsoft.com/office/drawing/2014/main" id="{FCBFA142-57EB-4A8C-AC94-EF52942AD1FB}"/>
                </a:ext>
              </a:extLst>
            </p:cNvPr>
            <p:cNvSpPr/>
            <p:nvPr/>
          </p:nvSpPr>
          <p:spPr>
            <a:xfrm>
              <a:off x="4151900" y="5025275"/>
              <a:ext cx="98475" cy="29475"/>
            </a:xfrm>
            <a:custGeom>
              <a:avLst/>
              <a:gdLst/>
              <a:ahLst/>
              <a:cxnLst/>
              <a:rect l="l" t="t" r="r" b="b"/>
              <a:pathLst>
                <a:path w="3939" h="1179" extrusionOk="0">
                  <a:moveTo>
                    <a:pt x="625" y="0"/>
                  </a:moveTo>
                  <a:cubicBezTo>
                    <a:pt x="603" y="0"/>
                    <a:pt x="580" y="0"/>
                    <a:pt x="557" y="1"/>
                  </a:cubicBezTo>
                  <a:cubicBezTo>
                    <a:pt x="338" y="41"/>
                    <a:pt x="120" y="41"/>
                    <a:pt x="0" y="280"/>
                  </a:cubicBezTo>
                  <a:cubicBezTo>
                    <a:pt x="20" y="539"/>
                    <a:pt x="299" y="399"/>
                    <a:pt x="398" y="558"/>
                  </a:cubicBezTo>
                  <a:cubicBezTo>
                    <a:pt x="487" y="631"/>
                    <a:pt x="588" y="645"/>
                    <a:pt x="695" y="645"/>
                  </a:cubicBezTo>
                  <a:cubicBezTo>
                    <a:pt x="761" y="645"/>
                    <a:pt x="828" y="639"/>
                    <a:pt x="896" y="639"/>
                  </a:cubicBezTo>
                  <a:cubicBezTo>
                    <a:pt x="990" y="639"/>
                    <a:pt x="1084" y="650"/>
                    <a:pt x="1174" y="698"/>
                  </a:cubicBezTo>
                  <a:cubicBezTo>
                    <a:pt x="1234" y="698"/>
                    <a:pt x="1333" y="737"/>
                    <a:pt x="1433" y="737"/>
                  </a:cubicBezTo>
                  <a:cubicBezTo>
                    <a:pt x="1522" y="814"/>
                    <a:pt x="1622" y="836"/>
                    <a:pt x="1726" y="836"/>
                  </a:cubicBezTo>
                  <a:cubicBezTo>
                    <a:pt x="1853" y="836"/>
                    <a:pt x="1985" y="804"/>
                    <a:pt x="2111" y="804"/>
                  </a:cubicBezTo>
                  <a:cubicBezTo>
                    <a:pt x="2201" y="804"/>
                    <a:pt x="2288" y="820"/>
                    <a:pt x="2367" y="877"/>
                  </a:cubicBezTo>
                  <a:lnTo>
                    <a:pt x="2427" y="857"/>
                  </a:lnTo>
                  <a:lnTo>
                    <a:pt x="2507" y="877"/>
                  </a:lnTo>
                  <a:cubicBezTo>
                    <a:pt x="2726" y="1056"/>
                    <a:pt x="3024" y="897"/>
                    <a:pt x="3223" y="1096"/>
                  </a:cubicBezTo>
                  <a:lnTo>
                    <a:pt x="3302" y="1096"/>
                  </a:lnTo>
                  <a:lnTo>
                    <a:pt x="3342" y="1155"/>
                  </a:lnTo>
                  <a:cubicBezTo>
                    <a:pt x="3388" y="1167"/>
                    <a:pt x="3441" y="1178"/>
                    <a:pt x="3492" y="1178"/>
                  </a:cubicBezTo>
                  <a:cubicBezTo>
                    <a:pt x="3530" y="1178"/>
                    <a:pt x="3567" y="1172"/>
                    <a:pt x="3601" y="1155"/>
                  </a:cubicBezTo>
                  <a:cubicBezTo>
                    <a:pt x="3740" y="1076"/>
                    <a:pt x="3939" y="1056"/>
                    <a:pt x="3899" y="797"/>
                  </a:cubicBezTo>
                  <a:cubicBezTo>
                    <a:pt x="3442" y="399"/>
                    <a:pt x="2825" y="479"/>
                    <a:pt x="2308" y="260"/>
                  </a:cubicBezTo>
                  <a:cubicBezTo>
                    <a:pt x="2188" y="200"/>
                    <a:pt x="2029" y="180"/>
                    <a:pt x="1910" y="180"/>
                  </a:cubicBezTo>
                  <a:cubicBezTo>
                    <a:pt x="1474" y="180"/>
                    <a:pt x="1075" y="0"/>
                    <a:pt x="62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32" name="Google Shape;6536;p9">
              <a:extLst>
                <a:ext uri="{FF2B5EF4-FFF2-40B4-BE49-F238E27FC236}">
                  <a16:creationId xmlns:a16="http://schemas.microsoft.com/office/drawing/2014/main" id="{0D1EC85C-D71F-42DA-B0E2-F22E1CB25C44}"/>
                </a:ext>
              </a:extLst>
            </p:cNvPr>
            <p:cNvSpPr/>
            <p:nvPr/>
          </p:nvSpPr>
          <p:spPr>
            <a:xfrm>
              <a:off x="5545875" y="5099675"/>
              <a:ext cx="83075" cy="24175"/>
            </a:xfrm>
            <a:custGeom>
              <a:avLst/>
              <a:gdLst/>
              <a:ahLst/>
              <a:cxnLst/>
              <a:rect l="l" t="t" r="r" b="b"/>
              <a:pathLst>
                <a:path w="3323" h="967" extrusionOk="0">
                  <a:moveTo>
                    <a:pt x="2752" y="0"/>
                  </a:moveTo>
                  <a:cubicBezTo>
                    <a:pt x="2433" y="0"/>
                    <a:pt x="2127" y="131"/>
                    <a:pt x="1811" y="188"/>
                  </a:cubicBezTo>
                  <a:cubicBezTo>
                    <a:pt x="1234" y="367"/>
                    <a:pt x="617" y="208"/>
                    <a:pt x="80" y="606"/>
                  </a:cubicBezTo>
                  <a:cubicBezTo>
                    <a:pt x="0" y="686"/>
                    <a:pt x="0" y="765"/>
                    <a:pt x="40" y="865"/>
                  </a:cubicBezTo>
                  <a:cubicBezTo>
                    <a:pt x="220" y="876"/>
                    <a:pt x="401" y="884"/>
                    <a:pt x="582" y="884"/>
                  </a:cubicBezTo>
                  <a:cubicBezTo>
                    <a:pt x="1044" y="884"/>
                    <a:pt x="1507" y="832"/>
                    <a:pt x="1950" y="646"/>
                  </a:cubicBezTo>
                  <a:cubicBezTo>
                    <a:pt x="2026" y="608"/>
                    <a:pt x="2089" y="590"/>
                    <a:pt x="2141" y="590"/>
                  </a:cubicBezTo>
                  <a:cubicBezTo>
                    <a:pt x="2277" y="590"/>
                    <a:pt x="2333" y="711"/>
                    <a:pt x="2348" y="885"/>
                  </a:cubicBezTo>
                  <a:cubicBezTo>
                    <a:pt x="2433" y="942"/>
                    <a:pt x="2519" y="967"/>
                    <a:pt x="2600" y="967"/>
                  </a:cubicBezTo>
                  <a:cubicBezTo>
                    <a:pt x="2689" y="967"/>
                    <a:pt x="2772" y="937"/>
                    <a:pt x="2845" y="885"/>
                  </a:cubicBezTo>
                  <a:cubicBezTo>
                    <a:pt x="2945" y="885"/>
                    <a:pt x="3044" y="865"/>
                    <a:pt x="3144" y="865"/>
                  </a:cubicBezTo>
                  <a:cubicBezTo>
                    <a:pt x="3243" y="865"/>
                    <a:pt x="3263" y="805"/>
                    <a:pt x="3243" y="706"/>
                  </a:cubicBezTo>
                  <a:cubicBezTo>
                    <a:pt x="3183" y="666"/>
                    <a:pt x="3144" y="626"/>
                    <a:pt x="3084" y="626"/>
                  </a:cubicBezTo>
                  <a:cubicBezTo>
                    <a:pt x="3054" y="616"/>
                    <a:pt x="3014" y="611"/>
                    <a:pt x="2972" y="611"/>
                  </a:cubicBezTo>
                  <a:cubicBezTo>
                    <a:pt x="2930" y="611"/>
                    <a:pt x="2885" y="616"/>
                    <a:pt x="2845" y="626"/>
                  </a:cubicBezTo>
                  <a:cubicBezTo>
                    <a:pt x="2925" y="586"/>
                    <a:pt x="3044" y="586"/>
                    <a:pt x="3124" y="507"/>
                  </a:cubicBezTo>
                  <a:cubicBezTo>
                    <a:pt x="3243" y="367"/>
                    <a:pt x="3323" y="208"/>
                    <a:pt x="3124" y="69"/>
                  </a:cubicBezTo>
                  <a:cubicBezTo>
                    <a:pt x="2997" y="19"/>
                    <a:pt x="2873" y="0"/>
                    <a:pt x="27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33" name="Google Shape;6537;p9">
              <a:extLst>
                <a:ext uri="{FF2B5EF4-FFF2-40B4-BE49-F238E27FC236}">
                  <a16:creationId xmlns:a16="http://schemas.microsoft.com/office/drawing/2014/main" id="{A7AA77C2-44E2-43EA-AAD2-D1A3FBA37D44}"/>
                </a:ext>
              </a:extLst>
            </p:cNvPr>
            <p:cNvSpPr/>
            <p:nvPr/>
          </p:nvSpPr>
          <p:spPr>
            <a:xfrm>
              <a:off x="4717350" y="3766575"/>
              <a:ext cx="69150" cy="29375"/>
            </a:xfrm>
            <a:custGeom>
              <a:avLst/>
              <a:gdLst/>
              <a:ahLst/>
              <a:cxnLst/>
              <a:rect l="l" t="t" r="r" b="b"/>
              <a:pathLst>
                <a:path w="2766" h="1175" extrusionOk="0">
                  <a:moveTo>
                    <a:pt x="1990" y="1"/>
                  </a:moveTo>
                  <a:cubicBezTo>
                    <a:pt x="1961" y="15"/>
                    <a:pt x="1943" y="29"/>
                    <a:pt x="1907" y="29"/>
                  </a:cubicBezTo>
                  <a:cubicBezTo>
                    <a:pt x="1892" y="29"/>
                    <a:pt x="1874" y="27"/>
                    <a:pt x="1850" y="21"/>
                  </a:cubicBezTo>
                  <a:cubicBezTo>
                    <a:pt x="1771" y="61"/>
                    <a:pt x="1691" y="120"/>
                    <a:pt x="1612" y="180"/>
                  </a:cubicBezTo>
                  <a:cubicBezTo>
                    <a:pt x="1413" y="299"/>
                    <a:pt x="1114" y="160"/>
                    <a:pt x="955" y="379"/>
                  </a:cubicBezTo>
                  <a:lnTo>
                    <a:pt x="955" y="399"/>
                  </a:lnTo>
                  <a:cubicBezTo>
                    <a:pt x="716" y="757"/>
                    <a:pt x="279" y="598"/>
                    <a:pt x="0" y="856"/>
                  </a:cubicBezTo>
                  <a:cubicBezTo>
                    <a:pt x="100" y="1055"/>
                    <a:pt x="259" y="1115"/>
                    <a:pt x="418" y="1175"/>
                  </a:cubicBezTo>
                  <a:cubicBezTo>
                    <a:pt x="1253" y="1055"/>
                    <a:pt x="2049" y="856"/>
                    <a:pt x="2706" y="319"/>
                  </a:cubicBezTo>
                  <a:cubicBezTo>
                    <a:pt x="2765" y="160"/>
                    <a:pt x="2606" y="100"/>
                    <a:pt x="2527" y="21"/>
                  </a:cubicBezTo>
                  <a:cubicBezTo>
                    <a:pt x="2348" y="21"/>
                    <a:pt x="2169" y="1"/>
                    <a:pt x="199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34" name="Google Shape;6538;p9">
              <a:extLst>
                <a:ext uri="{FF2B5EF4-FFF2-40B4-BE49-F238E27FC236}">
                  <a16:creationId xmlns:a16="http://schemas.microsoft.com/office/drawing/2014/main" id="{F58B5B5F-030D-4563-AD47-1AB156600C4C}"/>
                </a:ext>
              </a:extLst>
            </p:cNvPr>
            <p:cNvSpPr/>
            <p:nvPr/>
          </p:nvSpPr>
          <p:spPr>
            <a:xfrm>
              <a:off x="5713975" y="4708325"/>
              <a:ext cx="60200" cy="32625"/>
            </a:xfrm>
            <a:custGeom>
              <a:avLst/>
              <a:gdLst/>
              <a:ahLst/>
              <a:cxnLst/>
              <a:rect l="l" t="t" r="r" b="b"/>
              <a:pathLst>
                <a:path w="2408" h="1305" extrusionOk="0">
                  <a:moveTo>
                    <a:pt x="1659" y="1"/>
                  </a:moveTo>
                  <a:cubicBezTo>
                    <a:pt x="1029" y="1"/>
                    <a:pt x="504" y="379"/>
                    <a:pt x="0" y="823"/>
                  </a:cubicBezTo>
                  <a:cubicBezTo>
                    <a:pt x="20" y="1042"/>
                    <a:pt x="179" y="1181"/>
                    <a:pt x="358" y="1301"/>
                  </a:cubicBezTo>
                  <a:cubicBezTo>
                    <a:pt x="376" y="1303"/>
                    <a:pt x="393" y="1304"/>
                    <a:pt x="409" y="1304"/>
                  </a:cubicBezTo>
                  <a:cubicBezTo>
                    <a:pt x="671" y="1304"/>
                    <a:pt x="792" y="1022"/>
                    <a:pt x="1055" y="1022"/>
                  </a:cubicBezTo>
                  <a:cubicBezTo>
                    <a:pt x="1293" y="943"/>
                    <a:pt x="1552" y="843"/>
                    <a:pt x="1791" y="744"/>
                  </a:cubicBezTo>
                  <a:lnTo>
                    <a:pt x="1850" y="724"/>
                  </a:lnTo>
                  <a:lnTo>
                    <a:pt x="1890" y="724"/>
                  </a:lnTo>
                  <a:cubicBezTo>
                    <a:pt x="2109" y="624"/>
                    <a:pt x="2407" y="525"/>
                    <a:pt x="2348" y="147"/>
                  </a:cubicBezTo>
                  <a:cubicBezTo>
                    <a:pt x="2104" y="45"/>
                    <a:pt x="1875" y="1"/>
                    <a:pt x="165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35" name="Google Shape;6539;p9">
              <a:extLst>
                <a:ext uri="{FF2B5EF4-FFF2-40B4-BE49-F238E27FC236}">
                  <a16:creationId xmlns:a16="http://schemas.microsoft.com/office/drawing/2014/main" id="{AD644B5D-98B9-4B63-9C1B-340EEF08FC95}"/>
                </a:ext>
              </a:extLst>
            </p:cNvPr>
            <p:cNvSpPr/>
            <p:nvPr/>
          </p:nvSpPr>
          <p:spPr>
            <a:xfrm>
              <a:off x="4144925" y="4175875"/>
              <a:ext cx="51750" cy="25475"/>
            </a:xfrm>
            <a:custGeom>
              <a:avLst/>
              <a:gdLst/>
              <a:ahLst/>
              <a:cxnLst/>
              <a:rect l="l" t="t" r="r" b="b"/>
              <a:pathLst>
                <a:path w="2070" h="1019" extrusionOk="0">
                  <a:moveTo>
                    <a:pt x="1811" y="1"/>
                  </a:moveTo>
                  <a:cubicBezTo>
                    <a:pt x="1155" y="21"/>
                    <a:pt x="478" y="60"/>
                    <a:pt x="1" y="637"/>
                  </a:cubicBezTo>
                  <a:cubicBezTo>
                    <a:pt x="41" y="974"/>
                    <a:pt x="219" y="1019"/>
                    <a:pt x="415" y="1019"/>
                  </a:cubicBezTo>
                  <a:cubicBezTo>
                    <a:pt x="487" y="1019"/>
                    <a:pt x="560" y="1013"/>
                    <a:pt x="631" y="1013"/>
                  </a:cubicBezTo>
                  <a:cubicBezTo>
                    <a:pt x="653" y="1013"/>
                    <a:pt x="675" y="1014"/>
                    <a:pt x="697" y="1015"/>
                  </a:cubicBezTo>
                  <a:cubicBezTo>
                    <a:pt x="775" y="937"/>
                    <a:pt x="868" y="923"/>
                    <a:pt x="964" y="923"/>
                  </a:cubicBezTo>
                  <a:cubicBezTo>
                    <a:pt x="1018" y="923"/>
                    <a:pt x="1072" y="928"/>
                    <a:pt x="1126" y="928"/>
                  </a:cubicBezTo>
                  <a:cubicBezTo>
                    <a:pt x="1223" y="928"/>
                    <a:pt x="1315" y="914"/>
                    <a:pt x="1393" y="836"/>
                  </a:cubicBezTo>
                  <a:lnTo>
                    <a:pt x="1473" y="816"/>
                  </a:lnTo>
                  <a:lnTo>
                    <a:pt x="1552" y="816"/>
                  </a:lnTo>
                  <a:cubicBezTo>
                    <a:pt x="1572" y="757"/>
                    <a:pt x="1572" y="717"/>
                    <a:pt x="1592" y="657"/>
                  </a:cubicBezTo>
                  <a:cubicBezTo>
                    <a:pt x="1572" y="359"/>
                    <a:pt x="2070" y="498"/>
                    <a:pt x="1990" y="160"/>
                  </a:cubicBezTo>
                  <a:cubicBezTo>
                    <a:pt x="1950" y="80"/>
                    <a:pt x="1891" y="21"/>
                    <a:pt x="181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36" name="Google Shape;6540;p9">
              <a:extLst>
                <a:ext uri="{FF2B5EF4-FFF2-40B4-BE49-F238E27FC236}">
                  <a16:creationId xmlns:a16="http://schemas.microsoft.com/office/drawing/2014/main" id="{B8389A4F-9C13-4031-BDB6-9353AC664B45}"/>
                </a:ext>
              </a:extLst>
            </p:cNvPr>
            <p:cNvSpPr/>
            <p:nvPr/>
          </p:nvSpPr>
          <p:spPr>
            <a:xfrm>
              <a:off x="3934075" y="4388650"/>
              <a:ext cx="36325" cy="41375"/>
            </a:xfrm>
            <a:custGeom>
              <a:avLst/>
              <a:gdLst/>
              <a:ahLst/>
              <a:cxnLst/>
              <a:rect l="l" t="t" r="r" b="b"/>
              <a:pathLst>
                <a:path w="1453" h="1655" extrusionOk="0">
                  <a:moveTo>
                    <a:pt x="408" y="1"/>
                  </a:moveTo>
                  <a:cubicBezTo>
                    <a:pt x="333" y="1"/>
                    <a:pt x="259" y="8"/>
                    <a:pt x="199" y="44"/>
                  </a:cubicBezTo>
                  <a:cubicBezTo>
                    <a:pt x="179" y="282"/>
                    <a:pt x="0" y="601"/>
                    <a:pt x="458" y="680"/>
                  </a:cubicBezTo>
                  <a:cubicBezTo>
                    <a:pt x="537" y="700"/>
                    <a:pt x="577" y="799"/>
                    <a:pt x="498" y="879"/>
                  </a:cubicBezTo>
                  <a:cubicBezTo>
                    <a:pt x="80" y="1277"/>
                    <a:pt x="637" y="1376"/>
                    <a:pt x="736" y="1595"/>
                  </a:cubicBezTo>
                  <a:cubicBezTo>
                    <a:pt x="895" y="1635"/>
                    <a:pt x="1055" y="1635"/>
                    <a:pt x="1234" y="1655"/>
                  </a:cubicBezTo>
                  <a:cubicBezTo>
                    <a:pt x="1293" y="1635"/>
                    <a:pt x="1353" y="1595"/>
                    <a:pt x="1433" y="1575"/>
                  </a:cubicBezTo>
                  <a:cubicBezTo>
                    <a:pt x="1452" y="1496"/>
                    <a:pt x="1452" y="1456"/>
                    <a:pt x="1393" y="1376"/>
                  </a:cubicBezTo>
                  <a:cubicBezTo>
                    <a:pt x="1293" y="1277"/>
                    <a:pt x="1174" y="1257"/>
                    <a:pt x="1055" y="1197"/>
                  </a:cubicBezTo>
                  <a:cubicBezTo>
                    <a:pt x="995" y="1177"/>
                    <a:pt x="955" y="1177"/>
                    <a:pt x="876" y="1157"/>
                  </a:cubicBezTo>
                  <a:cubicBezTo>
                    <a:pt x="859" y="1148"/>
                    <a:pt x="845" y="1143"/>
                    <a:pt x="832" y="1141"/>
                  </a:cubicBezTo>
                  <a:lnTo>
                    <a:pt x="832" y="1141"/>
                  </a:lnTo>
                  <a:cubicBezTo>
                    <a:pt x="834" y="1140"/>
                    <a:pt x="835" y="1139"/>
                    <a:pt x="836" y="1138"/>
                  </a:cubicBezTo>
                  <a:cubicBezTo>
                    <a:pt x="846" y="1118"/>
                    <a:pt x="871" y="1118"/>
                    <a:pt x="898" y="1118"/>
                  </a:cubicBezTo>
                  <a:cubicBezTo>
                    <a:pt x="925" y="1118"/>
                    <a:pt x="955" y="1118"/>
                    <a:pt x="975" y="1098"/>
                  </a:cubicBezTo>
                  <a:cubicBezTo>
                    <a:pt x="1055" y="1038"/>
                    <a:pt x="1094" y="959"/>
                    <a:pt x="1094" y="859"/>
                  </a:cubicBezTo>
                  <a:cubicBezTo>
                    <a:pt x="836" y="640"/>
                    <a:pt x="736" y="302"/>
                    <a:pt x="557" y="4"/>
                  </a:cubicBezTo>
                  <a:cubicBezTo>
                    <a:pt x="509" y="4"/>
                    <a:pt x="459" y="1"/>
                    <a:pt x="40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37" name="Google Shape;6541;p9">
              <a:extLst>
                <a:ext uri="{FF2B5EF4-FFF2-40B4-BE49-F238E27FC236}">
                  <a16:creationId xmlns:a16="http://schemas.microsoft.com/office/drawing/2014/main" id="{9AD085C2-8D00-491E-B182-A887CEC01253}"/>
                </a:ext>
              </a:extLst>
            </p:cNvPr>
            <p:cNvSpPr/>
            <p:nvPr/>
          </p:nvSpPr>
          <p:spPr>
            <a:xfrm>
              <a:off x="3966400" y="4985025"/>
              <a:ext cx="61200" cy="24450"/>
            </a:xfrm>
            <a:custGeom>
              <a:avLst/>
              <a:gdLst/>
              <a:ahLst/>
              <a:cxnLst/>
              <a:rect l="l" t="t" r="r" b="b"/>
              <a:pathLst>
                <a:path w="2448" h="978" extrusionOk="0">
                  <a:moveTo>
                    <a:pt x="637" y="0"/>
                  </a:moveTo>
                  <a:cubicBezTo>
                    <a:pt x="577" y="20"/>
                    <a:pt x="498" y="60"/>
                    <a:pt x="458" y="60"/>
                  </a:cubicBezTo>
                  <a:cubicBezTo>
                    <a:pt x="358" y="159"/>
                    <a:pt x="159" y="100"/>
                    <a:pt x="40" y="219"/>
                  </a:cubicBezTo>
                  <a:cubicBezTo>
                    <a:pt x="0" y="298"/>
                    <a:pt x="40" y="378"/>
                    <a:pt x="140" y="378"/>
                  </a:cubicBezTo>
                  <a:lnTo>
                    <a:pt x="199" y="378"/>
                  </a:lnTo>
                  <a:lnTo>
                    <a:pt x="259" y="398"/>
                  </a:lnTo>
                  <a:cubicBezTo>
                    <a:pt x="358" y="497"/>
                    <a:pt x="537" y="478"/>
                    <a:pt x="637" y="557"/>
                  </a:cubicBezTo>
                  <a:lnTo>
                    <a:pt x="697" y="557"/>
                  </a:lnTo>
                  <a:lnTo>
                    <a:pt x="776" y="577"/>
                  </a:lnTo>
                  <a:cubicBezTo>
                    <a:pt x="1114" y="776"/>
                    <a:pt x="1472" y="875"/>
                    <a:pt x="1850" y="895"/>
                  </a:cubicBezTo>
                  <a:cubicBezTo>
                    <a:pt x="1890" y="915"/>
                    <a:pt x="1970" y="915"/>
                    <a:pt x="2009" y="955"/>
                  </a:cubicBezTo>
                  <a:cubicBezTo>
                    <a:pt x="2055" y="966"/>
                    <a:pt x="2101" y="978"/>
                    <a:pt x="2147" y="978"/>
                  </a:cubicBezTo>
                  <a:cubicBezTo>
                    <a:pt x="2181" y="978"/>
                    <a:pt x="2215" y="972"/>
                    <a:pt x="2248" y="955"/>
                  </a:cubicBezTo>
                  <a:cubicBezTo>
                    <a:pt x="2348" y="895"/>
                    <a:pt x="2407" y="796"/>
                    <a:pt x="2447" y="676"/>
                  </a:cubicBezTo>
                  <a:cubicBezTo>
                    <a:pt x="2447" y="597"/>
                    <a:pt x="2407" y="517"/>
                    <a:pt x="2348" y="478"/>
                  </a:cubicBezTo>
                  <a:cubicBezTo>
                    <a:pt x="2089" y="318"/>
                    <a:pt x="1771" y="318"/>
                    <a:pt x="1512" y="179"/>
                  </a:cubicBezTo>
                  <a:cubicBezTo>
                    <a:pt x="1452" y="159"/>
                    <a:pt x="1393" y="119"/>
                    <a:pt x="1313" y="100"/>
                  </a:cubicBezTo>
                  <a:cubicBezTo>
                    <a:pt x="1254" y="80"/>
                    <a:pt x="1194" y="60"/>
                    <a:pt x="1134" y="60"/>
                  </a:cubicBezTo>
                  <a:cubicBezTo>
                    <a:pt x="995" y="20"/>
                    <a:pt x="856" y="0"/>
                    <a:pt x="7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38" name="Google Shape;6542;p9">
              <a:extLst>
                <a:ext uri="{FF2B5EF4-FFF2-40B4-BE49-F238E27FC236}">
                  <a16:creationId xmlns:a16="http://schemas.microsoft.com/office/drawing/2014/main" id="{9E901F04-E773-466F-AB01-A8E1D268584E}"/>
                </a:ext>
              </a:extLst>
            </p:cNvPr>
            <p:cNvSpPr/>
            <p:nvPr/>
          </p:nvSpPr>
          <p:spPr>
            <a:xfrm>
              <a:off x="4086250" y="5011150"/>
              <a:ext cx="50250" cy="16575"/>
            </a:xfrm>
            <a:custGeom>
              <a:avLst/>
              <a:gdLst/>
              <a:ahLst/>
              <a:cxnLst/>
              <a:rect l="l" t="t" r="r" b="b"/>
              <a:pathLst>
                <a:path w="2010" h="663" extrusionOk="0">
                  <a:moveTo>
                    <a:pt x="537" y="0"/>
                  </a:moveTo>
                  <a:cubicBezTo>
                    <a:pt x="308" y="0"/>
                    <a:pt x="102" y="51"/>
                    <a:pt x="0" y="367"/>
                  </a:cubicBezTo>
                  <a:cubicBezTo>
                    <a:pt x="259" y="566"/>
                    <a:pt x="557" y="407"/>
                    <a:pt x="816" y="547"/>
                  </a:cubicBezTo>
                  <a:lnTo>
                    <a:pt x="876" y="547"/>
                  </a:lnTo>
                  <a:lnTo>
                    <a:pt x="935" y="566"/>
                  </a:lnTo>
                  <a:cubicBezTo>
                    <a:pt x="1028" y="641"/>
                    <a:pt x="1130" y="659"/>
                    <a:pt x="1232" y="659"/>
                  </a:cubicBezTo>
                  <a:cubicBezTo>
                    <a:pt x="1327" y="659"/>
                    <a:pt x="1422" y="643"/>
                    <a:pt x="1512" y="643"/>
                  </a:cubicBezTo>
                  <a:cubicBezTo>
                    <a:pt x="1532" y="643"/>
                    <a:pt x="1552" y="644"/>
                    <a:pt x="1572" y="646"/>
                  </a:cubicBezTo>
                  <a:cubicBezTo>
                    <a:pt x="1623" y="656"/>
                    <a:pt x="1671" y="662"/>
                    <a:pt x="1716" y="662"/>
                  </a:cubicBezTo>
                  <a:cubicBezTo>
                    <a:pt x="1847" y="662"/>
                    <a:pt x="1950" y="610"/>
                    <a:pt x="2010" y="447"/>
                  </a:cubicBezTo>
                  <a:cubicBezTo>
                    <a:pt x="1970" y="348"/>
                    <a:pt x="1910" y="308"/>
                    <a:pt x="1831" y="248"/>
                  </a:cubicBezTo>
                  <a:cubicBezTo>
                    <a:pt x="1632" y="169"/>
                    <a:pt x="1413" y="129"/>
                    <a:pt x="1214" y="49"/>
                  </a:cubicBezTo>
                  <a:cubicBezTo>
                    <a:pt x="1114" y="29"/>
                    <a:pt x="1035" y="9"/>
                    <a:pt x="935" y="9"/>
                  </a:cubicBezTo>
                  <a:cubicBezTo>
                    <a:pt x="912" y="11"/>
                    <a:pt x="888" y="11"/>
                    <a:pt x="864" y="11"/>
                  </a:cubicBezTo>
                  <a:cubicBezTo>
                    <a:pt x="756" y="11"/>
                    <a:pt x="644" y="0"/>
                    <a:pt x="53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39" name="Google Shape;6543;p9">
              <a:extLst>
                <a:ext uri="{FF2B5EF4-FFF2-40B4-BE49-F238E27FC236}">
                  <a16:creationId xmlns:a16="http://schemas.microsoft.com/office/drawing/2014/main" id="{72A68755-2262-4555-BA33-D161F3433BE6}"/>
                </a:ext>
              </a:extLst>
            </p:cNvPr>
            <p:cNvSpPr/>
            <p:nvPr/>
          </p:nvSpPr>
          <p:spPr>
            <a:xfrm>
              <a:off x="4124550" y="5017075"/>
              <a:ext cx="43275" cy="18250"/>
            </a:xfrm>
            <a:custGeom>
              <a:avLst/>
              <a:gdLst/>
              <a:ahLst/>
              <a:cxnLst/>
              <a:rect l="l" t="t" r="r" b="b"/>
              <a:pathLst>
                <a:path w="1731" h="730" extrusionOk="0">
                  <a:moveTo>
                    <a:pt x="834" y="1"/>
                  </a:moveTo>
                  <a:cubicBezTo>
                    <a:pt x="703" y="1"/>
                    <a:pt x="572" y="44"/>
                    <a:pt x="438" y="170"/>
                  </a:cubicBezTo>
                  <a:cubicBezTo>
                    <a:pt x="378" y="310"/>
                    <a:pt x="219" y="310"/>
                    <a:pt x="80" y="329"/>
                  </a:cubicBezTo>
                  <a:cubicBezTo>
                    <a:pt x="40" y="329"/>
                    <a:pt x="40" y="369"/>
                    <a:pt x="20" y="389"/>
                  </a:cubicBezTo>
                  <a:cubicBezTo>
                    <a:pt x="0" y="429"/>
                    <a:pt x="40" y="469"/>
                    <a:pt x="100" y="469"/>
                  </a:cubicBezTo>
                  <a:cubicBezTo>
                    <a:pt x="173" y="590"/>
                    <a:pt x="272" y="616"/>
                    <a:pt x="378" y="616"/>
                  </a:cubicBezTo>
                  <a:cubicBezTo>
                    <a:pt x="455" y="616"/>
                    <a:pt x="537" y="602"/>
                    <a:pt x="613" y="602"/>
                  </a:cubicBezTo>
                  <a:cubicBezTo>
                    <a:pt x="688" y="602"/>
                    <a:pt x="758" y="615"/>
                    <a:pt x="816" y="668"/>
                  </a:cubicBezTo>
                  <a:lnTo>
                    <a:pt x="895" y="668"/>
                  </a:lnTo>
                  <a:lnTo>
                    <a:pt x="975" y="687"/>
                  </a:lnTo>
                  <a:cubicBezTo>
                    <a:pt x="997" y="717"/>
                    <a:pt x="1021" y="730"/>
                    <a:pt x="1045" y="730"/>
                  </a:cubicBezTo>
                  <a:cubicBezTo>
                    <a:pt x="1085" y="730"/>
                    <a:pt x="1121" y="691"/>
                    <a:pt x="1134" y="628"/>
                  </a:cubicBezTo>
                  <a:cubicBezTo>
                    <a:pt x="1313" y="469"/>
                    <a:pt x="1532" y="508"/>
                    <a:pt x="1731" y="469"/>
                  </a:cubicBezTo>
                  <a:cubicBezTo>
                    <a:pt x="1711" y="310"/>
                    <a:pt x="1611" y="230"/>
                    <a:pt x="1492" y="170"/>
                  </a:cubicBezTo>
                  <a:cubicBezTo>
                    <a:pt x="1268" y="120"/>
                    <a:pt x="1052" y="1"/>
                    <a:pt x="8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40" name="Google Shape;6544;p9">
              <a:extLst>
                <a:ext uri="{FF2B5EF4-FFF2-40B4-BE49-F238E27FC236}">
                  <a16:creationId xmlns:a16="http://schemas.microsoft.com/office/drawing/2014/main" id="{369F0054-C60C-47E7-AC31-59AC7F6C8B77}"/>
                </a:ext>
              </a:extLst>
            </p:cNvPr>
            <p:cNvSpPr/>
            <p:nvPr/>
          </p:nvSpPr>
          <p:spPr>
            <a:xfrm>
              <a:off x="4241400" y="5043525"/>
              <a:ext cx="35675" cy="15400"/>
            </a:xfrm>
            <a:custGeom>
              <a:avLst/>
              <a:gdLst/>
              <a:ahLst/>
              <a:cxnLst/>
              <a:rect l="l" t="t" r="r" b="b"/>
              <a:pathLst>
                <a:path w="1427" h="616" extrusionOk="0">
                  <a:moveTo>
                    <a:pt x="764" y="1"/>
                  </a:moveTo>
                  <a:cubicBezTo>
                    <a:pt x="643" y="1"/>
                    <a:pt x="516" y="38"/>
                    <a:pt x="379" y="127"/>
                  </a:cubicBezTo>
                  <a:cubicBezTo>
                    <a:pt x="220" y="147"/>
                    <a:pt x="80" y="167"/>
                    <a:pt x="1" y="326"/>
                  </a:cubicBezTo>
                  <a:cubicBezTo>
                    <a:pt x="21" y="445"/>
                    <a:pt x="120" y="445"/>
                    <a:pt x="240" y="465"/>
                  </a:cubicBezTo>
                  <a:cubicBezTo>
                    <a:pt x="339" y="505"/>
                    <a:pt x="439" y="505"/>
                    <a:pt x="538" y="525"/>
                  </a:cubicBezTo>
                  <a:cubicBezTo>
                    <a:pt x="677" y="604"/>
                    <a:pt x="797" y="604"/>
                    <a:pt x="936" y="604"/>
                  </a:cubicBezTo>
                  <a:cubicBezTo>
                    <a:pt x="1015" y="604"/>
                    <a:pt x="1097" y="615"/>
                    <a:pt x="1170" y="615"/>
                  </a:cubicBezTo>
                  <a:cubicBezTo>
                    <a:pt x="1316" y="615"/>
                    <a:pt x="1427" y="571"/>
                    <a:pt x="1413" y="306"/>
                  </a:cubicBezTo>
                  <a:cubicBezTo>
                    <a:pt x="1204" y="136"/>
                    <a:pt x="996" y="1"/>
                    <a:pt x="76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41" name="Google Shape;6545;p9">
              <a:extLst>
                <a:ext uri="{FF2B5EF4-FFF2-40B4-BE49-F238E27FC236}">
                  <a16:creationId xmlns:a16="http://schemas.microsoft.com/office/drawing/2014/main" id="{4438B8F1-6F2C-4BCC-8526-4E089758A6D6}"/>
                </a:ext>
              </a:extLst>
            </p:cNvPr>
            <p:cNvSpPr/>
            <p:nvPr/>
          </p:nvSpPr>
          <p:spPr>
            <a:xfrm>
              <a:off x="5184325" y="3701075"/>
              <a:ext cx="31850" cy="17425"/>
            </a:xfrm>
            <a:custGeom>
              <a:avLst/>
              <a:gdLst/>
              <a:ahLst/>
              <a:cxnLst/>
              <a:rect l="l" t="t" r="r" b="b"/>
              <a:pathLst>
                <a:path w="1274" h="697" extrusionOk="0">
                  <a:moveTo>
                    <a:pt x="268" y="1"/>
                  </a:moveTo>
                  <a:cubicBezTo>
                    <a:pt x="165" y="1"/>
                    <a:pt x="70" y="28"/>
                    <a:pt x="0" y="154"/>
                  </a:cubicBezTo>
                  <a:cubicBezTo>
                    <a:pt x="80" y="413"/>
                    <a:pt x="279" y="552"/>
                    <a:pt x="498" y="652"/>
                  </a:cubicBezTo>
                  <a:cubicBezTo>
                    <a:pt x="567" y="681"/>
                    <a:pt x="647" y="696"/>
                    <a:pt x="729" y="696"/>
                  </a:cubicBezTo>
                  <a:cubicBezTo>
                    <a:pt x="811" y="696"/>
                    <a:pt x="896" y="681"/>
                    <a:pt x="975" y="652"/>
                  </a:cubicBezTo>
                  <a:cubicBezTo>
                    <a:pt x="1095" y="612"/>
                    <a:pt x="1194" y="532"/>
                    <a:pt x="1234" y="413"/>
                  </a:cubicBezTo>
                  <a:cubicBezTo>
                    <a:pt x="1274" y="333"/>
                    <a:pt x="1234" y="254"/>
                    <a:pt x="1174" y="214"/>
                  </a:cubicBezTo>
                  <a:cubicBezTo>
                    <a:pt x="1075" y="194"/>
                    <a:pt x="955" y="194"/>
                    <a:pt x="856" y="194"/>
                  </a:cubicBezTo>
                  <a:cubicBezTo>
                    <a:pt x="756" y="95"/>
                    <a:pt x="597" y="134"/>
                    <a:pt x="498" y="15"/>
                  </a:cubicBezTo>
                  <a:cubicBezTo>
                    <a:pt x="422" y="15"/>
                    <a:pt x="344" y="1"/>
                    <a:pt x="26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42" name="Google Shape;6546;p9">
              <a:extLst>
                <a:ext uri="{FF2B5EF4-FFF2-40B4-BE49-F238E27FC236}">
                  <a16:creationId xmlns:a16="http://schemas.microsoft.com/office/drawing/2014/main" id="{D4F2B07A-2DC1-4345-BA30-3153730EBE43}"/>
                </a:ext>
              </a:extLst>
            </p:cNvPr>
            <p:cNvSpPr/>
            <p:nvPr/>
          </p:nvSpPr>
          <p:spPr>
            <a:xfrm>
              <a:off x="4022100" y="4998700"/>
              <a:ext cx="27875" cy="13700"/>
            </a:xfrm>
            <a:custGeom>
              <a:avLst/>
              <a:gdLst/>
              <a:ahLst/>
              <a:cxnLst/>
              <a:rect l="l" t="t" r="r" b="b"/>
              <a:pathLst>
                <a:path w="1115" h="548" extrusionOk="0">
                  <a:moveTo>
                    <a:pt x="632" y="0"/>
                  </a:moveTo>
                  <a:cubicBezTo>
                    <a:pt x="488" y="0"/>
                    <a:pt x="338" y="60"/>
                    <a:pt x="179" y="169"/>
                  </a:cubicBezTo>
                  <a:cubicBezTo>
                    <a:pt x="120" y="229"/>
                    <a:pt x="60" y="289"/>
                    <a:pt x="0" y="348"/>
                  </a:cubicBezTo>
                  <a:cubicBezTo>
                    <a:pt x="139" y="547"/>
                    <a:pt x="378" y="408"/>
                    <a:pt x="557" y="527"/>
                  </a:cubicBezTo>
                  <a:lnTo>
                    <a:pt x="637" y="527"/>
                  </a:lnTo>
                  <a:lnTo>
                    <a:pt x="677" y="547"/>
                  </a:lnTo>
                  <a:cubicBezTo>
                    <a:pt x="736" y="527"/>
                    <a:pt x="816" y="527"/>
                    <a:pt x="856" y="507"/>
                  </a:cubicBezTo>
                  <a:cubicBezTo>
                    <a:pt x="1015" y="448"/>
                    <a:pt x="1114" y="368"/>
                    <a:pt x="1055" y="189"/>
                  </a:cubicBezTo>
                  <a:cubicBezTo>
                    <a:pt x="915" y="60"/>
                    <a:pt x="776" y="0"/>
                    <a:pt x="63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43" name="Google Shape;6547;p9">
              <a:extLst>
                <a:ext uri="{FF2B5EF4-FFF2-40B4-BE49-F238E27FC236}">
                  <a16:creationId xmlns:a16="http://schemas.microsoft.com/office/drawing/2014/main" id="{6961843D-20DF-4548-ABF6-82D60DFCFB4A}"/>
                </a:ext>
              </a:extLst>
            </p:cNvPr>
            <p:cNvSpPr/>
            <p:nvPr/>
          </p:nvSpPr>
          <p:spPr>
            <a:xfrm>
              <a:off x="5086350" y="5247125"/>
              <a:ext cx="27375" cy="10450"/>
            </a:xfrm>
            <a:custGeom>
              <a:avLst/>
              <a:gdLst/>
              <a:ahLst/>
              <a:cxnLst/>
              <a:rect l="l" t="t" r="r" b="b"/>
              <a:pathLst>
                <a:path w="1095" h="418" extrusionOk="0">
                  <a:moveTo>
                    <a:pt x="307" y="0"/>
                  </a:moveTo>
                  <a:cubicBezTo>
                    <a:pt x="216" y="0"/>
                    <a:pt x="121" y="18"/>
                    <a:pt x="21" y="59"/>
                  </a:cubicBezTo>
                  <a:cubicBezTo>
                    <a:pt x="1" y="59"/>
                    <a:pt x="1" y="79"/>
                    <a:pt x="1" y="139"/>
                  </a:cubicBezTo>
                  <a:cubicBezTo>
                    <a:pt x="1" y="179"/>
                    <a:pt x="21" y="198"/>
                    <a:pt x="100" y="198"/>
                  </a:cubicBezTo>
                  <a:lnTo>
                    <a:pt x="160" y="198"/>
                  </a:lnTo>
                  <a:lnTo>
                    <a:pt x="219" y="238"/>
                  </a:lnTo>
                  <a:cubicBezTo>
                    <a:pt x="319" y="338"/>
                    <a:pt x="498" y="318"/>
                    <a:pt x="597" y="378"/>
                  </a:cubicBezTo>
                  <a:cubicBezTo>
                    <a:pt x="757" y="417"/>
                    <a:pt x="916" y="417"/>
                    <a:pt x="1095" y="417"/>
                  </a:cubicBezTo>
                  <a:cubicBezTo>
                    <a:pt x="865" y="203"/>
                    <a:pt x="611" y="0"/>
                    <a:pt x="30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44" name="Google Shape;6548;p9">
              <a:extLst>
                <a:ext uri="{FF2B5EF4-FFF2-40B4-BE49-F238E27FC236}">
                  <a16:creationId xmlns:a16="http://schemas.microsoft.com/office/drawing/2014/main" id="{7EF5153E-7ACC-4802-9B3C-06F6B3A9E0A5}"/>
                </a:ext>
              </a:extLst>
            </p:cNvPr>
            <p:cNvSpPr/>
            <p:nvPr/>
          </p:nvSpPr>
          <p:spPr>
            <a:xfrm>
              <a:off x="4261800" y="5050125"/>
              <a:ext cx="24400" cy="13375"/>
            </a:xfrm>
            <a:custGeom>
              <a:avLst/>
              <a:gdLst/>
              <a:ahLst/>
              <a:cxnLst/>
              <a:rect l="l" t="t" r="r" b="b"/>
              <a:pathLst>
                <a:path w="976" h="535" extrusionOk="0">
                  <a:moveTo>
                    <a:pt x="724" y="0"/>
                  </a:moveTo>
                  <a:cubicBezTo>
                    <a:pt x="666" y="0"/>
                    <a:pt x="610" y="32"/>
                    <a:pt x="558" y="102"/>
                  </a:cubicBezTo>
                  <a:cubicBezTo>
                    <a:pt x="398" y="281"/>
                    <a:pt x="199" y="241"/>
                    <a:pt x="1" y="261"/>
                  </a:cubicBezTo>
                  <a:cubicBezTo>
                    <a:pt x="1" y="340"/>
                    <a:pt x="20" y="380"/>
                    <a:pt x="80" y="440"/>
                  </a:cubicBezTo>
                  <a:lnTo>
                    <a:pt x="140" y="440"/>
                  </a:lnTo>
                  <a:lnTo>
                    <a:pt x="199" y="460"/>
                  </a:lnTo>
                  <a:cubicBezTo>
                    <a:pt x="289" y="509"/>
                    <a:pt x="374" y="534"/>
                    <a:pt x="458" y="534"/>
                  </a:cubicBezTo>
                  <a:cubicBezTo>
                    <a:pt x="543" y="534"/>
                    <a:pt x="627" y="509"/>
                    <a:pt x="717" y="460"/>
                  </a:cubicBezTo>
                  <a:lnTo>
                    <a:pt x="776" y="400"/>
                  </a:lnTo>
                  <a:cubicBezTo>
                    <a:pt x="876" y="340"/>
                    <a:pt x="975" y="281"/>
                    <a:pt x="955" y="141"/>
                  </a:cubicBezTo>
                  <a:cubicBezTo>
                    <a:pt x="877" y="52"/>
                    <a:pt x="799" y="0"/>
                    <a:pt x="7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45" name="Google Shape;6549;p9">
              <a:extLst>
                <a:ext uri="{FF2B5EF4-FFF2-40B4-BE49-F238E27FC236}">
                  <a16:creationId xmlns:a16="http://schemas.microsoft.com/office/drawing/2014/main" id="{8A7D0C92-85E8-4AA6-BBE0-4478D84D283F}"/>
                </a:ext>
              </a:extLst>
            </p:cNvPr>
            <p:cNvSpPr/>
            <p:nvPr/>
          </p:nvSpPr>
          <p:spPr>
            <a:xfrm>
              <a:off x="5477750" y="4533950"/>
              <a:ext cx="8975" cy="13450"/>
            </a:xfrm>
            <a:custGeom>
              <a:avLst/>
              <a:gdLst/>
              <a:ahLst/>
              <a:cxnLst/>
              <a:rect l="l" t="t" r="r" b="b"/>
              <a:pathLst>
                <a:path w="359" h="538" extrusionOk="0">
                  <a:moveTo>
                    <a:pt x="179" y="0"/>
                  </a:moveTo>
                  <a:cubicBezTo>
                    <a:pt x="0" y="199"/>
                    <a:pt x="0" y="358"/>
                    <a:pt x="179" y="537"/>
                  </a:cubicBezTo>
                  <a:lnTo>
                    <a:pt x="318" y="537"/>
                  </a:lnTo>
                  <a:cubicBezTo>
                    <a:pt x="318" y="498"/>
                    <a:pt x="358" y="418"/>
                    <a:pt x="358" y="358"/>
                  </a:cubicBezTo>
                  <a:cubicBezTo>
                    <a:pt x="358" y="219"/>
                    <a:pt x="318" y="60"/>
                    <a:pt x="1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46" name="Google Shape;6550;p9">
              <a:extLst>
                <a:ext uri="{FF2B5EF4-FFF2-40B4-BE49-F238E27FC236}">
                  <a16:creationId xmlns:a16="http://schemas.microsoft.com/office/drawing/2014/main" id="{55EC1E62-56BB-4B01-B1EB-44D60819826C}"/>
                </a:ext>
              </a:extLst>
            </p:cNvPr>
            <p:cNvSpPr/>
            <p:nvPr/>
          </p:nvSpPr>
          <p:spPr>
            <a:xfrm>
              <a:off x="5512550" y="5144425"/>
              <a:ext cx="9975" cy="4225"/>
            </a:xfrm>
            <a:custGeom>
              <a:avLst/>
              <a:gdLst/>
              <a:ahLst/>
              <a:cxnLst/>
              <a:rect l="l" t="t" r="r" b="b"/>
              <a:pathLst>
                <a:path w="399" h="169" extrusionOk="0">
                  <a:moveTo>
                    <a:pt x="262" y="1"/>
                  </a:moveTo>
                  <a:cubicBezTo>
                    <a:pt x="158" y="1"/>
                    <a:pt x="74" y="31"/>
                    <a:pt x="1" y="149"/>
                  </a:cubicBezTo>
                  <a:cubicBezTo>
                    <a:pt x="60" y="149"/>
                    <a:pt x="120" y="169"/>
                    <a:pt x="180" y="169"/>
                  </a:cubicBezTo>
                  <a:lnTo>
                    <a:pt x="219" y="149"/>
                  </a:lnTo>
                  <a:lnTo>
                    <a:pt x="279" y="149"/>
                  </a:lnTo>
                  <a:cubicBezTo>
                    <a:pt x="339" y="149"/>
                    <a:pt x="399" y="89"/>
                    <a:pt x="379" y="10"/>
                  </a:cubicBezTo>
                  <a:cubicBezTo>
                    <a:pt x="337" y="4"/>
                    <a:pt x="298" y="1"/>
                    <a:pt x="26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47" name="Google Shape;6551;p9">
              <a:extLst>
                <a:ext uri="{FF2B5EF4-FFF2-40B4-BE49-F238E27FC236}">
                  <a16:creationId xmlns:a16="http://schemas.microsoft.com/office/drawing/2014/main" id="{CCB33568-41FC-4B10-88BC-003F40AD685D}"/>
                </a:ext>
              </a:extLst>
            </p:cNvPr>
            <p:cNvSpPr/>
            <p:nvPr/>
          </p:nvSpPr>
          <p:spPr>
            <a:xfrm>
              <a:off x="5674350" y="5097975"/>
              <a:ext cx="10300" cy="6925"/>
            </a:xfrm>
            <a:custGeom>
              <a:avLst/>
              <a:gdLst/>
              <a:ahLst/>
              <a:cxnLst/>
              <a:rect l="l" t="t" r="r" b="b"/>
              <a:pathLst>
                <a:path w="412" h="277" extrusionOk="0">
                  <a:moveTo>
                    <a:pt x="152" y="1"/>
                  </a:moveTo>
                  <a:cubicBezTo>
                    <a:pt x="63" y="1"/>
                    <a:pt x="1" y="56"/>
                    <a:pt x="14" y="236"/>
                  </a:cubicBezTo>
                  <a:cubicBezTo>
                    <a:pt x="73" y="256"/>
                    <a:pt x="153" y="256"/>
                    <a:pt x="193" y="276"/>
                  </a:cubicBezTo>
                  <a:cubicBezTo>
                    <a:pt x="213" y="236"/>
                    <a:pt x="272" y="236"/>
                    <a:pt x="312" y="236"/>
                  </a:cubicBezTo>
                  <a:cubicBezTo>
                    <a:pt x="392" y="236"/>
                    <a:pt x="412" y="177"/>
                    <a:pt x="392" y="117"/>
                  </a:cubicBezTo>
                  <a:lnTo>
                    <a:pt x="312" y="38"/>
                  </a:lnTo>
                  <a:cubicBezTo>
                    <a:pt x="256" y="17"/>
                    <a:pt x="200" y="1"/>
                    <a:pt x="15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48" name="Google Shape;6552;p9">
              <a:extLst>
                <a:ext uri="{FF2B5EF4-FFF2-40B4-BE49-F238E27FC236}">
                  <a16:creationId xmlns:a16="http://schemas.microsoft.com/office/drawing/2014/main" id="{2E939FAF-8DC2-4588-8627-59E008C7B1E5}"/>
                </a:ext>
              </a:extLst>
            </p:cNvPr>
            <p:cNvSpPr/>
            <p:nvPr/>
          </p:nvSpPr>
          <p:spPr>
            <a:xfrm>
              <a:off x="3946000" y="4986125"/>
              <a:ext cx="9475" cy="4375"/>
            </a:xfrm>
            <a:custGeom>
              <a:avLst/>
              <a:gdLst/>
              <a:ahLst/>
              <a:cxnLst/>
              <a:rect l="l" t="t" r="r" b="b"/>
              <a:pathLst>
                <a:path w="379" h="175" extrusionOk="0">
                  <a:moveTo>
                    <a:pt x="113" y="1"/>
                  </a:moveTo>
                  <a:cubicBezTo>
                    <a:pt x="78" y="1"/>
                    <a:pt x="40" y="6"/>
                    <a:pt x="1" y="16"/>
                  </a:cubicBezTo>
                  <a:cubicBezTo>
                    <a:pt x="60" y="36"/>
                    <a:pt x="80" y="75"/>
                    <a:pt x="100" y="135"/>
                  </a:cubicBezTo>
                  <a:lnTo>
                    <a:pt x="140" y="135"/>
                  </a:lnTo>
                  <a:lnTo>
                    <a:pt x="200" y="175"/>
                  </a:lnTo>
                  <a:cubicBezTo>
                    <a:pt x="259" y="155"/>
                    <a:pt x="319" y="155"/>
                    <a:pt x="379" y="135"/>
                  </a:cubicBezTo>
                  <a:cubicBezTo>
                    <a:pt x="304" y="46"/>
                    <a:pt x="218" y="1"/>
                    <a:pt x="11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49" name="Google Shape;6553;p9">
              <a:extLst>
                <a:ext uri="{FF2B5EF4-FFF2-40B4-BE49-F238E27FC236}">
                  <a16:creationId xmlns:a16="http://schemas.microsoft.com/office/drawing/2014/main" id="{43208BF3-696F-42FC-86B1-0E6D2A095D41}"/>
                </a:ext>
              </a:extLst>
            </p:cNvPr>
            <p:cNvSpPr/>
            <p:nvPr/>
          </p:nvSpPr>
          <p:spPr>
            <a:xfrm>
              <a:off x="5606150" y="4358850"/>
              <a:ext cx="7875" cy="9025"/>
            </a:xfrm>
            <a:custGeom>
              <a:avLst/>
              <a:gdLst/>
              <a:ahLst/>
              <a:cxnLst/>
              <a:rect l="l" t="t" r="r" b="b"/>
              <a:pathLst>
                <a:path w="315" h="361" extrusionOk="0">
                  <a:moveTo>
                    <a:pt x="252" y="1"/>
                  </a:moveTo>
                  <a:cubicBezTo>
                    <a:pt x="1" y="1"/>
                    <a:pt x="38" y="171"/>
                    <a:pt x="76" y="360"/>
                  </a:cubicBezTo>
                  <a:cubicBezTo>
                    <a:pt x="136" y="360"/>
                    <a:pt x="215" y="340"/>
                    <a:pt x="255" y="340"/>
                  </a:cubicBezTo>
                  <a:cubicBezTo>
                    <a:pt x="295" y="281"/>
                    <a:pt x="295" y="241"/>
                    <a:pt x="315" y="181"/>
                  </a:cubicBezTo>
                  <a:cubicBezTo>
                    <a:pt x="315" y="141"/>
                    <a:pt x="295" y="62"/>
                    <a:pt x="295" y="2"/>
                  </a:cubicBezTo>
                  <a:cubicBezTo>
                    <a:pt x="280" y="1"/>
                    <a:pt x="265" y="1"/>
                    <a:pt x="25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50" name="Google Shape;6554;p9">
              <a:extLst>
                <a:ext uri="{FF2B5EF4-FFF2-40B4-BE49-F238E27FC236}">
                  <a16:creationId xmlns:a16="http://schemas.microsoft.com/office/drawing/2014/main" id="{787B54DB-95EC-4DCD-A97B-597AF6286009}"/>
                </a:ext>
              </a:extLst>
            </p:cNvPr>
            <p:cNvSpPr/>
            <p:nvPr/>
          </p:nvSpPr>
          <p:spPr>
            <a:xfrm>
              <a:off x="4134000" y="4042650"/>
              <a:ext cx="174075" cy="57175"/>
            </a:xfrm>
            <a:custGeom>
              <a:avLst/>
              <a:gdLst/>
              <a:ahLst/>
              <a:cxnLst/>
              <a:rect l="l" t="t" r="r" b="b"/>
              <a:pathLst>
                <a:path w="6963" h="2287" extrusionOk="0">
                  <a:moveTo>
                    <a:pt x="6305" y="0"/>
                  </a:moveTo>
                  <a:cubicBezTo>
                    <a:pt x="5361" y="0"/>
                    <a:pt x="4471" y="289"/>
                    <a:pt x="3581" y="516"/>
                  </a:cubicBezTo>
                  <a:cubicBezTo>
                    <a:pt x="3173" y="581"/>
                    <a:pt x="2806" y="860"/>
                    <a:pt x="2402" y="860"/>
                  </a:cubicBezTo>
                  <a:cubicBezTo>
                    <a:pt x="2313" y="860"/>
                    <a:pt x="2222" y="846"/>
                    <a:pt x="2129" y="814"/>
                  </a:cubicBezTo>
                  <a:cubicBezTo>
                    <a:pt x="2046" y="786"/>
                    <a:pt x="1968" y="774"/>
                    <a:pt x="1893" y="774"/>
                  </a:cubicBezTo>
                  <a:cubicBezTo>
                    <a:pt x="1697" y="774"/>
                    <a:pt x="1520" y="858"/>
                    <a:pt x="1333" y="973"/>
                  </a:cubicBezTo>
                  <a:cubicBezTo>
                    <a:pt x="1293" y="993"/>
                    <a:pt x="1253" y="1013"/>
                    <a:pt x="1233" y="1053"/>
                  </a:cubicBezTo>
                  <a:cubicBezTo>
                    <a:pt x="1333" y="1192"/>
                    <a:pt x="1731" y="1371"/>
                    <a:pt x="1253" y="1510"/>
                  </a:cubicBezTo>
                  <a:cubicBezTo>
                    <a:pt x="955" y="1649"/>
                    <a:pt x="657" y="1689"/>
                    <a:pt x="338" y="1769"/>
                  </a:cubicBezTo>
                  <a:cubicBezTo>
                    <a:pt x="20" y="1809"/>
                    <a:pt x="0" y="2047"/>
                    <a:pt x="60" y="2286"/>
                  </a:cubicBezTo>
                  <a:cubicBezTo>
                    <a:pt x="2308" y="1431"/>
                    <a:pt x="4556" y="794"/>
                    <a:pt x="6923" y="356"/>
                  </a:cubicBezTo>
                  <a:cubicBezTo>
                    <a:pt x="6963" y="177"/>
                    <a:pt x="6863" y="98"/>
                    <a:pt x="6704" y="18"/>
                  </a:cubicBezTo>
                  <a:cubicBezTo>
                    <a:pt x="6570" y="6"/>
                    <a:pt x="6437" y="0"/>
                    <a:pt x="63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51" name="Google Shape;6555;p9">
              <a:extLst>
                <a:ext uri="{FF2B5EF4-FFF2-40B4-BE49-F238E27FC236}">
                  <a16:creationId xmlns:a16="http://schemas.microsoft.com/office/drawing/2014/main" id="{568F95B5-C2E1-4486-B501-4DACE1ECB780}"/>
                </a:ext>
              </a:extLst>
            </p:cNvPr>
            <p:cNvSpPr/>
            <p:nvPr/>
          </p:nvSpPr>
          <p:spPr>
            <a:xfrm>
              <a:off x="4624350" y="4011150"/>
              <a:ext cx="131300" cy="38925"/>
            </a:xfrm>
            <a:custGeom>
              <a:avLst/>
              <a:gdLst/>
              <a:ahLst/>
              <a:cxnLst/>
              <a:rect l="l" t="t" r="r" b="b"/>
              <a:pathLst>
                <a:path w="5252" h="1557" extrusionOk="0">
                  <a:moveTo>
                    <a:pt x="3700" y="0"/>
                  </a:moveTo>
                  <a:cubicBezTo>
                    <a:pt x="3675" y="0"/>
                    <a:pt x="3651" y="15"/>
                    <a:pt x="3621" y="45"/>
                  </a:cubicBezTo>
                  <a:cubicBezTo>
                    <a:pt x="3521" y="144"/>
                    <a:pt x="3362" y="85"/>
                    <a:pt x="3263" y="184"/>
                  </a:cubicBezTo>
                  <a:cubicBezTo>
                    <a:pt x="2169" y="323"/>
                    <a:pt x="1094" y="642"/>
                    <a:pt x="80" y="1059"/>
                  </a:cubicBezTo>
                  <a:cubicBezTo>
                    <a:pt x="40" y="1258"/>
                    <a:pt x="0" y="1517"/>
                    <a:pt x="299" y="1557"/>
                  </a:cubicBezTo>
                  <a:cubicBezTo>
                    <a:pt x="1791" y="1378"/>
                    <a:pt x="3183" y="821"/>
                    <a:pt x="4675" y="562"/>
                  </a:cubicBezTo>
                  <a:cubicBezTo>
                    <a:pt x="4794" y="542"/>
                    <a:pt x="4894" y="483"/>
                    <a:pt x="5013" y="423"/>
                  </a:cubicBezTo>
                  <a:cubicBezTo>
                    <a:pt x="5093" y="363"/>
                    <a:pt x="5172" y="304"/>
                    <a:pt x="5212" y="244"/>
                  </a:cubicBezTo>
                  <a:cubicBezTo>
                    <a:pt x="5252" y="164"/>
                    <a:pt x="5252" y="85"/>
                    <a:pt x="5192" y="25"/>
                  </a:cubicBezTo>
                  <a:cubicBezTo>
                    <a:pt x="4715" y="25"/>
                    <a:pt x="4257" y="45"/>
                    <a:pt x="3780" y="45"/>
                  </a:cubicBezTo>
                  <a:cubicBezTo>
                    <a:pt x="3750" y="15"/>
                    <a:pt x="3725" y="0"/>
                    <a:pt x="37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52" name="Google Shape;6556;p9">
              <a:extLst>
                <a:ext uri="{FF2B5EF4-FFF2-40B4-BE49-F238E27FC236}">
                  <a16:creationId xmlns:a16="http://schemas.microsoft.com/office/drawing/2014/main" id="{B3C340AB-A3B1-4123-A6E8-853B74A14C2B}"/>
                </a:ext>
              </a:extLst>
            </p:cNvPr>
            <p:cNvSpPr/>
            <p:nvPr/>
          </p:nvSpPr>
          <p:spPr>
            <a:xfrm>
              <a:off x="3823175" y="4001875"/>
              <a:ext cx="75100" cy="53925"/>
            </a:xfrm>
            <a:custGeom>
              <a:avLst/>
              <a:gdLst/>
              <a:ahLst/>
              <a:cxnLst/>
              <a:rect l="l" t="t" r="r" b="b"/>
              <a:pathLst>
                <a:path w="3004" h="2157" extrusionOk="0">
                  <a:moveTo>
                    <a:pt x="2109" y="1"/>
                  </a:moveTo>
                  <a:cubicBezTo>
                    <a:pt x="1857" y="1"/>
                    <a:pt x="1605" y="95"/>
                    <a:pt x="1353" y="297"/>
                  </a:cubicBezTo>
                  <a:cubicBezTo>
                    <a:pt x="1214" y="396"/>
                    <a:pt x="995" y="396"/>
                    <a:pt x="796" y="436"/>
                  </a:cubicBezTo>
                  <a:cubicBezTo>
                    <a:pt x="517" y="714"/>
                    <a:pt x="0" y="913"/>
                    <a:pt x="438" y="1430"/>
                  </a:cubicBezTo>
                  <a:cubicBezTo>
                    <a:pt x="517" y="1490"/>
                    <a:pt x="557" y="1530"/>
                    <a:pt x="597" y="1629"/>
                  </a:cubicBezTo>
                  <a:cubicBezTo>
                    <a:pt x="696" y="1629"/>
                    <a:pt x="756" y="1689"/>
                    <a:pt x="796" y="1789"/>
                  </a:cubicBezTo>
                  <a:cubicBezTo>
                    <a:pt x="895" y="1828"/>
                    <a:pt x="935" y="1888"/>
                    <a:pt x="995" y="1987"/>
                  </a:cubicBezTo>
                  <a:cubicBezTo>
                    <a:pt x="1187" y="1987"/>
                    <a:pt x="1365" y="2157"/>
                    <a:pt x="1567" y="2157"/>
                  </a:cubicBezTo>
                  <a:cubicBezTo>
                    <a:pt x="1595" y="2157"/>
                    <a:pt x="1623" y="2154"/>
                    <a:pt x="1651" y="2147"/>
                  </a:cubicBezTo>
                  <a:cubicBezTo>
                    <a:pt x="1711" y="1987"/>
                    <a:pt x="1791" y="1808"/>
                    <a:pt x="1850" y="1629"/>
                  </a:cubicBezTo>
                  <a:cubicBezTo>
                    <a:pt x="1850" y="1351"/>
                    <a:pt x="1572" y="1430"/>
                    <a:pt x="1452" y="1311"/>
                  </a:cubicBezTo>
                  <a:cubicBezTo>
                    <a:pt x="1353" y="1291"/>
                    <a:pt x="1234" y="1251"/>
                    <a:pt x="1174" y="1132"/>
                  </a:cubicBezTo>
                  <a:cubicBezTo>
                    <a:pt x="1134" y="913"/>
                    <a:pt x="1273" y="893"/>
                    <a:pt x="1432" y="854"/>
                  </a:cubicBezTo>
                  <a:cubicBezTo>
                    <a:pt x="1850" y="754"/>
                    <a:pt x="2288" y="675"/>
                    <a:pt x="2706" y="575"/>
                  </a:cubicBezTo>
                  <a:cubicBezTo>
                    <a:pt x="2805" y="495"/>
                    <a:pt x="3004" y="456"/>
                    <a:pt x="2845" y="257"/>
                  </a:cubicBezTo>
                  <a:cubicBezTo>
                    <a:pt x="2600" y="90"/>
                    <a:pt x="2354" y="1"/>
                    <a:pt x="21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53" name="Google Shape;6557;p9">
              <a:extLst>
                <a:ext uri="{FF2B5EF4-FFF2-40B4-BE49-F238E27FC236}">
                  <a16:creationId xmlns:a16="http://schemas.microsoft.com/office/drawing/2014/main" id="{D522E340-B247-4CD3-9CD8-D0848248E832}"/>
                </a:ext>
              </a:extLst>
            </p:cNvPr>
            <p:cNvSpPr/>
            <p:nvPr/>
          </p:nvSpPr>
          <p:spPr>
            <a:xfrm>
              <a:off x="4301575" y="4021200"/>
              <a:ext cx="126350" cy="31050"/>
            </a:xfrm>
            <a:custGeom>
              <a:avLst/>
              <a:gdLst/>
              <a:ahLst/>
              <a:cxnLst/>
              <a:rect l="l" t="t" r="r" b="b"/>
              <a:pathLst>
                <a:path w="5054" h="1242" extrusionOk="0">
                  <a:moveTo>
                    <a:pt x="4656" y="1"/>
                  </a:moveTo>
                  <a:cubicBezTo>
                    <a:pt x="4576" y="1"/>
                    <a:pt x="4477" y="1"/>
                    <a:pt x="4397" y="41"/>
                  </a:cubicBezTo>
                  <a:cubicBezTo>
                    <a:pt x="4357" y="41"/>
                    <a:pt x="4338" y="61"/>
                    <a:pt x="4278" y="61"/>
                  </a:cubicBezTo>
                  <a:cubicBezTo>
                    <a:pt x="4168" y="100"/>
                    <a:pt x="4064" y="110"/>
                    <a:pt x="3960" y="110"/>
                  </a:cubicBezTo>
                  <a:cubicBezTo>
                    <a:pt x="3855" y="110"/>
                    <a:pt x="3751" y="100"/>
                    <a:pt x="3641" y="100"/>
                  </a:cubicBezTo>
                  <a:cubicBezTo>
                    <a:pt x="2587" y="100"/>
                    <a:pt x="1612" y="538"/>
                    <a:pt x="598" y="538"/>
                  </a:cubicBezTo>
                  <a:cubicBezTo>
                    <a:pt x="319" y="538"/>
                    <a:pt x="21" y="677"/>
                    <a:pt x="1" y="1055"/>
                  </a:cubicBezTo>
                  <a:cubicBezTo>
                    <a:pt x="81" y="1115"/>
                    <a:pt x="120" y="1175"/>
                    <a:pt x="200" y="1234"/>
                  </a:cubicBezTo>
                  <a:cubicBezTo>
                    <a:pt x="269" y="1239"/>
                    <a:pt x="337" y="1242"/>
                    <a:pt x="403" y="1242"/>
                  </a:cubicBezTo>
                  <a:cubicBezTo>
                    <a:pt x="600" y="1242"/>
                    <a:pt x="787" y="1219"/>
                    <a:pt x="996" y="1175"/>
                  </a:cubicBezTo>
                  <a:lnTo>
                    <a:pt x="4954" y="498"/>
                  </a:lnTo>
                  <a:cubicBezTo>
                    <a:pt x="5054" y="399"/>
                    <a:pt x="5054" y="279"/>
                    <a:pt x="4994" y="160"/>
                  </a:cubicBezTo>
                  <a:cubicBezTo>
                    <a:pt x="4895" y="61"/>
                    <a:pt x="4775" y="1"/>
                    <a:pt x="46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54" name="Google Shape;6558;p9">
              <a:extLst>
                <a:ext uri="{FF2B5EF4-FFF2-40B4-BE49-F238E27FC236}">
                  <a16:creationId xmlns:a16="http://schemas.microsoft.com/office/drawing/2014/main" id="{28F8B009-69DE-4703-99E8-AD8A6880048B}"/>
                </a:ext>
              </a:extLst>
            </p:cNvPr>
            <p:cNvSpPr/>
            <p:nvPr/>
          </p:nvSpPr>
          <p:spPr>
            <a:xfrm>
              <a:off x="4325950" y="4095325"/>
              <a:ext cx="89050" cy="34500"/>
            </a:xfrm>
            <a:custGeom>
              <a:avLst/>
              <a:gdLst/>
              <a:ahLst/>
              <a:cxnLst/>
              <a:rect l="l" t="t" r="r" b="b"/>
              <a:pathLst>
                <a:path w="3562" h="1380" extrusionOk="0">
                  <a:moveTo>
                    <a:pt x="3283" y="0"/>
                  </a:moveTo>
                  <a:cubicBezTo>
                    <a:pt x="2288" y="199"/>
                    <a:pt x="1274" y="398"/>
                    <a:pt x="299" y="736"/>
                  </a:cubicBezTo>
                  <a:cubicBezTo>
                    <a:pt x="140" y="875"/>
                    <a:pt x="1" y="1034"/>
                    <a:pt x="140" y="1253"/>
                  </a:cubicBezTo>
                  <a:cubicBezTo>
                    <a:pt x="249" y="1347"/>
                    <a:pt x="358" y="1379"/>
                    <a:pt x="487" y="1379"/>
                  </a:cubicBezTo>
                  <a:cubicBezTo>
                    <a:pt x="522" y="1379"/>
                    <a:pt x="559" y="1377"/>
                    <a:pt x="597" y="1373"/>
                  </a:cubicBezTo>
                  <a:cubicBezTo>
                    <a:pt x="697" y="1353"/>
                    <a:pt x="816" y="1313"/>
                    <a:pt x="916" y="1293"/>
                  </a:cubicBezTo>
                  <a:cubicBezTo>
                    <a:pt x="1095" y="1253"/>
                    <a:pt x="1254" y="1253"/>
                    <a:pt x="1433" y="1194"/>
                  </a:cubicBezTo>
                  <a:cubicBezTo>
                    <a:pt x="1532" y="1174"/>
                    <a:pt x="1632" y="1114"/>
                    <a:pt x="1731" y="1074"/>
                  </a:cubicBezTo>
                  <a:cubicBezTo>
                    <a:pt x="1791" y="1054"/>
                    <a:pt x="1851" y="1015"/>
                    <a:pt x="1910" y="995"/>
                  </a:cubicBezTo>
                  <a:lnTo>
                    <a:pt x="2209" y="915"/>
                  </a:lnTo>
                  <a:cubicBezTo>
                    <a:pt x="2388" y="895"/>
                    <a:pt x="2567" y="895"/>
                    <a:pt x="2726" y="855"/>
                  </a:cubicBezTo>
                  <a:cubicBezTo>
                    <a:pt x="2865" y="796"/>
                    <a:pt x="2965" y="776"/>
                    <a:pt x="3064" y="756"/>
                  </a:cubicBezTo>
                  <a:cubicBezTo>
                    <a:pt x="3203" y="736"/>
                    <a:pt x="3363" y="696"/>
                    <a:pt x="3482" y="597"/>
                  </a:cubicBezTo>
                  <a:cubicBezTo>
                    <a:pt x="3522" y="537"/>
                    <a:pt x="3561" y="458"/>
                    <a:pt x="3561" y="378"/>
                  </a:cubicBezTo>
                  <a:cubicBezTo>
                    <a:pt x="3561" y="179"/>
                    <a:pt x="3422" y="80"/>
                    <a:pt x="32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55" name="Google Shape;6559;p9">
              <a:extLst>
                <a:ext uri="{FF2B5EF4-FFF2-40B4-BE49-F238E27FC236}">
                  <a16:creationId xmlns:a16="http://schemas.microsoft.com/office/drawing/2014/main" id="{DFDE35D5-D404-4FBA-803B-DB24D5EDEAC1}"/>
                </a:ext>
              </a:extLst>
            </p:cNvPr>
            <p:cNvSpPr/>
            <p:nvPr/>
          </p:nvSpPr>
          <p:spPr>
            <a:xfrm>
              <a:off x="4212575" y="4121175"/>
              <a:ext cx="94500" cy="30725"/>
            </a:xfrm>
            <a:custGeom>
              <a:avLst/>
              <a:gdLst/>
              <a:ahLst/>
              <a:cxnLst/>
              <a:rect l="l" t="t" r="r" b="b"/>
              <a:pathLst>
                <a:path w="3780" h="1229" extrusionOk="0">
                  <a:moveTo>
                    <a:pt x="3223" y="40"/>
                  </a:moveTo>
                  <a:cubicBezTo>
                    <a:pt x="3044" y="60"/>
                    <a:pt x="2885" y="160"/>
                    <a:pt x="2725" y="160"/>
                  </a:cubicBezTo>
                  <a:cubicBezTo>
                    <a:pt x="1771" y="160"/>
                    <a:pt x="955" y="617"/>
                    <a:pt x="60" y="756"/>
                  </a:cubicBezTo>
                  <a:cubicBezTo>
                    <a:pt x="0" y="836"/>
                    <a:pt x="0" y="896"/>
                    <a:pt x="60" y="955"/>
                  </a:cubicBezTo>
                  <a:cubicBezTo>
                    <a:pt x="109" y="1011"/>
                    <a:pt x="170" y="1025"/>
                    <a:pt x="235" y="1025"/>
                  </a:cubicBezTo>
                  <a:cubicBezTo>
                    <a:pt x="301" y="1025"/>
                    <a:pt x="371" y="1011"/>
                    <a:pt x="436" y="1011"/>
                  </a:cubicBezTo>
                  <a:cubicBezTo>
                    <a:pt x="488" y="1011"/>
                    <a:pt x="537" y="1020"/>
                    <a:pt x="577" y="1055"/>
                  </a:cubicBezTo>
                  <a:cubicBezTo>
                    <a:pt x="1233" y="1055"/>
                    <a:pt x="1790" y="796"/>
                    <a:pt x="2427" y="637"/>
                  </a:cubicBezTo>
                  <a:cubicBezTo>
                    <a:pt x="2487" y="627"/>
                    <a:pt x="2566" y="602"/>
                    <a:pt x="2636" y="602"/>
                  </a:cubicBezTo>
                  <a:cubicBezTo>
                    <a:pt x="2706" y="602"/>
                    <a:pt x="2765" y="627"/>
                    <a:pt x="2785" y="717"/>
                  </a:cubicBezTo>
                  <a:cubicBezTo>
                    <a:pt x="2885" y="935"/>
                    <a:pt x="2586" y="935"/>
                    <a:pt x="2527" y="1095"/>
                  </a:cubicBezTo>
                  <a:cubicBezTo>
                    <a:pt x="2566" y="1134"/>
                    <a:pt x="2646" y="1194"/>
                    <a:pt x="2666" y="1214"/>
                  </a:cubicBezTo>
                  <a:cubicBezTo>
                    <a:pt x="2725" y="1224"/>
                    <a:pt x="2780" y="1229"/>
                    <a:pt x="2837" y="1229"/>
                  </a:cubicBezTo>
                  <a:cubicBezTo>
                    <a:pt x="2895" y="1229"/>
                    <a:pt x="2954" y="1224"/>
                    <a:pt x="3024" y="1214"/>
                  </a:cubicBezTo>
                  <a:cubicBezTo>
                    <a:pt x="3143" y="1194"/>
                    <a:pt x="3243" y="1154"/>
                    <a:pt x="3342" y="1114"/>
                  </a:cubicBezTo>
                  <a:cubicBezTo>
                    <a:pt x="3442" y="1055"/>
                    <a:pt x="3541" y="1015"/>
                    <a:pt x="3621" y="935"/>
                  </a:cubicBezTo>
                  <a:cubicBezTo>
                    <a:pt x="3641" y="856"/>
                    <a:pt x="3641" y="816"/>
                    <a:pt x="3621" y="736"/>
                  </a:cubicBezTo>
                  <a:cubicBezTo>
                    <a:pt x="3461" y="498"/>
                    <a:pt x="3780" y="498"/>
                    <a:pt x="3780" y="339"/>
                  </a:cubicBezTo>
                  <a:cubicBezTo>
                    <a:pt x="3740" y="0"/>
                    <a:pt x="3382" y="160"/>
                    <a:pt x="3223" y="4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56" name="Google Shape;6560;p9">
              <a:extLst>
                <a:ext uri="{FF2B5EF4-FFF2-40B4-BE49-F238E27FC236}">
                  <a16:creationId xmlns:a16="http://schemas.microsoft.com/office/drawing/2014/main" id="{DDF1F96C-F61A-4FB2-B048-EF5044F0D40C}"/>
                </a:ext>
              </a:extLst>
            </p:cNvPr>
            <p:cNvSpPr/>
            <p:nvPr/>
          </p:nvSpPr>
          <p:spPr>
            <a:xfrm>
              <a:off x="4480125" y="3989875"/>
              <a:ext cx="125350" cy="33050"/>
            </a:xfrm>
            <a:custGeom>
              <a:avLst/>
              <a:gdLst/>
              <a:ahLst/>
              <a:cxnLst/>
              <a:rect l="l" t="t" r="r" b="b"/>
              <a:pathLst>
                <a:path w="5014" h="1322" extrusionOk="0">
                  <a:moveTo>
                    <a:pt x="4218" y="1"/>
                  </a:moveTo>
                  <a:cubicBezTo>
                    <a:pt x="4059" y="1"/>
                    <a:pt x="3899" y="21"/>
                    <a:pt x="3720" y="80"/>
                  </a:cubicBezTo>
                  <a:cubicBezTo>
                    <a:pt x="3482" y="140"/>
                    <a:pt x="3263" y="180"/>
                    <a:pt x="3004" y="180"/>
                  </a:cubicBezTo>
                  <a:cubicBezTo>
                    <a:pt x="2686" y="200"/>
                    <a:pt x="2388" y="299"/>
                    <a:pt x="2089" y="399"/>
                  </a:cubicBezTo>
                  <a:cubicBezTo>
                    <a:pt x="1970" y="438"/>
                    <a:pt x="1870" y="478"/>
                    <a:pt x="1771" y="518"/>
                  </a:cubicBezTo>
                  <a:cubicBezTo>
                    <a:pt x="1671" y="538"/>
                    <a:pt x="1572" y="578"/>
                    <a:pt x="1472" y="617"/>
                  </a:cubicBezTo>
                  <a:cubicBezTo>
                    <a:pt x="1333" y="677"/>
                    <a:pt x="1194" y="717"/>
                    <a:pt x="1075" y="737"/>
                  </a:cubicBezTo>
                  <a:cubicBezTo>
                    <a:pt x="995" y="737"/>
                    <a:pt x="935" y="777"/>
                    <a:pt x="876" y="796"/>
                  </a:cubicBezTo>
                  <a:cubicBezTo>
                    <a:pt x="736" y="816"/>
                    <a:pt x="597" y="836"/>
                    <a:pt x="438" y="876"/>
                  </a:cubicBezTo>
                  <a:cubicBezTo>
                    <a:pt x="299" y="896"/>
                    <a:pt x="120" y="936"/>
                    <a:pt x="20" y="1075"/>
                  </a:cubicBezTo>
                  <a:cubicBezTo>
                    <a:pt x="0" y="1135"/>
                    <a:pt x="20" y="1214"/>
                    <a:pt x="80" y="1294"/>
                  </a:cubicBezTo>
                  <a:cubicBezTo>
                    <a:pt x="134" y="1312"/>
                    <a:pt x="187" y="1322"/>
                    <a:pt x="241" y="1322"/>
                  </a:cubicBezTo>
                  <a:cubicBezTo>
                    <a:pt x="307" y="1322"/>
                    <a:pt x="372" y="1307"/>
                    <a:pt x="438" y="1274"/>
                  </a:cubicBezTo>
                  <a:cubicBezTo>
                    <a:pt x="697" y="1274"/>
                    <a:pt x="915" y="1234"/>
                    <a:pt x="1134" y="1214"/>
                  </a:cubicBezTo>
                  <a:cubicBezTo>
                    <a:pt x="1234" y="1135"/>
                    <a:pt x="1393" y="1174"/>
                    <a:pt x="1492" y="1095"/>
                  </a:cubicBezTo>
                  <a:cubicBezTo>
                    <a:pt x="1612" y="1075"/>
                    <a:pt x="1711" y="1075"/>
                    <a:pt x="1831" y="1035"/>
                  </a:cubicBezTo>
                  <a:cubicBezTo>
                    <a:pt x="1910" y="995"/>
                    <a:pt x="1970" y="936"/>
                    <a:pt x="2010" y="916"/>
                  </a:cubicBezTo>
                  <a:cubicBezTo>
                    <a:pt x="3004" y="896"/>
                    <a:pt x="3979" y="677"/>
                    <a:pt x="4954" y="538"/>
                  </a:cubicBezTo>
                  <a:cubicBezTo>
                    <a:pt x="5013" y="319"/>
                    <a:pt x="4894" y="200"/>
                    <a:pt x="4755" y="100"/>
                  </a:cubicBezTo>
                  <a:cubicBezTo>
                    <a:pt x="4576" y="21"/>
                    <a:pt x="4397" y="1"/>
                    <a:pt x="421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57" name="Google Shape;6561;p9">
              <a:extLst>
                <a:ext uri="{FF2B5EF4-FFF2-40B4-BE49-F238E27FC236}">
                  <a16:creationId xmlns:a16="http://schemas.microsoft.com/office/drawing/2014/main" id="{586CE88A-E347-401A-ACCC-DD509E98FB2C}"/>
                </a:ext>
              </a:extLst>
            </p:cNvPr>
            <p:cNvSpPr/>
            <p:nvPr/>
          </p:nvSpPr>
          <p:spPr>
            <a:xfrm>
              <a:off x="4024575" y="4134600"/>
              <a:ext cx="77125" cy="53325"/>
            </a:xfrm>
            <a:custGeom>
              <a:avLst/>
              <a:gdLst/>
              <a:ahLst/>
              <a:cxnLst/>
              <a:rect l="l" t="t" r="r" b="b"/>
              <a:pathLst>
                <a:path w="3085" h="2133" extrusionOk="0">
                  <a:moveTo>
                    <a:pt x="100" y="1"/>
                  </a:moveTo>
                  <a:cubicBezTo>
                    <a:pt x="60" y="60"/>
                    <a:pt x="40" y="80"/>
                    <a:pt x="21" y="100"/>
                  </a:cubicBezTo>
                  <a:cubicBezTo>
                    <a:pt x="1" y="299"/>
                    <a:pt x="120" y="458"/>
                    <a:pt x="220" y="597"/>
                  </a:cubicBezTo>
                  <a:cubicBezTo>
                    <a:pt x="438" y="856"/>
                    <a:pt x="816" y="896"/>
                    <a:pt x="956" y="1214"/>
                  </a:cubicBezTo>
                  <a:cubicBezTo>
                    <a:pt x="1095" y="1234"/>
                    <a:pt x="1214" y="1294"/>
                    <a:pt x="1294" y="1413"/>
                  </a:cubicBezTo>
                  <a:cubicBezTo>
                    <a:pt x="1433" y="1413"/>
                    <a:pt x="1552" y="1492"/>
                    <a:pt x="1652" y="1592"/>
                  </a:cubicBezTo>
                  <a:cubicBezTo>
                    <a:pt x="2010" y="1612"/>
                    <a:pt x="2209" y="1870"/>
                    <a:pt x="2408" y="2089"/>
                  </a:cubicBezTo>
                  <a:cubicBezTo>
                    <a:pt x="2492" y="2112"/>
                    <a:pt x="2582" y="2132"/>
                    <a:pt x="2667" y="2132"/>
                  </a:cubicBezTo>
                  <a:cubicBezTo>
                    <a:pt x="2802" y="2132"/>
                    <a:pt x="2923" y="2081"/>
                    <a:pt x="2985" y="1910"/>
                  </a:cubicBezTo>
                  <a:cubicBezTo>
                    <a:pt x="3084" y="1652"/>
                    <a:pt x="2726" y="1691"/>
                    <a:pt x="2607" y="1572"/>
                  </a:cubicBezTo>
                  <a:lnTo>
                    <a:pt x="2487" y="1453"/>
                  </a:lnTo>
                  <a:cubicBezTo>
                    <a:pt x="2149" y="1413"/>
                    <a:pt x="1930" y="1174"/>
                    <a:pt x="1692" y="995"/>
                  </a:cubicBezTo>
                  <a:cubicBezTo>
                    <a:pt x="1154" y="617"/>
                    <a:pt x="657" y="279"/>
                    <a:pt x="1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58" name="Google Shape;6562;p9">
              <a:extLst>
                <a:ext uri="{FF2B5EF4-FFF2-40B4-BE49-F238E27FC236}">
                  <a16:creationId xmlns:a16="http://schemas.microsoft.com/office/drawing/2014/main" id="{C08B7461-2FB7-4A34-8E4E-6FF87001045B}"/>
                </a:ext>
              </a:extLst>
            </p:cNvPr>
            <p:cNvSpPr/>
            <p:nvPr/>
          </p:nvSpPr>
          <p:spPr>
            <a:xfrm>
              <a:off x="4408000" y="4076900"/>
              <a:ext cx="89550" cy="31875"/>
            </a:xfrm>
            <a:custGeom>
              <a:avLst/>
              <a:gdLst/>
              <a:ahLst/>
              <a:cxnLst/>
              <a:rect l="l" t="t" r="r" b="b"/>
              <a:pathLst>
                <a:path w="3582" h="1275" extrusionOk="0">
                  <a:moveTo>
                    <a:pt x="3502" y="1"/>
                  </a:moveTo>
                  <a:lnTo>
                    <a:pt x="3502" y="1"/>
                  </a:lnTo>
                  <a:cubicBezTo>
                    <a:pt x="2726" y="41"/>
                    <a:pt x="2010" y="61"/>
                    <a:pt x="1294" y="379"/>
                  </a:cubicBezTo>
                  <a:cubicBezTo>
                    <a:pt x="896" y="538"/>
                    <a:pt x="419" y="618"/>
                    <a:pt x="1" y="737"/>
                  </a:cubicBezTo>
                  <a:cubicBezTo>
                    <a:pt x="41" y="876"/>
                    <a:pt x="120" y="996"/>
                    <a:pt x="180" y="1115"/>
                  </a:cubicBezTo>
                  <a:cubicBezTo>
                    <a:pt x="279" y="1214"/>
                    <a:pt x="399" y="1274"/>
                    <a:pt x="538" y="1274"/>
                  </a:cubicBezTo>
                  <a:cubicBezTo>
                    <a:pt x="1234" y="1135"/>
                    <a:pt x="1911" y="996"/>
                    <a:pt x="2587" y="737"/>
                  </a:cubicBezTo>
                  <a:cubicBezTo>
                    <a:pt x="2706" y="677"/>
                    <a:pt x="2826" y="618"/>
                    <a:pt x="2925" y="538"/>
                  </a:cubicBezTo>
                  <a:cubicBezTo>
                    <a:pt x="3124" y="339"/>
                    <a:pt x="3582" y="478"/>
                    <a:pt x="350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59" name="Google Shape;6563;p9">
              <a:extLst>
                <a:ext uri="{FF2B5EF4-FFF2-40B4-BE49-F238E27FC236}">
                  <a16:creationId xmlns:a16="http://schemas.microsoft.com/office/drawing/2014/main" id="{FA0FCF7A-0E0C-45EB-90B9-61D42304B6E4}"/>
                </a:ext>
              </a:extLst>
            </p:cNvPr>
            <p:cNvSpPr/>
            <p:nvPr/>
          </p:nvSpPr>
          <p:spPr>
            <a:xfrm>
              <a:off x="4150400" y="4111275"/>
              <a:ext cx="81575" cy="38775"/>
            </a:xfrm>
            <a:custGeom>
              <a:avLst/>
              <a:gdLst/>
              <a:ahLst/>
              <a:cxnLst/>
              <a:rect l="l" t="t" r="r" b="b"/>
              <a:pathLst>
                <a:path w="3263" h="1551" extrusionOk="0">
                  <a:moveTo>
                    <a:pt x="3102" y="0"/>
                  </a:moveTo>
                  <a:cubicBezTo>
                    <a:pt x="3031" y="0"/>
                    <a:pt x="2946" y="29"/>
                    <a:pt x="2865" y="38"/>
                  </a:cubicBezTo>
                  <a:cubicBezTo>
                    <a:pt x="1851" y="138"/>
                    <a:pt x="995" y="715"/>
                    <a:pt x="100" y="1113"/>
                  </a:cubicBezTo>
                  <a:cubicBezTo>
                    <a:pt x="40" y="1212"/>
                    <a:pt x="1" y="1331"/>
                    <a:pt x="80" y="1451"/>
                  </a:cubicBezTo>
                  <a:cubicBezTo>
                    <a:pt x="140" y="1510"/>
                    <a:pt x="199" y="1550"/>
                    <a:pt x="279" y="1550"/>
                  </a:cubicBezTo>
                  <a:cubicBezTo>
                    <a:pt x="398" y="1550"/>
                    <a:pt x="498" y="1510"/>
                    <a:pt x="637" y="1491"/>
                  </a:cubicBezTo>
                  <a:cubicBezTo>
                    <a:pt x="955" y="1351"/>
                    <a:pt x="1333" y="1331"/>
                    <a:pt x="1552" y="993"/>
                  </a:cubicBezTo>
                  <a:cubicBezTo>
                    <a:pt x="2089" y="635"/>
                    <a:pt x="2726" y="516"/>
                    <a:pt x="3263" y="217"/>
                  </a:cubicBezTo>
                  <a:cubicBezTo>
                    <a:pt x="3252" y="43"/>
                    <a:pt x="3187" y="0"/>
                    <a:pt x="310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60" name="Google Shape;6564;p9">
              <a:extLst>
                <a:ext uri="{FF2B5EF4-FFF2-40B4-BE49-F238E27FC236}">
                  <a16:creationId xmlns:a16="http://schemas.microsoft.com/office/drawing/2014/main" id="{E75332DD-7E1C-42A8-BCF7-949F0BA62D91}"/>
                </a:ext>
              </a:extLst>
            </p:cNvPr>
            <p:cNvSpPr/>
            <p:nvPr/>
          </p:nvSpPr>
          <p:spPr>
            <a:xfrm>
              <a:off x="4222025" y="4080825"/>
              <a:ext cx="78100" cy="35900"/>
            </a:xfrm>
            <a:custGeom>
              <a:avLst/>
              <a:gdLst/>
              <a:ahLst/>
              <a:cxnLst/>
              <a:rect l="l" t="t" r="r" b="b"/>
              <a:pathLst>
                <a:path w="3124" h="1436" extrusionOk="0">
                  <a:moveTo>
                    <a:pt x="2928" y="0"/>
                  </a:moveTo>
                  <a:cubicBezTo>
                    <a:pt x="2900" y="0"/>
                    <a:pt x="2872" y="15"/>
                    <a:pt x="2845" y="43"/>
                  </a:cubicBezTo>
                  <a:cubicBezTo>
                    <a:pt x="1870" y="401"/>
                    <a:pt x="855" y="640"/>
                    <a:pt x="0" y="1256"/>
                  </a:cubicBezTo>
                  <a:cubicBezTo>
                    <a:pt x="159" y="1276"/>
                    <a:pt x="298" y="1276"/>
                    <a:pt x="398" y="1435"/>
                  </a:cubicBezTo>
                  <a:cubicBezTo>
                    <a:pt x="1214" y="1137"/>
                    <a:pt x="2109" y="978"/>
                    <a:pt x="2865" y="401"/>
                  </a:cubicBezTo>
                  <a:cubicBezTo>
                    <a:pt x="2964" y="321"/>
                    <a:pt x="3123" y="262"/>
                    <a:pt x="3024" y="63"/>
                  </a:cubicBezTo>
                  <a:cubicBezTo>
                    <a:pt x="2992" y="20"/>
                    <a:pt x="2960" y="0"/>
                    <a:pt x="292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61" name="Google Shape;6565;p9">
              <a:extLst>
                <a:ext uri="{FF2B5EF4-FFF2-40B4-BE49-F238E27FC236}">
                  <a16:creationId xmlns:a16="http://schemas.microsoft.com/office/drawing/2014/main" id="{CBCEEF9D-A96A-48EB-BB79-FC1F59723F5A}"/>
                </a:ext>
              </a:extLst>
            </p:cNvPr>
            <p:cNvSpPr/>
            <p:nvPr/>
          </p:nvSpPr>
          <p:spPr>
            <a:xfrm>
              <a:off x="4552225" y="4038125"/>
              <a:ext cx="79600" cy="32350"/>
            </a:xfrm>
            <a:custGeom>
              <a:avLst/>
              <a:gdLst/>
              <a:ahLst/>
              <a:cxnLst/>
              <a:rect l="l" t="t" r="r" b="b"/>
              <a:pathLst>
                <a:path w="3184" h="1294" extrusionOk="0">
                  <a:moveTo>
                    <a:pt x="2965" y="0"/>
                  </a:moveTo>
                  <a:cubicBezTo>
                    <a:pt x="2289" y="199"/>
                    <a:pt x="1612" y="398"/>
                    <a:pt x="936" y="478"/>
                  </a:cubicBezTo>
                  <a:cubicBezTo>
                    <a:pt x="598" y="537"/>
                    <a:pt x="279" y="657"/>
                    <a:pt x="1" y="876"/>
                  </a:cubicBezTo>
                  <a:cubicBezTo>
                    <a:pt x="1" y="1055"/>
                    <a:pt x="80" y="1234"/>
                    <a:pt x="240" y="1293"/>
                  </a:cubicBezTo>
                  <a:cubicBezTo>
                    <a:pt x="1015" y="1254"/>
                    <a:pt x="1732" y="896"/>
                    <a:pt x="2507" y="776"/>
                  </a:cubicBezTo>
                  <a:cubicBezTo>
                    <a:pt x="2706" y="697"/>
                    <a:pt x="2925" y="597"/>
                    <a:pt x="2985" y="358"/>
                  </a:cubicBezTo>
                  <a:cubicBezTo>
                    <a:pt x="3025" y="219"/>
                    <a:pt x="3184" y="100"/>
                    <a:pt x="29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62" name="Google Shape;6566;p9">
              <a:extLst>
                <a:ext uri="{FF2B5EF4-FFF2-40B4-BE49-F238E27FC236}">
                  <a16:creationId xmlns:a16="http://schemas.microsoft.com/office/drawing/2014/main" id="{9FD6BA94-9527-4C31-BDBD-19BFFC925CF9}"/>
                </a:ext>
              </a:extLst>
            </p:cNvPr>
            <p:cNvSpPr/>
            <p:nvPr/>
          </p:nvSpPr>
          <p:spPr>
            <a:xfrm>
              <a:off x="4477625" y="4060000"/>
              <a:ext cx="79100" cy="31700"/>
            </a:xfrm>
            <a:custGeom>
              <a:avLst/>
              <a:gdLst/>
              <a:ahLst/>
              <a:cxnLst/>
              <a:rect l="l" t="t" r="r" b="b"/>
              <a:pathLst>
                <a:path w="3164" h="1268" extrusionOk="0">
                  <a:moveTo>
                    <a:pt x="2965" y="1"/>
                  </a:moveTo>
                  <a:cubicBezTo>
                    <a:pt x="2169" y="100"/>
                    <a:pt x="1433" y="418"/>
                    <a:pt x="697" y="677"/>
                  </a:cubicBezTo>
                  <a:cubicBezTo>
                    <a:pt x="578" y="1015"/>
                    <a:pt x="120" y="776"/>
                    <a:pt x="1" y="1075"/>
                  </a:cubicBezTo>
                  <a:cubicBezTo>
                    <a:pt x="159" y="1215"/>
                    <a:pt x="326" y="1267"/>
                    <a:pt x="496" y="1267"/>
                  </a:cubicBezTo>
                  <a:cubicBezTo>
                    <a:pt x="689" y="1267"/>
                    <a:pt x="885" y="1199"/>
                    <a:pt x="1075" y="1115"/>
                  </a:cubicBezTo>
                  <a:cubicBezTo>
                    <a:pt x="1303" y="1031"/>
                    <a:pt x="1538" y="976"/>
                    <a:pt x="1776" y="976"/>
                  </a:cubicBezTo>
                  <a:cubicBezTo>
                    <a:pt x="1933" y="976"/>
                    <a:pt x="2091" y="1000"/>
                    <a:pt x="2249" y="1055"/>
                  </a:cubicBezTo>
                  <a:cubicBezTo>
                    <a:pt x="2327" y="1061"/>
                    <a:pt x="2403" y="1067"/>
                    <a:pt x="2478" y="1067"/>
                  </a:cubicBezTo>
                  <a:cubicBezTo>
                    <a:pt x="2651" y="1067"/>
                    <a:pt x="2818" y="1035"/>
                    <a:pt x="2985" y="896"/>
                  </a:cubicBezTo>
                  <a:cubicBezTo>
                    <a:pt x="3084" y="776"/>
                    <a:pt x="2905" y="617"/>
                    <a:pt x="3025" y="498"/>
                  </a:cubicBezTo>
                  <a:cubicBezTo>
                    <a:pt x="3084" y="478"/>
                    <a:pt x="3124" y="418"/>
                    <a:pt x="3164" y="339"/>
                  </a:cubicBezTo>
                  <a:cubicBezTo>
                    <a:pt x="3164" y="200"/>
                    <a:pt x="3104" y="80"/>
                    <a:pt x="296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63" name="Google Shape;6567;p9">
              <a:extLst>
                <a:ext uri="{FF2B5EF4-FFF2-40B4-BE49-F238E27FC236}">
                  <a16:creationId xmlns:a16="http://schemas.microsoft.com/office/drawing/2014/main" id="{456D0D7A-DCB2-4BF5-A8FB-CE5DAE8CBF12}"/>
                </a:ext>
              </a:extLst>
            </p:cNvPr>
            <p:cNvSpPr/>
            <p:nvPr/>
          </p:nvSpPr>
          <p:spPr>
            <a:xfrm>
              <a:off x="3998225" y="4076800"/>
              <a:ext cx="96000" cy="76725"/>
            </a:xfrm>
            <a:custGeom>
              <a:avLst/>
              <a:gdLst/>
              <a:ahLst/>
              <a:cxnLst/>
              <a:rect l="l" t="t" r="r" b="b"/>
              <a:pathLst>
                <a:path w="3840" h="3069" extrusionOk="0">
                  <a:moveTo>
                    <a:pt x="164" y="0"/>
                  </a:moveTo>
                  <a:cubicBezTo>
                    <a:pt x="105" y="0"/>
                    <a:pt x="49" y="24"/>
                    <a:pt x="0" y="85"/>
                  </a:cubicBezTo>
                  <a:cubicBezTo>
                    <a:pt x="577" y="642"/>
                    <a:pt x="1194" y="1179"/>
                    <a:pt x="1850" y="1636"/>
                  </a:cubicBezTo>
                  <a:cubicBezTo>
                    <a:pt x="2487" y="2094"/>
                    <a:pt x="2964" y="2810"/>
                    <a:pt x="3740" y="3068"/>
                  </a:cubicBezTo>
                  <a:cubicBezTo>
                    <a:pt x="3760" y="3009"/>
                    <a:pt x="3800" y="2969"/>
                    <a:pt x="3840" y="2909"/>
                  </a:cubicBezTo>
                  <a:cubicBezTo>
                    <a:pt x="2666" y="1974"/>
                    <a:pt x="1472" y="1000"/>
                    <a:pt x="279" y="25"/>
                  </a:cubicBezTo>
                  <a:cubicBezTo>
                    <a:pt x="240" y="9"/>
                    <a:pt x="202" y="0"/>
                    <a:pt x="1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64" name="Google Shape;6568;p9">
              <a:extLst>
                <a:ext uri="{FF2B5EF4-FFF2-40B4-BE49-F238E27FC236}">
                  <a16:creationId xmlns:a16="http://schemas.microsoft.com/office/drawing/2014/main" id="{C3DE9847-45EA-4983-B424-A1DDE5BBCA0E}"/>
                </a:ext>
              </a:extLst>
            </p:cNvPr>
            <p:cNvSpPr/>
            <p:nvPr/>
          </p:nvSpPr>
          <p:spPr>
            <a:xfrm>
              <a:off x="4293625" y="4113725"/>
              <a:ext cx="67175" cy="27875"/>
            </a:xfrm>
            <a:custGeom>
              <a:avLst/>
              <a:gdLst/>
              <a:ahLst/>
              <a:cxnLst/>
              <a:rect l="l" t="t" r="r" b="b"/>
              <a:pathLst>
                <a:path w="2687" h="1115" extrusionOk="0">
                  <a:moveTo>
                    <a:pt x="1592" y="0"/>
                  </a:moveTo>
                  <a:lnTo>
                    <a:pt x="1592" y="0"/>
                  </a:lnTo>
                  <a:cubicBezTo>
                    <a:pt x="1035" y="80"/>
                    <a:pt x="518" y="139"/>
                    <a:pt x="1" y="338"/>
                  </a:cubicBezTo>
                  <a:cubicBezTo>
                    <a:pt x="100" y="557"/>
                    <a:pt x="438" y="458"/>
                    <a:pt x="518" y="716"/>
                  </a:cubicBezTo>
                  <a:cubicBezTo>
                    <a:pt x="478" y="855"/>
                    <a:pt x="538" y="955"/>
                    <a:pt x="637" y="1034"/>
                  </a:cubicBezTo>
                  <a:cubicBezTo>
                    <a:pt x="717" y="1074"/>
                    <a:pt x="796" y="1114"/>
                    <a:pt x="896" y="1114"/>
                  </a:cubicBezTo>
                  <a:cubicBezTo>
                    <a:pt x="1314" y="1054"/>
                    <a:pt x="1751" y="1074"/>
                    <a:pt x="2189" y="1054"/>
                  </a:cubicBezTo>
                  <a:cubicBezTo>
                    <a:pt x="2408" y="1015"/>
                    <a:pt x="2626" y="1015"/>
                    <a:pt x="2686" y="716"/>
                  </a:cubicBezTo>
                  <a:cubicBezTo>
                    <a:pt x="2626" y="656"/>
                    <a:pt x="2547" y="577"/>
                    <a:pt x="2487" y="557"/>
                  </a:cubicBezTo>
                  <a:cubicBezTo>
                    <a:pt x="2426" y="535"/>
                    <a:pt x="2365" y="527"/>
                    <a:pt x="2303" y="527"/>
                  </a:cubicBezTo>
                  <a:cubicBezTo>
                    <a:pt x="2101" y="527"/>
                    <a:pt x="1899" y="618"/>
                    <a:pt x="1696" y="618"/>
                  </a:cubicBezTo>
                  <a:cubicBezTo>
                    <a:pt x="1682" y="618"/>
                    <a:pt x="1667" y="618"/>
                    <a:pt x="1652" y="617"/>
                  </a:cubicBezTo>
                  <a:cubicBezTo>
                    <a:pt x="1638" y="603"/>
                    <a:pt x="1623" y="599"/>
                    <a:pt x="1606" y="599"/>
                  </a:cubicBezTo>
                  <a:cubicBezTo>
                    <a:pt x="1576" y="599"/>
                    <a:pt x="1541" y="613"/>
                    <a:pt x="1506" y="613"/>
                  </a:cubicBezTo>
                  <a:cubicBezTo>
                    <a:pt x="1475" y="613"/>
                    <a:pt x="1442" y="601"/>
                    <a:pt x="1413" y="557"/>
                  </a:cubicBezTo>
                  <a:lnTo>
                    <a:pt x="1413" y="497"/>
                  </a:lnTo>
                  <a:cubicBezTo>
                    <a:pt x="1493" y="338"/>
                    <a:pt x="1592" y="179"/>
                    <a:pt x="15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65" name="Google Shape;6569;p9">
              <a:extLst>
                <a:ext uri="{FF2B5EF4-FFF2-40B4-BE49-F238E27FC236}">
                  <a16:creationId xmlns:a16="http://schemas.microsoft.com/office/drawing/2014/main" id="{40B328D2-0E89-4CF7-82AF-6473AE8FA948}"/>
                </a:ext>
              </a:extLst>
            </p:cNvPr>
            <p:cNvSpPr/>
            <p:nvPr/>
          </p:nvSpPr>
          <p:spPr>
            <a:xfrm>
              <a:off x="4108125" y="4139075"/>
              <a:ext cx="47275" cy="33700"/>
            </a:xfrm>
            <a:custGeom>
              <a:avLst/>
              <a:gdLst/>
              <a:ahLst/>
              <a:cxnLst/>
              <a:rect l="l" t="t" r="r" b="b"/>
              <a:pathLst>
                <a:path w="1891" h="1348" extrusionOk="0">
                  <a:moveTo>
                    <a:pt x="1791" y="1"/>
                  </a:moveTo>
                  <a:cubicBezTo>
                    <a:pt x="1075" y="239"/>
                    <a:pt x="339" y="398"/>
                    <a:pt x="1" y="1234"/>
                  </a:cubicBezTo>
                  <a:cubicBezTo>
                    <a:pt x="85" y="1318"/>
                    <a:pt x="169" y="1347"/>
                    <a:pt x="254" y="1347"/>
                  </a:cubicBezTo>
                  <a:cubicBezTo>
                    <a:pt x="433" y="1347"/>
                    <a:pt x="613" y="1218"/>
                    <a:pt x="792" y="1218"/>
                  </a:cubicBezTo>
                  <a:cubicBezTo>
                    <a:pt x="827" y="1218"/>
                    <a:pt x="861" y="1222"/>
                    <a:pt x="896" y="1234"/>
                  </a:cubicBezTo>
                  <a:cubicBezTo>
                    <a:pt x="975" y="1234"/>
                    <a:pt x="1035" y="1214"/>
                    <a:pt x="1095" y="1214"/>
                  </a:cubicBezTo>
                  <a:cubicBezTo>
                    <a:pt x="1254" y="1134"/>
                    <a:pt x="1473" y="1194"/>
                    <a:pt x="1532" y="936"/>
                  </a:cubicBezTo>
                  <a:cubicBezTo>
                    <a:pt x="1493" y="697"/>
                    <a:pt x="1890" y="637"/>
                    <a:pt x="1791" y="379"/>
                  </a:cubicBezTo>
                  <a:lnTo>
                    <a:pt x="179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66" name="Google Shape;6570;p9">
              <a:extLst>
                <a:ext uri="{FF2B5EF4-FFF2-40B4-BE49-F238E27FC236}">
                  <a16:creationId xmlns:a16="http://schemas.microsoft.com/office/drawing/2014/main" id="{95FF3862-4600-4E5B-B34E-70815446C25E}"/>
                </a:ext>
              </a:extLst>
            </p:cNvPr>
            <p:cNvSpPr/>
            <p:nvPr/>
          </p:nvSpPr>
          <p:spPr>
            <a:xfrm>
              <a:off x="3880850" y="4036450"/>
              <a:ext cx="54250" cy="37500"/>
            </a:xfrm>
            <a:custGeom>
              <a:avLst/>
              <a:gdLst/>
              <a:ahLst/>
              <a:cxnLst/>
              <a:rect l="l" t="t" r="r" b="b"/>
              <a:pathLst>
                <a:path w="2170" h="1500" extrusionOk="0">
                  <a:moveTo>
                    <a:pt x="470" y="0"/>
                  </a:moveTo>
                  <a:cubicBezTo>
                    <a:pt x="388" y="0"/>
                    <a:pt x="311" y="45"/>
                    <a:pt x="239" y="127"/>
                  </a:cubicBezTo>
                  <a:cubicBezTo>
                    <a:pt x="1" y="266"/>
                    <a:pt x="677" y="525"/>
                    <a:pt x="200" y="644"/>
                  </a:cubicBezTo>
                  <a:cubicBezTo>
                    <a:pt x="180" y="823"/>
                    <a:pt x="299" y="903"/>
                    <a:pt x="438" y="963"/>
                  </a:cubicBezTo>
                  <a:cubicBezTo>
                    <a:pt x="578" y="1022"/>
                    <a:pt x="717" y="1042"/>
                    <a:pt x="876" y="1042"/>
                  </a:cubicBezTo>
                  <a:cubicBezTo>
                    <a:pt x="935" y="995"/>
                    <a:pt x="977" y="976"/>
                    <a:pt x="1006" y="976"/>
                  </a:cubicBezTo>
                  <a:cubicBezTo>
                    <a:pt x="1077" y="976"/>
                    <a:pt x="1081" y="1083"/>
                    <a:pt x="1095" y="1181"/>
                  </a:cubicBezTo>
                  <a:cubicBezTo>
                    <a:pt x="1234" y="1360"/>
                    <a:pt x="1473" y="1460"/>
                    <a:pt x="1711" y="1500"/>
                  </a:cubicBezTo>
                  <a:cubicBezTo>
                    <a:pt x="1891" y="1500"/>
                    <a:pt x="2070" y="1460"/>
                    <a:pt x="2169" y="1301"/>
                  </a:cubicBezTo>
                  <a:cubicBezTo>
                    <a:pt x="2030" y="963"/>
                    <a:pt x="1731" y="823"/>
                    <a:pt x="1493" y="644"/>
                  </a:cubicBezTo>
                  <a:cubicBezTo>
                    <a:pt x="1234" y="465"/>
                    <a:pt x="876" y="445"/>
                    <a:pt x="717" y="127"/>
                  </a:cubicBezTo>
                  <a:cubicBezTo>
                    <a:pt x="630" y="40"/>
                    <a:pt x="548" y="0"/>
                    <a:pt x="4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67" name="Google Shape;6571;p9">
              <a:extLst>
                <a:ext uri="{FF2B5EF4-FFF2-40B4-BE49-F238E27FC236}">
                  <a16:creationId xmlns:a16="http://schemas.microsoft.com/office/drawing/2014/main" id="{A65BC5AC-388A-4E97-A1F2-DA6548634DF6}"/>
                </a:ext>
              </a:extLst>
            </p:cNvPr>
            <p:cNvSpPr/>
            <p:nvPr/>
          </p:nvSpPr>
          <p:spPr>
            <a:xfrm>
              <a:off x="3894275" y="3957550"/>
              <a:ext cx="59225" cy="27450"/>
            </a:xfrm>
            <a:custGeom>
              <a:avLst/>
              <a:gdLst/>
              <a:ahLst/>
              <a:cxnLst/>
              <a:rect l="l" t="t" r="r" b="b"/>
              <a:pathLst>
                <a:path w="2369" h="1098" extrusionOk="0">
                  <a:moveTo>
                    <a:pt x="478" y="1"/>
                  </a:moveTo>
                  <a:cubicBezTo>
                    <a:pt x="240" y="21"/>
                    <a:pt x="1" y="80"/>
                    <a:pt x="200" y="399"/>
                  </a:cubicBezTo>
                  <a:cubicBezTo>
                    <a:pt x="498" y="816"/>
                    <a:pt x="995" y="777"/>
                    <a:pt x="1393" y="995"/>
                  </a:cubicBezTo>
                  <a:cubicBezTo>
                    <a:pt x="1403" y="995"/>
                    <a:pt x="1412" y="995"/>
                    <a:pt x="1421" y="995"/>
                  </a:cubicBezTo>
                  <a:cubicBezTo>
                    <a:pt x="1607" y="995"/>
                    <a:pt x="1798" y="1098"/>
                    <a:pt x="1978" y="1098"/>
                  </a:cubicBezTo>
                  <a:cubicBezTo>
                    <a:pt x="2117" y="1098"/>
                    <a:pt x="2250" y="1036"/>
                    <a:pt x="2368" y="816"/>
                  </a:cubicBezTo>
                  <a:cubicBezTo>
                    <a:pt x="2348" y="697"/>
                    <a:pt x="2269" y="598"/>
                    <a:pt x="2169" y="518"/>
                  </a:cubicBezTo>
                  <a:cubicBezTo>
                    <a:pt x="1930" y="239"/>
                    <a:pt x="1552" y="399"/>
                    <a:pt x="1254" y="279"/>
                  </a:cubicBezTo>
                  <a:cubicBezTo>
                    <a:pt x="1174" y="200"/>
                    <a:pt x="1095" y="180"/>
                    <a:pt x="995" y="180"/>
                  </a:cubicBezTo>
                  <a:cubicBezTo>
                    <a:pt x="896" y="180"/>
                    <a:pt x="836" y="140"/>
                    <a:pt x="737" y="120"/>
                  </a:cubicBezTo>
                  <a:lnTo>
                    <a:pt x="737" y="60"/>
                  </a:lnTo>
                  <a:cubicBezTo>
                    <a:pt x="657" y="21"/>
                    <a:pt x="578" y="1"/>
                    <a:pt x="4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68" name="Google Shape;6572;p9">
              <a:extLst>
                <a:ext uri="{FF2B5EF4-FFF2-40B4-BE49-F238E27FC236}">
                  <a16:creationId xmlns:a16="http://schemas.microsoft.com/office/drawing/2014/main" id="{10A86F33-F384-40AD-85BE-F9A0E67140AF}"/>
                </a:ext>
              </a:extLst>
            </p:cNvPr>
            <p:cNvSpPr/>
            <p:nvPr/>
          </p:nvSpPr>
          <p:spPr>
            <a:xfrm>
              <a:off x="4011150" y="4030175"/>
              <a:ext cx="63900" cy="40300"/>
            </a:xfrm>
            <a:custGeom>
              <a:avLst/>
              <a:gdLst/>
              <a:ahLst/>
              <a:cxnLst/>
              <a:rect l="l" t="t" r="r" b="b"/>
              <a:pathLst>
                <a:path w="2556" h="1612" extrusionOk="0">
                  <a:moveTo>
                    <a:pt x="259" y="0"/>
                  </a:moveTo>
                  <a:cubicBezTo>
                    <a:pt x="160" y="60"/>
                    <a:pt x="60" y="80"/>
                    <a:pt x="1" y="199"/>
                  </a:cubicBezTo>
                  <a:cubicBezTo>
                    <a:pt x="677" y="855"/>
                    <a:pt x="1572" y="1114"/>
                    <a:pt x="2348" y="1572"/>
                  </a:cubicBezTo>
                  <a:cubicBezTo>
                    <a:pt x="2403" y="1599"/>
                    <a:pt x="2444" y="1611"/>
                    <a:pt x="2475" y="1611"/>
                  </a:cubicBezTo>
                  <a:cubicBezTo>
                    <a:pt x="2553" y="1611"/>
                    <a:pt x="2556" y="1528"/>
                    <a:pt x="2527" y="1412"/>
                  </a:cubicBezTo>
                  <a:cubicBezTo>
                    <a:pt x="1851" y="855"/>
                    <a:pt x="955" y="577"/>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69" name="Google Shape;6573;p9">
              <a:extLst>
                <a:ext uri="{FF2B5EF4-FFF2-40B4-BE49-F238E27FC236}">
                  <a16:creationId xmlns:a16="http://schemas.microsoft.com/office/drawing/2014/main" id="{11E89CB2-7CB5-4C46-ADE4-39E17BA347C4}"/>
                </a:ext>
              </a:extLst>
            </p:cNvPr>
            <p:cNvSpPr/>
            <p:nvPr/>
          </p:nvSpPr>
          <p:spPr>
            <a:xfrm>
              <a:off x="3921150" y="4068450"/>
              <a:ext cx="53225" cy="33850"/>
            </a:xfrm>
            <a:custGeom>
              <a:avLst/>
              <a:gdLst/>
              <a:ahLst/>
              <a:cxnLst/>
              <a:rect l="l" t="t" r="r" b="b"/>
              <a:pathLst>
                <a:path w="2129" h="1354" extrusionOk="0">
                  <a:moveTo>
                    <a:pt x="557" y="1"/>
                  </a:moveTo>
                  <a:cubicBezTo>
                    <a:pt x="378" y="41"/>
                    <a:pt x="179" y="41"/>
                    <a:pt x="0" y="60"/>
                  </a:cubicBezTo>
                  <a:cubicBezTo>
                    <a:pt x="318" y="956"/>
                    <a:pt x="1253" y="1015"/>
                    <a:pt x="1950" y="1354"/>
                  </a:cubicBezTo>
                  <a:cubicBezTo>
                    <a:pt x="2049" y="1334"/>
                    <a:pt x="2089" y="1274"/>
                    <a:pt x="2129" y="1194"/>
                  </a:cubicBezTo>
                  <a:cubicBezTo>
                    <a:pt x="1731" y="657"/>
                    <a:pt x="1114" y="359"/>
                    <a:pt x="55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70" name="Google Shape;6574;p9">
              <a:extLst>
                <a:ext uri="{FF2B5EF4-FFF2-40B4-BE49-F238E27FC236}">
                  <a16:creationId xmlns:a16="http://schemas.microsoft.com/office/drawing/2014/main" id="{D6396FB9-1C97-4072-A3C3-B82B8968667E}"/>
                </a:ext>
              </a:extLst>
            </p:cNvPr>
            <p:cNvSpPr/>
            <p:nvPr/>
          </p:nvSpPr>
          <p:spPr>
            <a:xfrm>
              <a:off x="4424425" y="4013775"/>
              <a:ext cx="66675" cy="20400"/>
            </a:xfrm>
            <a:custGeom>
              <a:avLst/>
              <a:gdLst/>
              <a:ahLst/>
              <a:cxnLst/>
              <a:rect l="l" t="t" r="r" b="b"/>
              <a:pathLst>
                <a:path w="2667" h="816" extrusionOk="0">
                  <a:moveTo>
                    <a:pt x="1560" y="0"/>
                  </a:moveTo>
                  <a:cubicBezTo>
                    <a:pt x="1003" y="0"/>
                    <a:pt x="477" y="112"/>
                    <a:pt x="0" y="477"/>
                  </a:cubicBezTo>
                  <a:lnTo>
                    <a:pt x="0" y="815"/>
                  </a:lnTo>
                  <a:cubicBezTo>
                    <a:pt x="896" y="656"/>
                    <a:pt x="1811" y="557"/>
                    <a:pt x="2666" y="318"/>
                  </a:cubicBezTo>
                  <a:cubicBezTo>
                    <a:pt x="2547" y="318"/>
                    <a:pt x="2427" y="278"/>
                    <a:pt x="2308" y="278"/>
                  </a:cubicBezTo>
                  <a:cubicBezTo>
                    <a:pt x="2228" y="179"/>
                    <a:pt x="2169" y="39"/>
                    <a:pt x="1990" y="19"/>
                  </a:cubicBezTo>
                  <a:cubicBezTo>
                    <a:pt x="1845" y="7"/>
                    <a:pt x="1702" y="0"/>
                    <a:pt x="15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71" name="Google Shape;6575;p9">
              <a:extLst>
                <a:ext uri="{FF2B5EF4-FFF2-40B4-BE49-F238E27FC236}">
                  <a16:creationId xmlns:a16="http://schemas.microsoft.com/office/drawing/2014/main" id="{B24B7306-5F5B-4845-89EE-67934300624C}"/>
                </a:ext>
              </a:extLst>
            </p:cNvPr>
            <p:cNvSpPr/>
            <p:nvPr/>
          </p:nvSpPr>
          <p:spPr>
            <a:xfrm>
              <a:off x="4600475" y="3987200"/>
              <a:ext cx="66175" cy="16125"/>
            </a:xfrm>
            <a:custGeom>
              <a:avLst/>
              <a:gdLst/>
              <a:ahLst/>
              <a:cxnLst/>
              <a:rect l="l" t="t" r="r" b="b"/>
              <a:pathLst>
                <a:path w="2647" h="645" extrusionOk="0">
                  <a:moveTo>
                    <a:pt x="436" y="0"/>
                  </a:moveTo>
                  <a:cubicBezTo>
                    <a:pt x="399" y="0"/>
                    <a:pt x="360" y="2"/>
                    <a:pt x="319" y="8"/>
                  </a:cubicBezTo>
                  <a:cubicBezTo>
                    <a:pt x="259" y="28"/>
                    <a:pt x="179" y="48"/>
                    <a:pt x="100" y="108"/>
                  </a:cubicBezTo>
                  <a:cubicBezTo>
                    <a:pt x="60" y="187"/>
                    <a:pt x="0" y="247"/>
                    <a:pt x="0" y="327"/>
                  </a:cubicBezTo>
                  <a:cubicBezTo>
                    <a:pt x="60" y="446"/>
                    <a:pt x="140" y="545"/>
                    <a:pt x="179" y="645"/>
                  </a:cubicBezTo>
                  <a:lnTo>
                    <a:pt x="359" y="645"/>
                  </a:lnTo>
                  <a:cubicBezTo>
                    <a:pt x="418" y="585"/>
                    <a:pt x="478" y="560"/>
                    <a:pt x="540" y="560"/>
                  </a:cubicBezTo>
                  <a:cubicBezTo>
                    <a:pt x="602" y="560"/>
                    <a:pt x="667" y="585"/>
                    <a:pt x="736" y="625"/>
                  </a:cubicBezTo>
                  <a:cubicBezTo>
                    <a:pt x="796" y="634"/>
                    <a:pt x="856" y="638"/>
                    <a:pt x="916" y="638"/>
                  </a:cubicBezTo>
                  <a:cubicBezTo>
                    <a:pt x="1150" y="638"/>
                    <a:pt x="1384" y="583"/>
                    <a:pt x="1618" y="583"/>
                  </a:cubicBezTo>
                  <a:cubicBezTo>
                    <a:pt x="1722" y="583"/>
                    <a:pt x="1826" y="594"/>
                    <a:pt x="1930" y="625"/>
                  </a:cubicBezTo>
                  <a:cubicBezTo>
                    <a:pt x="1993" y="581"/>
                    <a:pt x="2069" y="573"/>
                    <a:pt x="2148" y="573"/>
                  </a:cubicBezTo>
                  <a:cubicBezTo>
                    <a:pt x="2194" y="573"/>
                    <a:pt x="2241" y="575"/>
                    <a:pt x="2288" y="575"/>
                  </a:cubicBezTo>
                  <a:cubicBezTo>
                    <a:pt x="2417" y="575"/>
                    <a:pt x="2547" y="555"/>
                    <a:pt x="2646" y="406"/>
                  </a:cubicBezTo>
                  <a:cubicBezTo>
                    <a:pt x="2527" y="108"/>
                    <a:pt x="2248" y="108"/>
                    <a:pt x="1990" y="88"/>
                  </a:cubicBezTo>
                  <a:cubicBezTo>
                    <a:pt x="1850" y="75"/>
                    <a:pt x="1709" y="72"/>
                    <a:pt x="1566" y="72"/>
                  </a:cubicBezTo>
                  <a:cubicBezTo>
                    <a:pt x="1495" y="72"/>
                    <a:pt x="1423" y="73"/>
                    <a:pt x="1351" y="73"/>
                  </a:cubicBezTo>
                  <a:cubicBezTo>
                    <a:pt x="1134" y="73"/>
                    <a:pt x="916" y="68"/>
                    <a:pt x="697" y="28"/>
                  </a:cubicBezTo>
                  <a:cubicBezTo>
                    <a:pt x="612" y="14"/>
                    <a:pt x="528" y="0"/>
                    <a:pt x="4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72" name="Google Shape;6576;p9">
              <a:extLst>
                <a:ext uri="{FF2B5EF4-FFF2-40B4-BE49-F238E27FC236}">
                  <a16:creationId xmlns:a16="http://schemas.microsoft.com/office/drawing/2014/main" id="{E72F6742-51CE-44FC-B6B4-37EC3FA99F88}"/>
                </a:ext>
              </a:extLst>
            </p:cNvPr>
            <p:cNvSpPr/>
            <p:nvPr/>
          </p:nvSpPr>
          <p:spPr>
            <a:xfrm>
              <a:off x="4137975" y="4136600"/>
              <a:ext cx="59700" cy="25150"/>
            </a:xfrm>
            <a:custGeom>
              <a:avLst/>
              <a:gdLst/>
              <a:ahLst/>
              <a:cxnLst/>
              <a:rect l="l" t="t" r="r" b="b"/>
              <a:pathLst>
                <a:path w="2388" h="1006" extrusionOk="0">
                  <a:moveTo>
                    <a:pt x="2049" y="0"/>
                  </a:moveTo>
                  <a:cubicBezTo>
                    <a:pt x="1691" y="100"/>
                    <a:pt x="1353" y="219"/>
                    <a:pt x="995" y="318"/>
                  </a:cubicBezTo>
                  <a:cubicBezTo>
                    <a:pt x="935" y="378"/>
                    <a:pt x="876" y="398"/>
                    <a:pt x="796" y="438"/>
                  </a:cubicBezTo>
                  <a:cubicBezTo>
                    <a:pt x="756" y="438"/>
                    <a:pt x="677" y="478"/>
                    <a:pt x="637" y="478"/>
                  </a:cubicBezTo>
                  <a:cubicBezTo>
                    <a:pt x="557" y="617"/>
                    <a:pt x="398" y="637"/>
                    <a:pt x="259" y="657"/>
                  </a:cubicBezTo>
                  <a:cubicBezTo>
                    <a:pt x="159" y="696"/>
                    <a:pt x="0" y="657"/>
                    <a:pt x="60" y="836"/>
                  </a:cubicBezTo>
                  <a:cubicBezTo>
                    <a:pt x="80" y="895"/>
                    <a:pt x="179" y="915"/>
                    <a:pt x="259" y="975"/>
                  </a:cubicBezTo>
                  <a:cubicBezTo>
                    <a:pt x="344" y="996"/>
                    <a:pt x="427" y="1005"/>
                    <a:pt x="508" y="1005"/>
                  </a:cubicBezTo>
                  <a:cubicBezTo>
                    <a:pt x="879" y="1005"/>
                    <a:pt x="1209" y="811"/>
                    <a:pt x="1552" y="696"/>
                  </a:cubicBezTo>
                  <a:cubicBezTo>
                    <a:pt x="1631" y="657"/>
                    <a:pt x="1691" y="617"/>
                    <a:pt x="1771" y="597"/>
                  </a:cubicBezTo>
                  <a:cubicBezTo>
                    <a:pt x="1970" y="478"/>
                    <a:pt x="2367" y="537"/>
                    <a:pt x="2387" y="139"/>
                  </a:cubicBezTo>
                  <a:cubicBezTo>
                    <a:pt x="2268" y="119"/>
                    <a:pt x="2129" y="119"/>
                    <a:pt x="204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73" name="Google Shape;6577;p9">
              <a:extLst>
                <a:ext uri="{FF2B5EF4-FFF2-40B4-BE49-F238E27FC236}">
                  <a16:creationId xmlns:a16="http://schemas.microsoft.com/office/drawing/2014/main" id="{28B8CE8A-D261-460C-AE43-4E1C756423E1}"/>
                </a:ext>
              </a:extLst>
            </p:cNvPr>
            <p:cNvSpPr/>
            <p:nvPr/>
          </p:nvSpPr>
          <p:spPr>
            <a:xfrm>
              <a:off x="4319500" y="4058175"/>
              <a:ext cx="55225" cy="18025"/>
            </a:xfrm>
            <a:custGeom>
              <a:avLst/>
              <a:gdLst/>
              <a:ahLst/>
              <a:cxnLst/>
              <a:rect l="l" t="t" r="r" b="b"/>
              <a:pathLst>
                <a:path w="2209" h="721" extrusionOk="0">
                  <a:moveTo>
                    <a:pt x="1856" y="0"/>
                  </a:moveTo>
                  <a:cubicBezTo>
                    <a:pt x="1310" y="0"/>
                    <a:pt x="907" y="239"/>
                    <a:pt x="478" y="273"/>
                  </a:cubicBezTo>
                  <a:cubicBezTo>
                    <a:pt x="259" y="292"/>
                    <a:pt x="100" y="432"/>
                    <a:pt x="0" y="631"/>
                  </a:cubicBezTo>
                  <a:cubicBezTo>
                    <a:pt x="66" y="697"/>
                    <a:pt x="131" y="721"/>
                    <a:pt x="195" y="721"/>
                  </a:cubicBezTo>
                  <a:cubicBezTo>
                    <a:pt x="372" y="721"/>
                    <a:pt x="545" y="538"/>
                    <a:pt x="723" y="538"/>
                  </a:cubicBezTo>
                  <a:cubicBezTo>
                    <a:pt x="773" y="538"/>
                    <a:pt x="824" y="553"/>
                    <a:pt x="875" y="591"/>
                  </a:cubicBezTo>
                  <a:cubicBezTo>
                    <a:pt x="1313" y="571"/>
                    <a:pt x="1691" y="352"/>
                    <a:pt x="2208" y="34"/>
                  </a:cubicBezTo>
                  <a:cubicBezTo>
                    <a:pt x="2084" y="10"/>
                    <a:pt x="1967" y="0"/>
                    <a:pt x="18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74" name="Google Shape;6578;p9">
              <a:extLst>
                <a:ext uri="{FF2B5EF4-FFF2-40B4-BE49-F238E27FC236}">
                  <a16:creationId xmlns:a16="http://schemas.microsoft.com/office/drawing/2014/main" id="{4920F117-1A40-4E65-91F7-2A365156607E}"/>
                </a:ext>
              </a:extLst>
            </p:cNvPr>
            <p:cNvSpPr/>
            <p:nvPr/>
          </p:nvSpPr>
          <p:spPr>
            <a:xfrm>
              <a:off x="4647225" y="3985900"/>
              <a:ext cx="58700" cy="18925"/>
            </a:xfrm>
            <a:custGeom>
              <a:avLst/>
              <a:gdLst/>
              <a:ahLst/>
              <a:cxnLst/>
              <a:rect l="l" t="t" r="r" b="b"/>
              <a:pathLst>
                <a:path w="2348" h="757" extrusionOk="0">
                  <a:moveTo>
                    <a:pt x="518" y="1"/>
                  </a:moveTo>
                  <a:cubicBezTo>
                    <a:pt x="378" y="1"/>
                    <a:pt x="259" y="40"/>
                    <a:pt x="120" y="100"/>
                  </a:cubicBezTo>
                  <a:cubicBezTo>
                    <a:pt x="20" y="180"/>
                    <a:pt x="0" y="259"/>
                    <a:pt x="60" y="359"/>
                  </a:cubicBezTo>
                  <a:cubicBezTo>
                    <a:pt x="81" y="361"/>
                    <a:pt x="103" y="362"/>
                    <a:pt x="126" y="362"/>
                  </a:cubicBezTo>
                  <a:cubicBezTo>
                    <a:pt x="179" y="362"/>
                    <a:pt x="237" y="358"/>
                    <a:pt x="298" y="358"/>
                  </a:cubicBezTo>
                  <a:cubicBezTo>
                    <a:pt x="418" y="358"/>
                    <a:pt x="551" y="375"/>
                    <a:pt x="677" y="478"/>
                  </a:cubicBezTo>
                  <a:cubicBezTo>
                    <a:pt x="418" y="558"/>
                    <a:pt x="179" y="498"/>
                    <a:pt x="60" y="677"/>
                  </a:cubicBezTo>
                  <a:cubicBezTo>
                    <a:pt x="203" y="702"/>
                    <a:pt x="348" y="710"/>
                    <a:pt x="492" y="710"/>
                  </a:cubicBezTo>
                  <a:cubicBezTo>
                    <a:pt x="824" y="710"/>
                    <a:pt x="1158" y="665"/>
                    <a:pt x="1491" y="665"/>
                  </a:cubicBezTo>
                  <a:cubicBezTo>
                    <a:pt x="1718" y="665"/>
                    <a:pt x="1944" y="686"/>
                    <a:pt x="2169" y="757"/>
                  </a:cubicBezTo>
                  <a:cubicBezTo>
                    <a:pt x="2208" y="737"/>
                    <a:pt x="2288" y="737"/>
                    <a:pt x="2348" y="737"/>
                  </a:cubicBezTo>
                  <a:cubicBezTo>
                    <a:pt x="2348" y="279"/>
                    <a:pt x="1970" y="279"/>
                    <a:pt x="1691" y="200"/>
                  </a:cubicBezTo>
                  <a:cubicBezTo>
                    <a:pt x="1293" y="140"/>
                    <a:pt x="915" y="40"/>
                    <a:pt x="51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75" name="Google Shape;6579;p9">
              <a:extLst>
                <a:ext uri="{FF2B5EF4-FFF2-40B4-BE49-F238E27FC236}">
                  <a16:creationId xmlns:a16="http://schemas.microsoft.com/office/drawing/2014/main" id="{031734FA-D0B7-4B7D-A062-28AC6A15C2A7}"/>
                </a:ext>
              </a:extLst>
            </p:cNvPr>
            <p:cNvSpPr/>
            <p:nvPr/>
          </p:nvSpPr>
          <p:spPr>
            <a:xfrm>
              <a:off x="4179225" y="4139575"/>
              <a:ext cx="45300" cy="16925"/>
            </a:xfrm>
            <a:custGeom>
              <a:avLst/>
              <a:gdLst/>
              <a:ahLst/>
              <a:cxnLst/>
              <a:rect l="l" t="t" r="r" b="b"/>
              <a:pathLst>
                <a:path w="1812" h="677" extrusionOk="0">
                  <a:moveTo>
                    <a:pt x="737" y="0"/>
                  </a:moveTo>
                  <a:cubicBezTo>
                    <a:pt x="578" y="259"/>
                    <a:pt x="200" y="100"/>
                    <a:pt x="21" y="359"/>
                  </a:cubicBezTo>
                  <a:cubicBezTo>
                    <a:pt x="0" y="587"/>
                    <a:pt x="104" y="615"/>
                    <a:pt x="228" y="615"/>
                  </a:cubicBezTo>
                  <a:cubicBezTo>
                    <a:pt x="268" y="615"/>
                    <a:pt x="311" y="612"/>
                    <a:pt x="352" y="612"/>
                  </a:cubicBezTo>
                  <a:cubicBezTo>
                    <a:pt x="426" y="612"/>
                    <a:pt x="496" y="622"/>
                    <a:pt x="538" y="677"/>
                  </a:cubicBezTo>
                  <a:cubicBezTo>
                    <a:pt x="956" y="557"/>
                    <a:pt x="1414" y="577"/>
                    <a:pt x="1812" y="378"/>
                  </a:cubicBezTo>
                  <a:cubicBezTo>
                    <a:pt x="1787" y="297"/>
                    <a:pt x="1729" y="285"/>
                    <a:pt x="1665" y="285"/>
                  </a:cubicBezTo>
                  <a:cubicBezTo>
                    <a:pt x="1641" y="285"/>
                    <a:pt x="1616" y="287"/>
                    <a:pt x="1591" y="287"/>
                  </a:cubicBezTo>
                  <a:cubicBezTo>
                    <a:pt x="1523" y="287"/>
                    <a:pt x="1460" y="275"/>
                    <a:pt x="1434" y="179"/>
                  </a:cubicBezTo>
                  <a:lnTo>
                    <a:pt x="1434" y="20"/>
                  </a:lnTo>
                  <a:cubicBezTo>
                    <a:pt x="1215" y="0"/>
                    <a:pt x="956" y="0"/>
                    <a:pt x="73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76" name="Google Shape;6580;p9">
              <a:extLst>
                <a:ext uri="{FF2B5EF4-FFF2-40B4-BE49-F238E27FC236}">
                  <a16:creationId xmlns:a16="http://schemas.microsoft.com/office/drawing/2014/main" id="{08CE0472-BE4D-42DB-98C2-7106D6F38EA7}"/>
                </a:ext>
              </a:extLst>
            </p:cNvPr>
            <p:cNvSpPr/>
            <p:nvPr/>
          </p:nvSpPr>
          <p:spPr>
            <a:xfrm>
              <a:off x="3967400" y="3999825"/>
              <a:ext cx="50250" cy="35325"/>
            </a:xfrm>
            <a:custGeom>
              <a:avLst/>
              <a:gdLst/>
              <a:ahLst/>
              <a:cxnLst/>
              <a:rect l="l" t="t" r="r" b="b"/>
              <a:pathLst>
                <a:path w="2010" h="1413" extrusionOk="0">
                  <a:moveTo>
                    <a:pt x="60" y="1"/>
                  </a:moveTo>
                  <a:cubicBezTo>
                    <a:pt x="60" y="1"/>
                    <a:pt x="40" y="20"/>
                    <a:pt x="20" y="80"/>
                  </a:cubicBezTo>
                  <a:cubicBezTo>
                    <a:pt x="0" y="120"/>
                    <a:pt x="20" y="160"/>
                    <a:pt x="60" y="219"/>
                  </a:cubicBezTo>
                  <a:cubicBezTo>
                    <a:pt x="517" y="796"/>
                    <a:pt x="1253" y="936"/>
                    <a:pt x="1790" y="1413"/>
                  </a:cubicBezTo>
                  <a:cubicBezTo>
                    <a:pt x="1850" y="1333"/>
                    <a:pt x="1930" y="1294"/>
                    <a:pt x="2009" y="1214"/>
                  </a:cubicBezTo>
                  <a:cubicBezTo>
                    <a:pt x="1432" y="697"/>
                    <a:pt x="716" y="379"/>
                    <a:pt x="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77" name="Google Shape;6581;p9">
              <a:extLst>
                <a:ext uri="{FF2B5EF4-FFF2-40B4-BE49-F238E27FC236}">
                  <a16:creationId xmlns:a16="http://schemas.microsoft.com/office/drawing/2014/main" id="{A09F5F65-1223-4482-A4ED-1D1E0A0E8FF4}"/>
                </a:ext>
              </a:extLst>
            </p:cNvPr>
            <p:cNvSpPr/>
            <p:nvPr/>
          </p:nvSpPr>
          <p:spPr>
            <a:xfrm>
              <a:off x="3890300" y="4008275"/>
              <a:ext cx="43800" cy="25900"/>
            </a:xfrm>
            <a:custGeom>
              <a:avLst/>
              <a:gdLst/>
              <a:ahLst/>
              <a:cxnLst/>
              <a:rect l="l" t="t" r="r" b="b"/>
              <a:pathLst>
                <a:path w="1752" h="1036" extrusionOk="0">
                  <a:moveTo>
                    <a:pt x="140" y="1"/>
                  </a:moveTo>
                  <a:cubicBezTo>
                    <a:pt x="100" y="140"/>
                    <a:pt x="40" y="239"/>
                    <a:pt x="1" y="319"/>
                  </a:cubicBezTo>
                  <a:cubicBezTo>
                    <a:pt x="657" y="319"/>
                    <a:pt x="1135" y="876"/>
                    <a:pt x="1751" y="1035"/>
                  </a:cubicBezTo>
                  <a:cubicBezTo>
                    <a:pt x="1333" y="498"/>
                    <a:pt x="896" y="41"/>
                    <a:pt x="14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78" name="Google Shape;6582;p9">
              <a:extLst>
                <a:ext uri="{FF2B5EF4-FFF2-40B4-BE49-F238E27FC236}">
                  <a16:creationId xmlns:a16="http://schemas.microsoft.com/office/drawing/2014/main" id="{5E579B04-E447-4978-8D79-955337EBF904}"/>
                </a:ext>
              </a:extLst>
            </p:cNvPr>
            <p:cNvSpPr/>
            <p:nvPr/>
          </p:nvSpPr>
          <p:spPr>
            <a:xfrm>
              <a:off x="3864450" y="3946550"/>
              <a:ext cx="43775" cy="20975"/>
            </a:xfrm>
            <a:custGeom>
              <a:avLst/>
              <a:gdLst/>
              <a:ahLst/>
              <a:cxnLst/>
              <a:rect l="l" t="t" r="r" b="b"/>
              <a:pathLst>
                <a:path w="1751" h="839" extrusionOk="0">
                  <a:moveTo>
                    <a:pt x="322" y="0"/>
                  </a:moveTo>
                  <a:cubicBezTo>
                    <a:pt x="204" y="0"/>
                    <a:pt x="94" y="28"/>
                    <a:pt x="0" y="142"/>
                  </a:cubicBezTo>
                  <a:cubicBezTo>
                    <a:pt x="140" y="182"/>
                    <a:pt x="259" y="242"/>
                    <a:pt x="338" y="361"/>
                  </a:cubicBezTo>
                  <a:cubicBezTo>
                    <a:pt x="677" y="520"/>
                    <a:pt x="1055" y="679"/>
                    <a:pt x="1393" y="839"/>
                  </a:cubicBezTo>
                  <a:cubicBezTo>
                    <a:pt x="1393" y="620"/>
                    <a:pt x="1532" y="560"/>
                    <a:pt x="1731" y="540"/>
                  </a:cubicBezTo>
                  <a:cubicBezTo>
                    <a:pt x="1751" y="540"/>
                    <a:pt x="1751" y="520"/>
                    <a:pt x="1711" y="461"/>
                  </a:cubicBezTo>
                  <a:cubicBezTo>
                    <a:pt x="1711" y="421"/>
                    <a:pt x="1691" y="381"/>
                    <a:pt x="1651" y="361"/>
                  </a:cubicBezTo>
                  <a:cubicBezTo>
                    <a:pt x="1552" y="341"/>
                    <a:pt x="1452" y="341"/>
                    <a:pt x="1353" y="321"/>
                  </a:cubicBezTo>
                  <a:cubicBezTo>
                    <a:pt x="1253" y="242"/>
                    <a:pt x="1094" y="282"/>
                    <a:pt x="995" y="162"/>
                  </a:cubicBezTo>
                  <a:cubicBezTo>
                    <a:pt x="895" y="83"/>
                    <a:pt x="756" y="122"/>
                    <a:pt x="657" y="23"/>
                  </a:cubicBezTo>
                  <a:cubicBezTo>
                    <a:pt x="543" y="23"/>
                    <a:pt x="429" y="0"/>
                    <a:pt x="3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79" name="Google Shape;6583;p9">
              <a:extLst>
                <a:ext uri="{FF2B5EF4-FFF2-40B4-BE49-F238E27FC236}">
                  <a16:creationId xmlns:a16="http://schemas.microsoft.com/office/drawing/2014/main" id="{95F41773-C69E-4532-8C58-FEAF069B9AB8}"/>
                </a:ext>
              </a:extLst>
            </p:cNvPr>
            <p:cNvSpPr/>
            <p:nvPr/>
          </p:nvSpPr>
          <p:spPr>
            <a:xfrm>
              <a:off x="4069825" y="4065475"/>
              <a:ext cx="47775" cy="17625"/>
            </a:xfrm>
            <a:custGeom>
              <a:avLst/>
              <a:gdLst/>
              <a:ahLst/>
              <a:cxnLst/>
              <a:rect l="l" t="t" r="r" b="b"/>
              <a:pathLst>
                <a:path w="1911" h="705" extrusionOk="0">
                  <a:moveTo>
                    <a:pt x="180" y="0"/>
                  </a:moveTo>
                  <a:cubicBezTo>
                    <a:pt x="100" y="60"/>
                    <a:pt x="41" y="100"/>
                    <a:pt x="1" y="160"/>
                  </a:cubicBezTo>
                  <a:cubicBezTo>
                    <a:pt x="220" y="458"/>
                    <a:pt x="598" y="498"/>
                    <a:pt x="896" y="697"/>
                  </a:cubicBezTo>
                  <a:cubicBezTo>
                    <a:pt x="924" y="695"/>
                    <a:pt x="953" y="694"/>
                    <a:pt x="982" y="694"/>
                  </a:cubicBezTo>
                  <a:cubicBezTo>
                    <a:pt x="1088" y="694"/>
                    <a:pt x="1200" y="704"/>
                    <a:pt x="1321" y="704"/>
                  </a:cubicBezTo>
                  <a:cubicBezTo>
                    <a:pt x="1496" y="704"/>
                    <a:pt x="1689" y="683"/>
                    <a:pt x="1911" y="577"/>
                  </a:cubicBezTo>
                  <a:cubicBezTo>
                    <a:pt x="1214" y="458"/>
                    <a:pt x="677" y="259"/>
                    <a:pt x="18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80" name="Google Shape;6584;p9">
              <a:extLst>
                <a:ext uri="{FF2B5EF4-FFF2-40B4-BE49-F238E27FC236}">
                  <a16:creationId xmlns:a16="http://schemas.microsoft.com/office/drawing/2014/main" id="{DB226718-1132-463C-A8B5-BD16882E880E}"/>
                </a:ext>
              </a:extLst>
            </p:cNvPr>
            <p:cNvSpPr/>
            <p:nvPr/>
          </p:nvSpPr>
          <p:spPr>
            <a:xfrm>
              <a:off x="3929100" y="3975275"/>
              <a:ext cx="46275" cy="19650"/>
            </a:xfrm>
            <a:custGeom>
              <a:avLst/>
              <a:gdLst/>
              <a:ahLst/>
              <a:cxnLst/>
              <a:rect l="l" t="t" r="r" b="b"/>
              <a:pathLst>
                <a:path w="1851" h="786" extrusionOk="0">
                  <a:moveTo>
                    <a:pt x="1145" y="1"/>
                  </a:moveTo>
                  <a:cubicBezTo>
                    <a:pt x="1050" y="1"/>
                    <a:pt x="973" y="30"/>
                    <a:pt x="895" y="107"/>
                  </a:cubicBezTo>
                  <a:cubicBezTo>
                    <a:pt x="833" y="207"/>
                    <a:pt x="747" y="252"/>
                    <a:pt x="652" y="252"/>
                  </a:cubicBezTo>
                  <a:cubicBezTo>
                    <a:pt x="596" y="252"/>
                    <a:pt x="537" y="236"/>
                    <a:pt x="478" y="207"/>
                  </a:cubicBezTo>
                  <a:cubicBezTo>
                    <a:pt x="419" y="183"/>
                    <a:pt x="368" y="174"/>
                    <a:pt x="320" y="174"/>
                  </a:cubicBezTo>
                  <a:cubicBezTo>
                    <a:pt x="205" y="174"/>
                    <a:pt x="113" y="230"/>
                    <a:pt x="0" y="286"/>
                  </a:cubicBezTo>
                  <a:cubicBezTo>
                    <a:pt x="179" y="485"/>
                    <a:pt x="398" y="605"/>
                    <a:pt x="677" y="664"/>
                  </a:cubicBezTo>
                  <a:cubicBezTo>
                    <a:pt x="736" y="625"/>
                    <a:pt x="796" y="625"/>
                    <a:pt x="876" y="625"/>
                  </a:cubicBezTo>
                  <a:cubicBezTo>
                    <a:pt x="1117" y="662"/>
                    <a:pt x="1324" y="786"/>
                    <a:pt x="1545" y="786"/>
                  </a:cubicBezTo>
                  <a:cubicBezTo>
                    <a:pt x="1560" y="786"/>
                    <a:pt x="1576" y="785"/>
                    <a:pt x="1592" y="784"/>
                  </a:cubicBezTo>
                  <a:lnTo>
                    <a:pt x="1771" y="784"/>
                  </a:lnTo>
                  <a:cubicBezTo>
                    <a:pt x="1811" y="704"/>
                    <a:pt x="1850" y="625"/>
                    <a:pt x="1850" y="565"/>
                  </a:cubicBezTo>
                  <a:cubicBezTo>
                    <a:pt x="1751" y="286"/>
                    <a:pt x="1492" y="127"/>
                    <a:pt x="1234" y="8"/>
                  </a:cubicBezTo>
                  <a:cubicBezTo>
                    <a:pt x="1202" y="3"/>
                    <a:pt x="1173" y="1"/>
                    <a:pt x="114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81" name="Google Shape;6585;p9">
              <a:extLst>
                <a:ext uri="{FF2B5EF4-FFF2-40B4-BE49-F238E27FC236}">
                  <a16:creationId xmlns:a16="http://schemas.microsoft.com/office/drawing/2014/main" id="{1092849F-F4CD-4FD2-901B-4CD46D775F83}"/>
                </a:ext>
              </a:extLst>
            </p:cNvPr>
            <p:cNvSpPr/>
            <p:nvPr/>
          </p:nvSpPr>
          <p:spPr>
            <a:xfrm>
              <a:off x="3934075" y="4034625"/>
              <a:ext cx="39800" cy="25400"/>
            </a:xfrm>
            <a:custGeom>
              <a:avLst/>
              <a:gdLst/>
              <a:ahLst/>
              <a:cxnLst/>
              <a:rect l="l" t="t" r="r" b="b"/>
              <a:pathLst>
                <a:path w="1592" h="1016" extrusionOk="0">
                  <a:moveTo>
                    <a:pt x="38" y="1"/>
                  </a:moveTo>
                  <a:cubicBezTo>
                    <a:pt x="25" y="1"/>
                    <a:pt x="13" y="1"/>
                    <a:pt x="0" y="1"/>
                  </a:cubicBezTo>
                  <a:cubicBezTo>
                    <a:pt x="378" y="439"/>
                    <a:pt x="955" y="677"/>
                    <a:pt x="1433" y="1016"/>
                  </a:cubicBezTo>
                  <a:cubicBezTo>
                    <a:pt x="1532" y="996"/>
                    <a:pt x="1572" y="936"/>
                    <a:pt x="1592" y="876"/>
                  </a:cubicBezTo>
                  <a:cubicBezTo>
                    <a:pt x="1103" y="525"/>
                    <a:pt x="711" y="1"/>
                    <a:pt x="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82" name="Google Shape;6586;p9">
              <a:extLst>
                <a:ext uri="{FF2B5EF4-FFF2-40B4-BE49-F238E27FC236}">
                  <a16:creationId xmlns:a16="http://schemas.microsoft.com/office/drawing/2014/main" id="{7736D756-6235-4D1E-A8B3-2967430D5B22}"/>
                </a:ext>
              </a:extLst>
            </p:cNvPr>
            <p:cNvSpPr/>
            <p:nvPr/>
          </p:nvSpPr>
          <p:spPr>
            <a:xfrm>
              <a:off x="3973850" y="4056525"/>
              <a:ext cx="31350" cy="21400"/>
            </a:xfrm>
            <a:custGeom>
              <a:avLst/>
              <a:gdLst/>
              <a:ahLst/>
              <a:cxnLst/>
              <a:rect l="l" t="t" r="r" b="b"/>
              <a:pathLst>
                <a:path w="1254" h="856" extrusionOk="0">
                  <a:moveTo>
                    <a:pt x="180" y="0"/>
                  </a:moveTo>
                  <a:cubicBezTo>
                    <a:pt x="100" y="40"/>
                    <a:pt x="60" y="100"/>
                    <a:pt x="1" y="160"/>
                  </a:cubicBezTo>
                  <a:cubicBezTo>
                    <a:pt x="339" y="398"/>
                    <a:pt x="578" y="736"/>
                    <a:pt x="995" y="856"/>
                  </a:cubicBezTo>
                  <a:cubicBezTo>
                    <a:pt x="1075" y="856"/>
                    <a:pt x="1174" y="836"/>
                    <a:pt x="1254" y="836"/>
                  </a:cubicBezTo>
                  <a:cubicBezTo>
                    <a:pt x="936" y="518"/>
                    <a:pt x="558" y="239"/>
                    <a:pt x="18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83" name="Google Shape;6587;p9">
              <a:extLst>
                <a:ext uri="{FF2B5EF4-FFF2-40B4-BE49-F238E27FC236}">
                  <a16:creationId xmlns:a16="http://schemas.microsoft.com/office/drawing/2014/main" id="{904597D8-0241-4CEF-8348-886DA549BC4A}"/>
                </a:ext>
              </a:extLst>
            </p:cNvPr>
            <p:cNvSpPr/>
            <p:nvPr/>
          </p:nvSpPr>
          <p:spPr>
            <a:xfrm>
              <a:off x="4105150" y="4167250"/>
              <a:ext cx="26375" cy="9900"/>
            </a:xfrm>
            <a:custGeom>
              <a:avLst/>
              <a:gdLst/>
              <a:ahLst/>
              <a:cxnLst/>
              <a:rect l="l" t="t" r="r" b="b"/>
              <a:pathLst>
                <a:path w="1055" h="396" extrusionOk="0">
                  <a:moveTo>
                    <a:pt x="808" y="0"/>
                  </a:moveTo>
                  <a:cubicBezTo>
                    <a:pt x="631" y="0"/>
                    <a:pt x="461" y="135"/>
                    <a:pt x="288" y="135"/>
                  </a:cubicBezTo>
                  <a:cubicBezTo>
                    <a:pt x="245" y="135"/>
                    <a:pt x="203" y="127"/>
                    <a:pt x="159" y="107"/>
                  </a:cubicBezTo>
                  <a:cubicBezTo>
                    <a:pt x="100" y="186"/>
                    <a:pt x="60" y="246"/>
                    <a:pt x="0" y="306"/>
                  </a:cubicBezTo>
                  <a:cubicBezTo>
                    <a:pt x="107" y="370"/>
                    <a:pt x="209" y="395"/>
                    <a:pt x="306" y="395"/>
                  </a:cubicBezTo>
                  <a:cubicBezTo>
                    <a:pt x="571" y="395"/>
                    <a:pt x="807" y="209"/>
                    <a:pt x="1055" y="107"/>
                  </a:cubicBezTo>
                  <a:cubicBezTo>
                    <a:pt x="970" y="28"/>
                    <a:pt x="888" y="0"/>
                    <a:pt x="8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84" name="Google Shape;6588;p9">
              <a:extLst>
                <a:ext uri="{FF2B5EF4-FFF2-40B4-BE49-F238E27FC236}">
                  <a16:creationId xmlns:a16="http://schemas.microsoft.com/office/drawing/2014/main" id="{6DAB68D7-59AB-4620-B725-838E98CBA17A}"/>
                </a:ext>
              </a:extLst>
            </p:cNvPr>
            <p:cNvSpPr/>
            <p:nvPr/>
          </p:nvSpPr>
          <p:spPr>
            <a:xfrm>
              <a:off x="4309225" y="4069375"/>
              <a:ext cx="31675" cy="13775"/>
            </a:xfrm>
            <a:custGeom>
              <a:avLst/>
              <a:gdLst/>
              <a:ahLst/>
              <a:cxnLst/>
              <a:rect l="l" t="t" r="r" b="b"/>
              <a:pathLst>
                <a:path w="1267" h="551" extrusionOk="0">
                  <a:moveTo>
                    <a:pt x="1008" y="1"/>
                  </a:moveTo>
                  <a:cubicBezTo>
                    <a:pt x="817" y="1"/>
                    <a:pt x="632" y="185"/>
                    <a:pt x="448" y="185"/>
                  </a:cubicBezTo>
                  <a:cubicBezTo>
                    <a:pt x="436" y="185"/>
                    <a:pt x="423" y="184"/>
                    <a:pt x="411" y="183"/>
                  </a:cubicBezTo>
                  <a:cubicBezTo>
                    <a:pt x="292" y="203"/>
                    <a:pt x="152" y="203"/>
                    <a:pt x="33" y="322"/>
                  </a:cubicBezTo>
                  <a:cubicBezTo>
                    <a:pt x="0" y="471"/>
                    <a:pt x="49" y="551"/>
                    <a:pt x="158" y="551"/>
                  </a:cubicBezTo>
                  <a:cubicBezTo>
                    <a:pt x="181" y="551"/>
                    <a:pt x="205" y="547"/>
                    <a:pt x="232" y="541"/>
                  </a:cubicBezTo>
                  <a:cubicBezTo>
                    <a:pt x="332" y="401"/>
                    <a:pt x="511" y="441"/>
                    <a:pt x="630" y="362"/>
                  </a:cubicBezTo>
                  <a:cubicBezTo>
                    <a:pt x="829" y="302"/>
                    <a:pt x="1068" y="222"/>
                    <a:pt x="1266" y="143"/>
                  </a:cubicBezTo>
                  <a:cubicBezTo>
                    <a:pt x="1179" y="37"/>
                    <a:pt x="1093" y="1"/>
                    <a:pt x="100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85" name="Google Shape;6589;p9">
              <a:extLst>
                <a:ext uri="{FF2B5EF4-FFF2-40B4-BE49-F238E27FC236}">
                  <a16:creationId xmlns:a16="http://schemas.microsoft.com/office/drawing/2014/main" id="{B74C90B0-2E0F-48DB-88A9-41A073B9412E}"/>
                </a:ext>
              </a:extLst>
            </p:cNvPr>
            <p:cNvSpPr/>
            <p:nvPr/>
          </p:nvSpPr>
          <p:spPr>
            <a:xfrm>
              <a:off x="4293625" y="4077400"/>
              <a:ext cx="22400" cy="13675"/>
            </a:xfrm>
            <a:custGeom>
              <a:avLst/>
              <a:gdLst/>
              <a:ahLst/>
              <a:cxnLst/>
              <a:rect l="l" t="t" r="r" b="b"/>
              <a:pathLst>
                <a:path w="896" h="547" extrusionOk="0">
                  <a:moveTo>
                    <a:pt x="697" y="1"/>
                  </a:moveTo>
                  <a:cubicBezTo>
                    <a:pt x="498" y="1"/>
                    <a:pt x="339" y="120"/>
                    <a:pt x="160" y="200"/>
                  </a:cubicBezTo>
                  <a:cubicBezTo>
                    <a:pt x="120" y="319"/>
                    <a:pt x="40" y="419"/>
                    <a:pt x="1" y="538"/>
                  </a:cubicBezTo>
                  <a:cubicBezTo>
                    <a:pt x="48" y="544"/>
                    <a:pt x="96" y="546"/>
                    <a:pt x="142" y="546"/>
                  </a:cubicBezTo>
                  <a:cubicBezTo>
                    <a:pt x="422" y="546"/>
                    <a:pt x="674" y="442"/>
                    <a:pt x="896" y="220"/>
                  </a:cubicBezTo>
                  <a:cubicBezTo>
                    <a:pt x="816" y="160"/>
                    <a:pt x="757" y="80"/>
                    <a:pt x="69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86" name="Google Shape;6590;p9">
              <a:extLst>
                <a:ext uri="{FF2B5EF4-FFF2-40B4-BE49-F238E27FC236}">
                  <a16:creationId xmlns:a16="http://schemas.microsoft.com/office/drawing/2014/main" id="{8A140A03-65BC-4C9A-A570-6A87AB7FC271}"/>
                </a:ext>
              </a:extLst>
            </p:cNvPr>
            <p:cNvSpPr/>
            <p:nvPr/>
          </p:nvSpPr>
          <p:spPr>
            <a:xfrm>
              <a:off x="4379175" y="4047650"/>
              <a:ext cx="21400" cy="8850"/>
            </a:xfrm>
            <a:custGeom>
              <a:avLst/>
              <a:gdLst/>
              <a:ahLst/>
              <a:cxnLst/>
              <a:rect l="l" t="t" r="r" b="b"/>
              <a:pathLst>
                <a:path w="856" h="354" extrusionOk="0">
                  <a:moveTo>
                    <a:pt x="541" y="1"/>
                  </a:moveTo>
                  <a:cubicBezTo>
                    <a:pt x="341" y="1"/>
                    <a:pt x="175" y="107"/>
                    <a:pt x="0" y="296"/>
                  </a:cubicBezTo>
                  <a:cubicBezTo>
                    <a:pt x="152" y="321"/>
                    <a:pt x="290" y="354"/>
                    <a:pt x="415" y="354"/>
                  </a:cubicBezTo>
                  <a:cubicBezTo>
                    <a:pt x="584" y="354"/>
                    <a:pt x="730" y="294"/>
                    <a:pt x="856" y="77"/>
                  </a:cubicBezTo>
                  <a:cubicBezTo>
                    <a:pt x="740" y="25"/>
                    <a:pt x="636" y="1"/>
                    <a:pt x="54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87" name="Google Shape;6591;p9">
              <a:extLst>
                <a:ext uri="{FF2B5EF4-FFF2-40B4-BE49-F238E27FC236}">
                  <a16:creationId xmlns:a16="http://schemas.microsoft.com/office/drawing/2014/main" id="{C4979284-CC1C-4E93-85CD-F1679389EEFC}"/>
                </a:ext>
              </a:extLst>
            </p:cNvPr>
            <p:cNvSpPr/>
            <p:nvPr/>
          </p:nvSpPr>
          <p:spPr>
            <a:xfrm>
              <a:off x="3870400" y="4039125"/>
              <a:ext cx="24900" cy="14425"/>
            </a:xfrm>
            <a:custGeom>
              <a:avLst/>
              <a:gdLst/>
              <a:ahLst/>
              <a:cxnLst/>
              <a:rect l="l" t="t" r="r" b="b"/>
              <a:pathLst>
                <a:path w="996" h="577" extrusionOk="0">
                  <a:moveTo>
                    <a:pt x="638" y="0"/>
                  </a:moveTo>
                  <a:cubicBezTo>
                    <a:pt x="483" y="34"/>
                    <a:pt x="359" y="127"/>
                    <a:pt x="200" y="127"/>
                  </a:cubicBezTo>
                  <a:cubicBezTo>
                    <a:pt x="175" y="127"/>
                    <a:pt x="148" y="125"/>
                    <a:pt x="120" y="119"/>
                  </a:cubicBezTo>
                  <a:cubicBezTo>
                    <a:pt x="41" y="139"/>
                    <a:pt x="1" y="179"/>
                    <a:pt x="1" y="259"/>
                  </a:cubicBezTo>
                  <a:cubicBezTo>
                    <a:pt x="21" y="338"/>
                    <a:pt x="61" y="378"/>
                    <a:pt x="120" y="438"/>
                  </a:cubicBezTo>
                  <a:cubicBezTo>
                    <a:pt x="217" y="493"/>
                    <a:pt x="323" y="577"/>
                    <a:pt x="445" y="577"/>
                  </a:cubicBezTo>
                  <a:cubicBezTo>
                    <a:pt x="499" y="577"/>
                    <a:pt x="557" y="560"/>
                    <a:pt x="618" y="517"/>
                  </a:cubicBezTo>
                  <a:cubicBezTo>
                    <a:pt x="856" y="497"/>
                    <a:pt x="996" y="438"/>
                    <a:pt x="757" y="179"/>
                  </a:cubicBezTo>
                  <a:cubicBezTo>
                    <a:pt x="717" y="139"/>
                    <a:pt x="697" y="60"/>
                    <a:pt x="6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88" name="Google Shape;6592;p9">
              <a:extLst>
                <a:ext uri="{FF2B5EF4-FFF2-40B4-BE49-F238E27FC236}">
                  <a16:creationId xmlns:a16="http://schemas.microsoft.com/office/drawing/2014/main" id="{B9A9372A-EBE4-4224-AEB9-F73D5C360141}"/>
                </a:ext>
              </a:extLst>
            </p:cNvPr>
            <p:cNvSpPr/>
            <p:nvPr/>
          </p:nvSpPr>
          <p:spPr>
            <a:xfrm>
              <a:off x="3946000" y="3989150"/>
              <a:ext cx="22900" cy="15675"/>
            </a:xfrm>
            <a:custGeom>
              <a:avLst/>
              <a:gdLst/>
              <a:ahLst/>
              <a:cxnLst/>
              <a:rect l="l" t="t" r="r" b="b"/>
              <a:pathLst>
                <a:path w="916" h="627" extrusionOk="0">
                  <a:moveTo>
                    <a:pt x="294" y="1"/>
                  </a:moveTo>
                  <a:cubicBezTo>
                    <a:pt x="223" y="1"/>
                    <a:pt x="146" y="15"/>
                    <a:pt x="60" y="50"/>
                  </a:cubicBezTo>
                  <a:lnTo>
                    <a:pt x="1" y="89"/>
                  </a:lnTo>
                  <a:cubicBezTo>
                    <a:pt x="279" y="348"/>
                    <a:pt x="578" y="547"/>
                    <a:pt x="916" y="627"/>
                  </a:cubicBezTo>
                  <a:lnTo>
                    <a:pt x="916" y="428"/>
                  </a:lnTo>
                  <a:lnTo>
                    <a:pt x="916" y="388"/>
                  </a:lnTo>
                  <a:cubicBezTo>
                    <a:pt x="728" y="200"/>
                    <a:pt x="553" y="1"/>
                    <a:pt x="29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89" name="Google Shape;6593;p9">
              <a:extLst>
                <a:ext uri="{FF2B5EF4-FFF2-40B4-BE49-F238E27FC236}">
                  <a16:creationId xmlns:a16="http://schemas.microsoft.com/office/drawing/2014/main" id="{A07098C3-E5BC-4524-A0A2-0C373640F2A7}"/>
                </a:ext>
              </a:extLst>
            </p:cNvPr>
            <p:cNvSpPr/>
            <p:nvPr/>
          </p:nvSpPr>
          <p:spPr>
            <a:xfrm>
              <a:off x="3973350" y="4098675"/>
              <a:ext cx="22400" cy="12475"/>
            </a:xfrm>
            <a:custGeom>
              <a:avLst/>
              <a:gdLst/>
              <a:ahLst/>
              <a:cxnLst/>
              <a:rect l="l" t="t" r="r" b="b"/>
              <a:pathLst>
                <a:path w="896" h="499" extrusionOk="0">
                  <a:moveTo>
                    <a:pt x="131" y="0"/>
                  </a:moveTo>
                  <a:cubicBezTo>
                    <a:pt x="102" y="0"/>
                    <a:pt x="71" y="2"/>
                    <a:pt x="41" y="5"/>
                  </a:cubicBezTo>
                  <a:lnTo>
                    <a:pt x="1" y="45"/>
                  </a:lnTo>
                  <a:cubicBezTo>
                    <a:pt x="73" y="394"/>
                    <a:pt x="263" y="498"/>
                    <a:pt x="507" y="498"/>
                  </a:cubicBezTo>
                  <a:cubicBezTo>
                    <a:pt x="597" y="498"/>
                    <a:pt x="695" y="484"/>
                    <a:pt x="796" y="463"/>
                  </a:cubicBezTo>
                  <a:cubicBezTo>
                    <a:pt x="816" y="443"/>
                    <a:pt x="876" y="423"/>
                    <a:pt x="896" y="403"/>
                  </a:cubicBezTo>
                  <a:cubicBezTo>
                    <a:pt x="660" y="185"/>
                    <a:pt x="440" y="0"/>
                    <a:pt x="13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90" name="Google Shape;6594;p9">
              <a:extLst>
                <a:ext uri="{FF2B5EF4-FFF2-40B4-BE49-F238E27FC236}">
                  <a16:creationId xmlns:a16="http://schemas.microsoft.com/office/drawing/2014/main" id="{A574F738-8B01-459F-B7ED-22CAFEB6C4CD}"/>
                </a:ext>
              </a:extLst>
            </p:cNvPr>
            <p:cNvSpPr/>
            <p:nvPr/>
          </p:nvSpPr>
          <p:spPr>
            <a:xfrm>
              <a:off x="3886325" y="3986675"/>
              <a:ext cx="17925" cy="5450"/>
            </a:xfrm>
            <a:custGeom>
              <a:avLst/>
              <a:gdLst/>
              <a:ahLst/>
              <a:cxnLst/>
              <a:rect l="l" t="t" r="r" b="b"/>
              <a:pathLst>
                <a:path w="717" h="218" extrusionOk="0">
                  <a:moveTo>
                    <a:pt x="577" y="1"/>
                  </a:moveTo>
                  <a:cubicBezTo>
                    <a:pt x="378" y="1"/>
                    <a:pt x="238" y="172"/>
                    <a:pt x="49" y="172"/>
                  </a:cubicBezTo>
                  <a:cubicBezTo>
                    <a:pt x="33" y="172"/>
                    <a:pt x="17" y="171"/>
                    <a:pt x="1" y="169"/>
                  </a:cubicBezTo>
                  <a:lnTo>
                    <a:pt x="1" y="169"/>
                  </a:lnTo>
                  <a:cubicBezTo>
                    <a:pt x="143" y="198"/>
                    <a:pt x="231" y="217"/>
                    <a:pt x="305" y="217"/>
                  </a:cubicBezTo>
                  <a:cubicBezTo>
                    <a:pt x="426" y="217"/>
                    <a:pt x="506" y="166"/>
                    <a:pt x="717" y="29"/>
                  </a:cubicBezTo>
                  <a:cubicBezTo>
                    <a:pt x="666" y="9"/>
                    <a:pt x="620" y="1"/>
                    <a:pt x="57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91" name="Google Shape;6595;p9">
              <a:extLst>
                <a:ext uri="{FF2B5EF4-FFF2-40B4-BE49-F238E27FC236}">
                  <a16:creationId xmlns:a16="http://schemas.microsoft.com/office/drawing/2014/main" id="{58F3FFB8-53ED-4C85-94E2-629DD6413D6F}"/>
                </a:ext>
              </a:extLst>
            </p:cNvPr>
            <p:cNvSpPr/>
            <p:nvPr/>
          </p:nvSpPr>
          <p:spPr>
            <a:xfrm>
              <a:off x="4015125" y="4126650"/>
              <a:ext cx="10975" cy="11025"/>
            </a:xfrm>
            <a:custGeom>
              <a:avLst/>
              <a:gdLst/>
              <a:ahLst/>
              <a:cxnLst/>
              <a:rect l="l" t="t" r="r" b="b"/>
              <a:pathLst>
                <a:path w="439" h="441" extrusionOk="0">
                  <a:moveTo>
                    <a:pt x="80" y="0"/>
                  </a:moveTo>
                  <a:cubicBezTo>
                    <a:pt x="41" y="40"/>
                    <a:pt x="41" y="60"/>
                    <a:pt x="1" y="120"/>
                  </a:cubicBezTo>
                  <a:cubicBezTo>
                    <a:pt x="15" y="329"/>
                    <a:pt x="77" y="440"/>
                    <a:pt x="210" y="440"/>
                  </a:cubicBezTo>
                  <a:cubicBezTo>
                    <a:pt x="266" y="440"/>
                    <a:pt x="335" y="420"/>
                    <a:pt x="418" y="378"/>
                  </a:cubicBezTo>
                  <a:lnTo>
                    <a:pt x="438" y="319"/>
                  </a:lnTo>
                  <a:cubicBezTo>
                    <a:pt x="379" y="139"/>
                    <a:pt x="220" y="60"/>
                    <a:pt x="8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92" name="Google Shape;6596;p9">
              <a:extLst>
                <a:ext uri="{FF2B5EF4-FFF2-40B4-BE49-F238E27FC236}">
                  <a16:creationId xmlns:a16="http://schemas.microsoft.com/office/drawing/2014/main" id="{F7AE18F8-74C1-4F90-98FD-0ADD3AD25DF9}"/>
                </a:ext>
              </a:extLst>
            </p:cNvPr>
            <p:cNvSpPr/>
            <p:nvPr/>
          </p:nvSpPr>
          <p:spPr>
            <a:xfrm>
              <a:off x="3886325" y="4034325"/>
              <a:ext cx="12450" cy="5325"/>
            </a:xfrm>
            <a:custGeom>
              <a:avLst/>
              <a:gdLst/>
              <a:ahLst/>
              <a:cxnLst/>
              <a:rect l="l" t="t" r="r" b="b"/>
              <a:pathLst>
                <a:path w="498" h="213" extrusionOk="0">
                  <a:moveTo>
                    <a:pt x="245" y="1"/>
                  </a:moveTo>
                  <a:cubicBezTo>
                    <a:pt x="167" y="1"/>
                    <a:pt x="88" y="65"/>
                    <a:pt x="1" y="192"/>
                  </a:cubicBezTo>
                  <a:cubicBezTo>
                    <a:pt x="81" y="174"/>
                    <a:pt x="153" y="164"/>
                    <a:pt x="225" y="164"/>
                  </a:cubicBezTo>
                  <a:cubicBezTo>
                    <a:pt x="313" y="164"/>
                    <a:pt x="399" y="179"/>
                    <a:pt x="498" y="212"/>
                  </a:cubicBezTo>
                  <a:cubicBezTo>
                    <a:pt x="407" y="70"/>
                    <a:pt x="326" y="1"/>
                    <a:pt x="24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93" name="Google Shape;6597;p9">
              <a:extLst>
                <a:ext uri="{FF2B5EF4-FFF2-40B4-BE49-F238E27FC236}">
                  <a16:creationId xmlns:a16="http://schemas.microsoft.com/office/drawing/2014/main" id="{03587714-A76E-4459-A575-BB04C7381274}"/>
                </a:ext>
              </a:extLst>
            </p:cNvPr>
            <p:cNvSpPr/>
            <p:nvPr/>
          </p:nvSpPr>
          <p:spPr>
            <a:xfrm>
              <a:off x="4316000" y="4078250"/>
              <a:ext cx="9975" cy="4650"/>
            </a:xfrm>
            <a:custGeom>
              <a:avLst/>
              <a:gdLst/>
              <a:ahLst/>
              <a:cxnLst/>
              <a:rect l="l" t="t" r="r" b="b"/>
              <a:pathLst>
                <a:path w="399" h="186" extrusionOk="0">
                  <a:moveTo>
                    <a:pt x="299" y="0"/>
                  </a:moveTo>
                  <a:cubicBezTo>
                    <a:pt x="168" y="0"/>
                    <a:pt x="65" y="41"/>
                    <a:pt x="1" y="186"/>
                  </a:cubicBezTo>
                  <a:cubicBezTo>
                    <a:pt x="140" y="186"/>
                    <a:pt x="299" y="166"/>
                    <a:pt x="399" y="7"/>
                  </a:cubicBezTo>
                  <a:cubicBezTo>
                    <a:pt x="364" y="3"/>
                    <a:pt x="331" y="0"/>
                    <a:pt x="2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94" name="Google Shape;6598;p9">
              <a:extLst>
                <a:ext uri="{FF2B5EF4-FFF2-40B4-BE49-F238E27FC236}">
                  <a16:creationId xmlns:a16="http://schemas.microsoft.com/office/drawing/2014/main" id="{BCEBF75A-48A8-40B0-8021-DF652F2E8D0F}"/>
                </a:ext>
              </a:extLst>
            </p:cNvPr>
            <p:cNvSpPr/>
            <p:nvPr/>
          </p:nvSpPr>
          <p:spPr>
            <a:xfrm>
              <a:off x="4007675" y="4121675"/>
              <a:ext cx="8975" cy="6825"/>
            </a:xfrm>
            <a:custGeom>
              <a:avLst/>
              <a:gdLst/>
              <a:ahLst/>
              <a:cxnLst/>
              <a:rect l="l" t="t" r="r" b="b"/>
              <a:pathLst>
                <a:path w="359" h="273" extrusionOk="0">
                  <a:moveTo>
                    <a:pt x="40" y="0"/>
                  </a:moveTo>
                  <a:cubicBezTo>
                    <a:pt x="40" y="20"/>
                    <a:pt x="20" y="80"/>
                    <a:pt x="0" y="100"/>
                  </a:cubicBezTo>
                  <a:cubicBezTo>
                    <a:pt x="26" y="215"/>
                    <a:pt x="84" y="272"/>
                    <a:pt x="170" y="272"/>
                  </a:cubicBezTo>
                  <a:cubicBezTo>
                    <a:pt x="218" y="272"/>
                    <a:pt x="275" y="255"/>
                    <a:pt x="339" y="219"/>
                  </a:cubicBezTo>
                  <a:lnTo>
                    <a:pt x="358" y="199"/>
                  </a:lnTo>
                  <a:cubicBezTo>
                    <a:pt x="299" y="80"/>
                    <a:pt x="199" y="0"/>
                    <a:pt x="4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95" name="Google Shape;6599;p9">
              <a:extLst>
                <a:ext uri="{FF2B5EF4-FFF2-40B4-BE49-F238E27FC236}">
                  <a16:creationId xmlns:a16="http://schemas.microsoft.com/office/drawing/2014/main" id="{44871766-063B-4200-B704-442DCC39D791}"/>
                </a:ext>
              </a:extLst>
            </p:cNvPr>
            <p:cNvSpPr/>
            <p:nvPr/>
          </p:nvSpPr>
          <p:spPr>
            <a:xfrm>
              <a:off x="4705900" y="4012250"/>
              <a:ext cx="8975" cy="4675"/>
            </a:xfrm>
            <a:custGeom>
              <a:avLst/>
              <a:gdLst/>
              <a:ahLst/>
              <a:cxnLst/>
              <a:rect l="l" t="t" r="r" b="b"/>
              <a:pathLst>
                <a:path w="359" h="187" extrusionOk="0">
                  <a:moveTo>
                    <a:pt x="1" y="1"/>
                  </a:moveTo>
                  <a:lnTo>
                    <a:pt x="1" y="180"/>
                  </a:lnTo>
                  <a:cubicBezTo>
                    <a:pt x="29" y="184"/>
                    <a:pt x="57" y="186"/>
                    <a:pt x="86" y="186"/>
                  </a:cubicBezTo>
                  <a:cubicBezTo>
                    <a:pt x="200" y="186"/>
                    <a:pt x="311" y="148"/>
                    <a:pt x="359" y="21"/>
                  </a:cubicBezTo>
                  <a:cubicBezTo>
                    <a:pt x="239" y="21"/>
                    <a:pt x="120" y="2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96" name="Google Shape;6600;p9">
              <a:extLst>
                <a:ext uri="{FF2B5EF4-FFF2-40B4-BE49-F238E27FC236}">
                  <a16:creationId xmlns:a16="http://schemas.microsoft.com/office/drawing/2014/main" id="{384FBD8E-8D3F-4F20-9E0E-FC566ED8BDF4}"/>
                </a:ext>
              </a:extLst>
            </p:cNvPr>
            <p:cNvSpPr/>
            <p:nvPr/>
          </p:nvSpPr>
          <p:spPr>
            <a:xfrm>
              <a:off x="4609425" y="4000625"/>
              <a:ext cx="9475" cy="2700"/>
            </a:xfrm>
            <a:custGeom>
              <a:avLst/>
              <a:gdLst/>
              <a:ahLst/>
              <a:cxnLst/>
              <a:rect l="l" t="t" r="r" b="b"/>
              <a:pathLst>
                <a:path w="379" h="108" extrusionOk="0">
                  <a:moveTo>
                    <a:pt x="189" y="1"/>
                  </a:moveTo>
                  <a:cubicBezTo>
                    <a:pt x="124" y="1"/>
                    <a:pt x="62" y="36"/>
                    <a:pt x="1" y="108"/>
                  </a:cubicBezTo>
                  <a:cubicBezTo>
                    <a:pt x="120" y="108"/>
                    <a:pt x="239" y="108"/>
                    <a:pt x="378" y="88"/>
                  </a:cubicBezTo>
                  <a:cubicBezTo>
                    <a:pt x="312" y="31"/>
                    <a:pt x="249" y="1"/>
                    <a:pt x="18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97" name="Google Shape;6601;p9">
              <a:extLst>
                <a:ext uri="{FF2B5EF4-FFF2-40B4-BE49-F238E27FC236}">
                  <a16:creationId xmlns:a16="http://schemas.microsoft.com/office/drawing/2014/main" id="{48C7894F-02E3-4138-B143-C5086E9EE2C7}"/>
                </a:ext>
              </a:extLst>
            </p:cNvPr>
            <p:cNvSpPr/>
            <p:nvPr/>
          </p:nvSpPr>
          <p:spPr>
            <a:xfrm>
              <a:off x="4508475" y="4017225"/>
              <a:ext cx="8975" cy="3150"/>
            </a:xfrm>
            <a:custGeom>
              <a:avLst/>
              <a:gdLst/>
              <a:ahLst/>
              <a:cxnLst/>
              <a:rect l="l" t="t" r="r" b="b"/>
              <a:pathLst>
                <a:path w="359" h="126" extrusionOk="0">
                  <a:moveTo>
                    <a:pt x="358" y="1"/>
                  </a:moveTo>
                  <a:cubicBezTo>
                    <a:pt x="239" y="1"/>
                    <a:pt x="100" y="1"/>
                    <a:pt x="0" y="120"/>
                  </a:cubicBezTo>
                  <a:cubicBezTo>
                    <a:pt x="27" y="124"/>
                    <a:pt x="52" y="125"/>
                    <a:pt x="77" y="125"/>
                  </a:cubicBezTo>
                  <a:cubicBezTo>
                    <a:pt x="198" y="125"/>
                    <a:pt x="292" y="84"/>
                    <a:pt x="3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98" name="Google Shape;6602;p9">
              <a:extLst>
                <a:ext uri="{FF2B5EF4-FFF2-40B4-BE49-F238E27FC236}">
                  <a16:creationId xmlns:a16="http://schemas.microsoft.com/office/drawing/2014/main" id="{292E08E3-4F93-4002-ABCF-5BBB19CD95CE}"/>
                </a:ext>
              </a:extLst>
            </p:cNvPr>
            <p:cNvSpPr/>
            <p:nvPr/>
          </p:nvSpPr>
          <p:spPr>
            <a:xfrm>
              <a:off x="3970375" y="4055900"/>
              <a:ext cx="7475" cy="5625"/>
            </a:xfrm>
            <a:custGeom>
              <a:avLst/>
              <a:gdLst/>
              <a:ahLst/>
              <a:cxnLst/>
              <a:rect l="l" t="t" r="r" b="b"/>
              <a:pathLst>
                <a:path w="299" h="225" extrusionOk="0">
                  <a:moveTo>
                    <a:pt x="182" y="0"/>
                  </a:moveTo>
                  <a:cubicBezTo>
                    <a:pt x="175" y="0"/>
                    <a:pt x="167" y="2"/>
                    <a:pt x="160" y="5"/>
                  </a:cubicBezTo>
                  <a:cubicBezTo>
                    <a:pt x="100" y="65"/>
                    <a:pt x="40" y="105"/>
                    <a:pt x="0" y="165"/>
                  </a:cubicBezTo>
                  <a:cubicBezTo>
                    <a:pt x="20" y="185"/>
                    <a:pt x="60" y="224"/>
                    <a:pt x="120" y="224"/>
                  </a:cubicBezTo>
                  <a:lnTo>
                    <a:pt x="299" y="45"/>
                  </a:lnTo>
                  <a:cubicBezTo>
                    <a:pt x="251" y="29"/>
                    <a:pt x="215" y="0"/>
                    <a:pt x="1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799" name="Google Shape;6603;p9">
              <a:extLst>
                <a:ext uri="{FF2B5EF4-FFF2-40B4-BE49-F238E27FC236}">
                  <a16:creationId xmlns:a16="http://schemas.microsoft.com/office/drawing/2014/main" id="{80619360-8F5E-4F91-9835-C478379CCD1D}"/>
                </a:ext>
              </a:extLst>
            </p:cNvPr>
            <p:cNvSpPr/>
            <p:nvPr/>
          </p:nvSpPr>
          <p:spPr>
            <a:xfrm>
              <a:off x="3994750" y="4109250"/>
              <a:ext cx="5000" cy="4975"/>
            </a:xfrm>
            <a:custGeom>
              <a:avLst/>
              <a:gdLst/>
              <a:ahLst/>
              <a:cxnLst/>
              <a:rect l="l" t="t" r="r" b="b"/>
              <a:pathLst>
                <a:path w="200" h="199" extrusionOk="0">
                  <a:moveTo>
                    <a:pt x="20" y="0"/>
                  </a:moveTo>
                  <a:lnTo>
                    <a:pt x="20" y="0"/>
                  </a:lnTo>
                  <a:cubicBezTo>
                    <a:pt x="0" y="99"/>
                    <a:pt x="40" y="139"/>
                    <a:pt x="100" y="199"/>
                  </a:cubicBezTo>
                  <a:cubicBezTo>
                    <a:pt x="120" y="199"/>
                    <a:pt x="159" y="179"/>
                    <a:pt x="199" y="179"/>
                  </a:cubicBezTo>
                  <a:cubicBezTo>
                    <a:pt x="159" y="80"/>
                    <a:pt x="120" y="20"/>
                    <a:pt x="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00" name="Google Shape;6604;p9">
              <a:extLst>
                <a:ext uri="{FF2B5EF4-FFF2-40B4-BE49-F238E27FC236}">
                  <a16:creationId xmlns:a16="http://schemas.microsoft.com/office/drawing/2014/main" id="{D0A6CB1F-6EBC-4851-8F05-F013A1315F4E}"/>
                </a:ext>
              </a:extLst>
            </p:cNvPr>
            <p:cNvSpPr/>
            <p:nvPr/>
          </p:nvSpPr>
          <p:spPr>
            <a:xfrm>
              <a:off x="4003200" y="4117200"/>
              <a:ext cx="5500" cy="5175"/>
            </a:xfrm>
            <a:custGeom>
              <a:avLst/>
              <a:gdLst/>
              <a:ahLst/>
              <a:cxnLst/>
              <a:rect l="l" t="t" r="r" b="b"/>
              <a:pathLst>
                <a:path w="220" h="207" extrusionOk="0">
                  <a:moveTo>
                    <a:pt x="60" y="0"/>
                  </a:moveTo>
                  <a:cubicBezTo>
                    <a:pt x="20" y="60"/>
                    <a:pt x="20" y="80"/>
                    <a:pt x="0" y="120"/>
                  </a:cubicBezTo>
                  <a:cubicBezTo>
                    <a:pt x="46" y="180"/>
                    <a:pt x="92" y="206"/>
                    <a:pt x="146" y="206"/>
                  </a:cubicBezTo>
                  <a:cubicBezTo>
                    <a:pt x="163" y="206"/>
                    <a:pt x="180" y="204"/>
                    <a:pt x="199" y="199"/>
                  </a:cubicBezTo>
                  <a:lnTo>
                    <a:pt x="219" y="179"/>
                  </a:lnTo>
                  <a:cubicBezTo>
                    <a:pt x="179" y="100"/>
                    <a:pt x="100" y="60"/>
                    <a:pt x="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01" name="Google Shape;6605;p9">
              <a:extLst>
                <a:ext uri="{FF2B5EF4-FFF2-40B4-BE49-F238E27FC236}">
                  <a16:creationId xmlns:a16="http://schemas.microsoft.com/office/drawing/2014/main" id="{8054225F-1F0D-402E-8CC9-53B5CF38DB9C}"/>
                </a:ext>
              </a:extLst>
            </p:cNvPr>
            <p:cNvSpPr/>
            <p:nvPr/>
          </p:nvSpPr>
          <p:spPr>
            <a:xfrm>
              <a:off x="3998725" y="4113725"/>
              <a:ext cx="5975" cy="4975"/>
            </a:xfrm>
            <a:custGeom>
              <a:avLst/>
              <a:gdLst/>
              <a:ahLst/>
              <a:cxnLst/>
              <a:rect l="l" t="t" r="r" b="b"/>
              <a:pathLst>
                <a:path w="239" h="199" extrusionOk="0">
                  <a:moveTo>
                    <a:pt x="60" y="0"/>
                  </a:moveTo>
                  <a:cubicBezTo>
                    <a:pt x="0" y="139"/>
                    <a:pt x="60" y="199"/>
                    <a:pt x="199" y="199"/>
                  </a:cubicBezTo>
                  <a:lnTo>
                    <a:pt x="239" y="159"/>
                  </a:lnTo>
                  <a:cubicBezTo>
                    <a:pt x="239" y="60"/>
                    <a:pt x="159" y="0"/>
                    <a:pt x="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02" name="Google Shape;6606;p9">
              <a:extLst>
                <a:ext uri="{FF2B5EF4-FFF2-40B4-BE49-F238E27FC236}">
                  <a16:creationId xmlns:a16="http://schemas.microsoft.com/office/drawing/2014/main" id="{80FF096A-2254-4FED-988D-0B7B4C6FED4F}"/>
                </a:ext>
              </a:extLst>
            </p:cNvPr>
            <p:cNvSpPr/>
            <p:nvPr/>
          </p:nvSpPr>
          <p:spPr>
            <a:xfrm>
              <a:off x="4525875" y="4012750"/>
              <a:ext cx="5000" cy="3025"/>
            </a:xfrm>
            <a:custGeom>
              <a:avLst/>
              <a:gdLst/>
              <a:ahLst/>
              <a:cxnLst/>
              <a:rect l="l" t="t" r="r" b="b"/>
              <a:pathLst>
                <a:path w="200" h="121" extrusionOk="0">
                  <a:moveTo>
                    <a:pt x="199" y="1"/>
                  </a:moveTo>
                  <a:cubicBezTo>
                    <a:pt x="160" y="21"/>
                    <a:pt x="80" y="80"/>
                    <a:pt x="1" y="120"/>
                  </a:cubicBezTo>
                  <a:cubicBezTo>
                    <a:pt x="100" y="120"/>
                    <a:pt x="180" y="80"/>
                    <a:pt x="1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03" name="Google Shape;6607;p9">
              <a:extLst>
                <a:ext uri="{FF2B5EF4-FFF2-40B4-BE49-F238E27FC236}">
                  <a16:creationId xmlns:a16="http://schemas.microsoft.com/office/drawing/2014/main" id="{73BE0986-60A1-4A89-89C5-7BA2F8AFA7D9}"/>
                </a:ext>
              </a:extLst>
            </p:cNvPr>
            <p:cNvSpPr/>
            <p:nvPr/>
          </p:nvSpPr>
          <p:spPr>
            <a:xfrm>
              <a:off x="4293125" y="4080275"/>
              <a:ext cx="4500" cy="2125"/>
            </a:xfrm>
            <a:custGeom>
              <a:avLst/>
              <a:gdLst/>
              <a:ahLst/>
              <a:cxnLst/>
              <a:rect l="l" t="t" r="r" b="b"/>
              <a:pathLst>
                <a:path w="180" h="85" extrusionOk="0">
                  <a:moveTo>
                    <a:pt x="98" y="0"/>
                  </a:moveTo>
                  <a:cubicBezTo>
                    <a:pt x="65" y="0"/>
                    <a:pt x="31" y="25"/>
                    <a:pt x="1" y="65"/>
                  </a:cubicBezTo>
                  <a:cubicBezTo>
                    <a:pt x="60" y="85"/>
                    <a:pt x="120" y="85"/>
                    <a:pt x="180" y="85"/>
                  </a:cubicBezTo>
                  <a:cubicBezTo>
                    <a:pt x="160" y="25"/>
                    <a:pt x="130" y="0"/>
                    <a:pt x="9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04" name="Google Shape;6608;p9">
              <a:extLst>
                <a:ext uri="{FF2B5EF4-FFF2-40B4-BE49-F238E27FC236}">
                  <a16:creationId xmlns:a16="http://schemas.microsoft.com/office/drawing/2014/main" id="{803C088A-5C2F-41DC-BCC8-B11D1E41CE92}"/>
                </a:ext>
              </a:extLst>
            </p:cNvPr>
            <p:cNvSpPr/>
            <p:nvPr/>
          </p:nvSpPr>
          <p:spPr>
            <a:xfrm>
              <a:off x="5310150" y="3796925"/>
              <a:ext cx="239225" cy="53725"/>
            </a:xfrm>
            <a:custGeom>
              <a:avLst/>
              <a:gdLst/>
              <a:ahLst/>
              <a:cxnLst/>
              <a:rect l="l" t="t" r="r" b="b"/>
              <a:pathLst>
                <a:path w="9569" h="2149" extrusionOk="0">
                  <a:moveTo>
                    <a:pt x="8475" y="0"/>
                  </a:moveTo>
                  <a:cubicBezTo>
                    <a:pt x="8455" y="0"/>
                    <a:pt x="8395" y="40"/>
                    <a:pt x="8375" y="60"/>
                  </a:cubicBezTo>
                  <a:cubicBezTo>
                    <a:pt x="8296" y="80"/>
                    <a:pt x="8256" y="140"/>
                    <a:pt x="8176" y="160"/>
                  </a:cubicBezTo>
                  <a:cubicBezTo>
                    <a:pt x="7887" y="342"/>
                    <a:pt x="7580" y="381"/>
                    <a:pt x="7267" y="381"/>
                  </a:cubicBezTo>
                  <a:cubicBezTo>
                    <a:pt x="7040" y="381"/>
                    <a:pt x="6811" y="361"/>
                    <a:pt x="6584" y="361"/>
                  </a:cubicBezTo>
                  <a:cubicBezTo>
                    <a:pt x="6478" y="361"/>
                    <a:pt x="6372" y="365"/>
                    <a:pt x="6267" y="378"/>
                  </a:cubicBezTo>
                  <a:cubicBezTo>
                    <a:pt x="4934" y="458"/>
                    <a:pt x="3680" y="876"/>
                    <a:pt x="2387" y="1055"/>
                  </a:cubicBezTo>
                  <a:cubicBezTo>
                    <a:pt x="1592" y="1154"/>
                    <a:pt x="697" y="1234"/>
                    <a:pt x="40" y="1890"/>
                  </a:cubicBezTo>
                  <a:cubicBezTo>
                    <a:pt x="0" y="1970"/>
                    <a:pt x="0" y="2069"/>
                    <a:pt x="40" y="2149"/>
                  </a:cubicBezTo>
                  <a:cubicBezTo>
                    <a:pt x="1791" y="1831"/>
                    <a:pt x="3501" y="1492"/>
                    <a:pt x="5212" y="1154"/>
                  </a:cubicBezTo>
                  <a:cubicBezTo>
                    <a:pt x="6505" y="896"/>
                    <a:pt x="7818" y="935"/>
                    <a:pt x="9151" y="756"/>
                  </a:cubicBezTo>
                  <a:cubicBezTo>
                    <a:pt x="9197" y="785"/>
                    <a:pt x="9241" y="797"/>
                    <a:pt x="9283" y="797"/>
                  </a:cubicBezTo>
                  <a:cubicBezTo>
                    <a:pt x="9387" y="797"/>
                    <a:pt x="9478" y="722"/>
                    <a:pt x="9549" y="637"/>
                  </a:cubicBezTo>
                  <a:cubicBezTo>
                    <a:pt x="9569" y="557"/>
                    <a:pt x="9569" y="478"/>
                    <a:pt x="9569" y="398"/>
                  </a:cubicBezTo>
                  <a:cubicBezTo>
                    <a:pt x="9469" y="239"/>
                    <a:pt x="9310" y="160"/>
                    <a:pt x="9151" y="60"/>
                  </a:cubicBezTo>
                  <a:cubicBezTo>
                    <a:pt x="8912" y="40"/>
                    <a:pt x="8693" y="40"/>
                    <a:pt x="847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05" name="Google Shape;6609;p9">
              <a:extLst>
                <a:ext uri="{FF2B5EF4-FFF2-40B4-BE49-F238E27FC236}">
                  <a16:creationId xmlns:a16="http://schemas.microsoft.com/office/drawing/2014/main" id="{0CB64E45-CF82-47E4-9A7C-73BC71A5D72D}"/>
                </a:ext>
              </a:extLst>
            </p:cNvPr>
            <p:cNvSpPr/>
            <p:nvPr/>
          </p:nvSpPr>
          <p:spPr>
            <a:xfrm>
              <a:off x="5200725" y="3906325"/>
              <a:ext cx="98000" cy="26875"/>
            </a:xfrm>
            <a:custGeom>
              <a:avLst/>
              <a:gdLst/>
              <a:ahLst/>
              <a:cxnLst/>
              <a:rect l="l" t="t" r="r" b="b"/>
              <a:pathLst>
                <a:path w="3920" h="1075" extrusionOk="0">
                  <a:moveTo>
                    <a:pt x="3522" y="1"/>
                  </a:moveTo>
                  <a:cubicBezTo>
                    <a:pt x="2328" y="160"/>
                    <a:pt x="1115" y="200"/>
                    <a:pt x="1" y="697"/>
                  </a:cubicBezTo>
                  <a:cubicBezTo>
                    <a:pt x="160" y="995"/>
                    <a:pt x="498" y="976"/>
                    <a:pt x="757" y="1075"/>
                  </a:cubicBezTo>
                  <a:cubicBezTo>
                    <a:pt x="1751" y="1035"/>
                    <a:pt x="2726" y="995"/>
                    <a:pt x="3681" y="637"/>
                  </a:cubicBezTo>
                  <a:cubicBezTo>
                    <a:pt x="3920" y="399"/>
                    <a:pt x="3502" y="379"/>
                    <a:pt x="3542" y="200"/>
                  </a:cubicBezTo>
                  <a:cubicBezTo>
                    <a:pt x="3542" y="140"/>
                    <a:pt x="3522" y="80"/>
                    <a:pt x="35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06" name="Google Shape;6610;p9">
              <a:extLst>
                <a:ext uri="{FF2B5EF4-FFF2-40B4-BE49-F238E27FC236}">
                  <a16:creationId xmlns:a16="http://schemas.microsoft.com/office/drawing/2014/main" id="{97B69EE9-05B5-4840-9711-9F40FED8A9B2}"/>
                </a:ext>
              </a:extLst>
            </p:cNvPr>
            <p:cNvSpPr/>
            <p:nvPr/>
          </p:nvSpPr>
          <p:spPr>
            <a:xfrm>
              <a:off x="5521500" y="3825800"/>
              <a:ext cx="43300" cy="43350"/>
            </a:xfrm>
            <a:custGeom>
              <a:avLst/>
              <a:gdLst/>
              <a:ahLst/>
              <a:cxnLst/>
              <a:rect l="l" t="t" r="r" b="b"/>
              <a:pathLst>
                <a:path w="1732" h="1734" extrusionOk="0">
                  <a:moveTo>
                    <a:pt x="1166" y="0"/>
                  </a:moveTo>
                  <a:cubicBezTo>
                    <a:pt x="959" y="0"/>
                    <a:pt x="749" y="116"/>
                    <a:pt x="543" y="116"/>
                  </a:cubicBezTo>
                  <a:cubicBezTo>
                    <a:pt x="481" y="116"/>
                    <a:pt x="420" y="106"/>
                    <a:pt x="359" y="79"/>
                  </a:cubicBezTo>
                  <a:cubicBezTo>
                    <a:pt x="339" y="82"/>
                    <a:pt x="317" y="83"/>
                    <a:pt x="295" y="83"/>
                  </a:cubicBezTo>
                  <a:cubicBezTo>
                    <a:pt x="250" y="83"/>
                    <a:pt x="202" y="79"/>
                    <a:pt x="157" y="79"/>
                  </a:cubicBezTo>
                  <a:cubicBezTo>
                    <a:pt x="90" y="79"/>
                    <a:pt x="31" y="89"/>
                    <a:pt x="1" y="138"/>
                  </a:cubicBezTo>
                  <a:cubicBezTo>
                    <a:pt x="299" y="735"/>
                    <a:pt x="916" y="1034"/>
                    <a:pt x="1214" y="1630"/>
                  </a:cubicBezTo>
                  <a:cubicBezTo>
                    <a:pt x="1253" y="1707"/>
                    <a:pt x="1294" y="1734"/>
                    <a:pt x="1337" y="1734"/>
                  </a:cubicBezTo>
                  <a:cubicBezTo>
                    <a:pt x="1406" y="1734"/>
                    <a:pt x="1479" y="1667"/>
                    <a:pt x="1552" y="1630"/>
                  </a:cubicBezTo>
                  <a:cubicBezTo>
                    <a:pt x="1632" y="1591"/>
                    <a:pt x="1692" y="1511"/>
                    <a:pt x="1731" y="1471"/>
                  </a:cubicBezTo>
                  <a:lnTo>
                    <a:pt x="1731" y="1332"/>
                  </a:lnTo>
                  <a:cubicBezTo>
                    <a:pt x="1592" y="1272"/>
                    <a:pt x="1592" y="1113"/>
                    <a:pt x="1612" y="974"/>
                  </a:cubicBezTo>
                  <a:cubicBezTo>
                    <a:pt x="1294" y="715"/>
                    <a:pt x="1453" y="397"/>
                    <a:pt x="1453" y="99"/>
                  </a:cubicBezTo>
                  <a:cubicBezTo>
                    <a:pt x="1359" y="25"/>
                    <a:pt x="1263" y="0"/>
                    <a:pt x="11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07" name="Google Shape;6611;p9">
              <a:extLst>
                <a:ext uri="{FF2B5EF4-FFF2-40B4-BE49-F238E27FC236}">
                  <a16:creationId xmlns:a16="http://schemas.microsoft.com/office/drawing/2014/main" id="{5357DE7C-A405-43E3-AE63-ED7117BE33C1}"/>
                </a:ext>
              </a:extLst>
            </p:cNvPr>
            <p:cNvSpPr/>
            <p:nvPr/>
          </p:nvSpPr>
          <p:spPr>
            <a:xfrm>
              <a:off x="5227100" y="3841125"/>
              <a:ext cx="84075" cy="36600"/>
            </a:xfrm>
            <a:custGeom>
              <a:avLst/>
              <a:gdLst/>
              <a:ahLst/>
              <a:cxnLst/>
              <a:rect l="l" t="t" r="r" b="b"/>
              <a:pathLst>
                <a:path w="3363" h="1464" extrusionOk="0">
                  <a:moveTo>
                    <a:pt x="3276" y="1"/>
                  </a:moveTo>
                  <a:cubicBezTo>
                    <a:pt x="3271" y="1"/>
                    <a:pt x="3267" y="1"/>
                    <a:pt x="3263" y="3"/>
                  </a:cubicBezTo>
                  <a:cubicBezTo>
                    <a:pt x="2129" y="222"/>
                    <a:pt x="895" y="301"/>
                    <a:pt x="0" y="1216"/>
                  </a:cubicBezTo>
                  <a:cubicBezTo>
                    <a:pt x="0" y="1369"/>
                    <a:pt x="29" y="1464"/>
                    <a:pt x="161" y="1464"/>
                  </a:cubicBezTo>
                  <a:cubicBezTo>
                    <a:pt x="184" y="1464"/>
                    <a:pt x="210" y="1461"/>
                    <a:pt x="239" y="1455"/>
                  </a:cubicBezTo>
                  <a:cubicBezTo>
                    <a:pt x="876" y="1216"/>
                    <a:pt x="1532" y="997"/>
                    <a:pt x="2169" y="799"/>
                  </a:cubicBezTo>
                  <a:cubicBezTo>
                    <a:pt x="2566" y="679"/>
                    <a:pt x="3044" y="719"/>
                    <a:pt x="3362" y="381"/>
                  </a:cubicBezTo>
                  <a:lnTo>
                    <a:pt x="3362" y="182"/>
                  </a:lnTo>
                  <a:cubicBezTo>
                    <a:pt x="3362" y="108"/>
                    <a:pt x="3328" y="1"/>
                    <a:pt x="32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08" name="Google Shape;6612;p9">
              <a:extLst>
                <a:ext uri="{FF2B5EF4-FFF2-40B4-BE49-F238E27FC236}">
                  <a16:creationId xmlns:a16="http://schemas.microsoft.com/office/drawing/2014/main" id="{ECA47445-6761-42E5-896A-1B2E0597F68C}"/>
                </a:ext>
              </a:extLst>
            </p:cNvPr>
            <p:cNvSpPr/>
            <p:nvPr/>
          </p:nvSpPr>
          <p:spPr>
            <a:xfrm>
              <a:off x="5147525" y="3870325"/>
              <a:ext cx="84575" cy="25525"/>
            </a:xfrm>
            <a:custGeom>
              <a:avLst/>
              <a:gdLst/>
              <a:ahLst/>
              <a:cxnLst/>
              <a:rect l="l" t="t" r="r" b="b"/>
              <a:pathLst>
                <a:path w="3383" h="1021" extrusionOk="0">
                  <a:moveTo>
                    <a:pt x="2465" y="1"/>
                  </a:moveTo>
                  <a:cubicBezTo>
                    <a:pt x="1692" y="1"/>
                    <a:pt x="945" y="285"/>
                    <a:pt x="199" y="605"/>
                  </a:cubicBezTo>
                  <a:cubicBezTo>
                    <a:pt x="80" y="645"/>
                    <a:pt x="0" y="764"/>
                    <a:pt x="0" y="943"/>
                  </a:cubicBezTo>
                  <a:cubicBezTo>
                    <a:pt x="42" y="996"/>
                    <a:pt x="84" y="1021"/>
                    <a:pt x="123" y="1021"/>
                  </a:cubicBezTo>
                  <a:cubicBezTo>
                    <a:pt x="158" y="1021"/>
                    <a:pt x="191" y="1001"/>
                    <a:pt x="219" y="963"/>
                  </a:cubicBezTo>
                  <a:cubicBezTo>
                    <a:pt x="1333" y="904"/>
                    <a:pt x="2388" y="705"/>
                    <a:pt x="3382" y="287"/>
                  </a:cubicBezTo>
                  <a:lnTo>
                    <a:pt x="3183" y="88"/>
                  </a:lnTo>
                  <a:cubicBezTo>
                    <a:pt x="2941" y="27"/>
                    <a:pt x="2701" y="1"/>
                    <a:pt x="246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09" name="Google Shape;6613;p9">
              <a:extLst>
                <a:ext uri="{FF2B5EF4-FFF2-40B4-BE49-F238E27FC236}">
                  <a16:creationId xmlns:a16="http://schemas.microsoft.com/office/drawing/2014/main" id="{7F56E957-33D2-4EEC-825D-8DA548F63617}"/>
                </a:ext>
              </a:extLst>
            </p:cNvPr>
            <p:cNvSpPr/>
            <p:nvPr/>
          </p:nvSpPr>
          <p:spPr>
            <a:xfrm>
              <a:off x="4970975" y="3962000"/>
              <a:ext cx="68150" cy="47800"/>
            </a:xfrm>
            <a:custGeom>
              <a:avLst/>
              <a:gdLst/>
              <a:ahLst/>
              <a:cxnLst/>
              <a:rect l="l" t="t" r="r" b="b"/>
              <a:pathLst>
                <a:path w="2726" h="1912" extrusionOk="0">
                  <a:moveTo>
                    <a:pt x="1781" y="1"/>
                  </a:moveTo>
                  <a:cubicBezTo>
                    <a:pt x="1660" y="1"/>
                    <a:pt x="1533" y="54"/>
                    <a:pt x="1393" y="101"/>
                  </a:cubicBezTo>
                  <a:cubicBezTo>
                    <a:pt x="856" y="420"/>
                    <a:pt x="199" y="618"/>
                    <a:pt x="1" y="1315"/>
                  </a:cubicBezTo>
                  <a:cubicBezTo>
                    <a:pt x="100" y="1713"/>
                    <a:pt x="438" y="1852"/>
                    <a:pt x="796" y="1911"/>
                  </a:cubicBezTo>
                  <a:cubicBezTo>
                    <a:pt x="1095" y="1892"/>
                    <a:pt x="1433" y="1911"/>
                    <a:pt x="1532" y="1514"/>
                  </a:cubicBezTo>
                  <a:cubicBezTo>
                    <a:pt x="1492" y="1454"/>
                    <a:pt x="1433" y="1394"/>
                    <a:pt x="1353" y="1354"/>
                  </a:cubicBezTo>
                  <a:cubicBezTo>
                    <a:pt x="1254" y="1315"/>
                    <a:pt x="1075" y="1335"/>
                    <a:pt x="1055" y="1255"/>
                  </a:cubicBezTo>
                  <a:cubicBezTo>
                    <a:pt x="1035" y="1136"/>
                    <a:pt x="1194" y="1136"/>
                    <a:pt x="1274" y="1096"/>
                  </a:cubicBezTo>
                  <a:cubicBezTo>
                    <a:pt x="1731" y="758"/>
                    <a:pt x="2487" y="996"/>
                    <a:pt x="2726" y="260"/>
                  </a:cubicBezTo>
                  <a:cubicBezTo>
                    <a:pt x="2699" y="258"/>
                    <a:pt x="2672" y="258"/>
                    <a:pt x="2645" y="258"/>
                  </a:cubicBezTo>
                  <a:cubicBezTo>
                    <a:pt x="2563" y="258"/>
                    <a:pt x="2480" y="265"/>
                    <a:pt x="2402" y="265"/>
                  </a:cubicBezTo>
                  <a:cubicBezTo>
                    <a:pt x="2255" y="265"/>
                    <a:pt x="2122" y="240"/>
                    <a:pt x="2030" y="101"/>
                  </a:cubicBezTo>
                  <a:cubicBezTo>
                    <a:pt x="1947" y="27"/>
                    <a:pt x="1865" y="1"/>
                    <a:pt x="17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10" name="Google Shape;6614;p9">
              <a:extLst>
                <a:ext uri="{FF2B5EF4-FFF2-40B4-BE49-F238E27FC236}">
                  <a16:creationId xmlns:a16="http://schemas.microsoft.com/office/drawing/2014/main" id="{ED51C4D3-C7CA-4A4F-A641-FB8D2D798528}"/>
                </a:ext>
              </a:extLst>
            </p:cNvPr>
            <p:cNvSpPr/>
            <p:nvPr/>
          </p:nvSpPr>
          <p:spPr>
            <a:xfrm>
              <a:off x="4999325" y="3958800"/>
              <a:ext cx="75125" cy="39075"/>
            </a:xfrm>
            <a:custGeom>
              <a:avLst/>
              <a:gdLst/>
              <a:ahLst/>
              <a:cxnLst/>
              <a:rect l="l" t="t" r="r" b="b"/>
              <a:pathLst>
                <a:path w="3005" h="1563" extrusionOk="0">
                  <a:moveTo>
                    <a:pt x="2768" y="0"/>
                  </a:moveTo>
                  <a:cubicBezTo>
                    <a:pt x="2711" y="0"/>
                    <a:pt x="2656" y="20"/>
                    <a:pt x="2606" y="70"/>
                  </a:cubicBezTo>
                  <a:cubicBezTo>
                    <a:pt x="2547" y="90"/>
                    <a:pt x="2507" y="90"/>
                    <a:pt x="2447" y="90"/>
                  </a:cubicBezTo>
                  <a:cubicBezTo>
                    <a:pt x="2348" y="170"/>
                    <a:pt x="2189" y="150"/>
                    <a:pt x="2089" y="249"/>
                  </a:cubicBezTo>
                  <a:lnTo>
                    <a:pt x="1930" y="249"/>
                  </a:lnTo>
                  <a:cubicBezTo>
                    <a:pt x="1831" y="349"/>
                    <a:pt x="1651" y="289"/>
                    <a:pt x="1552" y="388"/>
                  </a:cubicBezTo>
                  <a:cubicBezTo>
                    <a:pt x="1134" y="806"/>
                    <a:pt x="438" y="687"/>
                    <a:pt x="0" y="1085"/>
                  </a:cubicBezTo>
                  <a:cubicBezTo>
                    <a:pt x="0" y="1264"/>
                    <a:pt x="40" y="1423"/>
                    <a:pt x="199" y="1562"/>
                  </a:cubicBezTo>
                  <a:cubicBezTo>
                    <a:pt x="1194" y="1284"/>
                    <a:pt x="2189" y="1045"/>
                    <a:pt x="2945" y="289"/>
                  </a:cubicBezTo>
                  <a:cubicBezTo>
                    <a:pt x="3004" y="189"/>
                    <a:pt x="3004" y="110"/>
                    <a:pt x="2945" y="50"/>
                  </a:cubicBezTo>
                  <a:cubicBezTo>
                    <a:pt x="2885" y="20"/>
                    <a:pt x="2825" y="0"/>
                    <a:pt x="276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11" name="Google Shape;6615;p9">
              <a:extLst>
                <a:ext uri="{FF2B5EF4-FFF2-40B4-BE49-F238E27FC236}">
                  <a16:creationId xmlns:a16="http://schemas.microsoft.com/office/drawing/2014/main" id="{1A914C75-2B9A-4AB4-8086-D6A108008C6D}"/>
                </a:ext>
              </a:extLst>
            </p:cNvPr>
            <p:cNvSpPr/>
            <p:nvPr/>
          </p:nvSpPr>
          <p:spPr>
            <a:xfrm>
              <a:off x="5122650" y="3925700"/>
              <a:ext cx="64675" cy="24925"/>
            </a:xfrm>
            <a:custGeom>
              <a:avLst/>
              <a:gdLst/>
              <a:ahLst/>
              <a:cxnLst/>
              <a:rect l="l" t="t" r="r" b="b"/>
              <a:pathLst>
                <a:path w="2587" h="997" extrusionOk="0">
                  <a:moveTo>
                    <a:pt x="2412" y="1"/>
                  </a:moveTo>
                  <a:cubicBezTo>
                    <a:pt x="1639" y="1"/>
                    <a:pt x="938" y="402"/>
                    <a:pt x="180" y="499"/>
                  </a:cubicBezTo>
                  <a:cubicBezTo>
                    <a:pt x="1" y="718"/>
                    <a:pt x="140" y="857"/>
                    <a:pt x="359" y="996"/>
                  </a:cubicBezTo>
                  <a:cubicBezTo>
                    <a:pt x="1135" y="996"/>
                    <a:pt x="1891" y="976"/>
                    <a:pt x="2547" y="419"/>
                  </a:cubicBezTo>
                  <a:cubicBezTo>
                    <a:pt x="2587" y="280"/>
                    <a:pt x="2567" y="121"/>
                    <a:pt x="2467" y="2"/>
                  </a:cubicBezTo>
                  <a:cubicBezTo>
                    <a:pt x="2449" y="1"/>
                    <a:pt x="2431" y="1"/>
                    <a:pt x="241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12" name="Google Shape;6616;p9">
              <a:extLst>
                <a:ext uri="{FF2B5EF4-FFF2-40B4-BE49-F238E27FC236}">
                  <a16:creationId xmlns:a16="http://schemas.microsoft.com/office/drawing/2014/main" id="{0C99F7F5-F433-406F-AAFB-61CD1C116AF4}"/>
                </a:ext>
              </a:extLst>
            </p:cNvPr>
            <p:cNvSpPr/>
            <p:nvPr/>
          </p:nvSpPr>
          <p:spPr>
            <a:xfrm>
              <a:off x="5072425" y="3938000"/>
              <a:ext cx="59200" cy="25325"/>
            </a:xfrm>
            <a:custGeom>
              <a:avLst/>
              <a:gdLst/>
              <a:ahLst/>
              <a:cxnLst/>
              <a:rect l="l" t="t" r="r" b="b"/>
              <a:pathLst>
                <a:path w="2368" h="1013" extrusionOk="0">
                  <a:moveTo>
                    <a:pt x="2081" y="1"/>
                  </a:moveTo>
                  <a:cubicBezTo>
                    <a:pt x="1790" y="1"/>
                    <a:pt x="1540" y="135"/>
                    <a:pt x="1274" y="206"/>
                  </a:cubicBezTo>
                  <a:cubicBezTo>
                    <a:pt x="876" y="325"/>
                    <a:pt x="518" y="624"/>
                    <a:pt x="80" y="683"/>
                  </a:cubicBezTo>
                  <a:cubicBezTo>
                    <a:pt x="80" y="683"/>
                    <a:pt x="60" y="683"/>
                    <a:pt x="21" y="723"/>
                  </a:cubicBezTo>
                  <a:cubicBezTo>
                    <a:pt x="1" y="783"/>
                    <a:pt x="21" y="803"/>
                    <a:pt x="80" y="862"/>
                  </a:cubicBezTo>
                  <a:cubicBezTo>
                    <a:pt x="333" y="963"/>
                    <a:pt x="599" y="1012"/>
                    <a:pt x="863" y="1012"/>
                  </a:cubicBezTo>
                  <a:cubicBezTo>
                    <a:pt x="1431" y="1012"/>
                    <a:pt x="1988" y="786"/>
                    <a:pt x="2368" y="365"/>
                  </a:cubicBezTo>
                  <a:cubicBezTo>
                    <a:pt x="2189" y="305"/>
                    <a:pt x="2189" y="166"/>
                    <a:pt x="2189" y="7"/>
                  </a:cubicBezTo>
                  <a:cubicBezTo>
                    <a:pt x="2152" y="3"/>
                    <a:pt x="2116" y="1"/>
                    <a:pt x="20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13" name="Google Shape;6617;p9">
              <a:extLst>
                <a:ext uri="{FF2B5EF4-FFF2-40B4-BE49-F238E27FC236}">
                  <a16:creationId xmlns:a16="http://schemas.microsoft.com/office/drawing/2014/main" id="{E2EAF53C-613A-4BC7-A81B-5A7A4256DD90}"/>
                </a:ext>
              </a:extLst>
            </p:cNvPr>
            <p:cNvSpPr/>
            <p:nvPr/>
          </p:nvSpPr>
          <p:spPr>
            <a:xfrm>
              <a:off x="5538900" y="3797925"/>
              <a:ext cx="30875" cy="30025"/>
            </a:xfrm>
            <a:custGeom>
              <a:avLst/>
              <a:gdLst/>
              <a:ahLst/>
              <a:cxnLst/>
              <a:rect l="l" t="t" r="r" b="b"/>
              <a:pathLst>
                <a:path w="1235" h="1201" extrusionOk="0">
                  <a:moveTo>
                    <a:pt x="1" y="0"/>
                  </a:moveTo>
                  <a:lnTo>
                    <a:pt x="1" y="0"/>
                  </a:lnTo>
                  <a:cubicBezTo>
                    <a:pt x="100" y="159"/>
                    <a:pt x="200" y="259"/>
                    <a:pt x="359" y="338"/>
                  </a:cubicBezTo>
                  <a:cubicBezTo>
                    <a:pt x="419" y="418"/>
                    <a:pt x="518" y="418"/>
                    <a:pt x="598" y="458"/>
                  </a:cubicBezTo>
                  <a:lnTo>
                    <a:pt x="598" y="458"/>
                  </a:lnTo>
                  <a:cubicBezTo>
                    <a:pt x="571" y="444"/>
                    <a:pt x="542" y="438"/>
                    <a:pt x="514" y="438"/>
                  </a:cubicBezTo>
                  <a:cubicBezTo>
                    <a:pt x="456" y="438"/>
                    <a:pt x="399" y="464"/>
                    <a:pt x="359" y="517"/>
                  </a:cubicBezTo>
                  <a:cubicBezTo>
                    <a:pt x="240" y="597"/>
                    <a:pt x="120" y="637"/>
                    <a:pt x="1" y="716"/>
                  </a:cubicBezTo>
                  <a:cubicBezTo>
                    <a:pt x="1" y="816"/>
                    <a:pt x="1" y="935"/>
                    <a:pt x="21" y="1054"/>
                  </a:cubicBezTo>
                  <a:cubicBezTo>
                    <a:pt x="130" y="1164"/>
                    <a:pt x="242" y="1200"/>
                    <a:pt x="354" y="1200"/>
                  </a:cubicBezTo>
                  <a:cubicBezTo>
                    <a:pt x="579" y="1200"/>
                    <a:pt x="807" y="1054"/>
                    <a:pt x="1027" y="1054"/>
                  </a:cubicBezTo>
                  <a:cubicBezTo>
                    <a:pt x="1037" y="1054"/>
                    <a:pt x="1046" y="1054"/>
                    <a:pt x="1055" y="1054"/>
                  </a:cubicBezTo>
                  <a:cubicBezTo>
                    <a:pt x="1115" y="816"/>
                    <a:pt x="1195" y="597"/>
                    <a:pt x="1234" y="338"/>
                  </a:cubicBezTo>
                  <a:lnTo>
                    <a:pt x="1055" y="159"/>
                  </a:lnTo>
                  <a:cubicBezTo>
                    <a:pt x="1009" y="167"/>
                    <a:pt x="962" y="170"/>
                    <a:pt x="916" y="170"/>
                  </a:cubicBezTo>
                  <a:cubicBezTo>
                    <a:pt x="605" y="170"/>
                    <a:pt x="295" y="17"/>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14" name="Google Shape;6618;p9">
              <a:extLst>
                <a:ext uri="{FF2B5EF4-FFF2-40B4-BE49-F238E27FC236}">
                  <a16:creationId xmlns:a16="http://schemas.microsoft.com/office/drawing/2014/main" id="{82383796-6FEA-4239-9A10-F171D3A5F660}"/>
                </a:ext>
              </a:extLst>
            </p:cNvPr>
            <p:cNvSpPr/>
            <p:nvPr/>
          </p:nvSpPr>
          <p:spPr>
            <a:xfrm>
              <a:off x="5489675" y="3880475"/>
              <a:ext cx="75125" cy="13750"/>
            </a:xfrm>
            <a:custGeom>
              <a:avLst/>
              <a:gdLst/>
              <a:ahLst/>
              <a:cxnLst/>
              <a:rect l="l" t="t" r="r" b="b"/>
              <a:pathLst>
                <a:path w="3005" h="550" extrusionOk="0">
                  <a:moveTo>
                    <a:pt x="2487" y="0"/>
                  </a:moveTo>
                  <a:cubicBezTo>
                    <a:pt x="1632" y="100"/>
                    <a:pt x="816" y="140"/>
                    <a:pt x="1" y="339"/>
                  </a:cubicBezTo>
                  <a:cubicBezTo>
                    <a:pt x="196" y="410"/>
                    <a:pt x="392" y="433"/>
                    <a:pt x="588" y="433"/>
                  </a:cubicBezTo>
                  <a:cubicBezTo>
                    <a:pt x="919" y="433"/>
                    <a:pt x="1250" y="368"/>
                    <a:pt x="1581" y="368"/>
                  </a:cubicBezTo>
                  <a:cubicBezTo>
                    <a:pt x="1651" y="368"/>
                    <a:pt x="1721" y="371"/>
                    <a:pt x="1791" y="378"/>
                  </a:cubicBezTo>
                  <a:lnTo>
                    <a:pt x="1791" y="537"/>
                  </a:lnTo>
                  <a:cubicBezTo>
                    <a:pt x="1855" y="525"/>
                    <a:pt x="1920" y="520"/>
                    <a:pt x="1985" y="520"/>
                  </a:cubicBezTo>
                  <a:cubicBezTo>
                    <a:pt x="2151" y="520"/>
                    <a:pt x="2321" y="550"/>
                    <a:pt x="2488" y="550"/>
                  </a:cubicBezTo>
                  <a:cubicBezTo>
                    <a:pt x="2666" y="550"/>
                    <a:pt x="2841" y="516"/>
                    <a:pt x="3004" y="378"/>
                  </a:cubicBezTo>
                  <a:cubicBezTo>
                    <a:pt x="2885" y="219"/>
                    <a:pt x="2726" y="140"/>
                    <a:pt x="2587" y="40"/>
                  </a:cubicBezTo>
                  <a:cubicBezTo>
                    <a:pt x="2567" y="20"/>
                    <a:pt x="2507" y="20"/>
                    <a:pt x="248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15" name="Google Shape;6619;p9">
              <a:extLst>
                <a:ext uri="{FF2B5EF4-FFF2-40B4-BE49-F238E27FC236}">
                  <a16:creationId xmlns:a16="http://schemas.microsoft.com/office/drawing/2014/main" id="{87707401-2B72-4190-80CB-61BAB287ED17}"/>
                </a:ext>
              </a:extLst>
            </p:cNvPr>
            <p:cNvSpPr/>
            <p:nvPr/>
          </p:nvSpPr>
          <p:spPr>
            <a:xfrm>
              <a:off x="5050050" y="3916700"/>
              <a:ext cx="32850" cy="33925"/>
            </a:xfrm>
            <a:custGeom>
              <a:avLst/>
              <a:gdLst/>
              <a:ahLst/>
              <a:cxnLst/>
              <a:rect l="l" t="t" r="r" b="b"/>
              <a:pathLst>
                <a:path w="1314" h="1357" extrusionOk="0">
                  <a:moveTo>
                    <a:pt x="987" y="0"/>
                  </a:moveTo>
                  <a:cubicBezTo>
                    <a:pt x="675" y="0"/>
                    <a:pt x="510" y="302"/>
                    <a:pt x="319" y="541"/>
                  </a:cubicBezTo>
                  <a:cubicBezTo>
                    <a:pt x="279" y="580"/>
                    <a:pt x="219" y="640"/>
                    <a:pt x="179" y="720"/>
                  </a:cubicBezTo>
                  <a:cubicBezTo>
                    <a:pt x="120" y="759"/>
                    <a:pt x="100" y="839"/>
                    <a:pt x="80" y="919"/>
                  </a:cubicBezTo>
                  <a:cubicBezTo>
                    <a:pt x="60" y="1058"/>
                    <a:pt x="0" y="1197"/>
                    <a:pt x="80" y="1356"/>
                  </a:cubicBezTo>
                  <a:cubicBezTo>
                    <a:pt x="756" y="1197"/>
                    <a:pt x="1095" y="740"/>
                    <a:pt x="1313" y="143"/>
                  </a:cubicBezTo>
                  <a:lnTo>
                    <a:pt x="1254" y="63"/>
                  </a:lnTo>
                  <a:cubicBezTo>
                    <a:pt x="1154" y="19"/>
                    <a:pt x="1066" y="0"/>
                    <a:pt x="98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16" name="Google Shape;6620;p9">
              <a:extLst>
                <a:ext uri="{FF2B5EF4-FFF2-40B4-BE49-F238E27FC236}">
                  <a16:creationId xmlns:a16="http://schemas.microsoft.com/office/drawing/2014/main" id="{4EF56AC0-3342-41D0-ACB8-76421C0D31FD}"/>
                </a:ext>
              </a:extLst>
            </p:cNvPr>
            <p:cNvSpPr/>
            <p:nvPr/>
          </p:nvSpPr>
          <p:spPr>
            <a:xfrm>
              <a:off x="5098775" y="3890800"/>
              <a:ext cx="54750" cy="25500"/>
            </a:xfrm>
            <a:custGeom>
              <a:avLst/>
              <a:gdLst/>
              <a:ahLst/>
              <a:cxnLst/>
              <a:rect l="l" t="t" r="r" b="b"/>
              <a:pathLst>
                <a:path w="2190" h="1020" extrusionOk="0">
                  <a:moveTo>
                    <a:pt x="1568" y="1"/>
                  </a:moveTo>
                  <a:cubicBezTo>
                    <a:pt x="1192" y="1"/>
                    <a:pt x="871" y="286"/>
                    <a:pt x="518" y="463"/>
                  </a:cubicBezTo>
                  <a:cubicBezTo>
                    <a:pt x="399" y="562"/>
                    <a:pt x="240" y="622"/>
                    <a:pt x="120" y="721"/>
                  </a:cubicBezTo>
                  <a:cubicBezTo>
                    <a:pt x="41" y="781"/>
                    <a:pt x="21" y="860"/>
                    <a:pt x="1" y="920"/>
                  </a:cubicBezTo>
                  <a:cubicBezTo>
                    <a:pt x="21" y="980"/>
                    <a:pt x="41" y="1000"/>
                    <a:pt x="61" y="1020"/>
                  </a:cubicBezTo>
                  <a:cubicBezTo>
                    <a:pt x="836" y="900"/>
                    <a:pt x="1553" y="662"/>
                    <a:pt x="2189" y="164"/>
                  </a:cubicBezTo>
                  <a:cubicBezTo>
                    <a:pt x="2110" y="124"/>
                    <a:pt x="2050" y="124"/>
                    <a:pt x="1990" y="124"/>
                  </a:cubicBezTo>
                  <a:cubicBezTo>
                    <a:pt x="1840" y="36"/>
                    <a:pt x="1700" y="1"/>
                    <a:pt x="156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17" name="Google Shape;6621;p9">
              <a:extLst>
                <a:ext uri="{FF2B5EF4-FFF2-40B4-BE49-F238E27FC236}">
                  <a16:creationId xmlns:a16="http://schemas.microsoft.com/office/drawing/2014/main" id="{31603D78-BFA6-4F66-BE62-44000C31EB50}"/>
                </a:ext>
              </a:extLst>
            </p:cNvPr>
            <p:cNvSpPr/>
            <p:nvPr/>
          </p:nvSpPr>
          <p:spPr>
            <a:xfrm>
              <a:off x="5002800" y="3947600"/>
              <a:ext cx="34350" cy="21425"/>
            </a:xfrm>
            <a:custGeom>
              <a:avLst/>
              <a:gdLst/>
              <a:ahLst/>
              <a:cxnLst/>
              <a:rect l="l" t="t" r="r" b="b"/>
              <a:pathLst>
                <a:path w="1374" h="857" extrusionOk="0">
                  <a:moveTo>
                    <a:pt x="995" y="1"/>
                  </a:moveTo>
                  <a:cubicBezTo>
                    <a:pt x="558" y="1"/>
                    <a:pt x="180" y="120"/>
                    <a:pt x="1" y="598"/>
                  </a:cubicBezTo>
                  <a:cubicBezTo>
                    <a:pt x="21" y="737"/>
                    <a:pt x="100" y="816"/>
                    <a:pt x="259" y="856"/>
                  </a:cubicBezTo>
                  <a:cubicBezTo>
                    <a:pt x="377" y="755"/>
                    <a:pt x="509" y="668"/>
                    <a:pt x="668" y="668"/>
                  </a:cubicBezTo>
                  <a:cubicBezTo>
                    <a:pt x="697" y="668"/>
                    <a:pt x="726" y="671"/>
                    <a:pt x="757" y="677"/>
                  </a:cubicBezTo>
                  <a:cubicBezTo>
                    <a:pt x="916" y="578"/>
                    <a:pt x="1115" y="439"/>
                    <a:pt x="1314" y="359"/>
                  </a:cubicBezTo>
                  <a:cubicBezTo>
                    <a:pt x="1373" y="100"/>
                    <a:pt x="1174" y="41"/>
                    <a:pt x="99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18" name="Google Shape;6622;p9">
              <a:extLst>
                <a:ext uri="{FF2B5EF4-FFF2-40B4-BE49-F238E27FC236}">
                  <a16:creationId xmlns:a16="http://schemas.microsoft.com/office/drawing/2014/main" id="{A85F8961-75DF-4271-B43F-B21FC6C689EB}"/>
                </a:ext>
              </a:extLst>
            </p:cNvPr>
            <p:cNvSpPr/>
            <p:nvPr/>
          </p:nvSpPr>
          <p:spPr>
            <a:xfrm>
              <a:off x="5183825" y="3922750"/>
              <a:ext cx="35325" cy="15675"/>
            </a:xfrm>
            <a:custGeom>
              <a:avLst/>
              <a:gdLst/>
              <a:ahLst/>
              <a:cxnLst/>
              <a:rect l="l" t="t" r="r" b="b"/>
              <a:pathLst>
                <a:path w="1413" h="627" extrusionOk="0">
                  <a:moveTo>
                    <a:pt x="677" y="40"/>
                  </a:moveTo>
                  <a:cubicBezTo>
                    <a:pt x="438" y="80"/>
                    <a:pt x="239" y="100"/>
                    <a:pt x="20" y="120"/>
                  </a:cubicBezTo>
                  <a:cubicBezTo>
                    <a:pt x="1" y="239"/>
                    <a:pt x="1" y="378"/>
                    <a:pt x="1" y="498"/>
                  </a:cubicBezTo>
                  <a:cubicBezTo>
                    <a:pt x="145" y="599"/>
                    <a:pt x="310" y="626"/>
                    <a:pt x="489" y="626"/>
                  </a:cubicBezTo>
                  <a:cubicBezTo>
                    <a:pt x="556" y="626"/>
                    <a:pt x="626" y="622"/>
                    <a:pt x="697" y="617"/>
                  </a:cubicBezTo>
                  <a:cubicBezTo>
                    <a:pt x="995" y="597"/>
                    <a:pt x="1274" y="517"/>
                    <a:pt x="1413" y="219"/>
                  </a:cubicBezTo>
                  <a:cubicBezTo>
                    <a:pt x="1214" y="0"/>
                    <a:pt x="916" y="120"/>
                    <a:pt x="677" y="4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19" name="Google Shape;6623;p9">
              <a:extLst>
                <a:ext uri="{FF2B5EF4-FFF2-40B4-BE49-F238E27FC236}">
                  <a16:creationId xmlns:a16="http://schemas.microsoft.com/office/drawing/2014/main" id="{38552EAC-389B-4CF8-A5E5-0591B84BC3FF}"/>
                </a:ext>
              </a:extLst>
            </p:cNvPr>
            <p:cNvSpPr/>
            <p:nvPr/>
          </p:nvSpPr>
          <p:spPr>
            <a:xfrm>
              <a:off x="5529475" y="3821950"/>
              <a:ext cx="35325" cy="10600"/>
            </a:xfrm>
            <a:custGeom>
              <a:avLst/>
              <a:gdLst/>
              <a:ahLst/>
              <a:cxnLst/>
              <a:rect l="l" t="t" r="r" b="b"/>
              <a:pathLst>
                <a:path w="1413" h="424" extrusionOk="0">
                  <a:moveTo>
                    <a:pt x="1131" y="0"/>
                  </a:moveTo>
                  <a:cubicBezTo>
                    <a:pt x="925" y="0"/>
                    <a:pt x="716" y="88"/>
                    <a:pt x="512" y="88"/>
                  </a:cubicBezTo>
                  <a:cubicBezTo>
                    <a:pt x="467" y="88"/>
                    <a:pt x="422" y="84"/>
                    <a:pt x="378" y="74"/>
                  </a:cubicBezTo>
                  <a:cubicBezTo>
                    <a:pt x="279" y="133"/>
                    <a:pt x="139" y="193"/>
                    <a:pt x="0" y="233"/>
                  </a:cubicBezTo>
                  <a:cubicBezTo>
                    <a:pt x="150" y="375"/>
                    <a:pt x="294" y="423"/>
                    <a:pt x="437" y="423"/>
                  </a:cubicBezTo>
                  <a:cubicBezTo>
                    <a:pt x="653" y="423"/>
                    <a:pt x="866" y="313"/>
                    <a:pt x="1094" y="253"/>
                  </a:cubicBezTo>
                  <a:cubicBezTo>
                    <a:pt x="1233" y="253"/>
                    <a:pt x="1373" y="253"/>
                    <a:pt x="1412" y="74"/>
                  </a:cubicBezTo>
                  <a:cubicBezTo>
                    <a:pt x="1320" y="19"/>
                    <a:pt x="1226" y="0"/>
                    <a:pt x="113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20" name="Google Shape;6624;p9">
              <a:extLst>
                <a:ext uri="{FF2B5EF4-FFF2-40B4-BE49-F238E27FC236}">
                  <a16:creationId xmlns:a16="http://schemas.microsoft.com/office/drawing/2014/main" id="{413A5E78-52C9-4E58-9947-C633D277638D}"/>
                </a:ext>
              </a:extLst>
            </p:cNvPr>
            <p:cNvSpPr/>
            <p:nvPr/>
          </p:nvSpPr>
          <p:spPr>
            <a:xfrm>
              <a:off x="5025175" y="3935675"/>
              <a:ext cx="31850" cy="20425"/>
            </a:xfrm>
            <a:custGeom>
              <a:avLst/>
              <a:gdLst/>
              <a:ahLst/>
              <a:cxnLst/>
              <a:rect l="l" t="t" r="r" b="b"/>
              <a:pathLst>
                <a:path w="1274" h="817" extrusionOk="0">
                  <a:moveTo>
                    <a:pt x="1035" y="0"/>
                  </a:moveTo>
                  <a:cubicBezTo>
                    <a:pt x="896" y="20"/>
                    <a:pt x="757" y="80"/>
                    <a:pt x="598" y="120"/>
                  </a:cubicBezTo>
                  <a:cubicBezTo>
                    <a:pt x="379" y="259"/>
                    <a:pt x="21" y="219"/>
                    <a:pt x="1" y="597"/>
                  </a:cubicBezTo>
                  <a:cubicBezTo>
                    <a:pt x="160" y="617"/>
                    <a:pt x="319" y="657"/>
                    <a:pt x="399" y="816"/>
                  </a:cubicBezTo>
                  <a:cubicBezTo>
                    <a:pt x="598" y="677"/>
                    <a:pt x="816" y="597"/>
                    <a:pt x="1075" y="577"/>
                  </a:cubicBezTo>
                  <a:cubicBezTo>
                    <a:pt x="1174" y="418"/>
                    <a:pt x="1274" y="279"/>
                    <a:pt x="1234" y="80"/>
                  </a:cubicBezTo>
                  <a:cubicBezTo>
                    <a:pt x="1194" y="20"/>
                    <a:pt x="1115" y="0"/>
                    <a:pt x="103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21" name="Google Shape;6625;p9">
              <a:extLst>
                <a:ext uri="{FF2B5EF4-FFF2-40B4-BE49-F238E27FC236}">
                  <a16:creationId xmlns:a16="http://schemas.microsoft.com/office/drawing/2014/main" id="{D44D6780-F71D-460C-993C-AFE593FE0717}"/>
                </a:ext>
              </a:extLst>
            </p:cNvPr>
            <p:cNvSpPr/>
            <p:nvPr/>
          </p:nvSpPr>
          <p:spPr>
            <a:xfrm>
              <a:off x="5067950" y="3903775"/>
              <a:ext cx="32350" cy="16500"/>
            </a:xfrm>
            <a:custGeom>
              <a:avLst/>
              <a:gdLst/>
              <a:ahLst/>
              <a:cxnLst/>
              <a:rect l="l" t="t" r="r" b="b"/>
              <a:pathLst>
                <a:path w="1294" h="660" extrusionOk="0">
                  <a:moveTo>
                    <a:pt x="837" y="1"/>
                  </a:moveTo>
                  <a:cubicBezTo>
                    <a:pt x="720" y="1"/>
                    <a:pt x="597" y="39"/>
                    <a:pt x="478" y="103"/>
                  </a:cubicBezTo>
                  <a:cubicBezTo>
                    <a:pt x="1" y="381"/>
                    <a:pt x="299" y="540"/>
                    <a:pt x="597" y="660"/>
                  </a:cubicBezTo>
                  <a:cubicBezTo>
                    <a:pt x="776" y="553"/>
                    <a:pt x="1002" y="478"/>
                    <a:pt x="1219" y="478"/>
                  </a:cubicBezTo>
                  <a:cubicBezTo>
                    <a:pt x="1244" y="478"/>
                    <a:pt x="1269" y="479"/>
                    <a:pt x="1294" y="481"/>
                  </a:cubicBezTo>
                  <a:lnTo>
                    <a:pt x="1294" y="302"/>
                  </a:lnTo>
                  <a:cubicBezTo>
                    <a:pt x="1174" y="87"/>
                    <a:pt x="1012" y="1"/>
                    <a:pt x="8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22" name="Google Shape;6626;p9">
              <a:extLst>
                <a:ext uri="{FF2B5EF4-FFF2-40B4-BE49-F238E27FC236}">
                  <a16:creationId xmlns:a16="http://schemas.microsoft.com/office/drawing/2014/main" id="{0E03299B-9B8F-4819-8A15-57E961BEEAB0}"/>
                </a:ext>
              </a:extLst>
            </p:cNvPr>
            <p:cNvSpPr/>
            <p:nvPr/>
          </p:nvSpPr>
          <p:spPr>
            <a:xfrm>
              <a:off x="5065475" y="3955575"/>
              <a:ext cx="8975" cy="4500"/>
            </a:xfrm>
            <a:custGeom>
              <a:avLst/>
              <a:gdLst/>
              <a:ahLst/>
              <a:cxnLst/>
              <a:rect l="l" t="t" r="r" b="b"/>
              <a:pathLst>
                <a:path w="359" h="180" extrusionOk="0">
                  <a:moveTo>
                    <a:pt x="358" y="0"/>
                  </a:moveTo>
                  <a:cubicBezTo>
                    <a:pt x="199" y="0"/>
                    <a:pt x="80" y="20"/>
                    <a:pt x="0" y="159"/>
                  </a:cubicBezTo>
                  <a:cubicBezTo>
                    <a:pt x="139" y="179"/>
                    <a:pt x="239" y="179"/>
                    <a:pt x="358" y="179"/>
                  </a:cubicBezTo>
                  <a:lnTo>
                    <a:pt x="35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23" name="Google Shape;6627;p9">
              <a:extLst>
                <a:ext uri="{FF2B5EF4-FFF2-40B4-BE49-F238E27FC236}">
                  <a16:creationId xmlns:a16="http://schemas.microsoft.com/office/drawing/2014/main" id="{2A730C03-D78B-42CF-B173-4F56ED670D2A}"/>
                </a:ext>
              </a:extLst>
            </p:cNvPr>
            <p:cNvSpPr/>
            <p:nvPr/>
          </p:nvSpPr>
          <p:spPr>
            <a:xfrm>
              <a:off x="5039100" y="3964525"/>
              <a:ext cx="8975" cy="3500"/>
            </a:xfrm>
            <a:custGeom>
              <a:avLst/>
              <a:gdLst/>
              <a:ahLst/>
              <a:cxnLst/>
              <a:rect l="l" t="t" r="r" b="b"/>
              <a:pathLst>
                <a:path w="359" h="140" extrusionOk="0">
                  <a:moveTo>
                    <a:pt x="359" y="0"/>
                  </a:moveTo>
                  <a:cubicBezTo>
                    <a:pt x="220" y="0"/>
                    <a:pt x="100" y="20"/>
                    <a:pt x="1" y="139"/>
                  </a:cubicBezTo>
                  <a:cubicBezTo>
                    <a:pt x="140" y="139"/>
                    <a:pt x="259" y="120"/>
                    <a:pt x="3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24" name="Google Shape;6628;p9">
              <a:extLst>
                <a:ext uri="{FF2B5EF4-FFF2-40B4-BE49-F238E27FC236}">
                  <a16:creationId xmlns:a16="http://schemas.microsoft.com/office/drawing/2014/main" id="{ED6FB7C7-4707-409D-89AB-A3F407967E36}"/>
                </a:ext>
              </a:extLst>
            </p:cNvPr>
            <p:cNvSpPr/>
            <p:nvPr/>
          </p:nvSpPr>
          <p:spPr>
            <a:xfrm>
              <a:off x="5551850" y="3877125"/>
              <a:ext cx="9475" cy="5525"/>
            </a:xfrm>
            <a:custGeom>
              <a:avLst/>
              <a:gdLst/>
              <a:ahLst/>
              <a:cxnLst/>
              <a:rect l="l" t="t" r="r" b="b"/>
              <a:pathLst>
                <a:path w="379" h="221" extrusionOk="0">
                  <a:moveTo>
                    <a:pt x="182" y="0"/>
                  </a:moveTo>
                  <a:cubicBezTo>
                    <a:pt x="120" y="0"/>
                    <a:pt x="60" y="45"/>
                    <a:pt x="0" y="134"/>
                  </a:cubicBezTo>
                  <a:lnTo>
                    <a:pt x="20" y="154"/>
                  </a:lnTo>
                  <a:cubicBezTo>
                    <a:pt x="67" y="201"/>
                    <a:pt x="120" y="220"/>
                    <a:pt x="176" y="220"/>
                  </a:cubicBezTo>
                  <a:cubicBezTo>
                    <a:pt x="216" y="220"/>
                    <a:pt x="257" y="211"/>
                    <a:pt x="299" y="194"/>
                  </a:cubicBezTo>
                  <a:lnTo>
                    <a:pt x="378" y="134"/>
                  </a:lnTo>
                  <a:cubicBezTo>
                    <a:pt x="309" y="45"/>
                    <a:pt x="244" y="0"/>
                    <a:pt x="1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25" name="Google Shape;6629;p9">
              <a:extLst>
                <a:ext uri="{FF2B5EF4-FFF2-40B4-BE49-F238E27FC236}">
                  <a16:creationId xmlns:a16="http://schemas.microsoft.com/office/drawing/2014/main" id="{083E6817-DDD8-49C0-AFAB-D075D153AF04}"/>
                </a:ext>
              </a:extLst>
            </p:cNvPr>
            <p:cNvSpPr/>
            <p:nvPr/>
          </p:nvSpPr>
          <p:spPr>
            <a:xfrm>
              <a:off x="5052050" y="3960050"/>
              <a:ext cx="9450" cy="3800"/>
            </a:xfrm>
            <a:custGeom>
              <a:avLst/>
              <a:gdLst/>
              <a:ahLst/>
              <a:cxnLst/>
              <a:rect l="l" t="t" r="r" b="b"/>
              <a:pathLst>
                <a:path w="378" h="152" extrusionOk="0">
                  <a:moveTo>
                    <a:pt x="378" y="0"/>
                  </a:moveTo>
                  <a:cubicBezTo>
                    <a:pt x="219" y="0"/>
                    <a:pt x="99" y="20"/>
                    <a:pt x="0" y="139"/>
                  </a:cubicBezTo>
                  <a:cubicBezTo>
                    <a:pt x="29" y="148"/>
                    <a:pt x="58" y="152"/>
                    <a:pt x="87" y="152"/>
                  </a:cubicBezTo>
                  <a:cubicBezTo>
                    <a:pt x="196" y="152"/>
                    <a:pt x="299" y="95"/>
                    <a:pt x="3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26" name="Google Shape;6630;p9">
              <a:extLst>
                <a:ext uri="{FF2B5EF4-FFF2-40B4-BE49-F238E27FC236}">
                  <a16:creationId xmlns:a16="http://schemas.microsoft.com/office/drawing/2014/main" id="{961DAACE-CA8C-47A0-A5E7-C286EC23179F}"/>
                </a:ext>
              </a:extLst>
            </p:cNvPr>
            <p:cNvSpPr/>
            <p:nvPr/>
          </p:nvSpPr>
          <p:spPr>
            <a:xfrm>
              <a:off x="5560300" y="3880975"/>
              <a:ext cx="4500" cy="4500"/>
            </a:xfrm>
            <a:custGeom>
              <a:avLst/>
              <a:gdLst/>
              <a:ahLst/>
              <a:cxnLst/>
              <a:rect l="l" t="t" r="r" b="b"/>
              <a:pathLst>
                <a:path w="180" h="180" extrusionOk="0">
                  <a:moveTo>
                    <a:pt x="0" y="0"/>
                  </a:moveTo>
                  <a:lnTo>
                    <a:pt x="0" y="20"/>
                  </a:lnTo>
                  <a:cubicBezTo>
                    <a:pt x="0" y="120"/>
                    <a:pt x="60" y="179"/>
                    <a:pt x="159" y="179"/>
                  </a:cubicBezTo>
                  <a:cubicBezTo>
                    <a:pt x="179" y="120"/>
                    <a:pt x="179" y="80"/>
                    <a:pt x="179" y="20"/>
                  </a:cubicBezTo>
                  <a:cubicBezTo>
                    <a:pt x="140" y="0"/>
                    <a:pt x="80" y="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27" name="Google Shape;6631;p9">
              <a:extLst>
                <a:ext uri="{FF2B5EF4-FFF2-40B4-BE49-F238E27FC236}">
                  <a16:creationId xmlns:a16="http://schemas.microsoft.com/office/drawing/2014/main" id="{FEDEE1DD-AD20-4A70-8026-D5ABB68F2BD6}"/>
                </a:ext>
              </a:extLst>
            </p:cNvPr>
            <p:cNvSpPr/>
            <p:nvPr/>
          </p:nvSpPr>
          <p:spPr>
            <a:xfrm>
              <a:off x="4344350" y="5048275"/>
              <a:ext cx="128825" cy="50150"/>
            </a:xfrm>
            <a:custGeom>
              <a:avLst/>
              <a:gdLst/>
              <a:ahLst/>
              <a:cxnLst/>
              <a:rect l="l" t="t" r="r" b="b"/>
              <a:pathLst>
                <a:path w="5153" h="2006" extrusionOk="0">
                  <a:moveTo>
                    <a:pt x="598" y="1"/>
                  </a:moveTo>
                  <a:cubicBezTo>
                    <a:pt x="506" y="1"/>
                    <a:pt x="413" y="6"/>
                    <a:pt x="319" y="16"/>
                  </a:cubicBezTo>
                  <a:cubicBezTo>
                    <a:pt x="160" y="56"/>
                    <a:pt x="40" y="156"/>
                    <a:pt x="1" y="355"/>
                  </a:cubicBezTo>
                  <a:cubicBezTo>
                    <a:pt x="1" y="434"/>
                    <a:pt x="60" y="514"/>
                    <a:pt x="100" y="573"/>
                  </a:cubicBezTo>
                  <a:cubicBezTo>
                    <a:pt x="238" y="642"/>
                    <a:pt x="396" y="740"/>
                    <a:pt x="559" y="740"/>
                  </a:cubicBezTo>
                  <a:cubicBezTo>
                    <a:pt x="631" y="740"/>
                    <a:pt x="704" y="721"/>
                    <a:pt x="777" y="673"/>
                  </a:cubicBezTo>
                  <a:cubicBezTo>
                    <a:pt x="1279" y="762"/>
                    <a:pt x="1700" y="1062"/>
                    <a:pt x="2215" y="1062"/>
                  </a:cubicBezTo>
                  <a:cubicBezTo>
                    <a:pt x="2271" y="1062"/>
                    <a:pt x="2329" y="1059"/>
                    <a:pt x="2388" y="1051"/>
                  </a:cubicBezTo>
                  <a:cubicBezTo>
                    <a:pt x="2587" y="1270"/>
                    <a:pt x="2885" y="1250"/>
                    <a:pt x="3164" y="1409"/>
                  </a:cubicBezTo>
                  <a:cubicBezTo>
                    <a:pt x="3203" y="1449"/>
                    <a:pt x="3243" y="1469"/>
                    <a:pt x="3243" y="1548"/>
                  </a:cubicBezTo>
                  <a:lnTo>
                    <a:pt x="3203" y="1628"/>
                  </a:lnTo>
                  <a:cubicBezTo>
                    <a:pt x="3203" y="1667"/>
                    <a:pt x="3184" y="1727"/>
                    <a:pt x="3184" y="1767"/>
                  </a:cubicBezTo>
                  <a:cubicBezTo>
                    <a:pt x="3303" y="1866"/>
                    <a:pt x="3462" y="1846"/>
                    <a:pt x="3562" y="1946"/>
                  </a:cubicBezTo>
                  <a:lnTo>
                    <a:pt x="3601" y="1966"/>
                  </a:lnTo>
                  <a:lnTo>
                    <a:pt x="3681" y="1966"/>
                  </a:lnTo>
                  <a:cubicBezTo>
                    <a:pt x="3760" y="2006"/>
                    <a:pt x="3800" y="2006"/>
                    <a:pt x="3860" y="2006"/>
                  </a:cubicBezTo>
                  <a:cubicBezTo>
                    <a:pt x="4337" y="1926"/>
                    <a:pt x="4994" y="2006"/>
                    <a:pt x="5093" y="1508"/>
                  </a:cubicBezTo>
                  <a:cubicBezTo>
                    <a:pt x="5153" y="1130"/>
                    <a:pt x="4457" y="1210"/>
                    <a:pt x="4138" y="971"/>
                  </a:cubicBezTo>
                  <a:cubicBezTo>
                    <a:pt x="4079" y="931"/>
                    <a:pt x="4039" y="912"/>
                    <a:pt x="3979" y="872"/>
                  </a:cubicBezTo>
                  <a:cubicBezTo>
                    <a:pt x="3959" y="852"/>
                    <a:pt x="3900" y="832"/>
                    <a:pt x="3880" y="812"/>
                  </a:cubicBezTo>
                  <a:cubicBezTo>
                    <a:pt x="3800" y="752"/>
                    <a:pt x="3760" y="733"/>
                    <a:pt x="3681" y="673"/>
                  </a:cubicBezTo>
                  <a:cubicBezTo>
                    <a:pt x="3641" y="633"/>
                    <a:pt x="3562" y="613"/>
                    <a:pt x="3482" y="573"/>
                  </a:cubicBezTo>
                  <a:cubicBezTo>
                    <a:pt x="3432" y="563"/>
                    <a:pt x="3377" y="558"/>
                    <a:pt x="3323" y="558"/>
                  </a:cubicBezTo>
                  <a:cubicBezTo>
                    <a:pt x="3268" y="558"/>
                    <a:pt x="3213" y="563"/>
                    <a:pt x="3164" y="573"/>
                  </a:cubicBezTo>
                  <a:cubicBezTo>
                    <a:pt x="3084" y="613"/>
                    <a:pt x="3024" y="633"/>
                    <a:pt x="2965" y="673"/>
                  </a:cubicBezTo>
                  <a:cubicBezTo>
                    <a:pt x="2936" y="711"/>
                    <a:pt x="2915" y="725"/>
                    <a:pt x="2900" y="725"/>
                  </a:cubicBezTo>
                  <a:cubicBezTo>
                    <a:pt x="2854" y="725"/>
                    <a:pt x="2847" y="609"/>
                    <a:pt x="2802" y="609"/>
                  </a:cubicBezTo>
                  <a:cubicBezTo>
                    <a:pt x="2797" y="609"/>
                    <a:pt x="2792" y="610"/>
                    <a:pt x="2786" y="613"/>
                  </a:cubicBezTo>
                  <a:cubicBezTo>
                    <a:pt x="2746" y="573"/>
                    <a:pt x="2666" y="553"/>
                    <a:pt x="2587" y="553"/>
                  </a:cubicBezTo>
                  <a:cubicBezTo>
                    <a:pt x="2533" y="568"/>
                    <a:pt x="2481" y="574"/>
                    <a:pt x="2431" y="574"/>
                  </a:cubicBezTo>
                  <a:cubicBezTo>
                    <a:pt x="2202" y="574"/>
                    <a:pt x="2007" y="438"/>
                    <a:pt x="1811" y="275"/>
                  </a:cubicBezTo>
                  <a:cubicBezTo>
                    <a:pt x="1434" y="111"/>
                    <a:pt x="1029" y="1"/>
                    <a:pt x="59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28" name="Google Shape;6632;p9">
              <a:extLst>
                <a:ext uri="{FF2B5EF4-FFF2-40B4-BE49-F238E27FC236}">
                  <a16:creationId xmlns:a16="http://schemas.microsoft.com/office/drawing/2014/main" id="{FDEDC554-9803-41AD-AE08-C82EA861A12D}"/>
                </a:ext>
              </a:extLst>
            </p:cNvPr>
            <p:cNvSpPr/>
            <p:nvPr/>
          </p:nvSpPr>
          <p:spPr>
            <a:xfrm>
              <a:off x="4437350" y="5067975"/>
              <a:ext cx="98000" cy="51400"/>
            </a:xfrm>
            <a:custGeom>
              <a:avLst/>
              <a:gdLst/>
              <a:ahLst/>
              <a:cxnLst/>
              <a:rect l="l" t="t" r="r" b="b"/>
              <a:pathLst>
                <a:path w="3920" h="2056" extrusionOk="0">
                  <a:moveTo>
                    <a:pt x="520" y="1"/>
                  </a:moveTo>
                  <a:cubicBezTo>
                    <a:pt x="370" y="1"/>
                    <a:pt x="217" y="14"/>
                    <a:pt x="60" y="44"/>
                  </a:cubicBezTo>
                  <a:cubicBezTo>
                    <a:pt x="299" y="581"/>
                    <a:pt x="876" y="422"/>
                    <a:pt x="1314" y="681"/>
                  </a:cubicBezTo>
                  <a:cubicBezTo>
                    <a:pt x="836" y="840"/>
                    <a:pt x="418" y="979"/>
                    <a:pt x="1" y="1138"/>
                  </a:cubicBezTo>
                  <a:cubicBezTo>
                    <a:pt x="617" y="1317"/>
                    <a:pt x="1254" y="1516"/>
                    <a:pt x="1871" y="1675"/>
                  </a:cubicBezTo>
                  <a:cubicBezTo>
                    <a:pt x="2447" y="1814"/>
                    <a:pt x="3024" y="2033"/>
                    <a:pt x="3641" y="2033"/>
                  </a:cubicBezTo>
                  <a:cubicBezTo>
                    <a:pt x="3686" y="2048"/>
                    <a:pt x="3724" y="2056"/>
                    <a:pt x="3757" y="2056"/>
                  </a:cubicBezTo>
                  <a:cubicBezTo>
                    <a:pt x="3856" y="2056"/>
                    <a:pt x="3905" y="1988"/>
                    <a:pt x="3920" y="1854"/>
                  </a:cubicBezTo>
                  <a:cubicBezTo>
                    <a:pt x="3661" y="1456"/>
                    <a:pt x="3203" y="1536"/>
                    <a:pt x="2845" y="1357"/>
                  </a:cubicBezTo>
                  <a:cubicBezTo>
                    <a:pt x="2527" y="1257"/>
                    <a:pt x="2189" y="1277"/>
                    <a:pt x="1871" y="1138"/>
                  </a:cubicBezTo>
                  <a:cubicBezTo>
                    <a:pt x="1811" y="1138"/>
                    <a:pt x="1731" y="1098"/>
                    <a:pt x="1652" y="1098"/>
                  </a:cubicBezTo>
                  <a:cubicBezTo>
                    <a:pt x="1604" y="1098"/>
                    <a:pt x="1518" y="1073"/>
                    <a:pt x="1455" y="1073"/>
                  </a:cubicBezTo>
                  <a:cubicBezTo>
                    <a:pt x="1439" y="1073"/>
                    <a:pt x="1425" y="1074"/>
                    <a:pt x="1413" y="1078"/>
                  </a:cubicBezTo>
                  <a:cubicBezTo>
                    <a:pt x="1431" y="1055"/>
                    <a:pt x="1448" y="1047"/>
                    <a:pt x="1466" y="1047"/>
                  </a:cubicBezTo>
                  <a:cubicBezTo>
                    <a:pt x="1504" y="1047"/>
                    <a:pt x="1543" y="1081"/>
                    <a:pt x="1590" y="1081"/>
                  </a:cubicBezTo>
                  <a:cubicBezTo>
                    <a:pt x="1597" y="1081"/>
                    <a:pt x="1604" y="1080"/>
                    <a:pt x="1612" y="1078"/>
                  </a:cubicBezTo>
                  <a:cubicBezTo>
                    <a:pt x="1831" y="1078"/>
                    <a:pt x="2050" y="1158"/>
                    <a:pt x="2288" y="1238"/>
                  </a:cubicBezTo>
                  <a:cubicBezTo>
                    <a:pt x="2368" y="1257"/>
                    <a:pt x="2507" y="1277"/>
                    <a:pt x="2626" y="1277"/>
                  </a:cubicBezTo>
                  <a:cubicBezTo>
                    <a:pt x="2803" y="1277"/>
                    <a:pt x="2980" y="1386"/>
                    <a:pt x="3157" y="1386"/>
                  </a:cubicBezTo>
                  <a:cubicBezTo>
                    <a:pt x="3219" y="1386"/>
                    <a:pt x="3281" y="1373"/>
                    <a:pt x="3343" y="1337"/>
                  </a:cubicBezTo>
                  <a:cubicBezTo>
                    <a:pt x="3402" y="1257"/>
                    <a:pt x="3422" y="1178"/>
                    <a:pt x="3442" y="1118"/>
                  </a:cubicBezTo>
                  <a:cubicBezTo>
                    <a:pt x="3442" y="1039"/>
                    <a:pt x="3422" y="959"/>
                    <a:pt x="3363" y="879"/>
                  </a:cubicBezTo>
                  <a:cubicBezTo>
                    <a:pt x="3283" y="820"/>
                    <a:pt x="3183" y="760"/>
                    <a:pt x="3044" y="740"/>
                  </a:cubicBezTo>
                  <a:cubicBezTo>
                    <a:pt x="2905" y="681"/>
                    <a:pt x="2746" y="621"/>
                    <a:pt x="2607" y="541"/>
                  </a:cubicBezTo>
                  <a:cubicBezTo>
                    <a:pt x="1928" y="326"/>
                    <a:pt x="1263" y="1"/>
                    <a:pt x="5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29" name="Google Shape;6633;p9">
              <a:extLst>
                <a:ext uri="{FF2B5EF4-FFF2-40B4-BE49-F238E27FC236}">
                  <a16:creationId xmlns:a16="http://schemas.microsoft.com/office/drawing/2014/main" id="{874BB2ED-A00B-4E50-84F4-D3FE44652327}"/>
                </a:ext>
              </a:extLst>
            </p:cNvPr>
            <p:cNvSpPr/>
            <p:nvPr/>
          </p:nvSpPr>
          <p:spPr>
            <a:xfrm>
              <a:off x="4529350" y="5109850"/>
              <a:ext cx="120375" cy="35900"/>
            </a:xfrm>
            <a:custGeom>
              <a:avLst/>
              <a:gdLst/>
              <a:ahLst/>
              <a:cxnLst/>
              <a:rect l="l" t="t" r="r" b="b"/>
              <a:pathLst>
                <a:path w="4815" h="1436" extrusionOk="0">
                  <a:moveTo>
                    <a:pt x="1513" y="0"/>
                  </a:moveTo>
                  <a:cubicBezTo>
                    <a:pt x="1361" y="51"/>
                    <a:pt x="1205" y="59"/>
                    <a:pt x="1047" y="59"/>
                  </a:cubicBezTo>
                  <a:cubicBezTo>
                    <a:pt x="964" y="59"/>
                    <a:pt x="881" y="57"/>
                    <a:pt x="798" y="57"/>
                  </a:cubicBezTo>
                  <a:cubicBezTo>
                    <a:pt x="602" y="57"/>
                    <a:pt x="407" y="70"/>
                    <a:pt x="220" y="159"/>
                  </a:cubicBezTo>
                  <a:cubicBezTo>
                    <a:pt x="140" y="199"/>
                    <a:pt x="60" y="279"/>
                    <a:pt x="1" y="338"/>
                  </a:cubicBezTo>
                  <a:cubicBezTo>
                    <a:pt x="1314" y="796"/>
                    <a:pt x="2647" y="1174"/>
                    <a:pt x="4019" y="1373"/>
                  </a:cubicBezTo>
                  <a:cubicBezTo>
                    <a:pt x="4171" y="1384"/>
                    <a:pt x="4329" y="1436"/>
                    <a:pt x="4477" y="1436"/>
                  </a:cubicBezTo>
                  <a:cubicBezTo>
                    <a:pt x="4600" y="1436"/>
                    <a:pt x="4715" y="1400"/>
                    <a:pt x="4815" y="1273"/>
                  </a:cubicBezTo>
                  <a:cubicBezTo>
                    <a:pt x="4815" y="1174"/>
                    <a:pt x="4755" y="1094"/>
                    <a:pt x="4695" y="1054"/>
                  </a:cubicBezTo>
                  <a:cubicBezTo>
                    <a:pt x="4079" y="677"/>
                    <a:pt x="3343" y="776"/>
                    <a:pt x="2666" y="637"/>
                  </a:cubicBezTo>
                  <a:cubicBezTo>
                    <a:pt x="2647" y="617"/>
                    <a:pt x="2627" y="617"/>
                    <a:pt x="2604" y="617"/>
                  </a:cubicBezTo>
                  <a:cubicBezTo>
                    <a:pt x="2582" y="617"/>
                    <a:pt x="2557" y="617"/>
                    <a:pt x="2527" y="597"/>
                  </a:cubicBezTo>
                  <a:cubicBezTo>
                    <a:pt x="2539" y="594"/>
                    <a:pt x="2549" y="593"/>
                    <a:pt x="2560" y="593"/>
                  </a:cubicBezTo>
                  <a:cubicBezTo>
                    <a:pt x="2624" y="593"/>
                    <a:pt x="2678" y="637"/>
                    <a:pt x="2746" y="637"/>
                  </a:cubicBezTo>
                  <a:cubicBezTo>
                    <a:pt x="2806" y="657"/>
                    <a:pt x="2845" y="657"/>
                    <a:pt x="2905" y="657"/>
                  </a:cubicBezTo>
                  <a:cubicBezTo>
                    <a:pt x="2925" y="650"/>
                    <a:pt x="2946" y="647"/>
                    <a:pt x="2967" y="647"/>
                  </a:cubicBezTo>
                  <a:cubicBezTo>
                    <a:pt x="3060" y="647"/>
                    <a:pt x="3162" y="700"/>
                    <a:pt x="3253" y="700"/>
                  </a:cubicBezTo>
                  <a:cubicBezTo>
                    <a:pt x="3328" y="700"/>
                    <a:pt x="3394" y="665"/>
                    <a:pt x="3442" y="537"/>
                  </a:cubicBezTo>
                  <a:cubicBezTo>
                    <a:pt x="3442" y="259"/>
                    <a:pt x="3223" y="159"/>
                    <a:pt x="3005" y="100"/>
                  </a:cubicBezTo>
                  <a:cubicBezTo>
                    <a:pt x="2507" y="60"/>
                    <a:pt x="2010" y="60"/>
                    <a:pt x="151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30" name="Google Shape;6634;p9">
              <a:extLst>
                <a:ext uri="{FF2B5EF4-FFF2-40B4-BE49-F238E27FC236}">
                  <a16:creationId xmlns:a16="http://schemas.microsoft.com/office/drawing/2014/main" id="{423C41F5-D202-4335-BFAA-144C08A0C956}"/>
                </a:ext>
              </a:extLst>
            </p:cNvPr>
            <p:cNvSpPr/>
            <p:nvPr/>
          </p:nvSpPr>
          <p:spPr>
            <a:xfrm>
              <a:off x="4649200" y="5140900"/>
              <a:ext cx="49775" cy="17275"/>
            </a:xfrm>
            <a:custGeom>
              <a:avLst/>
              <a:gdLst/>
              <a:ahLst/>
              <a:cxnLst/>
              <a:rect l="l" t="t" r="r" b="b"/>
              <a:pathLst>
                <a:path w="1991" h="691" extrusionOk="0">
                  <a:moveTo>
                    <a:pt x="739" y="0"/>
                  </a:moveTo>
                  <a:cubicBezTo>
                    <a:pt x="567" y="0"/>
                    <a:pt x="392" y="14"/>
                    <a:pt x="220" y="31"/>
                  </a:cubicBezTo>
                  <a:cubicBezTo>
                    <a:pt x="1" y="250"/>
                    <a:pt x="180" y="350"/>
                    <a:pt x="339" y="449"/>
                  </a:cubicBezTo>
                  <a:cubicBezTo>
                    <a:pt x="787" y="610"/>
                    <a:pt x="1250" y="691"/>
                    <a:pt x="1745" y="691"/>
                  </a:cubicBezTo>
                  <a:cubicBezTo>
                    <a:pt x="1800" y="691"/>
                    <a:pt x="1855" y="690"/>
                    <a:pt x="1911" y="688"/>
                  </a:cubicBezTo>
                  <a:cubicBezTo>
                    <a:pt x="1970" y="588"/>
                    <a:pt x="1990" y="509"/>
                    <a:pt x="1931" y="409"/>
                  </a:cubicBezTo>
                  <a:cubicBezTo>
                    <a:pt x="1577" y="84"/>
                    <a:pt x="1163" y="0"/>
                    <a:pt x="7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31" name="Google Shape;6635;p9">
              <a:extLst>
                <a:ext uri="{FF2B5EF4-FFF2-40B4-BE49-F238E27FC236}">
                  <a16:creationId xmlns:a16="http://schemas.microsoft.com/office/drawing/2014/main" id="{D74F9DC8-6C68-4136-A1C0-699DB177ACFB}"/>
                </a:ext>
              </a:extLst>
            </p:cNvPr>
            <p:cNvSpPr/>
            <p:nvPr/>
          </p:nvSpPr>
          <p:spPr>
            <a:xfrm>
              <a:off x="4696950" y="5149200"/>
              <a:ext cx="22400" cy="15875"/>
            </a:xfrm>
            <a:custGeom>
              <a:avLst/>
              <a:gdLst/>
              <a:ahLst/>
              <a:cxnLst/>
              <a:rect l="l" t="t" r="r" b="b"/>
              <a:pathLst>
                <a:path w="896" h="635" extrusionOk="0">
                  <a:moveTo>
                    <a:pt x="413" y="0"/>
                  </a:moveTo>
                  <a:cubicBezTo>
                    <a:pt x="290" y="0"/>
                    <a:pt x="148" y="79"/>
                    <a:pt x="1" y="177"/>
                  </a:cubicBezTo>
                  <a:lnTo>
                    <a:pt x="1" y="356"/>
                  </a:lnTo>
                  <a:cubicBezTo>
                    <a:pt x="259" y="594"/>
                    <a:pt x="578" y="594"/>
                    <a:pt x="896" y="634"/>
                  </a:cubicBezTo>
                  <a:cubicBezTo>
                    <a:pt x="856" y="555"/>
                    <a:pt x="776" y="415"/>
                    <a:pt x="717" y="316"/>
                  </a:cubicBezTo>
                  <a:cubicBezTo>
                    <a:pt x="646" y="84"/>
                    <a:pt x="540" y="0"/>
                    <a:pt x="41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32" name="Google Shape;6636;p9">
              <a:extLst>
                <a:ext uri="{FF2B5EF4-FFF2-40B4-BE49-F238E27FC236}">
                  <a16:creationId xmlns:a16="http://schemas.microsoft.com/office/drawing/2014/main" id="{ADA10838-02CA-4D65-A53E-303B67C9EF29}"/>
                </a:ext>
              </a:extLst>
            </p:cNvPr>
            <p:cNvSpPr/>
            <p:nvPr/>
          </p:nvSpPr>
          <p:spPr>
            <a:xfrm>
              <a:off x="4629325" y="5139025"/>
              <a:ext cx="27875" cy="13250"/>
            </a:xfrm>
            <a:custGeom>
              <a:avLst/>
              <a:gdLst/>
              <a:ahLst/>
              <a:cxnLst/>
              <a:rect l="l" t="t" r="r" b="b"/>
              <a:pathLst>
                <a:path w="1115" h="530" extrusionOk="0">
                  <a:moveTo>
                    <a:pt x="863" y="0"/>
                  </a:moveTo>
                  <a:cubicBezTo>
                    <a:pt x="830" y="0"/>
                    <a:pt x="788" y="9"/>
                    <a:pt x="736" y="27"/>
                  </a:cubicBezTo>
                  <a:cubicBezTo>
                    <a:pt x="631" y="164"/>
                    <a:pt x="497" y="184"/>
                    <a:pt x="359" y="184"/>
                  </a:cubicBezTo>
                  <a:cubicBezTo>
                    <a:pt x="304" y="184"/>
                    <a:pt x="249" y="181"/>
                    <a:pt x="195" y="181"/>
                  </a:cubicBezTo>
                  <a:cubicBezTo>
                    <a:pt x="128" y="181"/>
                    <a:pt x="62" y="185"/>
                    <a:pt x="0" y="206"/>
                  </a:cubicBezTo>
                  <a:cubicBezTo>
                    <a:pt x="313" y="354"/>
                    <a:pt x="584" y="529"/>
                    <a:pt x="905" y="529"/>
                  </a:cubicBezTo>
                  <a:cubicBezTo>
                    <a:pt x="973" y="529"/>
                    <a:pt x="1042" y="521"/>
                    <a:pt x="1114" y="504"/>
                  </a:cubicBezTo>
                  <a:cubicBezTo>
                    <a:pt x="1074" y="405"/>
                    <a:pt x="995" y="285"/>
                    <a:pt x="935" y="166"/>
                  </a:cubicBezTo>
                  <a:cubicBezTo>
                    <a:pt x="963" y="53"/>
                    <a:pt x="942" y="0"/>
                    <a:pt x="86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33" name="Google Shape;6637;p9">
              <a:extLst>
                <a:ext uri="{FF2B5EF4-FFF2-40B4-BE49-F238E27FC236}">
                  <a16:creationId xmlns:a16="http://schemas.microsoft.com/office/drawing/2014/main" id="{71CB7796-CF43-49F5-BB72-5AFC76238654}"/>
                </a:ext>
              </a:extLst>
            </p:cNvPr>
            <p:cNvSpPr/>
            <p:nvPr/>
          </p:nvSpPr>
          <p:spPr>
            <a:xfrm>
              <a:off x="4424925" y="5091325"/>
              <a:ext cx="8975" cy="4625"/>
            </a:xfrm>
            <a:custGeom>
              <a:avLst/>
              <a:gdLst/>
              <a:ahLst/>
              <a:cxnLst/>
              <a:rect l="l" t="t" r="r" b="b"/>
              <a:pathLst>
                <a:path w="359" h="185" extrusionOk="0">
                  <a:moveTo>
                    <a:pt x="64" y="0"/>
                  </a:moveTo>
                  <a:cubicBezTo>
                    <a:pt x="43" y="0"/>
                    <a:pt x="22" y="2"/>
                    <a:pt x="0" y="5"/>
                  </a:cubicBezTo>
                  <a:cubicBezTo>
                    <a:pt x="100" y="124"/>
                    <a:pt x="219" y="184"/>
                    <a:pt x="358" y="184"/>
                  </a:cubicBezTo>
                  <a:cubicBezTo>
                    <a:pt x="274" y="50"/>
                    <a:pt x="176" y="0"/>
                    <a:pt x="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34" name="Google Shape;6638;p9">
              <a:extLst>
                <a:ext uri="{FF2B5EF4-FFF2-40B4-BE49-F238E27FC236}">
                  <a16:creationId xmlns:a16="http://schemas.microsoft.com/office/drawing/2014/main" id="{6DF48745-1A64-4D06-9A46-25960FD75175}"/>
                </a:ext>
              </a:extLst>
            </p:cNvPr>
            <p:cNvSpPr/>
            <p:nvPr/>
          </p:nvSpPr>
          <p:spPr>
            <a:xfrm>
              <a:off x="4191675" y="4173900"/>
              <a:ext cx="48275" cy="112400"/>
            </a:xfrm>
            <a:custGeom>
              <a:avLst/>
              <a:gdLst/>
              <a:ahLst/>
              <a:cxnLst/>
              <a:rect l="l" t="t" r="r" b="b"/>
              <a:pathLst>
                <a:path w="1931" h="4496" extrusionOk="0">
                  <a:moveTo>
                    <a:pt x="219" y="0"/>
                  </a:moveTo>
                  <a:cubicBezTo>
                    <a:pt x="100" y="0"/>
                    <a:pt x="1" y="40"/>
                    <a:pt x="40" y="219"/>
                  </a:cubicBezTo>
                  <a:cubicBezTo>
                    <a:pt x="40" y="259"/>
                    <a:pt x="21" y="338"/>
                    <a:pt x="21" y="398"/>
                  </a:cubicBezTo>
                  <a:cubicBezTo>
                    <a:pt x="120" y="564"/>
                    <a:pt x="302" y="578"/>
                    <a:pt x="475" y="578"/>
                  </a:cubicBezTo>
                  <a:cubicBezTo>
                    <a:pt x="510" y="578"/>
                    <a:pt x="544" y="577"/>
                    <a:pt x="578" y="577"/>
                  </a:cubicBezTo>
                  <a:cubicBezTo>
                    <a:pt x="1214" y="696"/>
                    <a:pt x="1433" y="935"/>
                    <a:pt x="1333" y="1492"/>
                  </a:cubicBezTo>
                  <a:cubicBezTo>
                    <a:pt x="1194" y="2288"/>
                    <a:pt x="1214" y="3103"/>
                    <a:pt x="1294" y="3899"/>
                  </a:cubicBezTo>
                  <a:cubicBezTo>
                    <a:pt x="1493" y="4058"/>
                    <a:pt x="1333" y="4496"/>
                    <a:pt x="1771" y="4496"/>
                  </a:cubicBezTo>
                  <a:cubicBezTo>
                    <a:pt x="1930" y="3979"/>
                    <a:pt x="1692" y="3481"/>
                    <a:pt x="1711" y="2964"/>
                  </a:cubicBezTo>
                  <a:cubicBezTo>
                    <a:pt x="1731" y="2148"/>
                    <a:pt x="1930" y="1373"/>
                    <a:pt x="1811" y="577"/>
                  </a:cubicBezTo>
                  <a:cubicBezTo>
                    <a:pt x="1572" y="219"/>
                    <a:pt x="1174" y="199"/>
                    <a:pt x="816" y="119"/>
                  </a:cubicBezTo>
                  <a:cubicBezTo>
                    <a:pt x="617" y="60"/>
                    <a:pt x="418" y="0"/>
                    <a:pt x="2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35" name="Google Shape;6639;p9">
              <a:extLst>
                <a:ext uri="{FF2B5EF4-FFF2-40B4-BE49-F238E27FC236}">
                  <a16:creationId xmlns:a16="http://schemas.microsoft.com/office/drawing/2014/main" id="{69D45450-2E13-40E3-B576-F2147635971B}"/>
                </a:ext>
              </a:extLst>
            </p:cNvPr>
            <p:cNvSpPr/>
            <p:nvPr/>
          </p:nvSpPr>
          <p:spPr>
            <a:xfrm>
              <a:off x="4011650" y="4320600"/>
              <a:ext cx="125350" cy="24650"/>
            </a:xfrm>
            <a:custGeom>
              <a:avLst/>
              <a:gdLst/>
              <a:ahLst/>
              <a:cxnLst/>
              <a:rect l="l" t="t" r="r" b="b"/>
              <a:pathLst>
                <a:path w="5014" h="986" extrusionOk="0">
                  <a:moveTo>
                    <a:pt x="359" y="0"/>
                  </a:moveTo>
                  <a:cubicBezTo>
                    <a:pt x="279" y="120"/>
                    <a:pt x="80" y="160"/>
                    <a:pt x="0" y="319"/>
                  </a:cubicBezTo>
                  <a:cubicBezTo>
                    <a:pt x="40" y="378"/>
                    <a:pt x="60" y="418"/>
                    <a:pt x="60" y="458"/>
                  </a:cubicBezTo>
                  <a:cubicBezTo>
                    <a:pt x="92" y="490"/>
                    <a:pt x="118" y="510"/>
                    <a:pt x="145" y="510"/>
                  </a:cubicBezTo>
                  <a:cubicBezTo>
                    <a:pt x="168" y="510"/>
                    <a:pt x="192" y="495"/>
                    <a:pt x="219" y="458"/>
                  </a:cubicBezTo>
                  <a:cubicBezTo>
                    <a:pt x="309" y="474"/>
                    <a:pt x="401" y="478"/>
                    <a:pt x="493" y="478"/>
                  </a:cubicBezTo>
                  <a:cubicBezTo>
                    <a:pt x="646" y="478"/>
                    <a:pt x="801" y="465"/>
                    <a:pt x="956" y="465"/>
                  </a:cubicBezTo>
                  <a:cubicBezTo>
                    <a:pt x="1184" y="465"/>
                    <a:pt x="1413" y="494"/>
                    <a:pt x="1632" y="637"/>
                  </a:cubicBezTo>
                  <a:cubicBezTo>
                    <a:pt x="1695" y="647"/>
                    <a:pt x="1757" y="650"/>
                    <a:pt x="1819" y="650"/>
                  </a:cubicBezTo>
                  <a:cubicBezTo>
                    <a:pt x="1943" y="650"/>
                    <a:pt x="2064" y="637"/>
                    <a:pt x="2184" y="637"/>
                  </a:cubicBezTo>
                  <a:cubicBezTo>
                    <a:pt x="2363" y="637"/>
                    <a:pt x="2537" y="667"/>
                    <a:pt x="2706" y="816"/>
                  </a:cubicBezTo>
                  <a:lnTo>
                    <a:pt x="3024" y="816"/>
                  </a:lnTo>
                  <a:cubicBezTo>
                    <a:pt x="3499" y="914"/>
                    <a:pt x="3947" y="986"/>
                    <a:pt x="4390" y="986"/>
                  </a:cubicBezTo>
                  <a:cubicBezTo>
                    <a:pt x="4485" y="986"/>
                    <a:pt x="4580" y="982"/>
                    <a:pt x="4675" y="975"/>
                  </a:cubicBezTo>
                  <a:cubicBezTo>
                    <a:pt x="4874" y="876"/>
                    <a:pt x="5013" y="717"/>
                    <a:pt x="4934" y="478"/>
                  </a:cubicBezTo>
                  <a:cubicBezTo>
                    <a:pt x="4787" y="331"/>
                    <a:pt x="4601" y="318"/>
                    <a:pt x="4407" y="318"/>
                  </a:cubicBezTo>
                  <a:cubicBezTo>
                    <a:pt x="4364" y="318"/>
                    <a:pt x="4321" y="319"/>
                    <a:pt x="4277" y="319"/>
                  </a:cubicBezTo>
                  <a:lnTo>
                    <a:pt x="2467" y="319"/>
                  </a:lnTo>
                  <a:cubicBezTo>
                    <a:pt x="2487" y="279"/>
                    <a:pt x="2467" y="199"/>
                    <a:pt x="2467" y="140"/>
                  </a:cubicBezTo>
                  <a:cubicBezTo>
                    <a:pt x="2366" y="148"/>
                    <a:pt x="2265" y="152"/>
                    <a:pt x="2164" y="152"/>
                  </a:cubicBezTo>
                  <a:cubicBezTo>
                    <a:pt x="1554" y="152"/>
                    <a:pt x="956" y="17"/>
                    <a:pt x="3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36" name="Google Shape;6640;p9">
              <a:extLst>
                <a:ext uri="{FF2B5EF4-FFF2-40B4-BE49-F238E27FC236}">
                  <a16:creationId xmlns:a16="http://schemas.microsoft.com/office/drawing/2014/main" id="{7BB39BF6-A794-497C-8BE9-674A8AF1B7C1}"/>
                </a:ext>
              </a:extLst>
            </p:cNvPr>
            <p:cNvSpPr/>
            <p:nvPr/>
          </p:nvSpPr>
          <p:spPr>
            <a:xfrm>
              <a:off x="4067350" y="4253950"/>
              <a:ext cx="105450" cy="26400"/>
            </a:xfrm>
            <a:custGeom>
              <a:avLst/>
              <a:gdLst/>
              <a:ahLst/>
              <a:cxnLst/>
              <a:rect l="l" t="t" r="r" b="b"/>
              <a:pathLst>
                <a:path w="4218" h="1056" extrusionOk="0">
                  <a:moveTo>
                    <a:pt x="3780" y="1"/>
                  </a:moveTo>
                  <a:cubicBezTo>
                    <a:pt x="3303" y="160"/>
                    <a:pt x="2805" y="160"/>
                    <a:pt x="2328" y="160"/>
                  </a:cubicBezTo>
                  <a:cubicBezTo>
                    <a:pt x="1612" y="160"/>
                    <a:pt x="916" y="279"/>
                    <a:pt x="239" y="498"/>
                  </a:cubicBezTo>
                  <a:cubicBezTo>
                    <a:pt x="199" y="677"/>
                    <a:pt x="0" y="796"/>
                    <a:pt x="100" y="1015"/>
                  </a:cubicBezTo>
                  <a:cubicBezTo>
                    <a:pt x="219" y="1055"/>
                    <a:pt x="319" y="1055"/>
                    <a:pt x="438" y="1055"/>
                  </a:cubicBezTo>
                  <a:cubicBezTo>
                    <a:pt x="1075" y="1015"/>
                    <a:pt x="1632" y="717"/>
                    <a:pt x="2228" y="677"/>
                  </a:cubicBezTo>
                  <a:cubicBezTo>
                    <a:pt x="2845" y="538"/>
                    <a:pt x="3502" y="438"/>
                    <a:pt x="4118" y="319"/>
                  </a:cubicBezTo>
                  <a:cubicBezTo>
                    <a:pt x="4218" y="1"/>
                    <a:pt x="3899" y="120"/>
                    <a:pt x="378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37" name="Google Shape;6641;p9">
              <a:extLst>
                <a:ext uri="{FF2B5EF4-FFF2-40B4-BE49-F238E27FC236}">
                  <a16:creationId xmlns:a16="http://schemas.microsoft.com/office/drawing/2014/main" id="{FB5747DA-33F0-428D-9A25-E5491791939F}"/>
                </a:ext>
              </a:extLst>
            </p:cNvPr>
            <p:cNvSpPr/>
            <p:nvPr/>
          </p:nvSpPr>
          <p:spPr>
            <a:xfrm>
              <a:off x="3954950" y="4284675"/>
              <a:ext cx="76125" cy="30475"/>
            </a:xfrm>
            <a:custGeom>
              <a:avLst/>
              <a:gdLst/>
              <a:ahLst/>
              <a:cxnLst/>
              <a:rect l="l" t="t" r="r" b="b"/>
              <a:pathLst>
                <a:path w="3045" h="1219" extrusionOk="0">
                  <a:moveTo>
                    <a:pt x="1911" y="0"/>
                  </a:moveTo>
                  <a:cubicBezTo>
                    <a:pt x="1328" y="0"/>
                    <a:pt x="887" y="527"/>
                    <a:pt x="319" y="562"/>
                  </a:cubicBezTo>
                  <a:cubicBezTo>
                    <a:pt x="100" y="582"/>
                    <a:pt x="1" y="940"/>
                    <a:pt x="60" y="1219"/>
                  </a:cubicBezTo>
                  <a:cubicBezTo>
                    <a:pt x="1055" y="861"/>
                    <a:pt x="2050" y="542"/>
                    <a:pt x="3044" y="184"/>
                  </a:cubicBezTo>
                  <a:cubicBezTo>
                    <a:pt x="2965" y="54"/>
                    <a:pt x="2861" y="18"/>
                    <a:pt x="2747" y="18"/>
                  </a:cubicBezTo>
                  <a:cubicBezTo>
                    <a:pt x="2612" y="18"/>
                    <a:pt x="2463" y="68"/>
                    <a:pt x="2321" y="68"/>
                  </a:cubicBezTo>
                  <a:cubicBezTo>
                    <a:pt x="2254" y="68"/>
                    <a:pt x="2190" y="57"/>
                    <a:pt x="2129" y="25"/>
                  </a:cubicBezTo>
                  <a:cubicBezTo>
                    <a:pt x="2054" y="8"/>
                    <a:pt x="1982" y="0"/>
                    <a:pt x="191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38" name="Google Shape;6642;p9">
              <a:extLst>
                <a:ext uri="{FF2B5EF4-FFF2-40B4-BE49-F238E27FC236}">
                  <a16:creationId xmlns:a16="http://schemas.microsoft.com/office/drawing/2014/main" id="{09771F8B-BBF3-406D-8AF7-5E19AF7B29A9}"/>
                </a:ext>
              </a:extLst>
            </p:cNvPr>
            <p:cNvSpPr/>
            <p:nvPr/>
          </p:nvSpPr>
          <p:spPr>
            <a:xfrm>
              <a:off x="3934075" y="4322650"/>
              <a:ext cx="16925" cy="69175"/>
            </a:xfrm>
            <a:custGeom>
              <a:avLst/>
              <a:gdLst/>
              <a:ahLst/>
              <a:cxnLst/>
              <a:rect l="l" t="t" r="r" b="b"/>
              <a:pathLst>
                <a:path w="677" h="2767" extrusionOk="0">
                  <a:moveTo>
                    <a:pt x="378" y="0"/>
                  </a:moveTo>
                  <a:cubicBezTo>
                    <a:pt x="354" y="0"/>
                    <a:pt x="327" y="6"/>
                    <a:pt x="299" y="18"/>
                  </a:cubicBezTo>
                  <a:cubicBezTo>
                    <a:pt x="259" y="38"/>
                    <a:pt x="159" y="137"/>
                    <a:pt x="159" y="197"/>
                  </a:cubicBezTo>
                  <a:cubicBezTo>
                    <a:pt x="338" y="1013"/>
                    <a:pt x="0" y="1848"/>
                    <a:pt x="199" y="2684"/>
                  </a:cubicBezTo>
                  <a:cubicBezTo>
                    <a:pt x="284" y="2696"/>
                    <a:pt x="361" y="2767"/>
                    <a:pt x="431" y="2767"/>
                  </a:cubicBezTo>
                  <a:cubicBezTo>
                    <a:pt x="476" y="2767"/>
                    <a:pt x="518" y="2737"/>
                    <a:pt x="557" y="2644"/>
                  </a:cubicBezTo>
                  <a:cubicBezTo>
                    <a:pt x="597" y="2226"/>
                    <a:pt x="557" y="1788"/>
                    <a:pt x="617" y="1390"/>
                  </a:cubicBezTo>
                  <a:cubicBezTo>
                    <a:pt x="677" y="993"/>
                    <a:pt x="597" y="595"/>
                    <a:pt x="557" y="197"/>
                  </a:cubicBezTo>
                  <a:cubicBezTo>
                    <a:pt x="541" y="86"/>
                    <a:pt x="475" y="0"/>
                    <a:pt x="3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39" name="Google Shape;6643;p9">
              <a:extLst>
                <a:ext uri="{FF2B5EF4-FFF2-40B4-BE49-F238E27FC236}">
                  <a16:creationId xmlns:a16="http://schemas.microsoft.com/office/drawing/2014/main" id="{EF86496F-A8C9-4671-9ACA-6A367695B065}"/>
                </a:ext>
              </a:extLst>
            </p:cNvPr>
            <p:cNvSpPr/>
            <p:nvPr/>
          </p:nvSpPr>
          <p:spPr>
            <a:xfrm>
              <a:off x="3979825" y="4345950"/>
              <a:ext cx="81575" cy="19350"/>
            </a:xfrm>
            <a:custGeom>
              <a:avLst/>
              <a:gdLst/>
              <a:ahLst/>
              <a:cxnLst/>
              <a:rect l="l" t="t" r="r" b="b"/>
              <a:pathLst>
                <a:path w="3263" h="774" extrusionOk="0">
                  <a:moveTo>
                    <a:pt x="100" y="1"/>
                  </a:moveTo>
                  <a:cubicBezTo>
                    <a:pt x="0" y="120"/>
                    <a:pt x="0" y="279"/>
                    <a:pt x="100" y="419"/>
                  </a:cubicBezTo>
                  <a:cubicBezTo>
                    <a:pt x="160" y="478"/>
                    <a:pt x="239" y="518"/>
                    <a:pt x="339" y="538"/>
                  </a:cubicBezTo>
                  <a:cubicBezTo>
                    <a:pt x="950" y="666"/>
                    <a:pt x="1552" y="774"/>
                    <a:pt x="2165" y="774"/>
                  </a:cubicBezTo>
                  <a:cubicBezTo>
                    <a:pt x="2409" y="774"/>
                    <a:pt x="2655" y="757"/>
                    <a:pt x="2905" y="717"/>
                  </a:cubicBezTo>
                  <a:cubicBezTo>
                    <a:pt x="3064" y="657"/>
                    <a:pt x="3263" y="618"/>
                    <a:pt x="3243" y="359"/>
                  </a:cubicBezTo>
                  <a:cubicBezTo>
                    <a:pt x="2827" y="307"/>
                    <a:pt x="2425" y="149"/>
                    <a:pt x="2000" y="149"/>
                  </a:cubicBezTo>
                  <a:cubicBezTo>
                    <a:pt x="1937" y="149"/>
                    <a:pt x="1874" y="152"/>
                    <a:pt x="1811" y="160"/>
                  </a:cubicBezTo>
                  <a:cubicBezTo>
                    <a:pt x="1708" y="167"/>
                    <a:pt x="1606" y="170"/>
                    <a:pt x="1504" y="170"/>
                  </a:cubicBezTo>
                  <a:cubicBezTo>
                    <a:pt x="1030" y="170"/>
                    <a:pt x="558" y="99"/>
                    <a:pt x="1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40" name="Google Shape;6644;p9">
              <a:extLst>
                <a:ext uri="{FF2B5EF4-FFF2-40B4-BE49-F238E27FC236}">
                  <a16:creationId xmlns:a16="http://schemas.microsoft.com/office/drawing/2014/main" id="{A0242586-A91E-4396-BC54-AC80837CE209}"/>
                </a:ext>
              </a:extLst>
            </p:cNvPr>
            <p:cNvSpPr/>
            <p:nvPr/>
          </p:nvSpPr>
          <p:spPr>
            <a:xfrm>
              <a:off x="4030550" y="4266400"/>
              <a:ext cx="49750" cy="21900"/>
            </a:xfrm>
            <a:custGeom>
              <a:avLst/>
              <a:gdLst/>
              <a:ahLst/>
              <a:cxnLst/>
              <a:rect l="l" t="t" r="r" b="b"/>
              <a:pathLst>
                <a:path w="1990" h="876" extrusionOk="0">
                  <a:moveTo>
                    <a:pt x="1731" y="0"/>
                  </a:moveTo>
                  <a:lnTo>
                    <a:pt x="1731" y="0"/>
                  </a:lnTo>
                  <a:cubicBezTo>
                    <a:pt x="1114" y="80"/>
                    <a:pt x="577" y="318"/>
                    <a:pt x="0" y="557"/>
                  </a:cubicBezTo>
                  <a:cubicBezTo>
                    <a:pt x="43" y="716"/>
                    <a:pt x="147" y="734"/>
                    <a:pt x="260" y="734"/>
                  </a:cubicBezTo>
                  <a:cubicBezTo>
                    <a:pt x="292" y="734"/>
                    <a:pt x="325" y="732"/>
                    <a:pt x="358" y="732"/>
                  </a:cubicBezTo>
                  <a:cubicBezTo>
                    <a:pt x="424" y="732"/>
                    <a:pt x="488" y="739"/>
                    <a:pt x="538" y="776"/>
                  </a:cubicBezTo>
                  <a:cubicBezTo>
                    <a:pt x="697" y="796"/>
                    <a:pt x="816" y="855"/>
                    <a:pt x="975" y="875"/>
                  </a:cubicBezTo>
                  <a:cubicBezTo>
                    <a:pt x="1114" y="617"/>
                    <a:pt x="1373" y="597"/>
                    <a:pt x="1592" y="517"/>
                  </a:cubicBezTo>
                  <a:cubicBezTo>
                    <a:pt x="1592" y="358"/>
                    <a:pt x="1990" y="279"/>
                    <a:pt x="173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41" name="Google Shape;6645;p9">
              <a:extLst>
                <a:ext uri="{FF2B5EF4-FFF2-40B4-BE49-F238E27FC236}">
                  <a16:creationId xmlns:a16="http://schemas.microsoft.com/office/drawing/2014/main" id="{B75E588E-18D2-4BFC-B797-0FD6C783B43E}"/>
                </a:ext>
              </a:extLst>
            </p:cNvPr>
            <p:cNvSpPr/>
            <p:nvPr/>
          </p:nvSpPr>
          <p:spPr>
            <a:xfrm>
              <a:off x="3963400" y="4354325"/>
              <a:ext cx="24900" cy="65325"/>
            </a:xfrm>
            <a:custGeom>
              <a:avLst/>
              <a:gdLst/>
              <a:ahLst/>
              <a:cxnLst/>
              <a:rect l="l" t="t" r="r" b="b"/>
              <a:pathLst>
                <a:path w="996" h="2613" extrusionOk="0">
                  <a:moveTo>
                    <a:pt x="660" y="0"/>
                  </a:moveTo>
                  <a:cubicBezTo>
                    <a:pt x="551" y="0"/>
                    <a:pt x="498" y="104"/>
                    <a:pt x="419" y="183"/>
                  </a:cubicBezTo>
                  <a:cubicBezTo>
                    <a:pt x="379" y="422"/>
                    <a:pt x="478" y="720"/>
                    <a:pt x="260" y="919"/>
                  </a:cubicBezTo>
                  <a:lnTo>
                    <a:pt x="260" y="1914"/>
                  </a:lnTo>
                  <a:cubicBezTo>
                    <a:pt x="498" y="2212"/>
                    <a:pt x="299" y="2252"/>
                    <a:pt x="80" y="2292"/>
                  </a:cubicBezTo>
                  <a:cubicBezTo>
                    <a:pt x="1" y="2391"/>
                    <a:pt x="21" y="2471"/>
                    <a:pt x="100" y="2550"/>
                  </a:cubicBezTo>
                  <a:cubicBezTo>
                    <a:pt x="164" y="2593"/>
                    <a:pt x="240" y="2613"/>
                    <a:pt x="317" y="2613"/>
                  </a:cubicBezTo>
                  <a:cubicBezTo>
                    <a:pt x="385" y="2613"/>
                    <a:pt x="453" y="2598"/>
                    <a:pt x="518" y="2570"/>
                  </a:cubicBezTo>
                  <a:cubicBezTo>
                    <a:pt x="618" y="2530"/>
                    <a:pt x="677" y="2471"/>
                    <a:pt x="717" y="2371"/>
                  </a:cubicBezTo>
                  <a:cubicBezTo>
                    <a:pt x="817" y="1615"/>
                    <a:pt x="996" y="840"/>
                    <a:pt x="797" y="64"/>
                  </a:cubicBezTo>
                  <a:lnTo>
                    <a:pt x="757" y="24"/>
                  </a:lnTo>
                  <a:cubicBezTo>
                    <a:pt x="720" y="8"/>
                    <a:pt x="688" y="0"/>
                    <a:pt x="6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42" name="Google Shape;6646;p9">
              <a:extLst>
                <a:ext uri="{FF2B5EF4-FFF2-40B4-BE49-F238E27FC236}">
                  <a16:creationId xmlns:a16="http://schemas.microsoft.com/office/drawing/2014/main" id="{47F3AC0F-9AD1-48CE-9174-4DF182BB98EB}"/>
                </a:ext>
              </a:extLst>
            </p:cNvPr>
            <p:cNvSpPr/>
            <p:nvPr/>
          </p:nvSpPr>
          <p:spPr>
            <a:xfrm>
              <a:off x="4059400" y="4358400"/>
              <a:ext cx="21400" cy="65175"/>
            </a:xfrm>
            <a:custGeom>
              <a:avLst/>
              <a:gdLst/>
              <a:ahLst/>
              <a:cxnLst/>
              <a:rect l="l" t="t" r="r" b="b"/>
              <a:pathLst>
                <a:path w="856" h="2607" extrusionOk="0">
                  <a:moveTo>
                    <a:pt x="378" y="0"/>
                  </a:moveTo>
                  <a:lnTo>
                    <a:pt x="279" y="100"/>
                  </a:lnTo>
                  <a:cubicBezTo>
                    <a:pt x="120" y="458"/>
                    <a:pt x="159" y="816"/>
                    <a:pt x="40" y="1174"/>
                  </a:cubicBezTo>
                  <a:cubicBezTo>
                    <a:pt x="0" y="1452"/>
                    <a:pt x="20" y="1751"/>
                    <a:pt x="80" y="2009"/>
                  </a:cubicBezTo>
                  <a:cubicBezTo>
                    <a:pt x="159" y="2248"/>
                    <a:pt x="179" y="2606"/>
                    <a:pt x="458" y="2606"/>
                  </a:cubicBezTo>
                  <a:cubicBezTo>
                    <a:pt x="856" y="2586"/>
                    <a:pt x="796" y="2208"/>
                    <a:pt x="756" y="1950"/>
                  </a:cubicBezTo>
                  <a:cubicBezTo>
                    <a:pt x="438" y="1313"/>
                    <a:pt x="657" y="677"/>
                    <a:pt x="577" y="20"/>
                  </a:cubicBezTo>
                  <a:cubicBezTo>
                    <a:pt x="537" y="20"/>
                    <a:pt x="498" y="0"/>
                    <a:pt x="3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43" name="Google Shape;6647;p9">
              <a:extLst>
                <a:ext uri="{FF2B5EF4-FFF2-40B4-BE49-F238E27FC236}">
                  <a16:creationId xmlns:a16="http://schemas.microsoft.com/office/drawing/2014/main" id="{B1BEE778-5DD7-484A-AF45-09C8A55EA8B6}"/>
                </a:ext>
              </a:extLst>
            </p:cNvPr>
            <p:cNvSpPr/>
            <p:nvPr/>
          </p:nvSpPr>
          <p:spPr>
            <a:xfrm>
              <a:off x="4161850" y="4251200"/>
              <a:ext cx="35825" cy="10750"/>
            </a:xfrm>
            <a:custGeom>
              <a:avLst/>
              <a:gdLst/>
              <a:ahLst/>
              <a:cxnLst/>
              <a:rect l="l" t="t" r="r" b="b"/>
              <a:pathLst>
                <a:path w="1433" h="430" extrusionOk="0">
                  <a:moveTo>
                    <a:pt x="362" y="0"/>
                  </a:moveTo>
                  <a:cubicBezTo>
                    <a:pt x="240" y="0"/>
                    <a:pt x="119" y="28"/>
                    <a:pt x="0" y="111"/>
                  </a:cubicBezTo>
                  <a:cubicBezTo>
                    <a:pt x="119" y="210"/>
                    <a:pt x="219" y="330"/>
                    <a:pt x="338" y="429"/>
                  </a:cubicBezTo>
                  <a:lnTo>
                    <a:pt x="1035" y="429"/>
                  </a:lnTo>
                  <a:cubicBezTo>
                    <a:pt x="1114" y="270"/>
                    <a:pt x="1393" y="330"/>
                    <a:pt x="1432" y="31"/>
                  </a:cubicBezTo>
                  <a:lnTo>
                    <a:pt x="1432" y="31"/>
                  </a:lnTo>
                  <a:cubicBezTo>
                    <a:pt x="1322" y="89"/>
                    <a:pt x="1212" y="109"/>
                    <a:pt x="1103" y="109"/>
                  </a:cubicBezTo>
                  <a:cubicBezTo>
                    <a:pt x="851" y="109"/>
                    <a:pt x="604" y="0"/>
                    <a:pt x="36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44" name="Google Shape;6648;p9">
              <a:extLst>
                <a:ext uri="{FF2B5EF4-FFF2-40B4-BE49-F238E27FC236}">
                  <a16:creationId xmlns:a16="http://schemas.microsoft.com/office/drawing/2014/main" id="{B054161A-9CD7-484A-8950-A8CA65639092}"/>
                </a:ext>
              </a:extLst>
            </p:cNvPr>
            <p:cNvSpPr/>
            <p:nvPr/>
          </p:nvSpPr>
          <p:spPr>
            <a:xfrm>
              <a:off x="4008675" y="4280325"/>
              <a:ext cx="36325" cy="8475"/>
            </a:xfrm>
            <a:custGeom>
              <a:avLst/>
              <a:gdLst/>
              <a:ahLst/>
              <a:cxnLst/>
              <a:rect l="l" t="t" r="r" b="b"/>
              <a:pathLst>
                <a:path w="1453" h="339" extrusionOk="0">
                  <a:moveTo>
                    <a:pt x="875" y="0"/>
                  </a:moveTo>
                  <a:cubicBezTo>
                    <a:pt x="577" y="40"/>
                    <a:pt x="299" y="119"/>
                    <a:pt x="0" y="139"/>
                  </a:cubicBezTo>
                  <a:cubicBezTo>
                    <a:pt x="129" y="289"/>
                    <a:pt x="279" y="313"/>
                    <a:pt x="433" y="313"/>
                  </a:cubicBezTo>
                  <a:cubicBezTo>
                    <a:pt x="510" y="313"/>
                    <a:pt x="588" y="307"/>
                    <a:pt x="666" y="307"/>
                  </a:cubicBezTo>
                  <a:cubicBezTo>
                    <a:pt x="744" y="307"/>
                    <a:pt x="821" y="313"/>
                    <a:pt x="895" y="338"/>
                  </a:cubicBezTo>
                  <a:cubicBezTo>
                    <a:pt x="1074" y="338"/>
                    <a:pt x="1214" y="318"/>
                    <a:pt x="1373" y="318"/>
                  </a:cubicBezTo>
                  <a:cubicBezTo>
                    <a:pt x="1452" y="298"/>
                    <a:pt x="1452" y="259"/>
                    <a:pt x="1432" y="199"/>
                  </a:cubicBezTo>
                  <a:cubicBezTo>
                    <a:pt x="1363" y="80"/>
                    <a:pt x="1263" y="70"/>
                    <a:pt x="1161" y="70"/>
                  </a:cubicBezTo>
                  <a:cubicBezTo>
                    <a:pt x="1141" y="70"/>
                    <a:pt x="1120" y="70"/>
                    <a:pt x="1100" y="70"/>
                  </a:cubicBezTo>
                  <a:cubicBezTo>
                    <a:pt x="1019" y="70"/>
                    <a:pt x="939" y="64"/>
                    <a:pt x="87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45" name="Google Shape;6649;p9">
              <a:extLst>
                <a:ext uri="{FF2B5EF4-FFF2-40B4-BE49-F238E27FC236}">
                  <a16:creationId xmlns:a16="http://schemas.microsoft.com/office/drawing/2014/main" id="{AF672923-ABA6-49B5-B465-E499FD29E389}"/>
                </a:ext>
              </a:extLst>
            </p:cNvPr>
            <p:cNvSpPr/>
            <p:nvPr/>
          </p:nvSpPr>
          <p:spPr>
            <a:xfrm>
              <a:off x="3995725" y="4319100"/>
              <a:ext cx="29050" cy="9475"/>
            </a:xfrm>
            <a:custGeom>
              <a:avLst/>
              <a:gdLst/>
              <a:ahLst/>
              <a:cxnLst/>
              <a:rect l="l" t="t" r="r" b="b"/>
              <a:pathLst>
                <a:path w="1162" h="379" extrusionOk="0">
                  <a:moveTo>
                    <a:pt x="518" y="1"/>
                  </a:moveTo>
                  <a:cubicBezTo>
                    <a:pt x="399" y="160"/>
                    <a:pt x="160" y="1"/>
                    <a:pt x="1" y="180"/>
                  </a:cubicBezTo>
                  <a:cubicBezTo>
                    <a:pt x="200" y="379"/>
                    <a:pt x="458" y="339"/>
                    <a:pt x="697" y="359"/>
                  </a:cubicBezTo>
                  <a:cubicBezTo>
                    <a:pt x="726" y="349"/>
                    <a:pt x="760" y="346"/>
                    <a:pt x="795" y="346"/>
                  </a:cubicBezTo>
                  <a:cubicBezTo>
                    <a:pt x="848" y="346"/>
                    <a:pt x="904" y="353"/>
                    <a:pt x="954" y="353"/>
                  </a:cubicBezTo>
                  <a:cubicBezTo>
                    <a:pt x="1078" y="353"/>
                    <a:pt x="1162" y="313"/>
                    <a:pt x="1055" y="41"/>
                  </a:cubicBezTo>
                  <a:cubicBezTo>
                    <a:pt x="856" y="41"/>
                    <a:pt x="677" y="41"/>
                    <a:pt x="51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46" name="Google Shape;6650;p9">
              <a:extLst>
                <a:ext uri="{FF2B5EF4-FFF2-40B4-BE49-F238E27FC236}">
                  <a16:creationId xmlns:a16="http://schemas.microsoft.com/office/drawing/2014/main" id="{712B1B24-CFCD-4DF5-B2BF-FE18F6C9BE34}"/>
                </a:ext>
              </a:extLst>
            </p:cNvPr>
            <p:cNvSpPr/>
            <p:nvPr/>
          </p:nvSpPr>
          <p:spPr>
            <a:xfrm>
              <a:off x="4179750" y="4182350"/>
              <a:ext cx="26875" cy="9475"/>
            </a:xfrm>
            <a:custGeom>
              <a:avLst/>
              <a:gdLst/>
              <a:ahLst/>
              <a:cxnLst/>
              <a:rect l="l" t="t" r="r" b="b"/>
              <a:pathLst>
                <a:path w="1075" h="379" extrusionOk="0">
                  <a:moveTo>
                    <a:pt x="498" y="40"/>
                  </a:moveTo>
                  <a:cubicBezTo>
                    <a:pt x="378" y="80"/>
                    <a:pt x="239" y="139"/>
                    <a:pt x="159" y="159"/>
                  </a:cubicBezTo>
                  <a:cubicBezTo>
                    <a:pt x="100" y="179"/>
                    <a:pt x="60" y="239"/>
                    <a:pt x="0" y="279"/>
                  </a:cubicBezTo>
                  <a:cubicBezTo>
                    <a:pt x="60" y="299"/>
                    <a:pt x="120" y="358"/>
                    <a:pt x="199" y="378"/>
                  </a:cubicBezTo>
                  <a:cubicBezTo>
                    <a:pt x="299" y="378"/>
                    <a:pt x="418" y="358"/>
                    <a:pt x="517" y="358"/>
                  </a:cubicBezTo>
                  <a:cubicBezTo>
                    <a:pt x="696" y="239"/>
                    <a:pt x="895" y="338"/>
                    <a:pt x="1074" y="239"/>
                  </a:cubicBezTo>
                  <a:lnTo>
                    <a:pt x="1055" y="199"/>
                  </a:lnTo>
                  <a:cubicBezTo>
                    <a:pt x="915" y="0"/>
                    <a:pt x="696" y="60"/>
                    <a:pt x="498" y="4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47" name="Google Shape;6651;p9">
              <a:extLst>
                <a:ext uri="{FF2B5EF4-FFF2-40B4-BE49-F238E27FC236}">
                  <a16:creationId xmlns:a16="http://schemas.microsoft.com/office/drawing/2014/main" id="{F5DE6036-E3E9-41B3-8325-65D66DA07B19}"/>
                </a:ext>
              </a:extLst>
            </p:cNvPr>
            <p:cNvSpPr/>
            <p:nvPr/>
          </p:nvSpPr>
          <p:spPr>
            <a:xfrm>
              <a:off x="4051925" y="4354650"/>
              <a:ext cx="17925" cy="19175"/>
            </a:xfrm>
            <a:custGeom>
              <a:avLst/>
              <a:gdLst/>
              <a:ahLst/>
              <a:cxnLst/>
              <a:rect l="l" t="t" r="r" b="b"/>
              <a:pathLst>
                <a:path w="717" h="767" extrusionOk="0">
                  <a:moveTo>
                    <a:pt x="440" y="1"/>
                  </a:moveTo>
                  <a:cubicBezTo>
                    <a:pt x="414" y="1"/>
                    <a:pt x="387" y="4"/>
                    <a:pt x="359" y="11"/>
                  </a:cubicBezTo>
                  <a:cubicBezTo>
                    <a:pt x="299" y="150"/>
                    <a:pt x="140" y="170"/>
                    <a:pt x="1" y="210"/>
                  </a:cubicBezTo>
                  <a:cubicBezTo>
                    <a:pt x="21" y="528"/>
                    <a:pt x="220" y="667"/>
                    <a:pt x="478" y="767"/>
                  </a:cubicBezTo>
                  <a:cubicBezTo>
                    <a:pt x="697" y="648"/>
                    <a:pt x="538" y="409"/>
                    <a:pt x="657" y="250"/>
                  </a:cubicBezTo>
                  <a:lnTo>
                    <a:pt x="717" y="170"/>
                  </a:lnTo>
                  <a:cubicBezTo>
                    <a:pt x="651" y="72"/>
                    <a:pt x="559" y="1"/>
                    <a:pt x="44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48" name="Google Shape;6652;p9">
              <a:extLst>
                <a:ext uri="{FF2B5EF4-FFF2-40B4-BE49-F238E27FC236}">
                  <a16:creationId xmlns:a16="http://schemas.microsoft.com/office/drawing/2014/main" id="{291531F3-8677-4674-A437-7D05046BA20E}"/>
                </a:ext>
              </a:extLst>
            </p:cNvPr>
            <p:cNvSpPr/>
            <p:nvPr/>
          </p:nvSpPr>
          <p:spPr>
            <a:xfrm>
              <a:off x="3970600" y="4345500"/>
              <a:ext cx="11725" cy="12925"/>
            </a:xfrm>
            <a:custGeom>
              <a:avLst/>
              <a:gdLst/>
              <a:ahLst/>
              <a:cxnLst/>
              <a:rect l="l" t="t" r="r" b="b"/>
              <a:pathLst>
                <a:path w="469" h="517" extrusionOk="0">
                  <a:moveTo>
                    <a:pt x="307" y="0"/>
                  </a:moveTo>
                  <a:cubicBezTo>
                    <a:pt x="1" y="0"/>
                    <a:pt x="96" y="273"/>
                    <a:pt x="131" y="516"/>
                  </a:cubicBezTo>
                  <a:cubicBezTo>
                    <a:pt x="230" y="476"/>
                    <a:pt x="369" y="397"/>
                    <a:pt x="469" y="337"/>
                  </a:cubicBezTo>
                  <a:lnTo>
                    <a:pt x="469" y="19"/>
                  </a:lnTo>
                  <a:cubicBezTo>
                    <a:pt x="405" y="6"/>
                    <a:pt x="352" y="0"/>
                    <a:pt x="30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49" name="Google Shape;6653;p9">
              <a:extLst>
                <a:ext uri="{FF2B5EF4-FFF2-40B4-BE49-F238E27FC236}">
                  <a16:creationId xmlns:a16="http://schemas.microsoft.com/office/drawing/2014/main" id="{8EE9AC63-0C5F-4ED3-9159-41266BAB5AED}"/>
                </a:ext>
              </a:extLst>
            </p:cNvPr>
            <p:cNvSpPr/>
            <p:nvPr/>
          </p:nvSpPr>
          <p:spPr>
            <a:xfrm>
              <a:off x="3991250" y="4318900"/>
              <a:ext cx="16950" cy="6200"/>
            </a:xfrm>
            <a:custGeom>
              <a:avLst/>
              <a:gdLst/>
              <a:ahLst/>
              <a:cxnLst/>
              <a:rect l="l" t="t" r="r" b="b"/>
              <a:pathLst>
                <a:path w="678" h="248" extrusionOk="0">
                  <a:moveTo>
                    <a:pt x="371" y="1"/>
                  </a:moveTo>
                  <a:cubicBezTo>
                    <a:pt x="334" y="1"/>
                    <a:pt x="297" y="3"/>
                    <a:pt x="260" y="9"/>
                  </a:cubicBezTo>
                  <a:cubicBezTo>
                    <a:pt x="160" y="9"/>
                    <a:pt x="1" y="68"/>
                    <a:pt x="160" y="208"/>
                  </a:cubicBezTo>
                  <a:cubicBezTo>
                    <a:pt x="339" y="168"/>
                    <a:pt x="558" y="247"/>
                    <a:pt x="677" y="49"/>
                  </a:cubicBezTo>
                  <a:cubicBezTo>
                    <a:pt x="575" y="19"/>
                    <a:pt x="473" y="1"/>
                    <a:pt x="3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50" name="Google Shape;6654;p9">
              <a:extLst>
                <a:ext uri="{FF2B5EF4-FFF2-40B4-BE49-F238E27FC236}">
                  <a16:creationId xmlns:a16="http://schemas.microsoft.com/office/drawing/2014/main" id="{2251A27F-B883-4D91-81AC-616B2EC4DA16}"/>
                </a:ext>
              </a:extLst>
            </p:cNvPr>
            <p:cNvSpPr/>
            <p:nvPr/>
          </p:nvSpPr>
          <p:spPr>
            <a:xfrm>
              <a:off x="3953950" y="4410600"/>
              <a:ext cx="11475" cy="9600"/>
            </a:xfrm>
            <a:custGeom>
              <a:avLst/>
              <a:gdLst/>
              <a:ahLst/>
              <a:cxnLst/>
              <a:rect l="l" t="t" r="r" b="b"/>
              <a:pathLst>
                <a:path w="459" h="384" extrusionOk="0">
                  <a:moveTo>
                    <a:pt x="299" y="1"/>
                  </a:moveTo>
                  <a:lnTo>
                    <a:pt x="81" y="220"/>
                  </a:lnTo>
                  <a:cubicBezTo>
                    <a:pt x="1" y="279"/>
                    <a:pt x="1" y="319"/>
                    <a:pt x="61" y="379"/>
                  </a:cubicBezTo>
                  <a:lnTo>
                    <a:pt x="140" y="379"/>
                  </a:lnTo>
                  <a:cubicBezTo>
                    <a:pt x="164" y="382"/>
                    <a:pt x="187" y="384"/>
                    <a:pt x="208" y="384"/>
                  </a:cubicBezTo>
                  <a:cubicBezTo>
                    <a:pt x="329" y="384"/>
                    <a:pt x="408" y="332"/>
                    <a:pt x="458" y="180"/>
                  </a:cubicBezTo>
                  <a:cubicBezTo>
                    <a:pt x="458" y="120"/>
                    <a:pt x="439" y="81"/>
                    <a:pt x="439" y="21"/>
                  </a:cubicBezTo>
                  <a:cubicBezTo>
                    <a:pt x="379" y="1"/>
                    <a:pt x="359" y="1"/>
                    <a:pt x="2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51" name="Google Shape;6655;p9">
              <a:extLst>
                <a:ext uri="{FF2B5EF4-FFF2-40B4-BE49-F238E27FC236}">
                  <a16:creationId xmlns:a16="http://schemas.microsoft.com/office/drawing/2014/main" id="{73380665-8C27-4537-A0BD-1A4675F035CF}"/>
                </a:ext>
              </a:extLst>
            </p:cNvPr>
            <p:cNvSpPr/>
            <p:nvPr/>
          </p:nvSpPr>
          <p:spPr>
            <a:xfrm>
              <a:off x="4192675" y="4187925"/>
              <a:ext cx="13950" cy="4575"/>
            </a:xfrm>
            <a:custGeom>
              <a:avLst/>
              <a:gdLst/>
              <a:ahLst/>
              <a:cxnLst/>
              <a:rect l="l" t="t" r="r" b="b"/>
              <a:pathLst>
                <a:path w="558" h="183" extrusionOk="0">
                  <a:moveTo>
                    <a:pt x="341" y="0"/>
                  </a:moveTo>
                  <a:cubicBezTo>
                    <a:pt x="218" y="0"/>
                    <a:pt x="101" y="42"/>
                    <a:pt x="0" y="155"/>
                  </a:cubicBezTo>
                  <a:cubicBezTo>
                    <a:pt x="60" y="173"/>
                    <a:pt x="118" y="182"/>
                    <a:pt x="175" y="182"/>
                  </a:cubicBezTo>
                  <a:cubicBezTo>
                    <a:pt x="307" y="182"/>
                    <a:pt x="432" y="133"/>
                    <a:pt x="557" y="36"/>
                  </a:cubicBezTo>
                  <a:cubicBezTo>
                    <a:pt x="485" y="14"/>
                    <a:pt x="412" y="0"/>
                    <a:pt x="3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52" name="Google Shape;6656;p9">
              <a:extLst>
                <a:ext uri="{FF2B5EF4-FFF2-40B4-BE49-F238E27FC236}">
                  <a16:creationId xmlns:a16="http://schemas.microsoft.com/office/drawing/2014/main" id="{9C5033CE-5C28-4EC2-93CC-B0AF39823741}"/>
                </a:ext>
              </a:extLst>
            </p:cNvPr>
            <p:cNvSpPr/>
            <p:nvPr/>
          </p:nvSpPr>
          <p:spPr>
            <a:xfrm>
              <a:off x="4000700" y="3619100"/>
              <a:ext cx="320300" cy="48550"/>
            </a:xfrm>
            <a:custGeom>
              <a:avLst/>
              <a:gdLst/>
              <a:ahLst/>
              <a:cxnLst/>
              <a:rect l="l" t="t" r="r" b="b"/>
              <a:pathLst>
                <a:path w="12812" h="1942" extrusionOk="0">
                  <a:moveTo>
                    <a:pt x="378" y="0"/>
                  </a:moveTo>
                  <a:cubicBezTo>
                    <a:pt x="214" y="0"/>
                    <a:pt x="81" y="73"/>
                    <a:pt x="1" y="250"/>
                  </a:cubicBezTo>
                  <a:cubicBezTo>
                    <a:pt x="180" y="310"/>
                    <a:pt x="319" y="410"/>
                    <a:pt x="359" y="608"/>
                  </a:cubicBezTo>
                  <a:cubicBezTo>
                    <a:pt x="438" y="708"/>
                    <a:pt x="558" y="787"/>
                    <a:pt x="637" y="887"/>
                  </a:cubicBezTo>
                  <a:cubicBezTo>
                    <a:pt x="1242" y="839"/>
                    <a:pt x="1846" y="814"/>
                    <a:pt x="2447" y="814"/>
                  </a:cubicBezTo>
                  <a:cubicBezTo>
                    <a:pt x="3825" y="814"/>
                    <a:pt x="5195" y="942"/>
                    <a:pt x="6565" y="1205"/>
                  </a:cubicBezTo>
                  <a:cubicBezTo>
                    <a:pt x="8455" y="1444"/>
                    <a:pt x="10285" y="1941"/>
                    <a:pt x="12215" y="1941"/>
                  </a:cubicBezTo>
                  <a:cubicBezTo>
                    <a:pt x="12414" y="1901"/>
                    <a:pt x="12732" y="1901"/>
                    <a:pt x="12752" y="1643"/>
                  </a:cubicBezTo>
                  <a:cubicBezTo>
                    <a:pt x="12812" y="1305"/>
                    <a:pt x="12374" y="1524"/>
                    <a:pt x="12255" y="1344"/>
                  </a:cubicBezTo>
                  <a:cubicBezTo>
                    <a:pt x="11379" y="1225"/>
                    <a:pt x="10524" y="1146"/>
                    <a:pt x="9669" y="927"/>
                  </a:cubicBezTo>
                  <a:cubicBezTo>
                    <a:pt x="7660" y="410"/>
                    <a:pt x="5611" y="191"/>
                    <a:pt x="3562" y="131"/>
                  </a:cubicBezTo>
                  <a:cubicBezTo>
                    <a:pt x="2547" y="111"/>
                    <a:pt x="1513" y="151"/>
                    <a:pt x="498" y="12"/>
                  </a:cubicBezTo>
                  <a:cubicBezTo>
                    <a:pt x="457" y="4"/>
                    <a:pt x="417" y="0"/>
                    <a:pt x="3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53" name="Google Shape;6657;p9">
              <a:extLst>
                <a:ext uri="{FF2B5EF4-FFF2-40B4-BE49-F238E27FC236}">
                  <a16:creationId xmlns:a16="http://schemas.microsoft.com/office/drawing/2014/main" id="{ABDDC5B4-CB2A-4CEC-9A72-33FEBC0BC55F}"/>
                </a:ext>
              </a:extLst>
            </p:cNvPr>
            <p:cNvSpPr/>
            <p:nvPr/>
          </p:nvSpPr>
          <p:spPr>
            <a:xfrm>
              <a:off x="4361275" y="3632800"/>
              <a:ext cx="85050" cy="62200"/>
            </a:xfrm>
            <a:custGeom>
              <a:avLst/>
              <a:gdLst/>
              <a:ahLst/>
              <a:cxnLst/>
              <a:rect l="l" t="t" r="r" b="b"/>
              <a:pathLst>
                <a:path w="3402" h="2488" extrusionOk="0">
                  <a:moveTo>
                    <a:pt x="279" y="1"/>
                  </a:moveTo>
                  <a:cubicBezTo>
                    <a:pt x="100" y="60"/>
                    <a:pt x="0" y="140"/>
                    <a:pt x="80" y="339"/>
                  </a:cubicBezTo>
                  <a:cubicBezTo>
                    <a:pt x="259" y="478"/>
                    <a:pt x="438" y="657"/>
                    <a:pt x="617" y="796"/>
                  </a:cubicBezTo>
                  <a:cubicBezTo>
                    <a:pt x="716" y="896"/>
                    <a:pt x="895" y="856"/>
                    <a:pt x="1015" y="1055"/>
                  </a:cubicBezTo>
                  <a:cubicBezTo>
                    <a:pt x="1214" y="1234"/>
                    <a:pt x="1393" y="1453"/>
                    <a:pt x="1651" y="1552"/>
                  </a:cubicBezTo>
                  <a:cubicBezTo>
                    <a:pt x="1890" y="1672"/>
                    <a:pt x="2148" y="1871"/>
                    <a:pt x="2347" y="2070"/>
                  </a:cubicBezTo>
                  <a:cubicBezTo>
                    <a:pt x="2387" y="2129"/>
                    <a:pt x="2447" y="2169"/>
                    <a:pt x="2507" y="2189"/>
                  </a:cubicBezTo>
                  <a:cubicBezTo>
                    <a:pt x="2686" y="2249"/>
                    <a:pt x="2805" y="2368"/>
                    <a:pt x="2964" y="2467"/>
                  </a:cubicBezTo>
                  <a:cubicBezTo>
                    <a:pt x="3004" y="2487"/>
                    <a:pt x="3083" y="2487"/>
                    <a:pt x="3163" y="2487"/>
                  </a:cubicBezTo>
                  <a:cubicBezTo>
                    <a:pt x="3302" y="2448"/>
                    <a:pt x="3382" y="2348"/>
                    <a:pt x="3402" y="2169"/>
                  </a:cubicBezTo>
                  <a:cubicBezTo>
                    <a:pt x="3382" y="2090"/>
                    <a:pt x="3382" y="2050"/>
                    <a:pt x="3342" y="1970"/>
                  </a:cubicBezTo>
                  <a:cubicBezTo>
                    <a:pt x="3282" y="1891"/>
                    <a:pt x="3243" y="1851"/>
                    <a:pt x="3183" y="1791"/>
                  </a:cubicBezTo>
                  <a:cubicBezTo>
                    <a:pt x="3123" y="1751"/>
                    <a:pt x="3064" y="1692"/>
                    <a:pt x="3004" y="1672"/>
                  </a:cubicBezTo>
                  <a:cubicBezTo>
                    <a:pt x="2865" y="1592"/>
                    <a:pt x="2725" y="1473"/>
                    <a:pt x="2606" y="1373"/>
                  </a:cubicBezTo>
                  <a:cubicBezTo>
                    <a:pt x="2526" y="1334"/>
                    <a:pt x="2487" y="1274"/>
                    <a:pt x="2427" y="1254"/>
                  </a:cubicBezTo>
                  <a:cubicBezTo>
                    <a:pt x="2367" y="1234"/>
                    <a:pt x="2268" y="1174"/>
                    <a:pt x="2188" y="1135"/>
                  </a:cubicBezTo>
                  <a:cubicBezTo>
                    <a:pt x="2168" y="1095"/>
                    <a:pt x="2129" y="1095"/>
                    <a:pt x="2109" y="1075"/>
                  </a:cubicBezTo>
                  <a:cubicBezTo>
                    <a:pt x="2069" y="1055"/>
                    <a:pt x="2009" y="995"/>
                    <a:pt x="1969" y="976"/>
                  </a:cubicBezTo>
                  <a:cubicBezTo>
                    <a:pt x="1910" y="936"/>
                    <a:pt x="1870" y="896"/>
                    <a:pt x="1810" y="876"/>
                  </a:cubicBezTo>
                  <a:cubicBezTo>
                    <a:pt x="1731" y="836"/>
                    <a:pt x="1671" y="796"/>
                    <a:pt x="1591" y="757"/>
                  </a:cubicBezTo>
                  <a:cubicBezTo>
                    <a:pt x="1532" y="737"/>
                    <a:pt x="1492" y="677"/>
                    <a:pt x="1432" y="657"/>
                  </a:cubicBezTo>
                  <a:cubicBezTo>
                    <a:pt x="1373" y="598"/>
                    <a:pt x="1293" y="538"/>
                    <a:pt x="1233" y="458"/>
                  </a:cubicBezTo>
                  <a:cubicBezTo>
                    <a:pt x="1174" y="339"/>
                    <a:pt x="1034" y="239"/>
                    <a:pt x="915" y="180"/>
                  </a:cubicBezTo>
                  <a:cubicBezTo>
                    <a:pt x="776" y="140"/>
                    <a:pt x="637" y="80"/>
                    <a:pt x="497" y="41"/>
                  </a:cubicBezTo>
                  <a:cubicBezTo>
                    <a:pt x="418" y="1"/>
                    <a:pt x="338" y="1"/>
                    <a:pt x="2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54" name="Google Shape;6658;p9">
              <a:extLst>
                <a:ext uri="{FF2B5EF4-FFF2-40B4-BE49-F238E27FC236}">
                  <a16:creationId xmlns:a16="http://schemas.microsoft.com/office/drawing/2014/main" id="{A9FF338B-DBFD-466A-A464-5D11E3D8A205}"/>
                </a:ext>
              </a:extLst>
            </p:cNvPr>
            <p:cNvSpPr/>
            <p:nvPr/>
          </p:nvSpPr>
          <p:spPr>
            <a:xfrm>
              <a:off x="4358275" y="3657675"/>
              <a:ext cx="61700" cy="29050"/>
            </a:xfrm>
            <a:custGeom>
              <a:avLst/>
              <a:gdLst/>
              <a:ahLst/>
              <a:cxnLst/>
              <a:rect l="l" t="t" r="r" b="b"/>
              <a:pathLst>
                <a:path w="2468" h="1162" extrusionOk="0">
                  <a:moveTo>
                    <a:pt x="1055" y="0"/>
                  </a:moveTo>
                  <a:cubicBezTo>
                    <a:pt x="1047" y="187"/>
                    <a:pt x="994" y="240"/>
                    <a:pt x="922" y="240"/>
                  </a:cubicBezTo>
                  <a:cubicBezTo>
                    <a:pt x="828" y="240"/>
                    <a:pt x="703" y="149"/>
                    <a:pt x="608" y="149"/>
                  </a:cubicBezTo>
                  <a:cubicBezTo>
                    <a:pt x="590" y="149"/>
                    <a:pt x="573" y="152"/>
                    <a:pt x="558" y="160"/>
                  </a:cubicBezTo>
                  <a:cubicBezTo>
                    <a:pt x="399" y="358"/>
                    <a:pt x="1" y="279"/>
                    <a:pt x="40" y="677"/>
                  </a:cubicBezTo>
                  <a:cubicBezTo>
                    <a:pt x="609" y="985"/>
                    <a:pt x="1191" y="1161"/>
                    <a:pt x="1819" y="1161"/>
                  </a:cubicBezTo>
                  <a:cubicBezTo>
                    <a:pt x="1959" y="1161"/>
                    <a:pt x="2103" y="1153"/>
                    <a:pt x="2249" y="1134"/>
                  </a:cubicBezTo>
                  <a:cubicBezTo>
                    <a:pt x="2467" y="657"/>
                    <a:pt x="1831" y="677"/>
                    <a:pt x="1791" y="358"/>
                  </a:cubicBezTo>
                  <a:cubicBezTo>
                    <a:pt x="1532" y="239"/>
                    <a:pt x="1314" y="140"/>
                    <a:pt x="10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55" name="Google Shape;6659;p9">
              <a:extLst>
                <a:ext uri="{FF2B5EF4-FFF2-40B4-BE49-F238E27FC236}">
                  <a16:creationId xmlns:a16="http://schemas.microsoft.com/office/drawing/2014/main" id="{8BAC5441-E9F4-428B-B3B8-8E826D8B12C9}"/>
                </a:ext>
              </a:extLst>
            </p:cNvPr>
            <p:cNvSpPr/>
            <p:nvPr/>
          </p:nvSpPr>
          <p:spPr>
            <a:xfrm>
              <a:off x="4306050" y="3651775"/>
              <a:ext cx="66175" cy="25325"/>
            </a:xfrm>
            <a:custGeom>
              <a:avLst/>
              <a:gdLst/>
              <a:ahLst/>
              <a:cxnLst/>
              <a:rect l="l" t="t" r="r" b="b"/>
              <a:pathLst>
                <a:path w="2647" h="1013" extrusionOk="0">
                  <a:moveTo>
                    <a:pt x="349" y="1"/>
                  </a:moveTo>
                  <a:cubicBezTo>
                    <a:pt x="248" y="1"/>
                    <a:pt x="145" y="11"/>
                    <a:pt x="41" y="37"/>
                  </a:cubicBezTo>
                  <a:cubicBezTo>
                    <a:pt x="100" y="217"/>
                    <a:pt x="359" y="137"/>
                    <a:pt x="419" y="336"/>
                  </a:cubicBezTo>
                  <a:cubicBezTo>
                    <a:pt x="260" y="376"/>
                    <a:pt x="120" y="396"/>
                    <a:pt x="1" y="415"/>
                  </a:cubicBezTo>
                  <a:cubicBezTo>
                    <a:pt x="339" y="1012"/>
                    <a:pt x="996" y="734"/>
                    <a:pt x="1493" y="893"/>
                  </a:cubicBezTo>
                  <a:cubicBezTo>
                    <a:pt x="1692" y="893"/>
                    <a:pt x="1851" y="833"/>
                    <a:pt x="2030" y="774"/>
                  </a:cubicBezTo>
                  <a:cubicBezTo>
                    <a:pt x="2070" y="774"/>
                    <a:pt x="2110" y="734"/>
                    <a:pt x="2129" y="734"/>
                  </a:cubicBezTo>
                  <a:cubicBezTo>
                    <a:pt x="2388" y="714"/>
                    <a:pt x="2567" y="634"/>
                    <a:pt x="2647" y="396"/>
                  </a:cubicBezTo>
                  <a:cubicBezTo>
                    <a:pt x="2567" y="396"/>
                    <a:pt x="2468" y="396"/>
                    <a:pt x="2388" y="376"/>
                  </a:cubicBezTo>
                  <a:cubicBezTo>
                    <a:pt x="2285" y="312"/>
                    <a:pt x="2178" y="302"/>
                    <a:pt x="2073" y="302"/>
                  </a:cubicBezTo>
                  <a:cubicBezTo>
                    <a:pt x="2028" y="302"/>
                    <a:pt x="1984" y="304"/>
                    <a:pt x="1940" y="304"/>
                  </a:cubicBezTo>
                  <a:cubicBezTo>
                    <a:pt x="1831" y="304"/>
                    <a:pt x="1726" y="293"/>
                    <a:pt x="1632" y="217"/>
                  </a:cubicBezTo>
                  <a:cubicBezTo>
                    <a:pt x="1196" y="200"/>
                    <a:pt x="786" y="1"/>
                    <a:pt x="3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56" name="Google Shape;6660;p9">
              <a:extLst>
                <a:ext uri="{FF2B5EF4-FFF2-40B4-BE49-F238E27FC236}">
                  <a16:creationId xmlns:a16="http://schemas.microsoft.com/office/drawing/2014/main" id="{16D0A9F5-83F3-44CD-9432-139C73C0275C}"/>
                </a:ext>
              </a:extLst>
            </p:cNvPr>
            <p:cNvSpPr/>
            <p:nvPr/>
          </p:nvSpPr>
          <p:spPr>
            <a:xfrm>
              <a:off x="4323975" y="3602975"/>
              <a:ext cx="48250" cy="37325"/>
            </a:xfrm>
            <a:custGeom>
              <a:avLst/>
              <a:gdLst/>
              <a:ahLst/>
              <a:cxnLst/>
              <a:rect l="l" t="t" r="r" b="b"/>
              <a:pathLst>
                <a:path w="1930" h="1493" extrusionOk="0">
                  <a:moveTo>
                    <a:pt x="418" y="0"/>
                  </a:moveTo>
                  <a:cubicBezTo>
                    <a:pt x="219" y="60"/>
                    <a:pt x="80" y="199"/>
                    <a:pt x="0" y="398"/>
                  </a:cubicBezTo>
                  <a:cubicBezTo>
                    <a:pt x="497" y="756"/>
                    <a:pt x="1015" y="1114"/>
                    <a:pt x="1532" y="1492"/>
                  </a:cubicBezTo>
                  <a:cubicBezTo>
                    <a:pt x="1611" y="1353"/>
                    <a:pt x="1771" y="1293"/>
                    <a:pt x="1930" y="1273"/>
                  </a:cubicBezTo>
                  <a:cubicBezTo>
                    <a:pt x="1671" y="577"/>
                    <a:pt x="1054" y="279"/>
                    <a:pt x="41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57" name="Google Shape;6661;p9">
              <a:extLst>
                <a:ext uri="{FF2B5EF4-FFF2-40B4-BE49-F238E27FC236}">
                  <a16:creationId xmlns:a16="http://schemas.microsoft.com/office/drawing/2014/main" id="{CCF29EDB-E111-4E3C-BC93-43C8AC96826F}"/>
                </a:ext>
              </a:extLst>
            </p:cNvPr>
            <p:cNvSpPr/>
            <p:nvPr/>
          </p:nvSpPr>
          <p:spPr>
            <a:xfrm>
              <a:off x="4299100" y="3587225"/>
              <a:ext cx="33850" cy="26700"/>
            </a:xfrm>
            <a:custGeom>
              <a:avLst/>
              <a:gdLst/>
              <a:ahLst/>
              <a:cxnLst/>
              <a:rect l="l" t="t" r="r" b="b"/>
              <a:pathLst>
                <a:path w="1354" h="1068" extrusionOk="0">
                  <a:moveTo>
                    <a:pt x="456" y="1"/>
                  </a:moveTo>
                  <a:cubicBezTo>
                    <a:pt x="343" y="1"/>
                    <a:pt x="224" y="13"/>
                    <a:pt x="100" y="33"/>
                  </a:cubicBezTo>
                  <a:cubicBezTo>
                    <a:pt x="0" y="193"/>
                    <a:pt x="0" y="312"/>
                    <a:pt x="100" y="431"/>
                  </a:cubicBezTo>
                  <a:cubicBezTo>
                    <a:pt x="398" y="630"/>
                    <a:pt x="697" y="869"/>
                    <a:pt x="995" y="1068"/>
                  </a:cubicBezTo>
                  <a:cubicBezTo>
                    <a:pt x="1194" y="1068"/>
                    <a:pt x="1353" y="968"/>
                    <a:pt x="1353" y="730"/>
                  </a:cubicBezTo>
                  <a:cubicBezTo>
                    <a:pt x="1227" y="178"/>
                    <a:pt x="888" y="1"/>
                    <a:pt x="4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58" name="Google Shape;6662;p9">
              <a:extLst>
                <a:ext uri="{FF2B5EF4-FFF2-40B4-BE49-F238E27FC236}">
                  <a16:creationId xmlns:a16="http://schemas.microsoft.com/office/drawing/2014/main" id="{D8D1C04F-9D7C-4D81-AFAA-B43A97C5841B}"/>
                </a:ext>
              </a:extLst>
            </p:cNvPr>
            <p:cNvSpPr/>
            <p:nvPr/>
          </p:nvSpPr>
          <p:spPr>
            <a:xfrm>
              <a:off x="4277725" y="3572125"/>
              <a:ext cx="24375" cy="25400"/>
            </a:xfrm>
            <a:custGeom>
              <a:avLst/>
              <a:gdLst/>
              <a:ahLst/>
              <a:cxnLst/>
              <a:rect l="l" t="t" r="r" b="b"/>
              <a:pathLst>
                <a:path w="975" h="1016" extrusionOk="0">
                  <a:moveTo>
                    <a:pt x="179" y="1"/>
                  </a:moveTo>
                  <a:cubicBezTo>
                    <a:pt x="159" y="21"/>
                    <a:pt x="100" y="21"/>
                    <a:pt x="80" y="41"/>
                  </a:cubicBezTo>
                  <a:cubicBezTo>
                    <a:pt x="40" y="100"/>
                    <a:pt x="0" y="180"/>
                    <a:pt x="0" y="240"/>
                  </a:cubicBezTo>
                  <a:cubicBezTo>
                    <a:pt x="0" y="319"/>
                    <a:pt x="40" y="399"/>
                    <a:pt x="80" y="438"/>
                  </a:cubicBezTo>
                  <a:cubicBezTo>
                    <a:pt x="159" y="478"/>
                    <a:pt x="199" y="538"/>
                    <a:pt x="259" y="618"/>
                  </a:cubicBezTo>
                  <a:cubicBezTo>
                    <a:pt x="279" y="637"/>
                    <a:pt x="298" y="697"/>
                    <a:pt x="298" y="737"/>
                  </a:cubicBezTo>
                  <a:cubicBezTo>
                    <a:pt x="537" y="816"/>
                    <a:pt x="736" y="916"/>
                    <a:pt x="955" y="1015"/>
                  </a:cubicBezTo>
                  <a:cubicBezTo>
                    <a:pt x="955" y="876"/>
                    <a:pt x="975" y="737"/>
                    <a:pt x="975" y="598"/>
                  </a:cubicBezTo>
                  <a:cubicBezTo>
                    <a:pt x="975" y="578"/>
                    <a:pt x="955" y="538"/>
                    <a:pt x="935" y="498"/>
                  </a:cubicBezTo>
                  <a:cubicBezTo>
                    <a:pt x="875" y="419"/>
                    <a:pt x="796" y="339"/>
                    <a:pt x="736" y="279"/>
                  </a:cubicBezTo>
                  <a:cubicBezTo>
                    <a:pt x="657" y="200"/>
                    <a:pt x="577" y="120"/>
                    <a:pt x="478" y="80"/>
                  </a:cubicBezTo>
                  <a:cubicBezTo>
                    <a:pt x="398" y="41"/>
                    <a:pt x="358" y="21"/>
                    <a:pt x="2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59" name="Google Shape;6663;p9">
              <a:extLst>
                <a:ext uri="{FF2B5EF4-FFF2-40B4-BE49-F238E27FC236}">
                  <a16:creationId xmlns:a16="http://schemas.microsoft.com/office/drawing/2014/main" id="{3CFA18E0-2431-4594-8CBA-675C1A0EA951}"/>
                </a:ext>
              </a:extLst>
            </p:cNvPr>
            <p:cNvSpPr/>
            <p:nvPr/>
          </p:nvSpPr>
          <p:spPr>
            <a:xfrm>
              <a:off x="4346350" y="3657150"/>
              <a:ext cx="18925" cy="4700"/>
            </a:xfrm>
            <a:custGeom>
              <a:avLst/>
              <a:gdLst/>
              <a:ahLst/>
              <a:cxnLst/>
              <a:rect l="l" t="t" r="r" b="b"/>
              <a:pathLst>
                <a:path w="757" h="188" extrusionOk="0">
                  <a:moveTo>
                    <a:pt x="141" y="1"/>
                  </a:moveTo>
                  <a:cubicBezTo>
                    <a:pt x="94" y="1"/>
                    <a:pt x="47" y="2"/>
                    <a:pt x="0" y="2"/>
                  </a:cubicBezTo>
                  <a:cubicBezTo>
                    <a:pt x="127" y="152"/>
                    <a:pt x="275" y="188"/>
                    <a:pt x="426" y="188"/>
                  </a:cubicBezTo>
                  <a:cubicBezTo>
                    <a:pt x="536" y="188"/>
                    <a:pt x="648" y="169"/>
                    <a:pt x="756" y="161"/>
                  </a:cubicBezTo>
                  <a:cubicBezTo>
                    <a:pt x="561" y="14"/>
                    <a:pt x="352" y="1"/>
                    <a:pt x="14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60" name="Google Shape;6664;p9">
              <a:extLst>
                <a:ext uri="{FF2B5EF4-FFF2-40B4-BE49-F238E27FC236}">
                  <a16:creationId xmlns:a16="http://schemas.microsoft.com/office/drawing/2014/main" id="{F83CA000-6C6E-4C48-8271-1D6EA0D06550}"/>
                </a:ext>
              </a:extLst>
            </p:cNvPr>
            <p:cNvSpPr/>
            <p:nvPr/>
          </p:nvSpPr>
          <p:spPr>
            <a:xfrm>
              <a:off x="4376675" y="3652700"/>
              <a:ext cx="8975" cy="5000"/>
            </a:xfrm>
            <a:custGeom>
              <a:avLst/>
              <a:gdLst/>
              <a:ahLst/>
              <a:cxnLst/>
              <a:rect l="l" t="t" r="r" b="b"/>
              <a:pathLst>
                <a:path w="359" h="200" extrusionOk="0">
                  <a:moveTo>
                    <a:pt x="1" y="0"/>
                  </a:moveTo>
                  <a:cubicBezTo>
                    <a:pt x="80" y="120"/>
                    <a:pt x="200" y="199"/>
                    <a:pt x="359" y="199"/>
                  </a:cubicBezTo>
                  <a:cubicBezTo>
                    <a:pt x="299" y="40"/>
                    <a:pt x="160"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61" name="Google Shape;6665;p9">
              <a:extLst>
                <a:ext uri="{FF2B5EF4-FFF2-40B4-BE49-F238E27FC236}">
                  <a16:creationId xmlns:a16="http://schemas.microsoft.com/office/drawing/2014/main" id="{45BADE5B-A788-4E77-84F2-46DCC14B10D6}"/>
                </a:ext>
              </a:extLst>
            </p:cNvPr>
            <p:cNvSpPr/>
            <p:nvPr/>
          </p:nvSpPr>
          <p:spPr>
            <a:xfrm>
              <a:off x="5403150" y="4011200"/>
              <a:ext cx="223325" cy="23475"/>
            </a:xfrm>
            <a:custGeom>
              <a:avLst/>
              <a:gdLst/>
              <a:ahLst/>
              <a:cxnLst/>
              <a:rect l="l" t="t" r="r" b="b"/>
              <a:pathLst>
                <a:path w="8933" h="939" extrusionOk="0">
                  <a:moveTo>
                    <a:pt x="8085" y="1"/>
                  </a:moveTo>
                  <a:cubicBezTo>
                    <a:pt x="8020" y="1"/>
                    <a:pt x="7945" y="19"/>
                    <a:pt x="7858" y="63"/>
                  </a:cubicBezTo>
                  <a:cubicBezTo>
                    <a:pt x="6565" y="63"/>
                    <a:pt x="5292" y="83"/>
                    <a:pt x="3999" y="83"/>
                  </a:cubicBezTo>
                  <a:cubicBezTo>
                    <a:pt x="3936" y="95"/>
                    <a:pt x="3871" y="100"/>
                    <a:pt x="3805" y="100"/>
                  </a:cubicBezTo>
                  <a:cubicBezTo>
                    <a:pt x="3625" y="100"/>
                    <a:pt x="3437" y="65"/>
                    <a:pt x="3257" y="65"/>
                  </a:cubicBezTo>
                  <a:cubicBezTo>
                    <a:pt x="3192" y="65"/>
                    <a:pt x="3127" y="70"/>
                    <a:pt x="3064" y="83"/>
                  </a:cubicBezTo>
                  <a:cubicBezTo>
                    <a:pt x="2873" y="124"/>
                    <a:pt x="2680" y="139"/>
                    <a:pt x="2486" y="139"/>
                  </a:cubicBezTo>
                  <a:cubicBezTo>
                    <a:pt x="2010" y="139"/>
                    <a:pt x="1525" y="51"/>
                    <a:pt x="1047" y="51"/>
                  </a:cubicBezTo>
                  <a:cubicBezTo>
                    <a:pt x="781" y="51"/>
                    <a:pt x="518" y="78"/>
                    <a:pt x="259" y="162"/>
                  </a:cubicBezTo>
                  <a:cubicBezTo>
                    <a:pt x="0" y="341"/>
                    <a:pt x="159" y="481"/>
                    <a:pt x="279" y="640"/>
                  </a:cubicBezTo>
                  <a:cubicBezTo>
                    <a:pt x="365" y="683"/>
                    <a:pt x="451" y="715"/>
                    <a:pt x="552" y="715"/>
                  </a:cubicBezTo>
                  <a:cubicBezTo>
                    <a:pt x="591" y="715"/>
                    <a:pt x="632" y="710"/>
                    <a:pt x="677" y="699"/>
                  </a:cubicBezTo>
                  <a:cubicBezTo>
                    <a:pt x="926" y="647"/>
                    <a:pt x="1170" y="617"/>
                    <a:pt x="1414" y="617"/>
                  </a:cubicBezTo>
                  <a:cubicBezTo>
                    <a:pt x="1638" y="617"/>
                    <a:pt x="1861" y="642"/>
                    <a:pt x="2089" y="699"/>
                  </a:cubicBezTo>
                  <a:cubicBezTo>
                    <a:pt x="2149" y="719"/>
                    <a:pt x="2218" y="729"/>
                    <a:pt x="2288" y="729"/>
                  </a:cubicBezTo>
                  <a:cubicBezTo>
                    <a:pt x="2358" y="729"/>
                    <a:pt x="2427" y="719"/>
                    <a:pt x="2487" y="699"/>
                  </a:cubicBezTo>
                  <a:cubicBezTo>
                    <a:pt x="2708" y="644"/>
                    <a:pt x="2929" y="632"/>
                    <a:pt x="3150" y="632"/>
                  </a:cubicBezTo>
                  <a:cubicBezTo>
                    <a:pt x="3327" y="632"/>
                    <a:pt x="3504" y="640"/>
                    <a:pt x="3680" y="640"/>
                  </a:cubicBezTo>
                  <a:cubicBezTo>
                    <a:pt x="4934" y="759"/>
                    <a:pt x="6147" y="779"/>
                    <a:pt x="7380" y="799"/>
                  </a:cubicBezTo>
                  <a:cubicBezTo>
                    <a:pt x="7453" y="814"/>
                    <a:pt x="7528" y="818"/>
                    <a:pt x="7603" y="818"/>
                  </a:cubicBezTo>
                  <a:cubicBezTo>
                    <a:pt x="7659" y="818"/>
                    <a:pt x="7715" y="816"/>
                    <a:pt x="7772" y="816"/>
                  </a:cubicBezTo>
                  <a:cubicBezTo>
                    <a:pt x="7928" y="816"/>
                    <a:pt x="8085" y="830"/>
                    <a:pt x="8236" y="938"/>
                  </a:cubicBezTo>
                  <a:cubicBezTo>
                    <a:pt x="8292" y="926"/>
                    <a:pt x="8350" y="924"/>
                    <a:pt x="8408" y="924"/>
                  </a:cubicBezTo>
                  <a:cubicBezTo>
                    <a:pt x="8446" y="924"/>
                    <a:pt x="8485" y="925"/>
                    <a:pt x="8522" y="925"/>
                  </a:cubicBezTo>
                  <a:cubicBezTo>
                    <a:pt x="8711" y="925"/>
                    <a:pt x="8879" y="898"/>
                    <a:pt x="8932" y="580"/>
                  </a:cubicBezTo>
                  <a:lnTo>
                    <a:pt x="8932" y="580"/>
                  </a:lnTo>
                  <a:cubicBezTo>
                    <a:pt x="8916" y="582"/>
                    <a:pt x="8901" y="583"/>
                    <a:pt x="8886" y="583"/>
                  </a:cubicBezTo>
                  <a:cubicBezTo>
                    <a:pt x="8519" y="583"/>
                    <a:pt x="8450" y="1"/>
                    <a:pt x="808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62" name="Google Shape;6666;p9">
              <a:extLst>
                <a:ext uri="{FF2B5EF4-FFF2-40B4-BE49-F238E27FC236}">
                  <a16:creationId xmlns:a16="http://schemas.microsoft.com/office/drawing/2014/main" id="{AF55AE27-52FB-4C08-927A-C202971152BB}"/>
                </a:ext>
              </a:extLst>
            </p:cNvPr>
            <p:cNvSpPr/>
            <p:nvPr/>
          </p:nvSpPr>
          <p:spPr>
            <a:xfrm>
              <a:off x="5196250" y="4011775"/>
              <a:ext cx="169625" cy="23500"/>
            </a:xfrm>
            <a:custGeom>
              <a:avLst/>
              <a:gdLst/>
              <a:ahLst/>
              <a:cxnLst/>
              <a:rect l="l" t="t" r="r" b="b"/>
              <a:pathLst>
                <a:path w="6785" h="940" extrusionOk="0">
                  <a:moveTo>
                    <a:pt x="5471" y="0"/>
                  </a:moveTo>
                  <a:cubicBezTo>
                    <a:pt x="5352" y="20"/>
                    <a:pt x="5253" y="20"/>
                    <a:pt x="5113" y="20"/>
                  </a:cubicBezTo>
                  <a:cubicBezTo>
                    <a:pt x="4414" y="189"/>
                    <a:pt x="3706" y="233"/>
                    <a:pt x="2996" y="233"/>
                  </a:cubicBezTo>
                  <a:cubicBezTo>
                    <a:pt x="2536" y="233"/>
                    <a:pt x="2074" y="215"/>
                    <a:pt x="1612" y="199"/>
                  </a:cubicBezTo>
                  <a:cubicBezTo>
                    <a:pt x="1395" y="157"/>
                    <a:pt x="1174" y="140"/>
                    <a:pt x="953" y="140"/>
                  </a:cubicBezTo>
                  <a:cubicBezTo>
                    <a:pt x="647" y="140"/>
                    <a:pt x="341" y="173"/>
                    <a:pt x="41" y="219"/>
                  </a:cubicBezTo>
                  <a:cubicBezTo>
                    <a:pt x="1" y="458"/>
                    <a:pt x="200" y="517"/>
                    <a:pt x="339" y="557"/>
                  </a:cubicBezTo>
                  <a:cubicBezTo>
                    <a:pt x="419" y="557"/>
                    <a:pt x="498" y="597"/>
                    <a:pt x="598" y="597"/>
                  </a:cubicBezTo>
                  <a:cubicBezTo>
                    <a:pt x="836" y="597"/>
                    <a:pt x="1095" y="637"/>
                    <a:pt x="1334" y="716"/>
                  </a:cubicBezTo>
                  <a:cubicBezTo>
                    <a:pt x="1635" y="801"/>
                    <a:pt x="1932" y="823"/>
                    <a:pt x="2227" y="823"/>
                  </a:cubicBezTo>
                  <a:cubicBezTo>
                    <a:pt x="2554" y="823"/>
                    <a:pt x="2879" y="796"/>
                    <a:pt x="3204" y="796"/>
                  </a:cubicBezTo>
                  <a:cubicBezTo>
                    <a:pt x="3356" y="796"/>
                    <a:pt x="3505" y="790"/>
                    <a:pt x="3652" y="790"/>
                  </a:cubicBezTo>
                  <a:cubicBezTo>
                    <a:pt x="3911" y="790"/>
                    <a:pt x="4164" y="807"/>
                    <a:pt x="4417" y="895"/>
                  </a:cubicBezTo>
                  <a:cubicBezTo>
                    <a:pt x="4576" y="925"/>
                    <a:pt x="4740" y="940"/>
                    <a:pt x="4904" y="940"/>
                  </a:cubicBezTo>
                  <a:cubicBezTo>
                    <a:pt x="5069" y="940"/>
                    <a:pt x="5233" y="925"/>
                    <a:pt x="5392" y="895"/>
                  </a:cubicBezTo>
                  <a:cubicBezTo>
                    <a:pt x="5670" y="816"/>
                    <a:pt x="5909" y="756"/>
                    <a:pt x="6188" y="756"/>
                  </a:cubicBezTo>
                  <a:cubicBezTo>
                    <a:pt x="6367" y="736"/>
                    <a:pt x="6526" y="716"/>
                    <a:pt x="6685" y="597"/>
                  </a:cubicBezTo>
                  <a:cubicBezTo>
                    <a:pt x="6725" y="537"/>
                    <a:pt x="6784" y="458"/>
                    <a:pt x="6784" y="358"/>
                  </a:cubicBezTo>
                  <a:cubicBezTo>
                    <a:pt x="6667" y="109"/>
                    <a:pt x="6499" y="49"/>
                    <a:pt x="6314" y="49"/>
                  </a:cubicBezTo>
                  <a:cubicBezTo>
                    <a:pt x="6142" y="49"/>
                    <a:pt x="5956" y="101"/>
                    <a:pt x="5785" y="101"/>
                  </a:cubicBezTo>
                  <a:cubicBezTo>
                    <a:pt x="5671" y="101"/>
                    <a:pt x="5563" y="78"/>
                    <a:pt x="54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63" name="Google Shape;6667;p9">
              <a:extLst>
                <a:ext uri="{FF2B5EF4-FFF2-40B4-BE49-F238E27FC236}">
                  <a16:creationId xmlns:a16="http://schemas.microsoft.com/office/drawing/2014/main" id="{D458AECF-EA1D-4E7E-BC22-3ADBCF1B59BC}"/>
                </a:ext>
              </a:extLst>
            </p:cNvPr>
            <p:cNvSpPr/>
            <p:nvPr/>
          </p:nvSpPr>
          <p:spPr>
            <a:xfrm>
              <a:off x="5371825" y="4008050"/>
              <a:ext cx="132300" cy="16750"/>
            </a:xfrm>
            <a:custGeom>
              <a:avLst/>
              <a:gdLst/>
              <a:ahLst/>
              <a:cxnLst/>
              <a:rect l="l" t="t" r="r" b="b"/>
              <a:pathLst>
                <a:path w="5292" h="670" extrusionOk="0">
                  <a:moveTo>
                    <a:pt x="625" y="1"/>
                  </a:moveTo>
                  <a:cubicBezTo>
                    <a:pt x="412" y="1"/>
                    <a:pt x="206" y="31"/>
                    <a:pt x="0" y="149"/>
                  </a:cubicBezTo>
                  <a:cubicBezTo>
                    <a:pt x="60" y="288"/>
                    <a:pt x="179" y="348"/>
                    <a:pt x="298" y="408"/>
                  </a:cubicBezTo>
                  <a:cubicBezTo>
                    <a:pt x="358" y="447"/>
                    <a:pt x="438" y="487"/>
                    <a:pt x="477" y="507"/>
                  </a:cubicBezTo>
                  <a:cubicBezTo>
                    <a:pt x="597" y="587"/>
                    <a:pt x="736" y="646"/>
                    <a:pt x="875" y="666"/>
                  </a:cubicBezTo>
                  <a:cubicBezTo>
                    <a:pt x="900" y="668"/>
                    <a:pt x="925" y="669"/>
                    <a:pt x="949" y="669"/>
                  </a:cubicBezTo>
                  <a:cubicBezTo>
                    <a:pt x="1172" y="669"/>
                    <a:pt x="1342" y="583"/>
                    <a:pt x="1432" y="368"/>
                  </a:cubicBezTo>
                  <a:cubicBezTo>
                    <a:pt x="1790" y="323"/>
                    <a:pt x="2126" y="301"/>
                    <a:pt x="2481" y="301"/>
                  </a:cubicBezTo>
                  <a:cubicBezTo>
                    <a:pt x="2600" y="301"/>
                    <a:pt x="2720" y="303"/>
                    <a:pt x="2845" y="308"/>
                  </a:cubicBezTo>
                  <a:cubicBezTo>
                    <a:pt x="3260" y="350"/>
                    <a:pt x="3686" y="413"/>
                    <a:pt x="4115" y="413"/>
                  </a:cubicBezTo>
                  <a:cubicBezTo>
                    <a:pt x="4507" y="413"/>
                    <a:pt x="4902" y="360"/>
                    <a:pt x="5291" y="189"/>
                  </a:cubicBezTo>
                  <a:cubicBezTo>
                    <a:pt x="5060" y="60"/>
                    <a:pt x="4812" y="15"/>
                    <a:pt x="4580" y="15"/>
                  </a:cubicBezTo>
                  <a:cubicBezTo>
                    <a:pt x="4453" y="15"/>
                    <a:pt x="4330" y="28"/>
                    <a:pt x="4217" y="50"/>
                  </a:cubicBezTo>
                  <a:cubicBezTo>
                    <a:pt x="3828" y="84"/>
                    <a:pt x="3441" y="97"/>
                    <a:pt x="3056" y="97"/>
                  </a:cubicBezTo>
                  <a:cubicBezTo>
                    <a:pt x="2319" y="97"/>
                    <a:pt x="1587" y="49"/>
                    <a:pt x="855" y="10"/>
                  </a:cubicBezTo>
                  <a:cubicBezTo>
                    <a:pt x="777" y="5"/>
                    <a:pt x="701" y="1"/>
                    <a:pt x="62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64" name="Google Shape;6668;p9">
              <a:extLst>
                <a:ext uri="{FF2B5EF4-FFF2-40B4-BE49-F238E27FC236}">
                  <a16:creationId xmlns:a16="http://schemas.microsoft.com/office/drawing/2014/main" id="{4563F6F2-61BF-4CA1-809D-D50A02D6F4D4}"/>
                </a:ext>
              </a:extLst>
            </p:cNvPr>
            <p:cNvSpPr/>
            <p:nvPr/>
          </p:nvSpPr>
          <p:spPr>
            <a:xfrm>
              <a:off x="5236550" y="4009575"/>
              <a:ext cx="87550" cy="12325"/>
            </a:xfrm>
            <a:custGeom>
              <a:avLst/>
              <a:gdLst/>
              <a:ahLst/>
              <a:cxnLst/>
              <a:rect l="l" t="t" r="r" b="b"/>
              <a:pathLst>
                <a:path w="3502" h="493" extrusionOk="0">
                  <a:moveTo>
                    <a:pt x="2982" y="1"/>
                  </a:moveTo>
                  <a:cubicBezTo>
                    <a:pt x="2825" y="1"/>
                    <a:pt x="2666" y="19"/>
                    <a:pt x="2507" y="28"/>
                  </a:cubicBezTo>
                  <a:cubicBezTo>
                    <a:pt x="1671" y="128"/>
                    <a:pt x="856" y="207"/>
                    <a:pt x="0" y="267"/>
                  </a:cubicBezTo>
                  <a:cubicBezTo>
                    <a:pt x="123" y="427"/>
                    <a:pt x="277" y="458"/>
                    <a:pt x="433" y="458"/>
                  </a:cubicBezTo>
                  <a:cubicBezTo>
                    <a:pt x="529" y="458"/>
                    <a:pt x="625" y="446"/>
                    <a:pt x="716" y="446"/>
                  </a:cubicBezTo>
                  <a:cubicBezTo>
                    <a:pt x="1045" y="446"/>
                    <a:pt x="1368" y="436"/>
                    <a:pt x="1689" y="436"/>
                  </a:cubicBezTo>
                  <a:cubicBezTo>
                    <a:pt x="2009" y="436"/>
                    <a:pt x="2328" y="446"/>
                    <a:pt x="2646" y="486"/>
                  </a:cubicBezTo>
                  <a:cubicBezTo>
                    <a:pt x="2691" y="490"/>
                    <a:pt x="2733" y="493"/>
                    <a:pt x="2774" y="493"/>
                  </a:cubicBezTo>
                  <a:cubicBezTo>
                    <a:pt x="3097" y="493"/>
                    <a:pt x="3307" y="355"/>
                    <a:pt x="3501" y="108"/>
                  </a:cubicBezTo>
                  <a:cubicBezTo>
                    <a:pt x="3333" y="24"/>
                    <a:pt x="3159" y="1"/>
                    <a:pt x="29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65" name="Google Shape;6669;p9">
              <a:extLst>
                <a:ext uri="{FF2B5EF4-FFF2-40B4-BE49-F238E27FC236}">
                  <a16:creationId xmlns:a16="http://schemas.microsoft.com/office/drawing/2014/main" id="{12E0ABB0-2DAF-458F-8DEC-A2AB6AFB7DA3}"/>
                </a:ext>
              </a:extLst>
            </p:cNvPr>
            <p:cNvSpPr/>
            <p:nvPr/>
          </p:nvSpPr>
          <p:spPr>
            <a:xfrm>
              <a:off x="5119675" y="4017225"/>
              <a:ext cx="87550" cy="15325"/>
            </a:xfrm>
            <a:custGeom>
              <a:avLst/>
              <a:gdLst/>
              <a:ahLst/>
              <a:cxnLst/>
              <a:rect l="l" t="t" r="r" b="b"/>
              <a:pathLst>
                <a:path w="3502" h="613" extrusionOk="0">
                  <a:moveTo>
                    <a:pt x="3084" y="1"/>
                  </a:moveTo>
                  <a:cubicBezTo>
                    <a:pt x="2089" y="1"/>
                    <a:pt x="1095" y="1"/>
                    <a:pt x="100" y="21"/>
                  </a:cubicBezTo>
                  <a:cubicBezTo>
                    <a:pt x="0" y="160"/>
                    <a:pt x="20" y="319"/>
                    <a:pt x="160" y="438"/>
                  </a:cubicBezTo>
                  <a:cubicBezTo>
                    <a:pt x="279" y="538"/>
                    <a:pt x="458" y="558"/>
                    <a:pt x="597" y="598"/>
                  </a:cubicBezTo>
                  <a:cubicBezTo>
                    <a:pt x="935" y="608"/>
                    <a:pt x="1279" y="613"/>
                    <a:pt x="1622" y="613"/>
                  </a:cubicBezTo>
                  <a:cubicBezTo>
                    <a:pt x="1965" y="613"/>
                    <a:pt x="2308" y="608"/>
                    <a:pt x="2646" y="598"/>
                  </a:cubicBezTo>
                  <a:cubicBezTo>
                    <a:pt x="2964" y="558"/>
                    <a:pt x="3342" y="598"/>
                    <a:pt x="3502" y="200"/>
                  </a:cubicBezTo>
                  <a:cubicBezTo>
                    <a:pt x="3362" y="180"/>
                    <a:pt x="3183" y="140"/>
                    <a:pt x="30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66" name="Google Shape;6670;p9">
              <a:extLst>
                <a:ext uri="{FF2B5EF4-FFF2-40B4-BE49-F238E27FC236}">
                  <a16:creationId xmlns:a16="http://schemas.microsoft.com/office/drawing/2014/main" id="{86A549EB-317B-4B5F-BD4A-6C11BAED3A35}"/>
                </a:ext>
              </a:extLst>
            </p:cNvPr>
            <p:cNvSpPr/>
            <p:nvPr/>
          </p:nvSpPr>
          <p:spPr>
            <a:xfrm>
              <a:off x="5029150" y="4010600"/>
              <a:ext cx="93025" cy="21375"/>
            </a:xfrm>
            <a:custGeom>
              <a:avLst/>
              <a:gdLst/>
              <a:ahLst/>
              <a:cxnLst/>
              <a:rect l="l" t="t" r="r" b="b"/>
              <a:pathLst>
                <a:path w="3721" h="855" extrusionOk="0">
                  <a:moveTo>
                    <a:pt x="699" y="1"/>
                  </a:moveTo>
                  <a:cubicBezTo>
                    <a:pt x="645" y="1"/>
                    <a:pt x="592" y="3"/>
                    <a:pt x="538" y="7"/>
                  </a:cubicBezTo>
                  <a:cubicBezTo>
                    <a:pt x="299" y="67"/>
                    <a:pt x="1" y="87"/>
                    <a:pt x="1" y="465"/>
                  </a:cubicBezTo>
                  <a:cubicBezTo>
                    <a:pt x="100" y="703"/>
                    <a:pt x="299" y="783"/>
                    <a:pt x="518" y="803"/>
                  </a:cubicBezTo>
                  <a:cubicBezTo>
                    <a:pt x="897" y="841"/>
                    <a:pt x="1283" y="855"/>
                    <a:pt x="1667" y="855"/>
                  </a:cubicBezTo>
                  <a:cubicBezTo>
                    <a:pt x="1889" y="855"/>
                    <a:pt x="2110" y="850"/>
                    <a:pt x="2328" y="843"/>
                  </a:cubicBezTo>
                  <a:cubicBezTo>
                    <a:pt x="2384" y="838"/>
                    <a:pt x="2440" y="836"/>
                    <a:pt x="2496" y="836"/>
                  </a:cubicBezTo>
                  <a:cubicBezTo>
                    <a:pt x="2643" y="836"/>
                    <a:pt x="2793" y="848"/>
                    <a:pt x="2940" y="848"/>
                  </a:cubicBezTo>
                  <a:cubicBezTo>
                    <a:pt x="3220" y="848"/>
                    <a:pt x="3490" y="806"/>
                    <a:pt x="3721" y="564"/>
                  </a:cubicBezTo>
                  <a:lnTo>
                    <a:pt x="3721" y="266"/>
                  </a:lnTo>
                  <a:cubicBezTo>
                    <a:pt x="3698" y="243"/>
                    <a:pt x="3661" y="233"/>
                    <a:pt x="3622" y="233"/>
                  </a:cubicBezTo>
                  <a:cubicBezTo>
                    <a:pt x="3595" y="233"/>
                    <a:pt x="3567" y="238"/>
                    <a:pt x="3542" y="246"/>
                  </a:cubicBezTo>
                  <a:cubicBezTo>
                    <a:pt x="3146" y="278"/>
                    <a:pt x="2739" y="339"/>
                    <a:pt x="2333" y="339"/>
                  </a:cubicBezTo>
                  <a:cubicBezTo>
                    <a:pt x="1984" y="339"/>
                    <a:pt x="1635" y="294"/>
                    <a:pt x="1294" y="146"/>
                  </a:cubicBezTo>
                  <a:cubicBezTo>
                    <a:pt x="1105" y="36"/>
                    <a:pt x="903" y="1"/>
                    <a:pt x="6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67" name="Google Shape;6671;p9">
              <a:extLst>
                <a:ext uri="{FF2B5EF4-FFF2-40B4-BE49-F238E27FC236}">
                  <a16:creationId xmlns:a16="http://schemas.microsoft.com/office/drawing/2014/main" id="{AD5EF7A7-C3BC-46A5-9749-E9DD74532919}"/>
                </a:ext>
              </a:extLst>
            </p:cNvPr>
            <p:cNvSpPr/>
            <p:nvPr/>
          </p:nvSpPr>
          <p:spPr>
            <a:xfrm>
              <a:off x="5599575" y="4007800"/>
              <a:ext cx="40325" cy="17925"/>
            </a:xfrm>
            <a:custGeom>
              <a:avLst/>
              <a:gdLst/>
              <a:ahLst/>
              <a:cxnLst/>
              <a:rect l="l" t="t" r="r" b="b"/>
              <a:pathLst>
                <a:path w="1613" h="717" extrusionOk="0">
                  <a:moveTo>
                    <a:pt x="499" y="1"/>
                  </a:moveTo>
                  <a:cubicBezTo>
                    <a:pt x="326" y="1"/>
                    <a:pt x="158" y="38"/>
                    <a:pt x="1" y="179"/>
                  </a:cubicBezTo>
                  <a:cubicBezTo>
                    <a:pt x="120" y="199"/>
                    <a:pt x="379" y="179"/>
                    <a:pt x="379" y="318"/>
                  </a:cubicBezTo>
                  <a:cubicBezTo>
                    <a:pt x="408" y="680"/>
                    <a:pt x="606" y="715"/>
                    <a:pt x="826" y="715"/>
                  </a:cubicBezTo>
                  <a:cubicBezTo>
                    <a:pt x="879" y="715"/>
                    <a:pt x="933" y="713"/>
                    <a:pt x="987" y="713"/>
                  </a:cubicBezTo>
                  <a:cubicBezTo>
                    <a:pt x="1017" y="713"/>
                    <a:pt x="1046" y="714"/>
                    <a:pt x="1075" y="716"/>
                  </a:cubicBezTo>
                  <a:lnTo>
                    <a:pt x="1612" y="716"/>
                  </a:lnTo>
                  <a:cubicBezTo>
                    <a:pt x="1453" y="517"/>
                    <a:pt x="1473" y="219"/>
                    <a:pt x="1254" y="40"/>
                  </a:cubicBezTo>
                  <a:cubicBezTo>
                    <a:pt x="1205" y="46"/>
                    <a:pt x="1156" y="49"/>
                    <a:pt x="1108" y="49"/>
                  </a:cubicBezTo>
                  <a:cubicBezTo>
                    <a:pt x="901" y="49"/>
                    <a:pt x="696" y="1"/>
                    <a:pt x="4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68" name="Google Shape;6672;p9">
              <a:extLst>
                <a:ext uri="{FF2B5EF4-FFF2-40B4-BE49-F238E27FC236}">
                  <a16:creationId xmlns:a16="http://schemas.microsoft.com/office/drawing/2014/main" id="{46BFA022-61D9-4880-BC6B-2F075445DA65}"/>
                </a:ext>
              </a:extLst>
            </p:cNvPr>
            <p:cNvSpPr/>
            <p:nvPr/>
          </p:nvSpPr>
          <p:spPr>
            <a:xfrm>
              <a:off x="5333525" y="4009900"/>
              <a:ext cx="47750" cy="12350"/>
            </a:xfrm>
            <a:custGeom>
              <a:avLst/>
              <a:gdLst/>
              <a:ahLst/>
              <a:cxnLst/>
              <a:rect l="l" t="t" r="r" b="b"/>
              <a:pathLst>
                <a:path w="1910" h="494" extrusionOk="0">
                  <a:moveTo>
                    <a:pt x="741" y="0"/>
                  </a:moveTo>
                  <a:cubicBezTo>
                    <a:pt x="488" y="0"/>
                    <a:pt x="239" y="25"/>
                    <a:pt x="0" y="75"/>
                  </a:cubicBezTo>
                  <a:cubicBezTo>
                    <a:pt x="64" y="219"/>
                    <a:pt x="154" y="337"/>
                    <a:pt x="320" y="337"/>
                  </a:cubicBezTo>
                  <a:cubicBezTo>
                    <a:pt x="361" y="337"/>
                    <a:pt x="407" y="329"/>
                    <a:pt x="458" y="314"/>
                  </a:cubicBezTo>
                  <a:cubicBezTo>
                    <a:pt x="566" y="278"/>
                    <a:pt x="687" y="246"/>
                    <a:pt x="807" y="246"/>
                  </a:cubicBezTo>
                  <a:cubicBezTo>
                    <a:pt x="951" y="246"/>
                    <a:pt x="1094" y="292"/>
                    <a:pt x="1214" y="433"/>
                  </a:cubicBezTo>
                  <a:cubicBezTo>
                    <a:pt x="1297" y="475"/>
                    <a:pt x="1376" y="493"/>
                    <a:pt x="1450" y="493"/>
                  </a:cubicBezTo>
                  <a:cubicBezTo>
                    <a:pt x="1622" y="493"/>
                    <a:pt x="1771" y="393"/>
                    <a:pt x="1910" y="254"/>
                  </a:cubicBezTo>
                  <a:cubicBezTo>
                    <a:pt x="1811" y="115"/>
                    <a:pt x="1671" y="95"/>
                    <a:pt x="1512" y="75"/>
                  </a:cubicBezTo>
                  <a:cubicBezTo>
                    <a:pt x="1254" y="25"/>
                    <a:pt x="995" y="0"/>
                    <a:pt x="7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69" name="Google Shape;6673;p9">
              <a:extLst>
                <a:ext uri="{FF2B5EF4-FFF2-40B4-BE49-F238E27FC236}">
                  <a16:creationId xmlns:a16="http://schemas.microsoft.com/office/drawing/2014/main" id="{B8089B14-2C5B-40D1-8D95-DCA33BB413F1}"/>
                </a:ext>
              </a:extLst>
            </p:cNvPr>
            <p:cNvSpPr/>
            <p:nvPr/>
          </p:nvSpPr>
          <p:spPr>
            <a:xfrm>
              <a:off x="5580200" y="3968500"/>
              <a:ext cx="26875" cy="29500"/>
            </a:xfrm>
            <a:custGeom>
              <a:avLst/>
              <a:gdLst/>
              <a:ahLst/>
              <a:cxnLst/>
              <a:rect l="l" t="t" r="r" b="b"/>
              <a:pathLst>
                <a:path w="1075" h="1180" extrusionOk="0">
                  <a:moveTo>
                    <a:pt x="796" y="0"/>
                  </a:moveTo>
                  <a:cubicBezTo>
                    <a:pt x="749" y="102"/>
                    <a:pt x="675" y="124"/>
                    <a:pt x="591" y="124"/>
                  </a:cubicBezTo>
                  <a:cubicBezTo>
                    <a:pt x="527" y="124"/>
                    <a:pt x="457" y="111"/>
                    <a:pt x="390" y="111"/>
                  </a:cubicBezTo>
                  <a:cubicBezTo>
                    <a:pt x="321" y="111"/>
                    <a:pt x="254" y="124"/>
                    <a:pt x="199" y="179"/>
                  </a:cubicBezTo>
                  <a:lnTo>
                    <a:pt x="0" y="179"/>
                  </a:lnTo>
                  <a:cubicBezTo>
                    <a:pt x="298" y="458"/>
                    <a:pt x="736" y="657"/>
                    <a:pt x="657" y="1174"/>
                  </a:cubicBezTo>
                  <a:cubicBezTo>
                    <a:pt x="691" y="1177"/>
                    <a:pt x="723" y="1180"/>
                    <a:pt x="753" y="1180"/>
                  </a:cubicBezTo>
                  <a:cubicBezTo>
                    <a:pt x="894" y="1180"/>
                    <a:pt x="978" y="1129"/>
                    <a:pt x="995" y="915"/>
                  </a:cubicBezTo>
                  <a:cubicBezTo>
                    <a:pt x="995" y="617"/>
                    <a:pt x="1074" y="299"/>
                    <a:pt x="97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70" name="Google Shape;6674;p9">
              <a:extLst>
                <a:ext uri="{FF2B5EF4-FFF2-40B4-BE49-F238E27FC236}">
                  <a16:creationId xmlns:a16="http://schemas.microsoft.com/office/drawing/2014/main" id="{21B87C10-C0EF-419A-802A-A55149D67E49}"/>
                </a:ext>
              </a:extLst>
            </p:cNvPr>
            <p:cNvSpPr/>
            <p:nvPr/>
          </p:nvSpPr>
          <p:spPr>
            <a:xfrm>
              <a:off x="5060500" y="4015750"/>
              <a:ext cx="57200" cy="6425"/>
            </a:xfrm>
            <a:custGeom>
              <a:avLst/>
              <a:gdLst/>
              <a:ahLst/>
              <a:cxnLst/>
              <a:rect l="l" t="t" r="r" b="b"/>
              <a:pathLst>
                <a:path w="2288" h="257" extrusionOk="0">
                  <a:moveTo>
                    <a:pt x="134" y="0"/>
                  </a:moveTo>
                  <a:cubicBezTo>
                    <a:pt x="89" y="0"/>
                    <a:pt x="40" y="27"/>
                    <a:pt x="0" y="80"/>
                  </a:cubicBezTo>
                  <a:cubicBezTo>
                    <a:pt x="411" y="185"/>
                    <a:pt x="816" y="257"/>
                    <a:pt x="1219" y="257"/>
                  </a:cubicBezTo>
                  <a:cubicBezTo>
                    <a:pt x="1577" y="257"/>
                    <a:pt x="1932" y="200"/>
                    <a:pt x="2288" y="60"/>
                  </a:cubicBezTo>
                  <a:lnTo>
                    <a:pt x="1592" y="60"/>
                  </a:lnTo>
                  <a:cubicBezTo>
                    <a:pt x="1453" y="78"/>
                    <a:pt x="1314" y="85"/>
                    <a:pt x="1174" y="85"/>
                  </a:cubicBezTo>
                  <a:cubicBezTo>
                    <a:pt x="854" y="85"/>
                    <a:pt x="531" y="48"/>
                    <a:pt x="199" y="20"/>
                  </a:cubicBezTo>
                  <a:cubicBezTo>
                    <a:pt x="179" y="7"/>
                    <a:pt x="157" y="0"/>
                    <a:pt x="13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71" name="Google Shape;6675;p9">
              <a:extLst>
                <a:ext uri="{FF2B5EF4-FFF2-40B4-BE49-F238E27FC236}">
                  <a16:creationId xmlns:a16="http://schemas.microsoft.com/office/drawing/2014/main" id="{99361191-6FFA-4658-924E-4C4FAE9D65C8}"/>
                </a:ext>
              </a:extLst>
            </p:cNvPr>
            <p:cNvSpPr/>
            <p:nvPr/>
          </p:nvSpPr>
          <p:spPr>
            <a:xfrm>
              <a:off x="3870400" y="4884550"/>
              <a:ext cx="33850" cy="85075"/>
            </a:xfrm>
            <a:custGeom>
              <a:avLst/>
              <a:gdLst/>
              <a:ahLst/>
              <a:cxnLst/>
              <a:rect l="l" t="t" r="r" b="b"/>
              <a:pathLst>
                <a:path w="1354" h="3403" extrusionOk="0">
                  <a:moveTo>
                    <a:pt x="120" y="1"/>
                  </a:moveTo>
                  <a:cubicBezTo>
                    <a:pt x="41" y="120"/>
                    <a:pt x="1" y="239"/>
                    <a:pt x="21" y="399"/>
                  </a:cubicBezTo>
                  <a:cubicBezTo>
                    <a:pt x="120" y="1055"/>
                    <a:pt x="220" y="1731"/>
                    <a:pt x="439" y="2388"/>
                  </a:cubicBezTo>
                  <a:cubicBezTo>
                    <a:pt x="498" y="2547"/>
                    <a:pt x="638" y="2766"/>
                    <a:pt x="299" y="2826"/>
                  </a:cubicBezTo>
                  <a:cubicBezTo>
                    <a:pt x="439" y="3024"/>
                    <a:pt x="618" y="3203"/>
                    <a:pt x="757" y="3402"/>
                  </a:cubicBezTo>
                  <a:cubicBezTo>
                    <a:pt x="896" y="3144"/>
                    <a:pt x="1135" y="3203"/>
                    <a:pt x="1354" y="3144"/>
                  </a:cubicBezTo>
                  <a:cubicBezTo>
                    <a:pt x="737" y="2865"/>
                    <a:pt x="618" y="2249"/>
                    <a:pt x="439" y="1692"/>
                  </a:cubicBezTo>
                  <a:cubicBezTo>
                    <a:pt x="299" y="1135"/>
                    <a:pt x="319" y="538"/>
                    <a:pt x="1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72" name="Google Shape;6676;p9">
              <a:extLst>
                <a:ext uri="{FF2B5EF4-FFF2-40B4-BE49-F238E27FC236}">
                  <a16:creationId xmlns:a16="http://schemas.microsoft.com/office/drawing/2014/main" id="{4756415A-09B5-4CAC-B9D4-E579179DC5C1}"/>
                </a:ext>
              </a:extLst>
            </p:cNvPr>
            <p:cNvSpPr/>
            <p:nvPr/>
          </p:nvSpPr>
          <p:spPr>
            <a:xfrm>
              <a:off x="3872900" y="4598600"/>
              <a:ext cx="19425" cy="29375"/>
            </a:xfrm>
            <a:custGeom>
              <a:avLst/>
              <a:gdLst/>
              <a:ahLst/>
              <a:cxnLst/>
              <a:rect l="l" t="t" r="r" b="b"/>
              <a:pathLst>
                <a:path w="777" h="1175" extrusionOk="0">
                  <a:moveTo>
                    <a:pt x="538" y="0"/>
                  </a:moveTo>
                  <a:cubicBezTo>
                    <a:pt x="458" y="0"/>
                    <a:pt x="378" y="20"/>
                    <a:pt x="319" y="40"/>
                  </a:cubicBezTo>
                  <a:cubicBezTo>
                    <a:pt x="179" y="199"/>
                    <a:pt x="339" y="438"/>
                    <a:pt x="140" y="597"/>
                  </a:cubicBezTo>
                  <a:lnTo>
                    <a:pt x="140" y="657"/>
                  </a:lnTo>
                  <a:cubicBezTo>
                    <a:pt x="140" y="756"/>
                    <a:pt x="60" y="816"/>
                    <a:pt x="40" y="916"/>
                  </a:cubicBezTo>
                  <a:cubicBezTo>
                    <a:pt x="20" y="995"/>
                    <a:pt x="20" y="1035"/>
                    <a:pt x="0" y="1114"/>
                  </a:cubicBezTo>
                  <a:lnTo>
                    <a:pt x="319" y="1114"/>
                  </a:lnTo>
                  <a:cubicBezTo>
                    <a:pt x="359" y="1154"/>
                    <a:pt x="393" y="1174"/>
                    <a:pt x="426" y="1174"/>
                  </a:cubicBezTo>
                  <a:cubicBezTo>
                    <a:pt x="458" y="1174"/>
                    <a:pt x="488" y="1154"/>
                    <a:pt x="518" y="1114"/>
                  </a:cubicBezTo>
                  <a:cubicBezTo>
                    <a:pt x="538" y="1055"/>
                    <a:pt x="538" y="1015"/>
                    <a:pt x="518" y="955"/>
                  </a:cubicBezTo>
                  <a:cubicBezTo>
                    <a:pt x="657" y="816"/>
                    <a:pt x="538" y="557"/>
                    <a:pt x="677" y="418"/>
                  </a:cubicBezTo>
                  <a:cubicBezTo>
                    <a:pt x="776" y="319"/>
                    <a:pt x="756" y="219"/>
                    <a:pt x="736" y="100"/>
                  </a:cubicBezTo>
                  <a:cubicBezTo>
                    <a:pt x="677" y="20"/>
                    <a:pt x="617" y="0"/>
                    <a:pt x="5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73" name="Google Shape;6677;p9">
              <a:extLst>
                <a:ext uri="{FF2B5EF4-FFF2-40B4-BE49-F238E27FC236}">
                  <a16:creationId xmlns:a16="http://schemas.microsoft.com/office/drawing/2014/main" id="{A47A5F1C-114C-4D9B-A1B3-C1E78E86027E}"/>
                </a:ext>
              </a:extLst>
            </p:cNvPr>
            <p:cNvSpPr/>
            <p:nvPr/>
          </p:nvSpPr>
          <p:spPr>
            <a:xfrm>
              <a:off x="3875875" y="4629500"/>
              <a:ext cx="10475" cy="32275"/>
            </a:xfrm>
            <a:custGeom>
              <a:avLst/>
              <a:gdLst/>
              <a:ahLst/>
              <a:cxnLst/>
              <a:rect l="l" t="t" r="r" b="b"/>
              <a:pathLst>
                <a:path w="419" h="1291" extrusionOk="0">
                  <a:moveTo>
                    <a:pt x="314" y="0"/>
                  </a:moveTo>
                  <a:cubicBezTo>
                    <a:pt x="286" y="0"/>
                    <a:pt x="257" y="20"/>
                    <a:pt x="220" y="57"/>
                  </a:cubicBezTo>
                  <a:cubicBezTo>
                    <a:pt x="1" y="455"/>
                    <a:pt x="41" y="873"/>
                    <a:pt x="80" y="1291"/>
                  </a:cubicBezTo>
                  <a:cubicBezTo>
                    <a:pt x="299" y="913"/>
                    <a:pt x="240" y="475"/>
                    <a:pt x="419" y="77"/>
                  </a:cubicBezTo>
                  <a:cubicBezTo>
                    <a:pt x="377" y="25"/>
                    <a:pt x="346" y="0"/>
                    <a:pt x="31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74" name="Google Shape;6678;p9">
              <a:extLst>
                <a:ext uri="{FF2B5EF4-FFF2-40B4-BE49-F238E27FC236}">
                  <a16:creationId xmlns:a16="http://schemas.microsoft.com/office/drawing/2014/main" id="{EC17C6B7-0AE5-411F-8315-3FC5478DBAD1}"/>
                </a:ext>
              </a:extLst>
            </p:cNvPr>
            <p:cNvSpPr/>
            <p:nvPr/>
          </p:nvSpPr>
          <p:spPr>
            <a:xfrm>
              <a:off x="3880850" y="4626450"/>
              <a:ext cx="6000" cy="5000"/>
            </a:xfrm>
            <a:custGeom>
              <a:avLst/>
              <a:gdLst/>
              <a:ahLst/>
              <a:cxnLst/>
              <a:rect l="l" t="t" r="r" b="b"/>
              <a:pathLst>
                <a:path w="240" h="200" extrusionOk="0">
                  <a:moveTo>
                    <a:pt x="1" y="0"/>
                  </a:moveTo>
                  <a:cubicBezTo>
                    <a:pt x="21" y="40"/>
                    <a:pt x="21" y="120"/>
                    <a:pt x="21" y="179"/>
                  </a:cubicBezTo>
                  <a:cubicBezTo>
                    <a:pt x="100" y="199"/>
                    <a:pt x="140" y="199"/>
                    <a:pt x="220" y="199"/>
                  </a:cubicBezTo>
                  <a:cubicBezTo>
                    <a:pt x="239" y="120"/>
                    <a:pt x="239" y="40"/>
                    <a:pt x="2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75" name="Google Shape;6679;p9">
              <a:extLst>
                <a:ext uri="{FF2B5EF4-FFF2-40B4-BE49-F238E27FC236}">
                  <a16:creationId xmlns:a16="http://schemas.microsoft.com/office/drawing/2014/main" id="{09ACBF31-5E90-41FA-AF66-6E8DA2257E66}"/>
                </a:ext>
              </a:extLst>
            </p:cNvPr>
            <p:cNvSpPr/>
            <p:nvPr/>
          </p:nvSpPr>
          <p:spPr>
            <a:xfrm>
              <a:off x="5109225" y="5223225"/>
              <a:ext cx="149725" cy="38675"/>
            </a:xfrm>
            <a:custGeom>
              <a:avLst/>
              <a:gdLst/>
              <a:ahLst/>
              <a:cxnLst/>
              <a:rect l="l" t="t" r="r" b="b"/>
              <a:pathLst>
                <a:path w="5989" h="1547" extrusionOk="0">
                  <a:moveTo>
                    <a:pt x="5451" y="1"/>
                  </a:moveTo>
                  <a:cubicBezTo>
                    <a:pt x="4675" y="220"/>
                    <a:pt x="3920" y="438"/>
                    <a:pt x="3203" y="737"/>
                  </a:cubicBezTo>
                  <a:cubicBezTo>
                    <a:pt x="2757" y="926"/>
                    <a:pt x="2305" y="1060"/>
                    <a:pt x="1850" y="1060"/>
                  </a:cubicBezTo>
                  <a:cubicBezTo>
                    <a:pt x="1493" y="1060"/>
                    <a:pt x="1135" y="978"/>
                    <a:pt x="776" y="777"/>
                  </a:cubicBezTo>
                  <a:cubicBezTo>
                    <a:pt x="641" y="697"/>
                    <a:pt x="499" y="676"/>
                    <a:pt x="350" y="676"/>
                  </a:cubicBezTo>
                  <a:cubicBezTo>
                    <a:pt x="237" y="676"/>
                    <a:pt x="121" y="688"/>
                    <a:pt x="1" y="697"/>
                  </a:cubicBezTo>
                  <a:cubicBezTo>
                    <a:pt x="80" y="816"/>
                    <a:pt x="200" y="876"/>
                    <a:pt x="319" y="876"/>
                  </a:cubicBezTo>
                  <a:cubicBezTo>
                    <a:pt x="538" y="995"/>
                    <a:pt x="339" y="1274"/>
                    <a:pt x="518" y="1393"/>
                  </a:cubicBezTo>
                  <a:lnTo>
                    <a:pt x="597" y="1413"/>
                  </a:lnTo>
                  <a:lnTo>
                    <a:pt x="657" y="1393"/>
                  </a:lnTo>
                  <a:cubicBezTo>
                    <a:pt x="1072" y="1499"/>
                    <a:pt x="1481" y="1547"/>
                    <a:pt x="1885" y="1547"/>
                  </a:cubicBezTo>
                  <a:cubicBezTo>
                    <a:pt x="2624" y="1547"/>
                    <a:pt x="3344" y="1385"/>
                    <a:pt x="4039" y="1115"/>
                  </a:cubicBezTo>
                  <a:cubicBezTo>
                    <a:pt x="4675" y="876"/>
                    <a:pt x="5272" y="597"/>
                    <a:pt x="5949" y="478"/>
                  </a:cubicBezTo>
                  <a:cubicBezTo>
                    <a:pt x="5949" y="418"/>
                    <a:pt x="5968" y="399"/>
                    <a:pt x="5988" y="339"/>
                  </a:cubicBezTo>
                  <a:cubicBezTo>
                    <a:pt x="5889" y="120"/>
                    <a:pt x="5591" y="180"/>
                    <a:pt x="545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76" name="Google Shape;6680;p9">
              <a:extLst>
                <a:ext uri="{FF2B5EF4-FFF2-40B4-BE49-F238E27FC236}">
                  <a16:creationId xmlns:a16="http://schemas.microsoft.com/office/drawing/2014/main" id="{FB863476-3466-4889-9D73-9067513A0E20}"/>
                </a:ext>
              </a:extLst>
            </p:cNvPr>
            <p:cNvSpPr/>
            <p:nvPr/>
          </p:nvSpPr>
          <p:spPr>
            <a:xfrm>
              <a:off x="4835700" y="5163050"/>
              <a:ext cx="90550" cy="30275"/>
            </a:xfrm>
            <a:custGeom>
              <a:avLst/>
              <a:gdLst/>
              <a:ahLst/>
              <a:cxnLst/>
              <a:rect l="l" t="t" r="r" b="b"/>
              <a:pathLst>
                <a:path w="3622" h="1211" extrusionOk="0">
                  <a:moveTo>
                    <a:pt x="180" y="1"/>
                  </a:moveTo>
                  <a:lnTo>
                    <a:pt x="180" y="1"/>
                  </a:lnTo>
                  <a:cubicBezTo>
                    <a:pt x="1" y="677"/>
                    <a:pt x="80" y="896"/>
                    <a:pt x="578" y="995"/>
                  </a:cubicBezTo>
                  <a:lnTo>
                    <a:pt x="597" y="956"/>
                  </a:lnTo>
                  <a:cubicBezTo>
                    <a:pt x="677" y="941"/>
                    <a:pt x="754" y="933"/>
                    <a:pt x="829" y="933"/>
                  </a:cubicBezTo>
                  <a:cubicBezTo>
                    <a:pt x="1055" y="933"/>
                    <a:pt x="1264" y="1000"/>
                    <a:pt x="1473" y="1135"/>
                  </a:cubicBezTo>
                  <a:cubicBezTo>
                    <a:pt x="1532" y="1193"/>
                    <a:pt x="1597" y="1211"/>
                    <a:pt x="1666" y="1211"/>
                  </a:cubicBezTo>
                  <a:cubicBezTo>
                    <a:pt x="1713" y="1211"/>
                    <a:pt x="1762" y="1202"/>
                    <a:pt x="1811" y="1194"/>
                  </a:cubicBezTo>
                  <a:cubicBezTo>
                    <a:pt x="2087" y="1167"/>
                    <a:pt x="2363" y="1043"/>
                    <a:pt x="2645" y="1043"/>
                  </a:cubicBezTo>
                  <a:cubicBezTo>
                    <a:pt x="2770" y="1043"/>
                    <a:pt x="2896" y="1068"/>
                    <a:pt x="3024" y="1135"/>
                  </a:cubicBezTo>
                  <a:cubicBezTo>
                    <a:pt x="3223" y="1135"/>
                    <a:pt x="3422" y="1115"/>
                    <a:pt x="3621" y="1115"/>
                  </a:cubicBezTo>
                  <a:cubicBezTo>
                    <a:pt x="3303" y="836"/>
                    <a:pt x="2865" y="856"/>
                    <a:pt x="2507" y="657"/>
                  </a:cubicBezTo>
                  <a:cubicBezTo>
                    <a:pt x="1771" y="319"/>
                    <a:pt x="936" y="220"/>
                    <a:pt x="18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77" name="Google Shape;6681;p9">
              <a:extLst>
                <a:ext uri="{FF2B5EF4-FFF2-40B4-BE49-F238E27FC236}">
                  <a16:creationId xmlns:a16="http://schemas.microsoft.com/office/drawing/2014/main" id="{16F3BFB0-ABCC-4BCF-A70A-DF348761F955}"/>
                </a:ext>
              </a:extLst>
            </p:cNvPr>
            <p:cNvSpPr/>
            <p:nvPr/>
          </p:nvSpPr>
          <p:spPr>
            <a:xfrm>
              <a:off x="4965000" y="5172625"/>
              <a:ext cx="20925" cy="32950"/>
            </a:xfrm>
            <a:custGeom>
              <a:avLst/>
              <a:gdLst/>
              <a:ahLst/>
              <a:cxnLst/>
              <a:rect l="l" t="t" r="r" b="b"/>
              <a:pathLst>
                <a:path w="837" h="1318" extrusionOk="0">
                  <a:moveTo>
                    <a:pt x="167" y="1"/>
                  </a:moveTo>
                  <a:cubicBezTo>
                    <a:pt x="115" y="1"/>
                    <a:pt x="60" y="25"/>
                    <a:pt x="1" y="75"/>
                  </a:cubicBezTo>
                  <a:cubicBezTo>
                    <a:pt x="41" y="453"/>
                    <a:pt x="478" y="712"/>
                    <a:pt x="319" y="1149"/>
                  </a:cubicBezTo>
                  <a:cubicBezTo>
                    <a:pt x="438" y="1284"/>
                    <a:pt x="580" y="1317"/>
                    <a:pt x="711" y="1317"/>
                  </a:cubicBezTo>
                  <a:cubicBezTo>
                    <a:pt x="754" y="1317"/>
                    <a:pt x="797" y="1314"/>
                    <a:pt x="836" y="1309"/>
                  </a:cubicBezTo>
                  <a:cubicBezTo>
                    <a:pt x="578" y="951"/>
                    <a:pt x="598" y="453"/>
                    <a:pt x="319" y="75"/>
                  </a:cubicBezTo>
                  <a:cubicBezTo>
                    <a:pt x="269" y="25"/>
                    <a:pt x="220" y="1"/>
                    <a:pt x="1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78" name="Google Shape;6682;p9">
              <a:extLst>
                <a:ext uri="{FF2B5EF4-FFF2-40B4-BE49-F238E27FC236}">
                  <a16:creationId xmlns:a16="http://schemas.microsoft.com/office/drawing/2014/main" id="{78A32692-8F14-4E2F-8341-D3268FCDBC61}"/>
                </a:ext>
              </a:extLst>
            </p:cNvPr>
            <p:cNvSpPr/>
            <p:nvPr/>
          </p:nvSpPr>
          <p:spPr>
            <a:xfrm>
              <a:off x="5087850" y="5235175"/>
              <a:ext cx="21400" cy="5450"/>
            </a:xfrm>
            <a:custGeom>
              <a:avLst/>
              <a:gdLst/>
              <a:ahLst/>
              <a:cxnLst/>
              <a:rect l="l" t="t" r="r" b="b"/>
              <a:pathLst>
                <a:path w="856" h="218" extrusionOk="0">
                  <a:moveTo>
                    <a:pt x="0" y="0"/>
                  </a:moveTo>
                  <a:cubicBezTo>
                    <a:pt x="109" y="174"/>
                    <a:pt x="266" y="218"/>
                    <a:pt x="434" y="218"/>
                  </a:cubicBezTo>
                  <a:cubicBezTo>
                    <a:pt x="574" y="218"/>
                    <a:pt x="721" y="188"/>
                    <a:pt x="856" y="179"/>
                  </a:cubicBezTo>
                  <a:cubicBezTo>
                    <a:pt x="597" y="20"/>
                    <a:pt x="299" y="2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79" name="Google Shape;6683;p9">
              <a:extLst>
                <a:ext uri="{FF2B5EF4-FFF2-40B4-BE49-F238E27FC236}">
                  <a16:creationId xmlns:a16="http://schemas.microsoft.com/office/drawing/2014/main" id="{EB4FDDED-EF6D-4469-9013-2BA55803C853}"/>
                </a:ext>
              </a:extLst>
            </p:cNvPr>
            <p:cNvSpPr/>
            <p:nvPr/>
          </p:nvSpPr>
          <p:spPr>
            <a:xfrm>
              <a:off x="5117175" y="5245100"/>
              <a:ext cx="6500" cy="12975"/>
            </a:xfrm>
            <a:custGeom>
              <a:avLst/>
              <a:gdLst/>
              <a:ahLst/>
              <a:cxnLst/>
              <a:rect l="l" t="t" r="r" b="b"/>
              <a:pathLst>
                <a:path w="260" h="519" extrusionOk="0">
                  <a:moveTo>
                    <a:pt x="1" y="1"/>
                  </a:moveTo>
                  <a:cubicBezTo>
                    <a:pt x="1" y="160"/>
                    <a:pt x="21" y="339"/>
                    <a:pt x="21" y="518"/>
                  </a:cubicBezTo>
                  <a:lnTo>
                    <a:pt x="200" y="518"/>
                  </a:lnTo>
                  <a:cubicBezTo>
                    <a:pt x="200" y="319"/>
                    <a:pt x="260" y="100"/>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80" name="Google Shape;6684;p9">
              <a:extLst>
                <a:ext uri="{FF2B5EF4-FFF2-40B4-BE49-F238E27FC236}">
                  <a16:creationId xmlns:a16="http://schemas.microsoft.com/office/drawing/2014/main" id="{21652FE4-B783-4525-9124-22D5B7C46B35}"/>
                </a:ext>
              </a:extLst>
            </p:cNvPr>
            <p:cNvSpPr/>
            <p:nvPr/>
          </p:nvSpPr>
          <p:spPr>
            <a:xfrm>
              <a:off x="4929700" y="5191675"/>
              <a:ext cx="13450" cy="4750"/>
            </a:xfrm>
            <a:custGeom>
              <a:avLst/>
              <a:gdLst/>
              <a:ahLst/>
              <a:cxnLst/>
              <a:rect l="l" t="t" r="r" b="b"/>
              <a:pathLst>
                <a:path w="538" h="190" extrusionOk="0">
                  <a:moveTo>
                    <a:pt x="149" y="1"/>
                  </a:moveTo>
                  <a:cubicBezTo>
                    <a:pt x="100" y="1"/>
                    <a:pt x="50" y="5"/>
                    <a:pt x="0" y="9"/>
                  </a:cubicBezTo>
                  <a:cubicBezTo>
                    <a:pt x="86" y="156"/>
                    <a:pt x="193" y="190"/>
                    <a:pt x="310" y="190"/>
                  </a:cubicBezTo>
                  <a:cubicBezTo>
                    <a:pt x="383" y="190"/>
                    <a:pt x="460" y="176"/>
                    <a:pt x="538" y="169"/>
                  </a:cubicBezTo>
                  <a:cubicBezTo>
                    <a:pt x="433" y="34"/>
                    <a:pt x="295" y="1"/>
                    <a:pt x="1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81" name="Google Shape;6685;p9">
              <a:extLst>
                <a:ext uri="{FF2B5EF4-FFF2-40B4-BE49-F238E27FC236}">
                  <a16:creationId xmlns:a16="http://schemas.microsoft.com/office/drawing/2014/main" id="{2FDB0DA9-3E2B-484B-BDFC-FFFBBA9D37CD}"/>
                </a:ext>
              </a:extLst>
            </p:cNvPr>
            <p:cNvSpPr/>
            <p:nvPr/>
          </p:nvSpPr>
          <p:spPr>
            <a:xfrm>
              <a:off x="5077400" y="5245600"/>
              <a:ext cx="5500" cy="3525"/>
            </a:xfrm>
            <a:custGeom>
              <a:avLst/>
              <a:gdLst/>
              <a:ahLst/>
              <a:cxnLst/>
              <a:rect l="l" t="t" r="r" b="b"/>
              <a:pathLst>
                <a:path w="220" h="141" extrusionOk="0">
                  <a:moveTo>
                    <a:pt x="1" y="1"/>
                  </a:moveTo>
                  <a:cubicBezTo>
                    <a:pt x="1" y="41"/>
                    <a:pt x="20" y="100"/>
                    <a:pt x="60" y="140"/>
                  </a:cubicBezTo>
                  <a:cubicBezTo>
                    <a:pt x="100" y="140"/>
                    <a:pt x="180" y="120"/>
                    <a:pt x="219" y="120"/>
                  </a:cubicBezTo>
                  <a:cubicBezTo>
                    <a:pt x="160" y="21"/>
                    <a:pt x="80" y="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82" name="Google Shape;6686;p9">
              <a:extLst>
                <a:ext uri="{FF2B5EF4-FFF2-40B4-BE49-F238E27FC236}">
                  <a16:creationId xmlns:a16="http://schemas.microsoft.com/office/drawing/2014/main" id="{BC5484EB-7EE4-4299-9174-F0A238822254}"/>
                </a:ext>
              </a:extLst>
            </p:cNvPr>
            <p:cNvSpPr/>
            <p:nvPr/>
          </p:nvSpPr>
          <p:spPr>
            <a:xfrm>
              <a:off x="5407125" y="3903350"/>
              <a:ext cx="88600" cy="28375"/>
            </a:xfrm>
            <a:custGeom>
              <a:avLst/>
              <a:gdLst/>
              <a:ahLst/>
              <a:cxnLst/>
              <a:rect l="l" t="t" r="r" b="b"/>
              <a:pathLst>
                <a:path w="3544" h="1135" extrusionOk="0">
                  <a:moveTo>
                    <a:pt x="358" y="0"/>
                  </a:moveTo>
                  <a:cubicBezTo>
                    <a:pt x="120" y="0"/>
                    <a:pt x="20" y="140"/>
                    <a:pt x="0" y="378"/>
                  </a:cubicBezTo>
                  <a:cubicBezTo>
                    <a:pt x="0" y="498"/>
                    <a:pt x="0" y="637"/>
                    <a:pt x="199" y="677"/>
                  </a:cubicBezTo>
                  <a:cubicBezTo>
                    <a:pt x="276" y="609"/>
                    <a:pt x="358" y="575"/>
                    <a:pt x="440" y="575"/>
                  </a:cubicBezTo>
                  <a:cubicBezTo>
                    <a:pt x="527" y="575"/>
                    <a:pt x="614" y="614"/>
                    <a:pt x="697" y="697"/>
                  </a:cubicBezTo>
                  <a:cubicBezTo>
                    <a:pt x="1313" y="975"/>
                    <a:pt x="2010" y="856"/>
                    <a:pt x="2626" y="1095"/>
                  </a:cubicBezTo>
                  <a:cubicBezTo>
                    <a:pt x="2646" y="1075"/>
                    <a:pt x="2706" y="1075"/>
                    <a:pt x="2726" y="1075"/>
                  </a:cubicBezTo>
                  <a:cubicBezTo>
                    <a:pt x="2885" y="1075"/>
                    <a:pt x="3004" y="1134"/>
                    <a:pt x="3143" y="1134"/>
                  </a:cubicBezTo>
                  <a:cubicBezTo>
                    <a:pt x="3177" y="1126"/>
                    <a:pt x="3216" y="1125"/>
                    <a:pt x="3254" y="1125"/>
                  </a:cubicBezTo>
                  <a:cubicBezTo>
                    <a:pt x="3271" y="1125"/>
                    <a:pt x="3288" y="1125"/>
                    <a:pt x="3304" y="1125"/>
                  </a:cubicBezTo>
                  <a:cubicBezTo>
                    <a:pt x="3430" y="1125"/>
                    <a:pt x="3543" y="1111"/>
                    <a:pt x="3502" y="876"/>
                  </a:cubicBezTo>
                  <a:cubicBezTo>
                    <a:pt x="3382" y="697"/>
                    <a:pt x="3203" y="717"/>
                    <a:pt x="3024" y="697"/>
                  </a:cubicBezTo>
                  <a:cubicBezTo>
                    <a:pt x="2388" y="577"/>
                    <a:pt x="1711" y="438"/>
                    <a:pt x="1055" y="319"/>
                  </a:cubicBezTo>
                  <a:cubicBezTo>
                    <a:pt x="896" y="100"/>
                    <a:pt x="538" y="219"/>
                    <a:pt x="3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83" name="Google Shape;6687;p9">
              <a:extLst>
                <a:ext uri="{FF2B5EF4-FFF2-40B4-BE49-F238E27FC236}">
                  <a16:creationId xmlns:a16="http://schemas.microsoft.com/office/drawing/2014/main" id="{91326BDD-B84F-42AF-B6DC-CCD3D72F0070}"/>
                </a:ext>
              </a:extLst>
            </p:cNvPr>
            <p:cNvSpPr/>
            <p:nvPr/>
          </p:nvSpPr>
          <p:spPr>
            <a:xfrm>
              <a:off x="5285275" y="3905325"/>
              <a:ext cx="30875" cy="10975"/>
            </a:xfrm>
            <a:custGeom>
              <a:avLst/>
              <a:gdLst/>
              <a:ahLst/>
              <a:cxnLst/>
              <a:rect l="l" t="t" r="r" b="b"/>
              <a:pathLst>
                <a:path w="1235" h="439" extrusionOk="0">
                  <a:moveTo>
                    <a:pt x="1125" y="1"/>
                  </a:moveTo>
                  <a:cubicBezTo>
                    <a:pt x="1070" y="1"/>
                    <a:pt x="1005" y="21"/>
                    <a:pt x="956" y="21"/>
                  </a:cubicBezTo>
                  <a:cubicBezTo>
                    <a:pt x="816" y="21"/>
                    <a:pt x="697" y="41"/>
                    <a:pt x="538" y="41"/>
                  </a:cubicBezTo>
                  <a:cubicBezTo>
                    <a:pt x="458" y="100"/>
                    <a:pt x="418" y="140"/>
                    <a:pt x="339" y="200"/>
                  </a:cubicBezTo>
                  <a:lnTo>
                    <a:pt x="160" y="200"/>
                  </a:lnTo>
                  <a:cubicBezTo>
                    <a:pt x="120" y="220"/>
                    <a:pt x="1" y="240"/>
                    <a:pt x="1" y="299"/>
                  </a:cubicBezTo>
                  <a:cubicBezTo>
                    <a:pt x="1" y="419"/>
                    <a:pt x="100" y="379"/>
                    <a:pt x="160" y="399"/>
                  </a:cubicBezTo>
                  <a:cubicBezTo>
                    <a:pt x="239" y="419"/>
                    <a:pt x="319" y="419"/>
                    <a:pt x="399" y="439"/>
                  </a:cubicBezTo>
                  <a:cubicBezTo>
                    <a:pt x="498" y="439"/>
                    <a:pt x="597" y="419"/>
                    <a:pt x="697" y="399"/>
                  </a:cubicBezTo>
                  <a:cubicBezTo>
                    <a:pt x="719" y="366"/>
                    <a:pt x="747" y="351"/>
                    <a:pt x="777" y="351"/>
                  </a:cubicBezTo>
                  <a:cubicBezTo>
                    <a:pt x="802" y="351"/>
                    <a:pt x="829" y="361"/>
                    <a:pt x="856" y="379"/>
                  </a:cubicBezTo>
                  <a:lnTo>
                    <a:pt x="936" y="399"/>
                  </a:lnTo>
                  <a:lnTo>
                    <a:pt x="1015" y="399"/>
                  </a:lnTo>
                  <a:cubicBezTo>
                    <a:pt x="1095" y="319"/>
                    <a:pt x="1234" y="220"/>
                    <a:pt x="1234" y="100"/>
                  </a:cubicBezTo>
                  <a:cubicBezTo>
                    <a:pt x="1224" y="21"/>
                    <a:pt x="1179" y="1"/>
                    <a:pt x="112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84" name="Google Shape;6688;p9">
              <a:extLst>
                <a:ext uri="{FF2B5EF4-FFF2-40B4-BE49-F238E27FC236}">
                  <a16:creationId xmlns:a16="http://schemas.microsoft.com/office/drawing/2014/main" id="{161E1CA3-8B35-4F31-8279-46FDB24D5017}"/>
                </a:ext>
              </a:extLst>
            </p:cNvPr>
            <p:cNvSpPr/>
            <p:nvPr/>
          </p:nvSpPr>
          <p:spPr>
            <a:xfrm>
              <a:off x="5417075" y="3902850"/>
              <a:ext cx="21400" cy="8400"/>
            </a:xfrm>
            <a:custGeom>
              <a:avLst/>
              <a:gdLst/>
              <a:ahLst/>
              <a:cxnLst/>
              <a:rect l="l" t="t" r="r" b="b"/>
              <a:pathLst>
                <a:path w="856" h="336" extrusionOk="0">
                  <a:moveTo>
                    <a:pt x="0" y="1"/>
                  </a:moveTo>
                  <a:cubicBezTo>
                    <a:pt x="24" y="283"/>
                    <a:pt x="166" y="336"/>
                    <a:pt x="336" y="336"/>
                  </a:cubicBezTo>
                  <a:cubicBezTo>
                    <a:pt x="436" y="336"/>
                    <a:pt x="547" y="317"/>
                    <a:pt x="648" y="317"/>
                  </a:cubicBezTo>
                  <a:cubicBezTo>
                    <a:pt x="664" y="317"/>
                    <a:pt x="681" y="318"/>
                    <a:pt x="697" y="319"/>
                  </a:cubicBezTo>
                  <a:cubicBezTo>
                    <a:pt x="736" y="219"/>
                    <a:pt x="796" y="120"/>
                    <a:pt x="856" y="20"/>
                  </a:cubicBezTo>
                  <a:cubicBezTo>
                    <a:pt x="557" y="1"/>
                    <a:pt x="299" y="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85" name="Google Shape;6689;p9">
              <a:extLst>
                <a:ext uri="{FF2B5EF4-FFF2-40B4-BE49-F238E27FC236}">
                  <a16:creationId xmlns:a16="http://schemas.microsoft.com/office/drawing/2014/main" id="{453B10C3-DBA1-4EFF-99DE-7655FF5BC631}"/>
                </a:ext>
              </a:extLst>
            </p:cNvPr>
            <p:cNvSpPr/>
            <p:nvPr/>
          </p:nvSpPr>
          <p:spPr>
            <a:xfrm>
              <a:off x="5293225" y="3907825"/>
              <a:ext cx="5000" cy="3500"/>
            </a:xfrm>
            <a:custGeom>
              <a:avLst/>
              <a:gdLst/>
              <a:ahLst/>
              <a:cxnLst/>
              <a:rect l="l" t="t" r="r" b="b"/>
              <a:pathLst>
                <a:path w="200" h="140" extrusionOk="0">
                  <a:moveTo>
                    <a:pt x="200" y="0"/>
                  </a:moveTo>
                  <a:cubicBezTo>
                    <a:pt x="120" y="0"/>
                    <a:pt x="41" y="40"/>
                    <a:pt x="1" y="140"/>
                  </a:cubicBezTo>
                  <a:cubicBezTo>
                    <a:pt x="81" y="100"/>
                    <a:pt x="120" y="40"/>
                    <a:pt x="2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86" name="Google Shape;6690;p9">
              <a:extLst>
                <a:ext uri="{FF2B5EF4-FFF2-40B4-BE49-F238E27FC236}">
                  <a16:creationId xmlns:a16="http://schemas.microsoft.com/office/drawing/2014/main" id="{646B2557-5B52-421D-A780-CBD3BB83BE96}"/>
                </a:ext>
              </a:extLst>
            </p:cNvPr>
            <p:cNvSpPr/>
            <p:nvPr/>
          </p:nvSpPr>
          <p:spPr>
            <a:xfrm>
              <a:off x="4094700" y="3679250"/>
              <a:ext cx="71650" cy="70450"/>
            </a:xfrm>
            <a:custGeom>
              <a:avLst/>
              <a:gdLst/>
              <a:ahLst/>
              <a:cxnLst/>
              <a:rect l="l" t="t" r="r" b="b"/>
              <a:pathLst>
                <a:path w="2866" h="2818" extrusionOk="0">
                  <a:moveTo>
                    <a:pt x="279" y="1"/>
                  </a:moveTo>
                  <a:cubicBezTo>
                    <a:pt x="255" y="1"/>
                    <a:pt x="229" y="5"/>
                    <a:pt x="200" y="13"/>
                  </a:cubicBezTo>
                  <a:cubicBezTo>
                    <a:pt x="100" y="92"/>
                    <a:pt x="20" y="152"/>
                    <a:pt x="1" y="291"/>
                  </a:cubicBezTo>
                  <a:cubicBezTo>
                    <a:pt x="1" y="490"/>
                    <a:pt x="120" y="609"/>
                    <a:pt x="239" y="749"/>
                  </a:cubicBezTo>
                  <a:lnTo>
                    <a:pt x="319" y="828"/>
                  </a:lnTo>
                  <a:cubicBezTo>
                    <a:pt x="398" y="848"/>
                    <a:pt x="438" y="908"/>
                    <a:pt x="498" y="948"/>
                  </a:cubicBezTo>
                  <a:cubicBezTo>
                    <a:pt x="518" y="948"/>
                    <a:pt x="538" y="987"/>
                    <a:pt x="577" y="1007"/>
                  </a:cubicBezTo>
                  <a:cubicBezTo>
                    <a:pt x="617" y="1027"/>
                    <a:pt x="637" y="1027"/>
                    <a:pt x="677" y="1047"/>
                  </a:cubicBezTo>
                  <a:cubicBezTo>
                    <a:pt x="796" y="1127"/>
                    <a:pt x="896" y="1206"/>
                    <a:pt x="995" y="1286"/>
                  </a:cubicBezTo>
                  <a:cubicBezTo>
                    <a:pt x="1035" y="1326"/>
                    <a:pt x="1095" y="1346"/>
                    <a:pt x="1134" y="1405"/>
                  </a:cubicBezTo>
                  <a:cubicBezTo>
                    <a:pt x="1154" y="1405"/>
                    <a:pt x="1194" y="1425"/>
                    <a:pt x="1214" y="1445"/>
                  </a:cubicBezTo>
                  <a:lnTo>
                    <a:pt x="1333" y="1584"/>
                  </a:lnTo>
                  <a:cubicBezTo>
                    <a:pt x="1373" y="1624"/>
                    <a:pt x="1413" y="1644"/>
                    <a:pt x="1433" y="1704"/>
                  </a:cubicBezTo>
                  <a:cubicBezTo>
                    <a:pt x="1473" y="1743"/>
                    <a:pt x="1493" y="1803"/>
                    <a:pt x="1493" y="1843"/>
                  </a:cubicBezTo>
                  <a:lnTo>
                    <a:pt x="1493" y="1922"/>
                  </a:lnTo>
                  <a:lnTo>
                    <a:pt x="1493" y="2101"/>
                  </a:lnTo>
                  <a:cubicBezTo>
                    <a:pt x="1532" y="2141"/>
                    <a:pt x="1592" y="2221"/>
                    <a:pt x="1672" y="2280"/>
                  </a:cubicBezTo>
                  <a:cubicBezTo>
                    <a:pt x="1930" y="2459"/>
                    <a:pt x="2229" y="2639"/>
                    <a:pt x="2507" y="2818"/>
                  </a:cubicBezTo>
                  <a:cubicBezTo>
                    <a:pt x="2686" y="2758"/>
                    <a:pt x="2786" y="2619"/>
                    <a:pt x="2865" y="2499"/>
                  </a:cubicBezTo>
                  <a:cubicBezTo>
                    <a:pt x="2129" y="1803"/>
                    <a:pt x="1672" y="888"/>
                    <a:pt x="776" y="391"/>
                  </a:cubicBezTo>
                  <a:cubicBezTo>
                    <a:pt x="697" y="291"/>
                    <a:pt x="498" y="331"/>
                    <a:pt x="438" y="192"/>
                  </a:cubicBezTo>
                  <a:cubicBezTo>
                    <a:pt x="418" y="132"/>
                    <a:pt x="398" y="112"/>
                    <a:pt x="379" y="52"/>
                  </a:cubicBezTo>
                  <a:cubicBezTo>
                    <a:pt x="353" y="15"/>
                    <a:pt x="320" y="1"/>
                    <a:pt x="2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87" name="Google Shape;6691;p9">
              <a:extLst>
                <a:ext uri="{FF2B5EF4-FFF2-40B4-BE49-F238E27FC236}">
                  <a16:creationId xmlns:a16="http://schemas.microsoft.com/office/drawing/2014/main" id="{A8C9238D-ABA5-4484-A491-E0B1EF9278CD}"/>
                </a:ext>
              </a:extLst>
            </p:cNvPr>
            <p:cNvSpPr/>
            <p:nvPr/>
          </p:nvSpPr>
          <p:spPr>
            <a:xfrm>
              <a:off x="4047450" y="3657275"/>
              <a:ext cx="59200" cy="47675"/>
            </a:xfrm>
            <a:custGeom>
              <a:avLst/>
              <a:gdLst/>
              <a:ahLst/>
              <a:cxnLst/>
              <a:rect l="l" t="t" r="r" b="b"/>
              <a:pathLst>
                <a:path w="2368" h="1907" extrusionOk="0">
                  <a:moveTo>
                    <a:pt x="436" y="1"/>
                  </a:moveTo>
                  <a:cubicBezTo>
                    <a:pt x="294" y="1"/>
                    <a:pt x="150" y="53"/>
                    <a:pt x="1" y="195"/>
                  </a:cubicBezTo>
                  <a:cubicBezTo>
                    <a:pt x="1" y="255"/>
                    <a:pt x="21" y="295"/>
                    <a:pt x="21" y="355"/>
                  </a:cubicBezTo>
                  <a:cubicBezTo>
                    <a:pt x="100" y="394"/>
                    <a:pt x="140" y="434"/>
                    <a:pt x="220" y="494"/>
                  </a:cubicBezTo>
                  <a:cubicBezTo>
                    <a:pt x="976" y="812"/>
                    <a:pt x="1493" y="1469"/>
                    <a:pt x="2129" y="1906"/>
                  </a:cubicBezTo>
                  <a:cubicBezTo>
                    <a:pt x="2209" y="1866"/>
                    <a:pt x="2308" y="1847"/>
                    <a:pt x="2368" y="1747"/>
                  </a:cubicBezTo>
                  <a:cubicBezTo>
                    <a:pt x="2368" y="1687"/>
                    <a:pt x="2368" y="1608"/>
                    <a:pt x="2308" y="1568"/>
                  </a:cubicBezTo>
                  <a:cubicBezTo>
                    <a:pt x="1811" y="1270"/>
                    <a:pt x="1513" y="812"/>
                    <a:pt x="1234" y="315"/>
                  </a:cubicBezTo>
                  <a:cubicBezTo>
                    <a:pt x="972" y="197"/>
                    <a:pt x="709" y="1"/>
                    <a:pt x="43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88" name="Google Shape;6692;p9">
              <a:extLst>
                <a:ext uri="{FF2B5EF4-FFF2-40B4-BE49-F238E27FC236}">
                  <a16:creationId xmlns:a16="http://schemas.microsoft.com/office/drawing/2014/main" id="{515EAF50-2450-4D61-A615-DE46C78CC105}"/>
                </a:ext>
              </a:extLst>
            </p:cNvPr>
            <p:cNvSpPr/>
            <p:nvPr/>
          </p:nvSpPr>
          <p:spPr>
            <a:xfrm>
              <a:off x="4069350" y="3723350"/>
              <a:ext cx="52775" cy="22875"/>
            </a:xfrm>
            <a:custGeom>
              <a:avLst/>
              <a:gdLst/>
              <a:ahLst/>
              <a:cxnLst/>
              <a:rect l="l" t="t" r="r" b="b"/>
              <a:pathLst>
                <a:path w="2111" h="915" extrusionOk="0">
                  <a:moveTo>
                    <a:pt x="1872" y="0"/>
                  </a:moveTo>
                  <a:cubicBezTo>
                    <a:pt x="1837" y="0"/>
                    <a:pt x="1797" y="6"/>
                    <a:pt x="1751" y="19"/>
                  </a:cubicBezTo>
                  <a:cubicBezTo>
                    <a:pt x="1154" y="198"/>
                    <a:pt x="517" y="258"/>
                    <a:pt x="0" y="636"/>
                  </a:cubicBezTo>
                  <a:cubicBezTo>
                    <a:pt x="20" y="795"/>
                    <a:pt x="119" y="855"/>
                    <a:pt x="239" y="914"/>
                  </a:cubicBezTo>
                  <a:cubicBezTo>
                    <a:pt x="816" y="755"/>
                    <a:pt x="1353" y="636"/>
                    <a:pt x="1930" y="497"/>
                  </a:cubicBezTo>
                  <a:cubicBezTo>
                    <a:pt x="2103" y="271"/>
                    <a:pt x="2110" y="0"/>
                    <a:pt x="187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89" name="Google Shape;6693;p9">
              <a:extLst>
                <a:ext uri="{FF2B5EF4-FFF2-40B4-BE49-F238E27FC236}">
                  <a16:creationId xmlns:a16="http://schemas.microsoft.com/office/drawing/2014/main" id="{63259F81-92ED-46EB-B4AB-FCD7940A2453}"/>
                </a:ext>
              </a:extLst>
            </p:cNvPr>
            <p:cNvSpPr/>
            <p:nvPr/>
          </p:nvSpPr>
          <p:spPr>
            <a:xfrm>
              <a:off x="4020600" y="3739725"/>
              <a:ext cx="54225" cy="17925"/>
            </a:xfrm>
            <a:custGeom>
              <a:avLst/>
              <a:gdLst/>
              <a:ahLst/>
              <a:cxnLst/>
              <a:rect l="l" t="t" r="r" b="b"/>
              <a:pathLst>
                <a:path w="2169" h="717" extrusionOk="0">
                  <a:moveTo>
                    <a:pt x="1910" y="1"/>
                  </a:moveTo>
                  <a:cubicBezTo>
                    <a:pt x="1274" y="160"/>
                    <a:pt x="577" y="80"/>
                    <a:pt x="1" y="558"/>
                  </a:cubicBezTo>
                  <a:cubicBezTo>
                    <a:pt x="128" y="685"/>
                    <a:pt x="268" y="717"/>
                    <a:pt x="413" y="717"/>
                  </a:cubicBezTo>
                  <a:cubicBezTo>
                    <a:pt x="558" y="717"/>
                    <a:pt x="708" y="685"/>
                    <a:pt x="856" y="685"/>
                  </a:cubicBezTo>
                  <a:cubicBezTo>
                    <a:pt x="930" y="685"/>
                    <a:pt x="1003" y="693"/>
                    <a:pt x="1075" y="717"/>
                  </a:cubicBezTo>
                  <a:cubicBezTo>
                    <a:pt x="1413" y="558"/>
                    <a:pt x="1870" y="558"/>
                    <a:pt x="2169" y="279"/>
                  </a:cubicBezTo>
                  <a:cubicBezTo>
                    <a:pt x="2089" y="180"/>
                    <a:pt x="1990" y="100"/>
                    <a:pt x="191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90" name="Google Shape;6694;p9">
              <a:extLst>
                <a:ext uri="{FF2B5EF4-FFF2-40B4-BE49-F238E27FC236}">
                  <a16:creationId xmlns:a16="http://schemas.microsoft.com/office/drawing/2014/main" id="{F9652009-E568-439B-8629-CF4E1925800D}"/>
                </a:ext>
              </a:extLst>
            </p:cNvPr>
            <p:cNvSpPr/>
            <p:nvPr/>
          </p:nvSpPr>
          <p:spPr>
            <a:xfrm>
              <a:off x="4100675" y="3700125"/>
              <a:ext cx="33825" cy="27200"/>
            </a:xfrm>
            <a:custGeom>
              <a:avLst/>
              <a:gdLst/>
              <a:ahLst/>
              <a:cxnLst/>
              <a:rect l="l" t="t" r="r" b="b"/>
              <a:pathLst>
                <a:path w="1353" h="1088" extrusionOk="0">
                  <a:moveTo>
                    <a:pt x="275" y="0"/>
                  </a:moveTo>
                  <a:cubicBezTo>
                    <a:pt x="243" y="0"/>
                    <a:pt x="211" y="21"/>
                    <a:pt x="179" y="53"/>
                  </a:cubicBezTo>
                  <a:cubicBezTo>
                    <a:pt x="100" y="93"/>
                    <a:pt x="60" y="152"/>
                    <a:pt x="0" y="192"/>
                  </a:cubicBezTo>
                  <a:cubicBezTo>
                    <a:pt x="378" y="550"/>
                    <a:pt x="796" y="849"/>
                    <a:pt x="1254" y="1087"/>
                  </a:cubicBezTo>
                  <a:cubicBezTo>
                    <a:pt x="1353" y="968"/>
                    <a:pt x="1353" y="849"/>
                    <a:pt x="1254" y="709"/>
                  </a:cubicBezTo>
                  <a:lnTo>
                    <a:pt x="1254" y="749"/>
                  </a:lnTo>
                  <a:cubicBezTo>
                    <a:pt x="1174" y="670"/>
                    <a:pt x="1094" y="630"/>
                    <a:pt x="1055" y="550"/>
                  </a:cubicBezTo>
                  <a:lnTo>
                    <a:pt x="1055" y="570"/>
                  </a:lnTo>
                  <a:cubicBezTo>
                    <a:pt x="995" y="530"/>
                    <a:pt x="955" y="451"/>
                    <a:pt x="876" y="391"/>
                  </a:cubicBezTo>
                  <a:cubicBezTo>
                    <a:pt x="796" y="192"/>
                    <a:pt x="677" y="93"/>
                    <a:pt x="478" y="73"/>
                  </a:cubicBezTo>
                  <a:lnTo>
                    <a:pt x="398" y="93"/>
                  </a:lnTo>
                  <a:lnTo>
                    <a:pt x="358" y="53"/>
                  </a:lnTo>
                  <a:cubicBezTo>
                    <a:pt x="331" y="16"/>
                    <a:pt x="303" y="0"/>
                    <a:pt x="27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91" name="Google Shape;6695;p9">
              <a:extLst>
                <a:ext uri="{FF2B5EF4-FFF2-40B4-BE49-F238E27FC236}">
                  <a16:creationId xmlns:a16="http://schemas.microsoft.com/office/drawing/2014/main" id="{5CD23C7B-B659-4643-BFCD-4E2C8B3CEAB7}"/>
                </a:ext>
              </a:extLst>
            </p:cNvPr>
            <p:cNvSpPr/>
            <p:nvPr/>
          </p:nvSpPr>
          <p:spPr>
            <a:xfrm>
              <a:off x="3982300" y="3757100"/>
              <a:ext cx="43800" cy="17400"/>
            </a:xfrm>
            <a:custGeom>
              <a:avLst/>
              <a:gdLst/>
              <a:ahLst/>
              <a:cxnLst/>
              <a:rect l="l" t="t" r="r" b="b"/>
              <a:pathLst>
                <a:path w="1752" h="696" extrusionOk="0">
                  <a:moveTo>
                    <a:pt x="1161" y="1"/>
                  </a:moveTo>
                  <a:cubicBezTo>
                    <a:pt x="690" y="1"/>
                    <a:pt x="327" y="252"/>
                    <a:pt x="1" y="559"/>
                  </a:cubicBezTo>
                  <a:cubicBezTo>
                    <a:pt x="113" y="651"/>
                    <a:pt x="226" y="696"/>
                    <a:pt x="344" y="696"/>
                  </a:cubicBezTo>
                  <a:cubicBezTo>
                    <a:pt x="455" y="696"/>
                    <a:pt x="572" y="656"/>
                    <a:pt x="697" y="579"/>
                  </a:cubicBezTo>
                  <a:cubicBezTo>
                    <a:pt x="1015" y="340"/>
                    <a:pt x="1453" y="499"/>
                    <a:pt x="1751" y="241"/>
                  </a:cubicBezTo>
                  <a:cubicBezTo>
                    <a:pt x="1632" y="2"/>
                    <a:pt x="1413" y="62"/>
                    <a:pt x="1214" y="2"/>
                  </a:cubicBezTo>
                  <a:cubicBezTo>
                    <a:pt x="1196" y="1"/>
                    <a:pt x="1178" y="1"/>
                    <a:pt x="11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92" name="Google Shape;6696;p9">
              <a:extLst>
                <a:ext uri="{FF2B5EF4-FFF2-40B4-BE49-F238E27FC236}">
                  <a16:creationId xmlns:a16="http://schemas.microsoft.com/office/drawing/2014/main" id="{47670AD8-9AEF-4796-9E4C-FDA6781C79B3}"/>
                </a:ext>
              </a:extLst>
            </p:cNvPr>
            <p:cNvSpPr/>
            <p:nvPr/>
          </p:nvSpPr>
          <p:spPr>
            <a:xfrm>
              <a:off x="4012650" y="3750900"/>
              <a:ext cx="35325" cy="12225"/>
            </a:xfrm>
            <a:custGeom>
              <a:avLst/>
              <a:gdLst/>
              <a:ahLst/>
              <a:cxnLst/>
              <a:rect l="l" t="t" r="r" b="b"/>
              <a:pathLst>
                <a:path w="1413" h="489" extrusionOk="0">
                  <a:moveTo>
                    <a:pt x="1082" y="1"/>
                  </a:moveTo>
                  <a:cubicBezTo>
                    <a:pt x="1038" y="1"/>
                    <a:pt x="990" y="10"/>
                    <a:pt x="935" y="31"/>
                  </a:cubicBezTo>
                  <a:cubicBezTo>
                    <a:pt x="790" y="89"/>
                    <a:pt x="644" y="126"/>
                    <a:pt x="498" y="126"/>
                  </a:cubicBezTo>
                  <a:cubicBezTo>
                    <a:pt x="445" y="126"/>
                    <a:pt x="392" y="121"/>
                    <a:pt x="338" y="111"/>
                  </a:cubicBezTo>
                  <a:cubicBezTo>
                    <a:pt x="299" y="111"/>
                    <a:pt x="239" y="111"/>
                    <a:pt x="199" y="131"/>
                  </a:cubicBezTo>
                  <a:cubicBezTo>
                    <a:pt x="120" y="190"/>
                    <a:pt x="60" y="250"/>
                    <a:pt x="0" y="290"/>
                  </a:cubicBezTo>
                  <a:cubicBezTo>
                    <a:pt x="120" y="489"/>
                    <a:pt x="378" y="409"/>
                    <a:pt x="537" y="489"/>
                  </a:cubicBezTo>
                  <a:cubicBezTo>
                    <a:pt x="617" y="489"/>
                    <a:pt x="677" y="489"/>
                    <a:pt x="736" y="449"/>
                  </a:cubicBezTo>
                  <a:cubicBezTo>
                    <a:pt x="801" y="397"/>
                    <a:pt x="873" y="385"/>
                    <a:pt x="949" y="385"/>
                  </a:cubicBezTo>
                  <a:cubicBezTo>
                    <a:pt x="1014" y="385"/>
                    <a:pt x="1082" y="394"/>
                    <a:pt x="1148" y="394"/>
                  </a:cubicBezTo>
                  <a:cubicBezTo>
                    <a:pt x="1242" y="394"/>
                    <a:pt x="1334" y="376"/>
                    <a:pt x="1413" y="290"/>
                  </a:cubicBezTo>
                  <a:cubicBezTo>
                    <a:pt x="1334" y="133"/>
                    <a:pt x="1243" y="1"/>
                    <a:pt x="1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93" name="Google Shape;6697;p9">
              <a:extLst>
                <a:ext uri="{FF2B5EF4-FFF2-40B4-BE49-F238E27FC236}">
                  <a16:creationId xmlns:a16="http://schemas.microsoft.com/office/drawing/2014/main" id="{03C1D073-D3D9-4FD5-B729-ED2AA227DEF4}"/>
                </a:ext>
              </a:extLst>
            </p:cNvPr>
            <p:cNvSpPr/>
            <p:nvPr/>
          </p:nvSpPr>
          <p:spPr>
            <a:xfrm>
              <a:off x="4012650" y="3754150"/>
              <a:ext cx="5000" cy="4000"/>
            </a:xfrm>
            <a:custGeom>
              <a:avLst/>
              <a:gdLst/>
              <a:ahLst/>
              <a:cxnLst/>
              <a:rect l="l" t="t" r="r" b="b"/>
              <a:pathLst>
                <a:path w="200" h="160" extrusionOk="0">
                  <a:moveTo>
                    <a:pt x="199" y="1"/>
                  </a:moveTo>
                  <a:cubicBezTo>
                    <a:pt x="100" y="1"/>
                    <a:pt x="20" y="40"/>
                    <a:pt x="0" y="160"/>
                  </a:cubicBezTo>
                  <a:cubicBezTo>
                    <a:pt x="100" y="160"/>
                    <a:pt x="179" y="80"/>
                    <a:pt x="1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94" name="Google Shape;6698;p9">
              <a:extLst>
                <a:ext uri="{FF2B5EF4-FFF2-40B4-BE49-F238E27FC236}">
                  <a16:creationId xmlns:a16="http://schemas.microsoft.com/office/drawing/2014/main" id="{2F4C4C57-FB2D-47FE-8FC9-D07672558635}"/>
                </a:ext>
              </a:extLst>
            </p:cNvPr>
            <p:cNvSpPr/>
            <p:nvPr/>
          </p:nvSpPr>
          <p:spPr>
            <a:xfrm>
              <a:off x="4132000" y="3866050"/>
              <a:ext cx="104950" cy="70425"/>
            </a:xfrm>
            <a:custGeom>
              <a:avLst/>
              <a:gdLst/>
              <a:ahLst/>
              <a:cxnLst/>
              <a:rect l="l" t="t" r="r" b="b"/>
              <a:pathLst>
                <a:path w="4198" h="2817" extrusionOk="0">
                  <a:moveTo>
                    <a:pt x="1" y="0"/>
                  </a:moveTo>
                  <a:lnTo>
                    <a:pt x="1" y="0"/>
                  </a:lnTo>
                  <a:cubicBezTo>
                    <a:pt x="40" y="140"/>
                    <a:pt x="100" y="279"/>
                    <a:pt x="140" y="418"/>
                  </a:cubicBezTo>
                  <a:cubicBezTo>
                    <a:pt x="498" y="1075"/>
                    <a:pt x="1095" y="1293"/>
                    <a:pt x="1731" y="1473"/>
                  </a:cubicBezTo>
                  <a:cubicBezTo>
                    <a:pt x="1791" y="1492"/>
                    <a:pt x="1851" y="1492"/>
                    <a:pt x="1910" y="1512"/>
                  </a:cubicBezTo>
                  <a:cubicBezTo>
                    <a:pt x="1970" y="1532"/>
                    <a:pt x="2030" y="1592"/>
                    <a:pt x="2089" y="1632"/>
                  </a:cubicBezTo>
                  <a:cubicBezTo>
                    <a:pt x="2189" y="1771"/>
                    <a:pt x="2328" y="1731"/>
                    <a:pt x="2447" y="1811"/>
                  </a:cubicBezTo>
                  <a:cubicBezTo>
                    <a:pt x="2507" y="1811"/>
                    <a:pt x="2547" y="1811"/>
                    <a:pt x="2587" y="1870"/>
                  </a:cubicBezTo>
                  <a:cubicBezTo>
                    <a:pt x="2626" y="1970"/>
                    <a:pt x="2746" y="2109"/>
                    <a:pt x="2726" y="2169"/>
                  </a:cubicBezTo>
                  <a:cubicBezTo>
                    <a:pt x="2479" y="2721"/>
                    <a:pt x="2710" y="2796"/>
                    <a:pt x="3007" y="2796"/>
                  </a:cubicBezTo>
                  <a:cubicBezTo>
                    <a:pt x="3117" y="2796"/>
                    <a:pt x="3235" y="2785"/>
                    <a:pt x="3343" y="2785"/>
                  </a:cubicBezTo>
                  <a:cubicBezTo>
                    <a:pt x="3361" y="2784"/>
                    <a:pt x="3380" y="2783"/>
                    <a:pt x="3398" y="2783"/>
                  </a:cubicBezTo>
                  <a:cubicBezTo>
                    <a:pt x="3518" y="2783"/>
                    <a:pt x="3631" y="2817"/>
                    <a:pt x="3748" y="2817"/>
                  </a:cubicBezTo>
                  <a:cubicBezTo>
                    <a:pt x="3804" y="2817"/>
                    <a:pt x="3861" y="2809"/>
                    <a:pt x="3919" y="2785"/>
                  </a:cubicBezTo>
                  <a:cubicBezTo>
                    <a:pt x="4198" y="2686"/>
                    <a:pt x="3840" y="2427"/>
                    <a:pt x="4039" y="2308"/>
                  </a:cubicBezTo>
                  <a:cubicBezTo>
                    <a:pt x="2786" y="1373"/>
                    <a:pt x="1294" y="876"/>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95" name="Google Shape;6699;p9">
              <a:extLst>
                <a:ext uri="{FF2B5EF4-FFF2-40B4-BE49-F238E27FC236}">
                  <a16:creationId xmlns:a16="http://schemas.microsoft.com/office/drawing/2014/main" id="{E5583916-6331-402F-B648-E536B2FF370E}"/>
                </a:ext>
              </a:extLst>
            </p:cNvPr>
            <p:cNvSpPr/>
            <p:nvPr/>
          </p:nvSpPr>
          <p:spPr>
            <a:xfrm>
              <a:off x="4122550" y="3876500"/>
              <a:ext cx="52750" cy="30850"/>
            </a:xfrm>
            <a:custGeom>
              <a:avLst/>
              <a:gdLst/>
              <a:ahLst/>
              <a:cxnLst/>
              <a:rect l="l" t="t" r="r" b="b"/>
              <a:pathLst>
                <a:path w="2110" h="1234" extrusionOk="0">
                  <a:moveTo>
                    <a:pt x="518" y="0"/>
                  </a:moveTo>
                  <a:cubicBezTo>
                    <a:pt x="359" y="40"/>
                    <a:pt x="180" y="40"/>
                    <a:pt x="1" y="40"/>
                  </a:cubicBezTo>
                  <a:cubicBezTo>
                    <a:pt x="617" y="498"/>
                    <a:pt x="1174" y="1035"/>
                    <a:pt x="1950" y="1234"/>
                  </a:cubicBezTo>
                  <a:lnTo>
                    <a:pt x="2109" y="1055"/>
                  </a:lnTo>
                  <a:cubicBezTo>
                    <a:pt x="1612" y="657"/>
                    <a:pt x="955" y="498"/>
                    <a:pt x="51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96" name="Google Shape;6700;p9">
              <a:extLst>
                <a:ext uri="{FF2B5EF4-FFF2-40B4-BE49-F238E27FC236}">
                  <a16:creationId xmlns:a16="http://schemas.microsoft.com/office/drawing/2014/main" id="{DDDB5B1C-F243-47A7-9E9C-C55E0E159FB4}"/>
                </a:ext>
              </a:extLst>
            </p:cNvPr>
            <p:cNvSpPr/>
            <p:nvPr/>
          </p:nvSpPr>
          <p:spPr>
            <a:xfrm>
              <a:off x="4097200" y="4151750"/>
              <a:ext cx="171100" cy="49150"/>
            </a:xfrm>
            <a:custGeom>
              <a:avLst/>
              <a:gdLst/>
              <a:ahLst/>
              <a:cxnLst/>
              <a:rect l="l" t="t" r="r" b="b"/>
              <a:pathLst>
                <a:path w="6844" h="1966" extrusionOk="0">
                  <a:moveTo>
                    <a:pt x="6547" y="1"/>
                  </a:moveTo>
                  <a:cubicBezTo>
                    <a:pt x="6510" y="1"/>
                    <a:pt x="6475" y="11"/>
                    <a:pt x="6445" y="31"/>
                  </a:cubicBezTo>
                  <a:cubicBezTo>
                    <a:pt x="6386" y="31"/>
                    <a:pt x="6346" y="51"/>
                    <a:pt x="6286" y="51"/>
                  </a:cubicBezTo>
                  <a:cubicBezTo>
                    <a:pt x="6193" y="118"/>
                    <a:pt x="6089" y="128"/>
                    <a:pt x="5984" y="128"/>
                  </a:cubicBezTo>
                  <a:cubicBezTo>
                    <a:pt x="5939" y="128"/>
                    <a:pt x="5893" y="126"/>
                    <a:pt x="5848" y="126"/>
                  </a:cubicBezTo>
                  <a:cubicBezTo>
                    <a:pt x="5751" y="126"/>
                    <a:pt x="5656" y="135"/>
                    <a:pt x="5570" y="190"/>
                  </a:cubicBezTo>
                  <a:cubicBezTo>
                    <a:pt x="5451" y="230"/>
                    <a:pt x="5351" y="309"/>
                    <a:pt x="5252" y="329"/>
                  </a:cubicBezTo>
                  <a:cubicBezTo>
                    <a:pt x="3601" y="608"/>
                    <a:pt x="1989" y="1085"/>
                    <a:pt x="398" y="1602"/>
                  </a:cubicBezTo>
                  <a:cubicBezTo>
                    <a:pt x="199" y="1642"/>
                    <a:pt x="0" y="1682"/>
                    <a:pt x="0" y="1960"/>
                  </a:cubicBezTo>
                  <a:cubicBezTo>
                    <a:pt x="100" y="1963"/>
                    <a:pt x="201" y="1966"/>
                    <a:pt x="302" y="1966"/>
                  </a:cubicBezTo>
                  <a:cubicBezTo>
                    <a:pt x="842" y="1966"/>
                    <a:pt x="1387" y="1904"/>
                    <a:pt x="1890" y="1602"/>
                  </a:cubicBezTo>
                  <a:cubicBezTo>
                    <a:pt x="2507" y="1363"/>
                    <a:pt x="3123" y="1085"/>
                    <a:pt x="3819" y="1085"/>
                  </a:cubicBezTo>
                  <a:cubicBezTo>
                    <a:pt x="3899" y="1025"/>
                    <a:pt x="3959" y="986"/>
                    <a:pt x="4018" y="926"/>
                  </a:cubicBezTo>
                  <a:cubicBezTo>
                    <a:pt x="4179" y="990"/>
                    <a:pt x="4339" y="1008"/>
                    <a:pt x="4493" y="1008"/>
                  </a:cubicBezTo>
                  <a:cubicBezTo>
                    <a:pt x="4626" y="1008"/>
                    <a:pt x="4754" y="995"/>
                    <a:pt x="4874" y="986"/>
                  </a:cubicBezTo>
                  <a:cubicBezTo>
                    <a:pt x="5053" y="966"/>
                    <a:pt x="5212" y="926"/>
                    <a:pt x="5371" y="886"/>
                  </a:cubicBezTo>
                  <a:cubicBezTo>
                    <a:pt x="5709" y="787"/>
                    <a:pt x="6087" y="707"/>
                    <a:pt x="6445" y="608"/>
                  </a:cubicBezTo>
                  <a:cubicBezTo>
                    <a:pt x="6604" y="548"/>
                    <a:pt x="6764" y="508"/>
                    <a:pt x="6843" y="329"/>
                  </a:cubicBezTo>
                  <a:cubicBezTo>
                    <a:pt x="6843" y="210"/>
                    <a:pt x="6783" y="110"/>
                    <a:pt x="6664" y="31"/>
                  </a:cubicBezTo>
                  <a:cubicBezTo>
                    <a:pt x="6624" y="11"/>
                    <a:pt x="6585" y="1"/>
                    <a:pt x="65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97" name="Google Shape;6701;p9">
              <a:extLst>
                <a:ext uri="{FF2B5EF4-FFF2-40B4-BE49-F238E27FC236}">
                  <a16:creationId xmlns:a16="http://schemas.microsoft.com/office/drawing/2014/main" id="{A38CFDC4-43C5-4480-8D0A-629614426C9A}"/>
                </a:ext>
              </a:extLst>
            </p:cNvPr>
            <p:cNvSpPr/>
            <p:nvPr/>
          </p:nvSpPr>
          <p:spPr>
            <a:xfrm>
              <a:off x="4135475" y="4149525"/>
              <a:ext cx="44300" cy="19925"/>
            </a:xfrm>
            <a:custGeom>
              <a:avLst/>
              <a:gdLst/>
              <a:ahLst/>
              <a:cxnLst/>
              <a:rect l="l" t="t" r="r" b="b"/>
              <a:pathLst>
                <a:path w="1772" h="797" extrusionOk="0">
                  <a:moveTo>
                    <a:pt x="1592" y="0"/>
                  </a:moveTo>
                  <a:cubicBezTo>
                    <a:pt x="1194" y="140"/>
                    <a:pt x="777" y="299"/>
                    <a:pt x="359" y="458"/>
                  </a:cubicBezTo>
                  <a:cubicBezTo>
                    <a:pt x="339" y="617"/>
                    <a:pt x="100" y="637"/>
                    <a:pt x="1" y="796"/>
                  </a:cubicBezTo>
                  <a:cubicBezTo>
                    <a:pt x="498" y="776"/>
                    <a:pt x="956" y="677"/>
                    <a:pt x="1393" y="478"/>
                  </a:cubicBezTo>
                  <a:cubicBezTo>
                    <a:pt x="1552" y="358"/>
                    <a:pt x="1771" y="259"/>
                    <a:pt x="15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98" name="Google Shape;6702;p9">
              <a:extLst>
                <a:ext uri="{FF2B5EF4-FFF2-40B4-BE49-F238E27FC236}">
                  <a16:creationId xmlns:a16="http://schemas.microsoft.com/office/drawing/2014/main" id="{01B2C37A-7939-466F-9950-B1286E4D26D0}"/>
                </a:ext>
              </a:extLst>
            </p:cNvPr>
            <p:cNvSpPr/>
            <p:nvPr/>
          </p:nvSpPr>
          <p:spPr>
            <a:xfrm>
              <a:off x="4170300" y="4148525"/>
              <a:ext cx="21900" cy="13075"/>
            </a:xfrm>
            <a:custGeom>
              <a:avLst/>
              <a:gdLst/>
              <a:ahLst/>
              <a:cxnLst/>
              <a:rect l="l" t="t" r="r" b="b"/>
              <a:pathLst>
                <a:path w="876" h="523" extrusionOk="0">
                  <a:moveTo>
                    <a:pt x="358" y="1"/>
                  </a:moveTo>
                  <a:cubicBezTo>
                    <a:pt x="299" y="1"/>
                    <a:pt x="259" y="20"/>
                    <a:pt x="199" y="40"/>
                  </a:cubicBezTo>
                  <a:cubicBezTo>
                    <a:pt x="120" y="199"/>
                    <a:pt x="80" y="359"/>
                    <a:pt x="0" y="518"/>
                  </a:cubicBezTo>
                  <a:cubicBezTo>
                    <a:pt x="31" y="521"/>
                    <a:pt x="60" y="523"/>
                    <a:pt x="89" y="523"/>
                  </a:cubicBezTo>
                  <a:cubicBezTo>
                    <a:pt x="382" y="523"/>
                    <a:pt x="604" y="355"/>
                    <a:pt x="876" y="319"/>
                  </a:cubicBezTo>
                  <a:cubicBezTo>
                    <a:pt x="756" y="100"/>
                    <a:pt x="458" y="219"/>
                    <a:pt x="3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99" name="Google Shape;6703;p9">
              <a:extLst>
                <a:ext uri="{FF2B5EF4-FFF2-40B4-BE49-F238E27FC236}">
                  <a16:creationId xmlns:a16="http://schemas.microsoft.com/office/drawing/2014/main" id="{6E3EA3E2-6AAA-4167-A8FA-187F93C0EACE}"/>
                </a:ext>
              </a:extLst>
            </p:cNvPr>
            <p:cNvSpPr/>
            <p:nvPr/>
          </p:nvSpPr>
          <p:spPr>
            <a:xfrm>
              <a:off x="4205100" y="4143950"/>
              <a:ext cx="21925" cy="5100"/>
            </a:xfrm>
            <a:custGeom>
              <a:avLst/>
              <a:gdLst/>
              <a:ahLst/>
              <a:cxnLst/>
              <a:rect l="l" t="t" r="r" b="b"/>
              <a:pathLst>
                <a:path w="877" h="204" extrusionOk="0">
                  <a:moveTo>
                    <a:pt x="531" y="1"/>
                  </a:moveTo>
                  <a:cubicBezTo>
                    <a:pt x="473" y="1"/>
                    <a:pt x="414" y="4"/>
                    <a:pt x="359" y="4"/>
                  </a:cubicBezTo>
                  <a:cubicBezTo>
                    <a:pt x="337" y="13"/>
                    <a:pt x="312" y="15"/>
                    <a:pt x="285" y="15"/>
                  </a:cubicBezTo>
                  <a:cubicBezTo>
                    <a:pt x="259" y="15"/>
                    <a:pt x="232" y="13"/>
                    <a:pt x="205" y="13"/>
                  </a:cubicBezTo>
                  <a:cubicBezTo>
                    <a:pt x="127" y="13"/>
                    <a:pt x="47" y="28"/>
                    <a:pt x="1" y="144"/>
                  </a:cubicBezTo>
                  <a:cubicBezTo>
                    <a:pt x="259" y="144"/>
                    <a:pt x="498" y="184"/>
                    <a:pt x="757" y="203"/>
                  </a:cubicBezTo>
                  <a:cubicBezTo>
                    <a:pt x="796" y="203"/>
                    <a:pt x="856" y="184"/>
                    <a:pt x="876" y="144"/>
                  </a:cubicBezTo>
                  <a:cubicBezTo>
                    <a:pt x="793" y="20"/>
                    <a:pt x="663" y="1"/>
                    <a:pt x="53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00" name="Google Shape;6704;p9">
              <a:extLst>
                <a:ext uri="{FF2B5EF4-FFF2-40B4-BE49-F238E27FC236}">
                  <a16:creationId xmlns:a16="http://schemas.microsoft.com/office/drawing/2014/main" id="{04704C5F-21EF-4CEE-92E0-B0D31FCD3FBC}"/>
                </a:ext>
              </a:extLst>
            </p:cNvPr>
            <p:cNvSpPr/>
            <p:nvPr/>
          </p:nvSpPr>
          <p:spPr>
            <a:xfrm>
              <a:off x="4262800" y="4147525"/>
              <a:ext cx="19425" cy="12775"/>
            </a:xfrm>
            <a:custGeom>
              <a:avLst/>
              <a:gdLst/>
              <a:ahLst/>
              <a:cxnLst/>
              <a:rect l="l" t="t" r="r" b="b"/>
              <a:pathLst>
                <a:path w="777" h="511" extrusionOk="0">
                  <a:moveTo>
                    <a:pt x="498" y="1"/>
                  </a:moveTo>
                  <a:cubicBezTo>
                    <a:pt x="458" y="1"/>
                    <a:pt x="398" y="41"/>
                    <a:pt x="358" y="41"/>
                  </a:cubicBezTo>
                  <a:cubicBezTo>
                    <a:pt x="279" y="160"/>
                    <a:pt x="80" y="80"/>
                    <a:pt x="0" y="220"/>
                  </a:cubicBezTo>
                  <a:cubicBezTo>
                    <a:pt x="60" y="279"/>
                    <a:pt x="140" y="319"/>
                    <a:pt x="179" y="379"/>
                  </a:cubicBezTo>
                  <a:cubicBezTo>
                    <a:pt x="261" y="472"/>
                    <a:pt x="349" y="511"/>
                    <a:pt x="441" y="511"/>
                  </a:cubicBezTo>
                  <a:cubicBezTo>
                    <a:pt x="505" y="511"/>
                    <a:pt x="571" y="491"/>
                    <a:pt x="637" y="458"/>
                  </a:cubicBezTo>
                  <a:cubicBezTo>
                    <a:pt x="697" y="438"/>
                    <a:pt x="756" y="359"/>
                    <a:pt x="776" y="279"/>
                  </a:cubicBezTo>
                  <a:cubicBezTo>
                    <a:pt x="776" y="180"/>
                    <a:pt x="756" y="140"/>
                    <a:pt x="697" y="60"/>
                  </a:cubicBezTo>
                  <a:cubicBezTo>
                    <a:pt x="637" y="41"/>
                    <a:pt x="577" y="41"/>
                    <a:pt x="49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01" name="Google Shape;6705;p9">
              <a:extLst>
                <a:ext uri="{FF2B5EF4-FFF2-40B4-BE49-F238E27FC236}">
                  <a16:creationId xmlns:a16="http://schemas.microsoft.com/office/drawing/2014/main" id="{3698E06B-9961-440B-A98E-FC1767A0BBE3}"/>
                </a:ext>
              </a:extLst>
            </p:cNvPr>
            <p:cNvSpPr/>
            <p:nvPr/>
          </p:nvSpPr>
          <p:spPr>
            <a:xfrm>
              <a:off x="4236425" y="4152575"/>
              <a:ext cx="17950" cy="4350"/>
            </a:xfrm>
            <a:custGeom>
              <a:avLst/>
              <a:gdLst/>
              <a:ahLst/>
              <a:cxnLst/>
              <a:rect l="l" t="t" r="r" b="b"/>
              <a:pathLst>
                <a:path w="718" h="174" extrusionOk="0">
                  <a:moveTo>
                    <a:pt x="442" y="0"/>
                  </a:moveTo>
                  <a:cubicBezTo>
                    <a:pt x="287" y="0"/>
                    <a:pt x="140" y="30"/>
                    <a:pt x="1" y="157"/>
                  </a:cubicBezTo>
                  <a:cubicBezTo>
                    <a:pt x="88" y="164"/>
                    <a:pt x="178" y="174"/>
                    <a:pt x="267" y="174"/>
                  </a:cubicBezTo>
                  <a:cubicBezTo>
                    <a:pt x="423" y="174"/>
                    <a:pt x="578" y="144"/>
                    <a:pt x="717" y="18"/>
                  </a:cubicBezTo>
                  <a:cubicBezTo>
                    <a:pt x="623" y="10"/>
                    <a:pt x="531" y="0"/>
                    <a:pt x="4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02" name="Google Shape;6706;p9">
              <a:extLst>
                <a:ext uri="{FF2B5EF4-FFF2-40B4-BE49-F238E27FC236}">
                  <a16:creationId xmlns:a16="http://schemas.microsoft.com/office/drawing/2014/main" id="{CCB52606-5067-48A9-B306-2718F7CEFCCE}"/>
                </a:ext>
              </a:extLst>
            </p:cNvPr>
            <p:cNvSpPr/>
            <p:nvPr/>
          </p:nvSpPr>
          <p:spPr>
            <a:xfrm>
              <a:off x="4258825" y="4148150"/>
              <a:ext cx="12950" cy="4875"/>
            </a:xfrm>
            <a:custGeom>
              <a:avLst/>
              <a:gdLst/>
              <a:ahLst/>
              <a:cxnLst/>
              <a:rect l="l" t="t" r="r" b="b"/>
              <a:pathLst>
                <a:path w="518" h="195" extrusionOk="0">
                  <a:moveTo>
                    <a:pt x="374" y="1"/>
                  </a:moveTo>
                  <a:cubicBezTo>
                    <a:pt x="227" y="1"/>
                    <a:pt x="91" y="49"/>
                    <a:pt x="0" y="155"/>
                  </a:cubicBezTo>
                  <a:cubicBezTo>
                    <a:pt x="40" y="175"/>
                    <a:pt x="120" y="175"/>
                    <a:pt x="179" y="195"/>
                  </a:cubicBezTo>
                  <a:cubicBezTo>
                    <a:pt x="299" y="135"/>
                    <a:pt x="398" y="75"/>
                    <a:pt x="517" y="16"/>
                  </a:cubicBezTo>
                  <a:cubicBezTo>
                    <a:pt x="469" y="6"/>
                    <a:pt x="421" y="1"/>
                    <a:pt x="37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03" name="Google Shape;6707;p9">
              <a:extLst>
                <a:ext uri="{FF2B5EF4-FFF2-40B4-BE49-F238E27FC236}">
                  <a16:creationId xmlns:a16="http://schemas.microsoft.com/office/drawing/2014/main" id="{801DC047-5970-47C2-8872-8A2C0AD41D22}"/>
                </a:ext>
              </a:extLst>
            </p:cNvPr>
            <p:cNvSpPr/>
            <p:nvPr/>
          </p:nvSpPr>
          <p:spPr>
            <a:xfrm>
              <a:off x="3945500" y="4414600"/>
              <a:ext cx="111925" cy="81275"/>
            </a:xfrm>
            <a:custGeom>
              <a:avLst/>
              <a:gdLst/>
              <a:ahLst/>
              <a:cxnLst/>
              <a:rect l="l" t="t" r="r" b="b"/>
              <a:pathLst>
                <a:path w="4477" h="3251" extrusionOk="0">
                  <a:moveTo>
                    <a:pt x="816" y="0"/>
                  </a:moveTo>
                  <a:cubicBezTo>
                    <a:pt x="717" y="60"/>
                    <a:pt x="598" y="119"/>
                    <a:pt x="498" y="199"/>
                  </a:cubicBezTo>
                  <a:cubicBezTo>
                    <a:pt x="529" y="365"/>
                    <a:pt x="609" y="396"/>
                    <a:pt x="700" y="396"/>
                  </a:cubicBezTo>
                  <a:cubicBezTo>
                    <a:pt x="755" y="396"/>
                    <a:pt x="814" y="385"/>
                    <a:pt x="869" y="385"/>
                  </a:cubicBezTo>
                  <a:cubicBezTo>
                    <a:pt x="900" y="385"/>
                    <a:pt x="929" y="388"/>
                    <a:pt x="956" y="398"/>
                  </a:cubicBezTo>
                  <a:cubicBezTo>
                    <a:pt x="1015" y="438"/>
                    <a:pt x="1055" y="458"/>
                    <a:pt x="1135" y="458"/>
                  </a:cubicBezTo>
                  <a:cubicBezTo>
                    <a:pt x="1214" y="458"/>
                    <a:pt x="1254" y="478"/>
                    <a:pt x="1314" y="537"/>
                  </a:cubicBezTo>
                  <a:lnTo>
                    <a:pt x="1353" y="597"/>
                  </a:lnTo>
                  <a:lnTo>
                    <a:pt x="1413" y="597"/>
                  </a:lnTo>
                  <a:cubicBezTo>
                    <a:pt x="1592" y="657"/>
                    <a:pt x="1791" y="597"/>
                    <a:pt x="1930" y="736"/>
                  </a:cubicBezTo>
                  <a:cubicBezTo>
                    <a:pt x="1983" y="789"/>
                    <a:pt x="2036" y="816"/>
                    <a:pt x="2084" y="816"/>
                  </a:cubicBezTo>
                  <a:cubicBezTo>
                    <a:pt x="2107" y="816"/>
                    <a:pt x="2129" y="809"/>
                    <a:pt x="2149" y="796"/>
                  </a:cubicBezTo>
                  <a:lnTo>
                    <a:pt x="2149" y="796"/>
                  </a:lnTo>
                  <a:cubicBezTo>
                    <a:pt x="2109" y="895"/>
                    <a:pt x="1990" y="856"/>
                    <a:pt x="1930" y="955"/>
                  </a:cubicBezTo>
                  <a:lnTo>
                    <a:pt x="1811" y="1094"/>
                  </a:lnTo>
                  <a:cubicBezTo>
                    <a:pt x="1572" y="1393"/>
                    <a:pt x="1334" y="1691"/>
                    <a:pt x="976" y="1830"/>
                  </a:cubicBezTo>
                  <a:lnTo>
                    <a:pt x="379" y="2427"/>
                  </a:lnTo>
                  <a:cubicBezTo>
                    <a:pt x="279" y="2606"/>
                    <a:pt x="140" y="2725"/>
                    <a:pt x="1" y="2825"/>
                  </a:cubicBezTo>
                  <a:cubicBezTo>
                    <a:pt x="1" y="3119"/>
                    <a:pt x="110" y="3250"/>
                    <a:pt x="319" y="3250"/>
                  </a:cubicBezTo>
                  <a:cubicBezTo>
                    <a:pt x="393" y="3250"/>
                    <a:pt x="479" y="3234"/>
                    <a:pt x="578" y="3203"/>
                  </a:cubicBezTo>
                  <a:cubicBezTo>
                    <a:pt x="1393" y="2507"/>
                    <a:pt x="2269" y="1850"/>
                    <a:pt x="2865" y="915"/>
                  </a:cubicBezTo>
                  <a:cubicBezTo>
                    <a:pt x="2922" y="868"/>
                    <a:pt x="2979" y="843"/>
                    <a:pt x="3034" y="843"/>
                  </a:cubicBezTo>
                  <a:cubicBezTo>
                    <a:pt x="3094" y="843"/>
                    <a:pt x="3151" y="873"/>
                    <a:pt x="3203" y="935"/>
                  </a:cubicBezTo>
                  <a:cubicBezTo>
                    <a:pt x="3311" y="1004"/>
                    <a:pt x="3427" y="1017"/>
                    <a:pt x="3545" y="1017"/>
                  </a:cubicBezTo>
                  <a:cubicBezTo>
                    <a:pt x="3616" y="1017"/>
                    <a:pt x="3687" y="1012"/>
                    <a:pt x="3757" y="1012"/>
                  </a:cubicBezTo>
                  <a:cubicBezTo>
                    <a:pt x="3875" y="1012"/>
                    <a:pt x="3991" y="1025"/>
                    <a:pt x="4099" y="1094"/>
                  </a:cubicBezTo>
                  <a:cubicBezTo>
                    <a:pt x="4148" y="1114"/>
                    <a:pt x="4203" y="1124"/>
                    <a:pt x="4263" y="1124"/>
                  </a:cubicBezTo>
                  <a:cubicBezTo>
                    <a:pt x="4322" y="1124"/>
                    <a:pt x="4387" y="1114"/>
                    <a:pt x="4457" y="1094"/>
                  </a:cubicBezTo>
                  <a:cubicBezTo>
                    <a:pt x="4477" y="517"/>
                    <a:pt x="3959" y="617"/>
                    <a:pt x="3641" y="418"/>
                  </a:cubicBezTo>
                  <a:cubicBezTo>
                    <a:pt x="3581" y="398"/>
                    <a:pt x="3482" y="358"/>
                    <a:pt x="3402" y="358"/>
                  </a:cubicBezTo>
                  <a:cubicBezTo>
                    <a:pt x="3203" y="338"/>
                    <a:pt x="3005" y="338"/>
                    <a:pt x="2806" y="338"/>
                  </a:cubicBezTo>
                  <a:cubicBezTo>
                    <a:pt x="2646" y="338"/>
                    <a:pt x="2507" y="318"/>
                    <a:pt x="2348" y="259"/>
                  </a:cubicBezTo>
                  <a:cubicBezTo>
                    <a:pt x="2229" y="219"/>
                    <a:pt x="2090" y="199"/>
                    <a:pt x="1930" y="199"/>
                  </a:cubicBezTo>
                  <a:cubicBezTo>
                    <a:pt x="1811" y="199"/>
                    <a:pt x="1652" y="139"/>
                    <a:pt x="1533" y="119"/>
                  </a:cubicBezTo>
                  <a:cubicBezTo>
                    <a:pt x="1493" y="100"/>
                    <a:pt x="1449" y="95"/>
                    <a:pt x="1403" y="95"/>
                  </a:cubicBezTo>
                  <a:cubicBezTo>
                    <a:pt x="1366" y="95"/>
                    <a:pt x="1329" y="98"/>
                    <a:pt x="1292" y="98"/>
                  </a:cubicBezTo>
                  <a:cubicBezTo>
                    <a:pt x="1237" y="98"/>
                    <a:pt x="1182" y="92"/>
                    <a:pt x="1135" y="60"/>
                  </a:cubicBezTo>
                  <a:cubicBezTo>
                    <a:pt x="1015" y="40"/>
                    <a:pt x="916" y="20"/>
                    <a:pt x="81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04" name="Google Shape;6708;p9">
              <a:extLst>
                <a:ext uri="{FF2B5EF4-FFF2-40B4-BE49-F238E27FC236}">
                  <a16:creationId xmlns:a16="http://schemas.microsoft.com/office/drawing/2014/main" id="{1F24B03F-4B37-4669-8F60-12288779F7E5}"/>
                </a:ext>
              </a:extLst>
            </p:cNvPr>
            <p:cNvSpPr/>
            <p:nvPr/>
          </p:nvSpPr>
          <p:spPr>
            <a:xfrm>
              <a:off x="3945500" y="4607800"/>
              <a:ext cx="178075" cy="26000"/>
            </a:xfrm>
            <a:custGeom>
              <a:avLst/>
              <a:gdLst/>
              <a:ahLst/>
              <a:cxnLst/>
              <a:rect l="l" t="t" r="r" b="b"/>
              <a:pathLst>
                <a:path w="7123" h="1040" extrusionOk="0">
                  <a:moveTo>
                    <a:pt x="431" y="0"/>
                  </a:moveTo>
                  <a:cubicBezTo>
                    <a:pt x="364" y="0"/>
                    <a:pt x="299" y="20"/>
                    <a:pt x="239" y="70"/>
                  </a:cubicBezTo>
                  <a:lnTo>
                    <a:pt x="60" y="70"/>
                  </a:lnTo>
                  <a:cubicBezTo>
                    <a:pt x="41" y="70"/>
                    <a:pt x="41" y="90"/>
                    <a:pt x="21" y="110"/>
                  </a:cubicBezTo>
                  <a:cubicBezTo>
                    <a:pt x="1" y="150"/>
                    <a:pt x="21" y="189"/>
                    <a:pt x="60" y="209"/>
                  </a:cubicBezTo>
                  <a:cubicBezTo>
                    <a:pt x="120" y="269"/>
                    <a:pt x="140" y="269"/>
                    <a:pt x="200" y="269"/>
                  </a:cubicBezTo>
                  <a:cubicBezTo>
                    <a:pt x="319" y="309"/>
                    <a:pt x="458" y="309"/>
                    <a:pt x="598" y="388"/>
                  </a:cubicBezTo>
                  <a:cubicBezTo>
                    <a:pt x="697" y="408"/>
                    <a:pt x="796" y="408"/>
                    <a:pt x="896" y="448"/>
                  </a:cubicBezTo>
                  <a:cubicBezTo>
                    <a:pt x="1005" y="508"/>
                    <a:pt x="1130" y="508"/>
                    <a:pt x="1256" y="508"/>
                  </a:cubicBezTo>
                  <a:cubicBezTo>
                    <a:pt x="1383" y="508"/>
                    <a:pt x="1513" y="508"/>
                    <a:pt x="1632" y="567"/>
                  </a:cubicBezTo>
                  <a:cubicBezTo>
                    <a:pt x="1692" y="567"/>
                    <a:pt x="1751" y="587"/>
                    <a:pt x="1811" y="587"/>
                  </a:cubicBezTo>
                  <a:cubicBezTo>
                    <a:pt x="1868" y="540"/>
                    <a:pt x="1929" y="515"/>
                    <a:pt x="1987" y="515"/>
                  </a:cubicBezTo>
                  <a:cubicBezTo>
                    <a:pt x="2050" y="515"/>
                    <a:pt x="2108" y="545"/>
                    <a:pt x="2149" y="607"/>
                  </a:cubicBezTo>
                  <a:cubicBezTo>
                    <a:pt x="2662" y="728"/>
                    <a:pt x="3164" y="814"/>
                    <a:pt x="3680" y="814"/>
                  </a:cubicBezTo>
                  <a:cubicBezTo>
                    <a:pt x="3844" y="814"/>
                    <a:pt x="4010" y="805"/>
                    <a:pt x="4178" y="786"/>
                  </a:cubicBezTo>
                  <a:cubicBezTo>
                    <a:pt x="4345" y="850"/>
                    <a:pt x="4522" y="859"/>
                    <a:pt x="4701" y="859"/>
                  </a:cubicBezTo>
                  <a:cubicBezTo>
                    <a:pt x="4777" y="859"/>
                    <a:pt x="4854" y="858"/>
                    <a:pt x="4931" y="858"/>
                  </a:cubicBezTo>
                  <a:cubicBezTo>
                    <a:pt x="5122" y="858"/>
                    <a:pt x="5312" y="869"/>
                    <a:pt x="5491" y="945"/>
                  </a:cubicBezTo>
                  <a:cubicBezTo>
                    <a:pt x="5670" y="945"/>
                    <a:pt x="5809" y="965"/>
                    <a:pt x="5988" y="965"/>
                  </a:cubicBezTo>
                  <a:cubicBezTo>
                    <a:pt x="6148" y="1025"/>
                    <a:pt x="6317" y="1040"/>
                    <a:pt x="6488" y="1040"/>
                  </a:cubicBezTo>
                  <a:cubicBezTo>
                    <a:pt x="6660" y="1040"/>
                    <a:pt x="6834" y="1025"/>
                    <a:pt x="7003" y="1025"/>
                  </a:cubicBezTo>
                  <a:cubicBezTo>
                    <a:pt x="7102" y="965"/>
                    <a:pt x="7122" y="866"/>
                    <a:pt x="7102" y="766"/>
                  </a:cubicBezTo>
                  <a:cubicBezTo>
                    <a:pt x="6988" y="685"/>
                    <a:pt x="6861" y="666"/>
                    <a:pt x="6732" y="666"/>
                  </a:cubicBezTo>
                  <a:cubicBezTo>
                    <a:pt x="6617" y="666"/>
                    <a:pt x="6500" y="681"/>
                    <a:pt x="6386" y="681"/>
                  </a:cubicBezTo>
                  <a:cubicBezTo>
                    <a:pt x="6252" y="681"/>
                    <a:pt x="6122" y="660"/>
                    <a:pt x="6008" y="567"/>
                  </a:cubicBezTo>
                  <a:cubicBezTo>
                    <a:pt x="5905" y="501"/>
                    <a:pt x="5797" y="487"/>
                    <a:pt x="5686" y="487"/>
                  </a:cubicBezTo>
                  <a:cubicBezTo>
                    <a:pt x="5602" y="487"/>
                    <a:pt x="5516" y="495"/>
                    <a:pt x="5431" y="495"/>
                  </a:cubicBezTo>
                  <a:cubicBezTo>
                    <a:pt x="5329" y="495"/>
                    <a:pt x="5229" y="483"/>
                    <a:pt x="5133" y="428"/>
                  </a:cubicBezTo>
                  <a:cubicBezTo>
                    <a:pt x="4921" y="375"/>
                    <a:pt x="4709" y="357"/>
                    <a:pt x="4497" y="357"/>
                  </a:cubicBezTo>
                  <a:cubicBezTo>
                    <a:pt x="4390" y="357"/>
                    <a:pt x="4284" y="362"/>
                    <a:pt x="4178" y="368"/>
                  </a:cubicBezTo>
                  <a:cubicBezTo>
                    <a:pt x="4052" y="326"/>
                    <a:pt x="3921" y="315"/>
                    <a:pt x="3789" y="315"/>
                  </a:cubicBezTo>
                  <a:cubicBezTo>
                    <a:pt x="3643" y="315"/>
                    <a:pt x="3494" y="329"/>
                    <a:pt x="3347" y="329"/>
                  </a:cubicBezTo>
                  <a:cubicBezTo>
                    <a:pt x="3190" y="329"/>
                    <a:pt x="3035" y="313"/>
                    <a:pt x="2885" y="249"/>
                  </a:cubicBezTo>
                  <a:cubicBezTo>
                    <a:pt x="2726" y="249"/>
                    <a:pt x="2567" y="209"/>
                    <a:pt x="2408" y="209"/>
                  </a:cubicBezTo>
                  <a:cubicBezTo>
                    <a:pt x="2249" y="160"/>
                    <a:pt x="2084" y="147"/>
                    <a:pt x="1917" y="147"/>
                  </a:cubicBezTo>
                  <a:cubicBezTo>
                    <a:pt x="1722" y="147"/>
                    <a:pt x="1524" y="165"/>
                    <a:pt x="1329" y="165"/>
                  </a:cubicBezTo>
                  <a:cubicBezTo>
                    <a:pt x="1148" y="165"/>
                    <a:pt x="969" y="150"/>
                    <a:pt x="796" y="90"/>
                  </a:cubicBezTo>
                  <a:cubicBezTo>
                    <a:pt x="737" y="50"/>
                    <a:pt x="697" y="50"/>
                    <a:pt x="637" y="50"/>
                  </a:cubicBezTo>
                  <a:cubicBezTo>
                    <a:pt x="568" y="20"/>
                    <a:pt x="498" y="0"/>
                    <a:pt x="43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05" name="Google Shape;6709;p9">
              <a:extLst>
                <a:ext uri="{FF2B5EF4-FFF2-40B4-BE49-F238E27FC236}">
                  <a16:creationId xmlns:a16="http://schemas.microsoft.com/office/drawing/2014/main" id="{789CF740-A1BC-47BA-B90F-FE01C2A30602}"/>
                </a:ext>
              </a:extLst>
            </p:cNvPr>
            <p:cNvSpPr/>
            <p:nvPr/>
          </p:nvSpPr>
          <p:spPr>
            <a:xfrm>
              <a:off x="3883850" y="4591475"/>
              <a:ext cx="14050" cy="10075"/>
            </a:xfrm>
            <a:custGeom>
              <a:avLst/>
              <a:gdLst/>
              <a:ahLst/>
              <a:cxnLst/>
              <a:rect l="l" t="t" r="r" b="b"/>
              <a:pathLst>
                <a:path w="562" h="403" extrusionOk="0">
                  <a:moveTo>
                    <a:pt x="270" y="1"/>
                  </a:moveTo>
                  <a:cubicBezTo>
                    <a:pt x="208" y="1"/>
                    <a:pt x="140" y="7"/>
                    <a:pt x="80" y="7"/>
                  </a:cubicBezTo>
                  <a:cubicBezTo>
                    <a:pt x="60" y="27"/>
                    <a:pt x="20" y="47"/>
                    <a:pt x="20" y="106"/>
                  </a:cubicBezTo>
                  <a:cubicBezTo>
                    <a:pt x="0" y="186"/>
                    <a:pt x="0" y="285"/>
                    <a:pt x="20" y="345"/>
                  </a:cubicBezTo>
                  <a:cubicBezTo>
                    <a:pt x="100" y="325"/>
                    <a:pt x="179" y="325"/>
                    <a:pt x="259" y="325"/>
                  </a:cubicBezTo>
                  <a:cubicBezTo>
                    <a:pt x="280" y="378"/>
                    <a:pt x="312" y="403"/>
                    <a:pt x="343" y="403"/>
                  </a:cubicBezTo>
                  <a:cubicBezTo>
                    <a:pt x="371" y="403"/>
                    <a:pt x="399" y="383"/>
                    <a:pt x="418" y="345"/>
                  </a:cubicBezTo>
                  <a:cubicBezTo>
                    <a:pt x="562" y="43"/>
                    <a:pt x="435" y="1"/>
                    <a:pt x="2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06" name="Google Shape;6710;p9">
              <a:extLst>
                <a:ext uri="{FF2B5EF4-FFF2-40B4-BE49-F238E27FC236}">
                  <a16:creationId xmlns:a16="http://schemas.microsoft.com/office/drawing/2014/main" id="{0EF4D85B-8ECE-4D85-9C60-CC0E1731485E}"/>
                </a:ext>
              </a:extLst>
            </p:cNvPr>
            <p:cNvSpPr/>
            <p:nvPr/>
          </p:nvSpPr>
          <p:spPr>
            <a:xfrm>
              <a:off x="3938550" y="4609050"/>
              <a:ext cx="8975" cy="3875"/>
            </a:xfrm>
            <a:custGeom>
              <a:avLst/>
              <a:gdLst/>
              <a:ahLst/>
              <a:cxnLst/>
              <a:rect l="l" t="t" r="r" b="b"/>
              <a:pathLst>
                <a:path w="359" h="155" extrusionOk="0">
                  <a:moveTo>
                    <a:pt x="0" y="0"/>
                  </a:moveTo>
                  <a:cubicBezTo>
                    <a:pt x="61" y="106"/>
                    <a:pt x="144" y="154"/>
                    <a:pt x="250" y="154"/>
                  </a:cubicBezTo>
                  <a:cubicBezTo>
                    <a:pt x="283" y="154"/>
                    <a:pt x="320" y="149"/>
                    <a:pt x="358" y="139"/>
                  </a:cubicBezTo>
                  <a:lnTo>
                    <a:pt x="35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07" name="Google Shape;6711;p9">
              <a:extLst>
                <a:ext uri="{FF2B5EF4-FFF2-40B4-BE49-F238E27FC236}">
                  <a16:creationId xmlns:a16="http://schemas.microsoft.com/office/drawing/2014/main" id="{2C914793-A77A-45B4-B693-7E1588220A85}"/>
                </a:ext>
              </a:extLst>
            </p:cNvPr>
            <p:cNvSpPr/>
            <p:nvPr/>
          </p:nvSpPr>
          <p:spPr>
            <a:xfrm>
              <a:off x="3951475" y="4604400"/>
              <a:ext cx="9975" cy="4675"/>
            </a:xfrm>
            <a:custGeom>
              <a:avLst/>
              <a:gdLst/>
              <a:ahLst/>
              <a:cxnLst/>
              <a:rect l="l" t="t" r="r" b="b"/>
              <a:pathLst>
                <a:path w="399" h="187" extrusionOk="0">
                  <a:moveTo>
                    <a:pt x="93" y="1"/>
                  </a:moveTo>
                  <a:cubicBezTo>
                    <a:pt x="63" y="1"/>
                    <a:pt x="32" y="3"/>
                    <a:pt x="0" y="7"/>
                  </a:cubicBezTo>
                  <a:lnTo>
                    <a:pt x="0" y="186"/>
                  </a:lnTo>
                  <a:cubicBezTo>
                    <a:pt x="160" y="186"/>
                    <a:pt x="279" y="166"/>
                    <a:pt x="398" y="166"/>
                  </a:cubicBezTo>
                  <a:cubicBezTo>
                    <a:pt x="319" y="39"/>
                    <a:pt x="214" y="1"/>
                    <a:pt x="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08" name="Google Shape;6712;p9">
              <a:extLst>
                <a:ext uri="{FF2B5EF4-FFF2-40B4-BE49-F238E27FC236}">
                  <a16:creationId xmlns:a16="http://schemas.microsoft.com/office/drawing/2014/main" id="{119F91F5-88C4-415F-8151-5331212D0836}"/>
                </a:ext>
              </a:extLst>
            </p:cNvPr>
            <p:cNvSpPr/>
            <p:nvPr/>
          </p:nvSpPr>
          <p:spPr>
            <a:xfrm>
              <a:off x="4214550" y="3525375"/>
              <a:ext cx="44300" cy="17550"/>
            </a:xfrm>
            <a:custGeom>
              <a:avLst/>
              <a:gdLst/>
              <a:ahLst/>
              <a:cxnLst/>
              <a:rect l="l" t="t" r="r" b="b"/>
              <a:pathLst>
                <a:path w="1772" h="702" extrusionOk="0">
                  <a:moveTo>
                    <a:pt x="1" y="1"/>
                  </a:moveTo>
                  <a:lnTo>
                    <a:pt x="1" y="1"/>
                  </a:lnTo>
                  <a:cubicBezTo>
                    <a:pt x="462" y="463"/>
                    <a:pt x="993" y="701"/>
                    <a:pt x="1623" y="701"/>
                  </a:cubicBezTo>
                  <a:cubicBezTo>
                    <a:pt x="1672" y="701"/>
                    <a:pt x="1721" y="700"/>
                    <a:pt x="1771" y="697"/>
                  </a:cubicBezTo>
                  <a:cubicBezTo>
                    <a:pt x="1194" y="439"/>
                    <a:pt x="657" y="100"/>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09" name="Google Shape;6713;p9">
              <a:extLst>
                <a:ext uri="{FF2B5EF4-FFF2-40B4-BE49-F238E27FC236}">
                  <a16:creationId xmlns:a16="http://schemas.microsoft.com/office/drawing/2014/main" id="{0F079A17-A74F-4478-ACBB-D0509C554B99}"/>
                </a:ext>
              </a:extLst>
            </p:cNvPr>
            <p:cNvSpPr/>
            <p:nvPr/>
          </p:nvSpPr>
          <p:spPr>
            <a:xfrm>
              <a:off x="4258825" y="3542700"/>
              <a:ext cx="35325" cy="17025"/>
            </a:xfrm>
            <a:custGeom>
              <a:avLst/>
              <a:gdLst/>
              <a:ahLst/>
              <a:cxnLst/>
              <a:rect l="l" t="t" r="r" b="b"/>
              <a:pathLst>
                <a:path w="1413" h="681" extrusionOk="0">
                  <a:moveTo>
                    <a:pt x="59" y="1"/>
                  </a:moveTo>
                  <a:cubicBezTo>
                    <a:pt x="40" y="1"/>
                    <a:pt x="20" y="2"/>
                    <a:pt x="0" y="4"/>
                  </a:cubicBezTo>
                  <a:cubicBezTo>
                    <a:pt x="20" y="303"/>
                    <a:pt x="398" y="303"/>
                    <a:pt x="497" y="581"/>
                  </a:cubicBezTo>
                  <a:cubicBezTo>
                    <a:pt x="537" y="681"/>
                    <a:pt x="617" y="681"/>
                    <a:pt x="696" y="681"/>
                  </a:cubicBezTo>
                  <a:cubicBezTo>
                    <a:pt x="759" y="637"/>
                    <a:pt x="826" y="624"/>
                    <a:pt x="894" y="624"/>
                  </a:cubicBezTo>
                  <a:cubicBezTo>
                    <a:pt x="981" y="624"/>
                    <a:pt x="1070" y="645"/>
                    <a:pt x="1157" y="645"/>
                  </a:cubicBezTo>
                  <a:cubicBezTo>
                    <a:pt x="1217" y="645"/>
                    <a:pt x="1277" y="635"/>
                    <a:pt x="1333" y="601"/>
                  </a:cubicBezTo>
                  <a:cubicBezTo>
                    <a:pt x="1353" y="561"/>
                    <a:pt x="1393" y="521"/>
                    <a:pt x="1413" y="502"/>
                  </a:cubicBezTo>
                  <a:cubicBezTo>
                    <a:pt x="1214" y="422"/>
                    <a:pt x="1035" y="322"/>
                    <a:pt x="836" y="223"/>
                  </a:cubicBezTo>
                  <a:cubicBezTo>
                    <a:pt x="816" y="226"/>
                    <a:pt x="796" y="227"/>
                    <a:pt x="777" y="227"/>
                  </a:cubicBezTo>
                  <a:cubicBezTo>
                    <a:pt x="511" y="227"/>
                    <a:pt x="325" y="1"/>
                    <a:pt x="5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10" name="Google Shape;6714;p9">
              <a:extLst>
                <a:ext uri="{FF2B5EF4-FFF2-40B4-BE49-F238E27FC236}">
                  <a16:creationId xmlns:a16="http://schemas.microsoft.com/office/drawing/2014/main" id="{058EC1C8-ED58-4877-98E8-A1CC119E417F}"/>
                </a:ext>
              </a:extLst>
            </p:cNvPr>
            <p:cNvSpPr/>
            <p:nvPr/>
          </p:nvSpPr>
          <p:spPr>
            <a:xfrm>
              <a:off x="4261300" y="3564475"/>
              <a:ext cx="18425" cy="15525"/>
            </a:xfrm>
            <a:custGeom>
              <a:avLst/>
              <a:gdLst/>
              <a:ahLst/>
              <a:cxnLst/>
              <a:rect l="l" t="t" r="r" b="b"/>
              <a:pathLst>
                <a:path w="737" h="621" extrusionOk="0">
                  <a:moveTo>
                    <a:pt x="284" y="1"/>
                  </a:moveTo>
                  <a:cubicBezTo>
                    <a:pt x="270" y="1"/>
                    <a:pt x="255" y="3"/>
                    <a:pt x="239" y="8"/>
                  </a:cubicBezTo>
                  <a:cubicBezTo>
                    <a:pt x="180" y="88"/>
                    <a:pt x="100" y="148"/>
                    <a:pt x="1" y="227"/>
                  </a:cubicBezTo>
                  <a:cubicBezTo>
                    <a:pt x="21" y="287"/>
                    <a:pt x="21" y="327"/>
                    <a:pt x="40" y="386"/>
                  </a:cubicBezTo>
                  <a:cubicBezTo>
                    <a:pt x="140" y="426"/>
                    <a:pt x="279" y="506"/>
                    <a:pt x="398" y="546"/>
                  </a:cubicBezTo>
                  <a:cubicBezTo>
                    <a:pt x="458" y="595"/>
                    <a:pt x="513" y="620"/>
                    <a:pt x="568" y="620"/>
                  </a:cubicBezTo>
                  <a:cubicBezTo>
                    <a:pt x="622" y="620"/>
                    <a:pt x="677" y="595"/>
                    <a:pt x="737" y="546"/>
                  </a:cubicBezTo>
                  <a:lnTo>
                    <a:pt x="737" y="426"/>
                  </a:lnTo>
                  <a:cubicBezTo>
                    <a:pt x="737" y="287"/>
                    <a:pt x="637" y="287"/>
                    <a:pt x="578" y="207"/>
                  </a:cubicBezTo>
                  <a:cubicBezTo>
                    <a:pt x="518" y="148"/>
                    <a:pt x="458" y="108"/>
                    <a:pt x="398" y="48"/>
                  </a:cubicBezTo>
                  <a:cubicBezTo>
                    <a:pt x="355" y="19"/>
                    <a:pt x="322" y="1"/>
                    <a:pt x="2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11" name="Google Shape;6715;p9">
              <a:extLst>
                <a:ext uri="{FF2B5EF4-FFF2-40B4-BE49-F238E27FC236}">
                  <a16:creationId xmlns:a16="http://schemas.microsoft.com/office/drawing/2014/main" id="{72DCA853-5A62-4998-A4E7-6AA3A591C101}"/>
                </a:ext>
              </a:extLst>
            </p:cNvPr>
            <p:cNvSpPr/>
            <p:nvPr/>
          </p:nvSpPr>
          <p:spPr>
            <a:xfrm>
              <a:off x="5473275" y="3924725"/>
              <a:ext cx="83075" cy="21925"/>
            </a:xfrm>
            <a:custGeom>
              <a:avLst/>
              <a:gdLst/>
              <a:ahLst/>
              <a:cxnLst/>
              <a:rect l="l" t="t" r="r" b="b"/>
              <a:pathLst>
                <a:path w="3323" h="877" extrusionOk="0">
                  <a:moveTo>
                    <a:pt x="856" y="1"/>
                  </a:moveTo>
                  <a:cubicBezTo>
                    <a:pt x="770" y="143"/>
                    <a:pt x="644" y="163"/>
                    <a:pt x="507" y="163"/>
                  </a:cubicBezTo>
                  <a:cubicBezTo>
                    <a:pt x="452" y="163"/>
                    <a:pt x="395" y="160"/>
                    <a:pt x="338" y="160"/>
                  </a:cubicBezTo>
                  <a:cubicBezTo>
                    <a:pt x="289" y="110"/>
                    <a:pt x="239" y="95"/>
                    <a:pt x="189" y="95"/>
                  </a:cubicBezTo>
                  <a:cubicBezTo>
                    <a:pt x="139" y="95"/>
                    <a:pt x="90" y="110"/>
                    <a:pt x="40" y="120"/>
                  </a:cubicBezTo>
                  <a:lnTo>
                    <a:pt x="0" y="180"/>
                  </a:lnTo>
                  <a:cubicBezTo>
                    <a:pt x="169" y="319"/>
                    <a:pt x="343" y="354"/>
                    <a:pt x="522" y="354"/>
                  </a:cubicBezTo>
                  <a:cubicBezTo>
                    <a:pt x="701" y="354"/>
                    <a:pt x="885" y="319"/>
                    <a:pt x="1074" y="319"/>
                  </a:cubicBezTo>
                  <a:cubicBezTo>
                    <a:pt x="1108" y="297"/>
                    <a:pt x="1154" y="255"/>
                    <a:pt x="1181" y="255"/>
                  </a:cubicBezTo>
                  <a:cubicBezTo>
                    <a:pt x="1202" y="255"/>
                    <a:pt x="1211" y="280"/>
                    <a:pt x="1194" y="359"/>
                  </a:cubicBezTo>
                  <a:cubicBezTo>
                    <a:pt x="1336" y="501"/>
                    <a:pt x="1518" y="521"/>
                    <a:pt x="1706" y="521"/>
                  </a:cubicBezTo>
                  <a:cubicBezTo>
                    <a:pt x="1780" y="521"/>
                    <a:pt x="1856" y="518"/>
                    <a:pt x="1930" y="518"/>
                  </a:cubicBezTo>
                  <a:cubicBezTo>
                    <a:pt x="2367" y="518"/>
                    <a:pt x="2765" y="617"/>
                    <a:pt x="3123" y="876"/>
                  </a:cubicBezTo>
                  <a:cubicBezTo>
                    <a:pt x="3163" y="816"/>
                    <a:pt x="3243" y="757"/>
                    <a:pt x="3322" y="677"/>
                  </a:cubicBezTo>
                  <a:cubicBezTo>
                    <a:pt x="3223" y="538"/>
                    <a:pt x="3123" y="399"/>
                    <a:pt x="2944" y="359"/>
                  </a:cubicBezTo>
                  <a:cubicBezTo>
                    <a:pt x="2248" y="240"/>
                    <a:pt x="1572" y="21"/>
                    <a:pt x="8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12" name="Google Shape;6716;p9">
              <a:extLst>
                <a:ext uri="{FF2B5EF4-FFF2-40B4-BE49-F238E27FC236}">
                  <a16:creationId xmlns:a16="http://schemas.microsoft.com/office/drawing/2014/main" id="{8FA2D2B5-6C12-4FDF-8627-6D446E6D48F2}"/>
                </a:ext>
              </a:extLst>
            </p:cNvPr>
            <p:cNvSpPr/>
            <p:nvPr/>
          </p:nvSpPr>
          <p:spPr>
            <a:xfrm>
              <a:off x="5752750" y="5016450"/>
              <a:ext cx="50250" cy="43275"/>
            </a:xfrm>
            <a:custGeom>
              <a:avLst/>
              <a:gdLst/>
              <a:ahLst/>
              <a:cxnLst/>
              <a:rect l="l" t="t" r="r" b="b"/>
              <a:pathLst>
                <a:path w="2010" h="1731" extrusionOk="0">
                  <a:moveTo>
                    <a:pt x="1106" y="1"/>
                  </a:moveTo>
                  <a:cubicBezTo>
                    <a:pt x="1024" y="1"/>
                    <a:pt x="934" y="6"/>
                    <a:pt x="836" y="16"/>
                  </a:cubicBezTo>
                  <a:cubicBezTo>
                    <a:pt x="779" y="24"/>
                    <a:pt x="720" y="27"/>
                    <a:pt x="661" y="27"/>
                  </a:cubicBezTo>
                  <a:cubicBezTo>
                    <a:pt x="589" y="27"/>
                    <a:pt x="517" y="23"/>
                    <a:pt x="446" y="23"/>
                  </a:cubicBezTo>
                  <a:cubicBezTo>
                    <a:pt x="292" y="23"/>
                    <a:pt x="141" y="39"/>
                    <a:pt x="1" y="136"/>
                  </a:cubicBezTo>
                  <a:cubicBezTo>
                    <a:pt x="1" y="195"/>
                    <a:pt x="21" y="215"/>
                    <a:pt x="21" y="255"/>
                  </a:cubicBezTo>
                  <a:cubicBezTo>
                    <a:pt x="118" y="384"/>
                    <a:pt x="225" y="422"/>
                    <a:pt x="336" y="422"/>
                  </a:cubicBezTo>
                  <a:cubicBezTo>
                    <a:pt x="488" y="422"/>
                    <a:pt x="647" y="353"/>
                    <a:pt x="802" y="353"/>
                  </a:cubicBezTo>
                  <a:cubicBezTo>
                    <a:pt x="813" y="353"/>
                    <a:pt x="825" y="354"/>
                    <a:pt x="836" y="354"/>
                  </a:cubicBezTo>
                  <a:cubicBezTo>
                    <a:pt x="637" y="414"/>
                    <a:pt x="359" y="354"/>
                    <a:pt x="339" y="673"/>
                  </a:cubicBezTo>
                  <a:cubicBezTo>
                    <a:pt x="757" y="911"/>
                    <a:pt x="1254" y="1051"/>
                    <a:pt x="1035" y="1727"/>
                  </a:cubicBezTo>
                  <a:cubicBezTo>
                    <a:pt x="1067" y="1729"/>
                    <a:pt x="1098" y="1731"/>
                    <a:pt x="1127" y="1731"/>
                  </a:cubicBezTo>
                  <a:cubicBezTo>
                    <a:pt x="1357" y="1731"/>
                    <a:pt x="1522" y="1656"/>
                    <a:pt x="1592" y="1409"/>
                  </a:cubicBezTo>
                  <a:cubicBezTo>
                    <a:pt x="1637" y="1256"/>
                    <a:pt x="1679" y="1205"/>
                    <a:pt x="1721" y="1205"/>
                  </a:cubicBezTo>
                  <a:cubicBezTo>
                    <a:pt x="1805" y="1205"/>
                    <a:pt x="1886" y="1411"/>
                    <a:pt x="1974" y="1411"/>
                  </a:cubicBezTo>
                  <a:cubicBezTo>
                    <a:pt x="1980" y="1411"/>
                    <a:pt x="1985" y="1410"/>
                    <a:pt x="1990" y="1409"/>
                  </a:cubicBezTo>
                  <a:cubicBezTo>
                    <a:pt x="1990" y="1250"/>
                    <a:pt x="2010" y="1110"/>
                    <a:pt x="1950" y="951"/>
                  </a:cubicBezTo>
                  <a:cubicBezTo>
                    <a:pt x="1898" y="256"/>
                    <a:pt x="1679" y="1"/>
                    <a:pt x="110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13" name="Google Shape;6717;p9">
              <a:extLst>
                <a:ext uri="{FF2B5EF4-FFF2-40B4-BE49-F238E27FC236}">
                  <a16:creationId xmlns:a16="http://schemas.microsoft.com/office/drawing/2014/main" id="{45041045-A16E-4E7E-8D27-6E3792CDF77D}"/>
                </a:ext>
              </a:extLst>
            </p:cNvPr>
            <p:cNvSpPr/>
            <p:nvPr/>
          </p:nvSpPr>
          <p:spPr>
            <a:xfrm>
              <a:off x="5678150" y="5012375"/>
              <a:ext cx="52250" cy="30975"/>
            </a:xfrm>
            <a:custGeom>
              <a:avLst/>
              <a:gdLst/>
              <a:ahLst/>
              <a:cxnLst/>
              <a:rect l="l" t="t" r="r" b="b"/>
              <a:pathLst>
                <a:path w="2090" h="1239" extrusionOk="0">
                  <a:moveTo>
                    <a:pt x="1632" y="0"/>
                  </a:moveTo>
                  <a:cubicBezTo>
                    <a:pt x="1533" y="0"/>
                    <a:pt x="1493" y="80"/>
                    <a:pt x="1433" y="159"/>
                  </a:cubicBezTo>
                  <a:cubicBezTo>
                    <a:pt x="1319" y="208"/>
                    <a:pt x="1406" y="527"/>
                    <a:pt x="1219" y="527"/>
                  </a:cubicBezTo>
                  <a:cubicBezTo>
                    <a:pt x="1178" y="527"/>
                    <a:pt x="1125" y="513"/>
                    <a:pt x="1055" y="478"/>
                  </a:cubicBezTo>
                  <a:cubicBezTo>
                    <a:pt x="916" y="498"/>
                    <a:pt x="737" y="517"/>
                    <a:pt x="598" y="557"/>
                  </a:cubicBezTo>
                  <a:cubicBezTo>
                    <a:pt x="399" y="677"/>
                    <a:pt x="220" y="776"/>
                    <a:pt x="41" y="875"/>
                  </a:cubicBezTo>
                  <a:cubicBezTo>
                    <a:pt x="1" y="1055"/>
                    <a:pt x="100" y="1114"/>
                    <a:pt x="240" y="1174"/>
                  </a:cubicBezTo>
                  <a:cubicBezTo>
                    <a:pt x="384" y="1220"/>
                    <a:pt x="524" y="1239"/>
                    <a:pt x="661" y="1239"/>
                  </a:cubicBezTo>
                  <a:cubicBezTo>
                    <a:pt x="1054" y="1239"/>
                    <a:pt x="1423" y="1088"/>
                    <a:pt x="1791" y="1015"/>
                  </a:cubicBezTo>
                  <a:cubicBezTo>
                    <a:pt x="2090" y="975"/>
                    <a:pt x="1950" y="696"/>
                    <a:pt x="2030" y="517"/>
                  </a:cubicBezTo>
                  <a:cubicBezTo>
                    <a:pt x="2030" y="458"/>
                    <a:pt x="2050" y="398"/>
                    <a:pt x="2030" y="318"/>
                  </a:cubicBezTo>
                  <a:cubicBezTo>
                    <a:pt x="2010" y="279"/>
                    <a:pt x="2010" y="259"/>
                    <a:pt x="1990" y="219"/>
                  </a:cubicBezTo>
                  <a:cubicBezTo>
                    <a:pt x="1891" y="100"/>
                    <a:pt x="1751" y="80"/>
                    <a:pt x="163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14" name="Google Shape;6718;p9">
              <a:extLst>
                <a:ext uri="{FF2B5EF4-FFF2-40B4-BE49-F238E27FC236}">
                  <a16:creationId xmlns:a16="http://schemas.microsoft.com/office/drawing/2014/main" id="{D6E10E7A-EE71-4E0D-9782-A30404CB87F7}"/>
                </a:ext>
              </a:extLst>
            </p:cNvPr>
            <p:cNvSpPr/>
            <p:nvPr/>
          </p:nvSpPr>
          <p:spPr>
            <a:xfrm>
              <a:off x="5732375" y="5011375"/>
              <a:ext cx="18925" cy="16925"/>
            </a:xfrm>
            <a:custGeom>
              <a:avLst/>
              <a:gdLst/>
              <a:ahLst/>
              <a:cxnLst/>
              <a:rect l="l" t="t" r="r" b="b"/>
              <a:pathLst>
                <a:path w="757" h="677" extrusionOk="0">
                  <a:moveTo>
                    <a:pt x="219" y="0"/>
                  </a:moveTo>
                  <a:cubicBezTo>
                    <a:pt x="120" y="20"/>
                    <a:pt x="60" y="60"/>
                    <a:pt x="60" y="160"/>
                  </a:cubicBezTo>
                  <a:cubicBezTo>
                    <a:pt x="0" y="518"/>
                    <a:pt x="159" y="677"/>
                    <a:pt x="537" y="677"/>
                  </a:cubicBezTo>
                  <a:cubicBezTo>
                    <a:pt x="597" y="657"/>
                    <a:pt x="677" y="617"/>
                    <a:pt x="736" y="557"/>
                  </a:cubicBezTo>
                  <a:cubicBezTo>
                    <a:pt x="756" y="557"/>
                    <a:pt x="756" y="538"/>
                    <a:pt x="756" y="498"/>
                  </a:cubicBezTo>
                  <a:cubicBezTo>
                    <a:pt x="756" y="438"/>
                    <a:pt x="736" y="418"/>
                    <a:pt x="677" y="358"/>
                  </a:cubicBezTo>
                  <a:cubicBezTo>
                    <a:pt x="537" y="239"/>
                    <a:pt x="358" y="120"/>
                    <a:pt x="2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15" name="Google Shape;6719;p9">
              <a:extLst>
                <a:ext uri="{FF2B5EF4-FFF2-40B4-BE49-F238E27FC236}">
                  <a16:creationId xmlns:a16="http://schemas.microsoft.com/office/drawing/2014/main" id="{D630659B-D47B-4203-B604-F45AF21A731D}"/>
                </a:ext>
              </a:extLst>
            </p:cNvPr>
            <p:cNvSpPr/>
            <p:nvPr/>
          </p:nvSpPr>
          <p:spPr>
            <a:xfrm>
              <a:off x="5704525" y="5016350"/>
              <a:ext cx="10550" cy="10525"/>
            </a:xfrm>
            <a:custGeom>
              <a:avLst/>
              <a:gdLst/>
              <a:ahLst/>
              <a:cxnLst/>
              <a:rect l="l" t="t" r="r" b="b"/>
              <a:pathLst>
                <a:path w="422" h="421" extrusionOk="0">
                  <a:moveTo>
                    <a:pt x="378" y="0"/>
                  </a:moveTo>
                  <a:cubicBezTo>
                    <a:pt x="179" y="20"/>
                    <a:pt x="60" y="120"/>
                    <a:pt x="0" y="319"/>
                  </a:cubicBezTo>
                  <a:cubicBezTo>
                    <a:pt x="118" y="391"/>
                    <a:pt x="201" y="420"/>
                    <a:pt x="258" y="420"/>
                  </a:cubicBezTo>
                  <a:cubicBezTo>
                    <a:pt x="422" y="420"/>
                    <a:pt x="378" y="177"/>
                    <a:pt x="3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16" name="Google Shape;6720;p9">
              <a:extLst>
                <a:ext uri="{FF2B5EF4-FFF2-40B4-BE49-F238E27FC236}">
                  <a16:creationId xmlns:a16="http://schemas.microsoft.com/office/drawing/2014/main" id="{C651B2F4-02B4-4D17-8DC4-68BBD1246BAE}"/>
                </a:ext>
              </a:extLst>
            </p:cNvPr>
            <p:cNvSpPr/>
            <p:nvPr/>
          </p:nvSpPr>
          <p:spPr>
            <a:xfrm>
              <a:off x="5719450" y="5011375"/>
              <a:ext cx="10950" cy="9975"/>
            </a:xfrm>
            <a:custGeom>
              <a:avLst/>
              <a:gdLst/>
              <a:ahLst/>
              <a:cxnLst/>
              <a:rect l="l" t="t" r="r" b="b"/>
              <a:pathLst>
                <a:path w="438" h="399" extrusionOk="0">
                  <a:moveTo>
                    <a:pt x="338" y="0"/>
                  </a:moveTo>
                  <a:cubicBezTo>
                    <a:pt x="259" y="0"/>
                    <a:pt x="179" y="0"/>
                    <a:pt x="139" y="20"/>
                  </a:cubicBezTo>
                  <a:cubicBezTo>
                    <a:pt x="80" y="20"/>
                    <a:pt x="60" y="40"/>
                    <a:pt x="0" y="60"/>
                  </a:cubicBezTo>
                  <a:cubicBezTo>
                    <a:pt x="60" y="219"/>
                    <a:pt x="179" y="339"/>
                    <a:pt x="338" y="398"/>
                  </a:cubicBezTo>
                  <a:cubicBezTo>
                    <a:pt x="398" y="319"/>
                    <a:pt x="438" y="239"/>
                    <a:pt x="438" y="140"/>
                  </a:cubicBezTo>
                  <a:cubicBezTo>
                    <a:pt x="438" y="100"/>
                    <a:pt x="378" y="40"/>
                    <a:pt x="3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17" name="Google Shape;6721;p9">
              <a:extLst>
                <a:ext uri="{FF2B5EF4-FFF2-40B4-BE49-F238E27FC236}">
                  <a16:creationId xmlns:a16="http://schemas.microsoft.com/office/drawing/2014/main" id="{57D3019C-BB7F-438C-B368-5B4BA56D7486}"/>
                </a:ext>
              </a:extLst>
            </p:cNvPr>
            <p:cNvSpPr/>
            <p:nvPr/>
          </p:nvSpPr>
          <p:spPr>
            <a:xfrm>
              <a:off x="5725900" y="5007675"/>
              <a:ext cx="11975" cy="6700"/>
            </a:xfrm>
            <a:custGeom>
              <a:avLst/>
              <a:gdLst/>
              <a:ahLst/>
              <a:cxnLst/>
              <a:rect l="l" t="t" r="r" b="b"/>
              <a:pathLst>
                <a:path w="479" h="268" extrusionOk="0">
                  <a:moveTo>
                    <a:pt x="192" y="0"/>
                  </a:moveTo>
                  <a:cubicBezTo>
                    <a:pt x="154" y="0"/>
                    <a:pt x="117" y="4"/>
                    <a:pt x="80" y="9"/>
                  </a:cubicBezTo>
                  <a:cubicBezTo>
                    <a:pt x="40" y="9"/>
                    <a:pt x="40" y="49"/>
                    <a:pt x="21" y="89"/>
                  </a:cubicBezTo>
                  <a:cubicBezTo>
                    <a:pt x="1" y="109"/>
                    <a:pt x="21" y="129"/>
                    <a:pt x="40" y="188"/>
                  </a:cubicBezTo>
                  <a:lnTo>
                    <a:pt x="80" y="208"/>
                  </a:lnTo>
                  <a:cubicBezTo>
                    <a:pt x="130" y="248"/>
                    <a:pt x="185" y="268"/>
                    <a:pt x="239" y="268"/>
                  </a:cubicBezTo>
                  <a:cubicBezTo>
                    <a:pt x="294" y="268"/>
                    <a:pt x="349" y="248"/>
                    <a:pt x="398" y="208"/>
                  </a:cubicBezTo>
                  <a:lnTo>
                    <a:pt x="478" y="148"/>
                  </a:lnTo>
                  <a:cubicBezTo>
                    <a:pt x="405" y="31"/>
                    <a:pt x="299" y="0"/>
                    <a:pt x="1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18" name="Google Shape;6722;p9">
              <a:extLst>
                <a:ext uri="{FF2B5EF4-FFF2-40B4-BE49-F238E27FC236}">
                  <a16:creationId xmlns:a16="http://schemas.microsoft.com/office/drawing/2014/main" id="{3AD13AC0-7A9A-46DE-A931-151DD4AB37C8}"/>
                </a:ext>
              </a:extLst>
            </p:cNvPr>
            <p:cNvSpPr/>
            <p:nvPr/>
          </p:nvSpPr>
          <p:spPr>
            <a:xfrm>
              <a:off x="5721925" y="5007900"/>
              <a:ext cx="6000" cy="4000"/>
            </a:xfrm>
            <a:custGeom>
              <a:avLst/>
              <a:gdLst/>
              <a:ahLst/>
              <a:cxnLst/>
              <a:rect l="l" t="t" r="r" b="b"/>
              <a:pathLst>
                <a:path w="240" h="160" extrusionOk="0">
                  <a:moveTo>
                    <a:pt x="239" y="0"/>
                  </a:moveTo>
                  <a:cubicBezTo>
                    <a:pt x="140" y="0"/>
                    <a:pt x="60" y="60"/>
                    <a:pt x="0" y="139"/>
                  </a:cubicBezTo>
                  <a:cubicBezTo>
                    <a:pt x="80" y="139"/>
                    <a:pt x="140" y="159"/>
                    <a:pt x="199" y="159"/>
                  </a:cubicBezTo>
                  <a:cubicBezTo>
                    <a:pt x="239" y="100"/>
                    <a:pt x="239" y="60"/>
                    <a:pt x="2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19" name="Google Shape;6723;p9">
              <a:extLst>
                <a:ext uri="{FF2B5EF4-FFF2-40B4-BE49-F238E27FC236}">
                  <a16:creationId xmlns:a16="http://schemas.microsoft.com/office/drawing/2014/main" id="{645C4191-7BD0-41DC-AACC-76B90948C3F1}"/>
                </a:ext>
              </a:extLst>
            </p:cNvPr>
            <p:cNvSpPr/>
            <p:nvPr/>
          </p:nvSpPr>
          <p:spPr>
            <a:xfrm>
              <a:off x="5749275" y="5019825"/>
              <a:ext cx="5000" cy="6075"/>
            </a:xfrm>
            <a:custGeom>
              <a:avLst/>
              <a:gdLst/>
              <a:ahLst/>
              <a:cxnLst/>
              <a:rect l="l" t="t" r="r" b="b"/>
              <a:pathLst>
                <a:path w="200" h="243" extrusionOk="0">
                  <a:moveTo>
                    <a:pt x="160" y="1"/>
                  </a:moveTo>
                  <a:cubicBezTo>
                    <a:pt x="100" y="1"/>
                    <a:pt x="60" y="1"/>
                    <a:pt x="1" y="20"/>
                  </a:cubicBezTo>
                  <a:lnTo>
                    <a:pt x="1" y="219"/>
                  </a:lnTo>
                  <a:cubicBezTo>
                    <a:pt x="38" y="235"/>
                    <a:pt x="68" y="243"/>
                    <a:pt x="93" y="243"/>
                  </a:cubicBezTo>
                  <a:cubicBezTo>
                    <a:pt x="160" y="243"/>
                    <a:pt x="185" y="187"/>
                    <a:pt x="200" y="100"/>
                  </a:cubicBezTo>
                  <a:cubicBezTo>
                    <a:pt x="200" y="60"/>
                    <a:pt x="180" y="20"/>
                    <a:pt x="1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20" name="Google Shape;6724;p9">
              <a:extLst>
                <a:ext uri="{FF2B5EF4-FFF2-40B4-BE49-F238E27FC236}">
                  <a16:creationId xmlns:a16="http://schemas.microsoft.com/office/drawing/2014/main" id="{C40F43D4-5A1B-4FA8-88F9-4C90D289B41F}"/>
                </a:ext>
              </a:extLst>
            </p:cNvPr>
            <p:cNvSpPr/>
            <p:nvPr/>
          </p:nvSpPr>
          <p:spPr>
            <a:xfrm>
              <a:off x="5416075" y="4046575"/>
              <a:ext cx="202925" cy="24425"/>
            </a:xfrm>
            <a:custGeom>
              <a:avLst/>
              <a:gdLst/>
              <a:ahLst/>
              <a:cxnLst/>
              <a:rect l="l" t="t" r="r" b="b"/>
              <a:pathLst>
                <a:path w="8117" h="977" extrusionOk="0">
                  <a:moveTo>
                    <a:pt x="3437" y="0"/>
                  </a:moveTo>
                  <a:cubicBezTo>
                    <a:pt x="2426" y="0"/>
                    <a:pt x="1414" y="43"/>
                    <a:pt x="394" y="43"/>
                  </a:cubicBezTo>
                  <a:cubicBezTo>
                    <a:pt x="263" y="43"/>
                    <a:pt x="132" y="42"/>
                    <a:pt x="0" y="40"/>
                  </a:cubicBezTo>
                  <a:lnTo>
                    <a:pt x="0" y="40"/>
                  </a:lnTo>
                  <a:cubicBezTo>
                    <a:pt x="27" y="289"/>
                    <a:pt x="139" y="348"/>
                    <a:pt x="275" y="348"/>
                  </a:cubicBezTo>
                  <a:cubicBezTo>
                    <a:pt x="346" y="348"/>
                    <a:pt x="423" y="332"/>
                    <a:pt x="498" y="319"/>
                  </a:cubicBezTo>
                  <a:cubicBezTo>
                    <a:pt x="597" y="299"/>
                    <a:pt x="697" y="292"/>
                    <a:pt x="796" y="292"/>
                  </a:cubicBezTo>
                  <a:cubicBezTo>
                    <a:pt x="887" y="292"/>
                    <a:pt x="977" y="298"/>
                    <a:pt x="1068" y="304"/>
                  </a:cubicBezTo>
                  <a:lnTo>
                    <a:pt x="1068" y="304"/>
                  </a:lnTo>
                  <a:cubicBezTo>
                    <a:pt x="1042" y="303"/>
                    <a:pt x="1017" y="303"/>
                    <a:pt x="995" y="303"/>
                  </a:cubicBezTo>
                  <a:cubicBezTo>
                    <a:pt x="651" y="303"/>
                    <a:pt x="630" y="383"/>
                    <a:pt x="538" y="737"/>
                  </a:cubicBezTo>
                  <a:cubicBezTo>
                    <a:pt x="782" y="925"/>
                    <a:pt x="1051" y="959"/>
                    <a:pt x="1327" y="959"/>
                  </a:cubicBezTo>
                  <a:cubicBezTo>
                    <a:pt x="1482" y="959"/>
                    <a:pt x="1639" y="948"/>
                    <a:pt x="1796" y="948"/>
                  </a:cubicBezTo>
                  <a:cubicBezTo>
                    <a:pt x="1861" y="948"/>
                    <a:pt x="1925" y="950"/>
                    <a:pt x="1990" y="955"/>
                  </a:cubicBezTo>
                  <a:cubicBezTo>
                    <a:pt x="2100" y="944"/>
                    <a:pt x="2212" y="940"/>
                    <a:pt x="2325" y="940"/>
                  </a:cubicBezTo>
                  <a:cubicBezTo>
                    <a:pt x="2660" y="940"/>
                    <a:pt x="3002" y="977"/>
                    <a:pt x="3342" y="977"/>
                  </a:cubicBezTo>
                  <a:cubicBezTo>
                    <a:pt x="3708" y="977"/>
                    <a:pt x="4070" y="934"/>
                    <a:pt x="4417" y="756"/>
                  </a:cubicBezTo>
                  <a:cubicBezTo>
                    <a:pt x="4543" y="750"/>
                    <a:pt x="4669" y="748"/>
                    <a:pt x="4795" y="748"/>
                  </a:cubicBezTo>
                  <a:cubicBezTo>
                    <a:pt x="5192" y="748"/>
                    <a:pt x="5585" y="771"/>
                    <a:pt x="5981" y="771"/>
                  </a:cubicBezTo>
                  <a:cubicBezTo>
                    <a:pt x="6267" y="771"/>
                    <a:pt x="6554" y="759"/>
                    <a:pt x="6844" y="717"/>
                  </a:cubicBezTo>
                  <a:cubicBezTo>
                    <a:pt x="6873" y="687"/>
                    <a:pt x="6903" y="672"/>
                    <a:pt x="6933" y="672"/>
                  </a:cubicBezTo>
                  <a:cubicBezTo>
                    <a:pt x="6963" y="672"/>
                    <a:pt x="6993" y="687"/>
                    <a:pt x="7023" y="717"/>
                  </a:cubicBezTo>
                  <a:lnTo>
                    <a:pt x="7361" y="717"/>
                  </a:lnTo>
                  <a:cubicBezTo>
                    <a:pt x="7391" y="687"/>
                    <a:pt x="7425" y="672"/>
                    <a:pt x="7458" y="672"/>
                  </a:cubicBezTo>
                  <a:cubicBezTo>
                    <a:pt x="7490" y="672"/>
                    <a:pt x="7520" y="687"/>
                    <a:pt x="7540" y="717"/>
                  </a:cubicBezTo>
                  <a:lnTo>
                    <a:pt x="8057" y="717"/>
                  </a:lnTo>
                  <a:cubicBezTo>
                    <a:pt x="8097" y="637"/>
                    <a:pt x="8097" y="538"/>
                    <a:pt x="8117" y="458"/>
                  </a:cubicBezTo>
                  <a:lnTo>
                    <a:pt x="8117" y="458"/>
                  </a:lnTo>
                  <a:cubicBezTo>
                    <a:pt x="8070" y="462"/>
                    <a:pt x="8024" y="463"/>
                    <a:pt x="7978" y="463"/>
                  </a:cubicBezTo>
                  <a:cubicBezTo>
                    <a:pt x="7400" y="463"/>
                    <a:pt x="6852" y="201"/>
                    <a:pt x="6282" y="201"/>
                  </a:cubicBezTo>
                  <a:cubicBezTo>
                    <a:pt x="6140" y="201"/>
                    <a:pt x="5995" y="218"/>
                    <a:pt x="5849" y="259"/>
                  </a:cubicBezTo>
                  <a:cubicBezTo>
                    <a:pt x="5758" y="288"/>
                    <a:pt x="5673" y="301"/>
                    <a:pt x="5594" y="301"/>
                  </a:cubicBezTo>
                  <a:cubicBezTo>
                    <a:pt x="5344" y="301"/>
                    <a:pt x="5140" y="176"/>
                    <a:pt x="4914" y="40"/>
                  </a:cubicBezTo>
                  <a:cubicBezTo>
                    <a:pt x="4422" y="10"/>
                    <a:pt x="3929" y="0"/>
                    <a:pt x="343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21" name="Google Shape;6725;p9">
              <a:extLst>
                <a:ext uri="{FF2B5EF4-FFF2-40B4-BE49-F238E27FC236}">
                  <a16:creationId xmlns:a16="http://schemas.microsoft.com/office/drawing/2014/main" id="{ADC3273D-F5B3-430F-BF37-44855D7B13DE}"/>
                </a:ext>
              </a:extLst>
            </p:cNvPr>
            <p:cNvSpPr/>
            <p:nvPr/>
          </p:nvSpPr>
          <p:spPr>
            <a:xfrm>
              <a:off x="5591625" y="4025700"/>
              <a:ext cx="17925" cy="9000"/>
            </a:xfrm>
            <a:custGeom>
              <a:avLst/>
              <a:gdLst/>
              <a:ahLst/>
              <a:cxnLst/>
              <a:rect l="l" t="t" r="r" b="b"/>
              <a:pathLst>
                <a:path w="717" h="360" extrusionOk="0">
                  <a:moveTo>
                    <a:pt x="1" y="0"/>
                  </a:moveTo>
                  <a:cubicBezTo>
                    <a:pt x="39" y="171"/>
                    <a:pt x="76" y="359"/>
                    <a:pt x="287" y="359"/>
                  </a:cubicBezTo>
                  <a:cubicBezTo>
                    <a:pt x="297" y="359"/>
                    <a:pt x="308" y="359"/>
                    <a:pt x="319" y="358"/>
                  </a:cubicBezTo>
                  <a:lnTo>
                    <a:pt x="717" y="358"/>
                  </a:lnTo>
                  <a:cubicBezTo>
                    <a:pt x="538" y="139"/>
                    <a:pt x="299"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22" name="Google Shape;6726;p9">
              <a:extLst>
                <a:ext uri="{FF2B5EF4-FFF2-40B4-BE49-F238E27FC236}">
                  <a16:creationId xmlns:a16="http://schemas.microsoft.com/office/drawing/2014/main" id="{F9A5E374-300A-49F8-AA9E-C68EFBD42D24}"/>
                </a:ext>
              </a:extLst>
            </p:cNvPr>
            <p:cNvSpPr/>
            <p:nvPr/>
          </p:nvSpPr>
          <p:spPr>
            <a:xfrm>
              <a:off x="4848150" y="3726825"/>
              <a:ext cx="116875" cy="29850"/>
            </a:xfrm>
            <a:custGeom>
              <a:avLst/>
              <a:gdLst/>
              <a:ahLst/>
              <a:cxnLst/>
              <a:rect l="l" t="t" r="r" b="b"/>
              <a:pathLst>
                <a:path w="4675" h="1194" extrusionOk="0">
                  <a:moveTo>
                    <a:pt x="4409" y="1"/>
                  </a:moveTo>
                  <a:cubicBezTo>
                    <a:pt x="3957" y="1"/>
                    <a:pt x="3537" y="152"/>
                    <a:pt x="3103" y="218"/>
                  </a:cubicBezTo>
                  <a:cubicBezTo>
                    <a:pt x="3024" y="318"/>
                    <a:pt x="2924" y="338"/>
                    <a:pt x="2805" y="377"/>
                  </a:cubicBezTo>
                  <a:cubicBezTo>
                    <a:pt x="1890" y="517"/>
                    <a:pt x="995" y="696"/>
                    <a:pt x="99" y="875"/>
                  </a:cubicBezTo>
                  <a:cubicBezTo>
                    <a:pt x="0" y="974"/>
                    <a:pt x="0" y="1094"/>
                    <a:pt x="99" y="1193"/>
                  </a:cubicBezTo>
                  <a:cubicBezTo>
                    <a:pt x="298" y="1173"/>
                    <a:pt x="497" y="1113"/>
                    <a:pt x="696" y="1094"/>
                  </a:cubicBezTo>
                  <a:cubicBezTo>
                    <a:pt x="1890" y="1014"/>
                    <a:pt x="3024" y="696"/>
                    <a:pt x="4177" y="397"/>
                  </a:cubicBezTo>
                  <a:cubicBezTo>
                    <a:pt x="4177" y="356"/>
                    <a:pt x="4166" y="346"/>
                    <a:pt x="4154" y="346"/>
                  </a:cubicBezTo>
                  <a:cubicBezTo>
                    <a:pt x="4151" y="346"/>
                    <a:pt x="4149" y="346"/>
                    <a:pt x="4146" y="347"/>
                  </a:cubicBezTo>
                  <a:lnTo>
                    <a:pt x="4146" y="347"/>
                  </a:lnTo>
                  <a:cubicBezTo>
                    <a:pt x="4153" y="341"/>
                    <a:pt x="4163" y="332"/>
                    <a:pt x="4177" y="318"/>
                  </a:cubicBezTo>
                  <a:cubicBezTo>
                    <a:pt x="4192" y="289"/>
                    <a:pt x="4209" y="279"/>
                    <a:pt x="4226" y="279"/>
                  </a:cubicBezTo>
                  <a:cubicBezTo>
                    <a:pt x="4258" y="279"/>
                    <a:pt x="4291" y="312"/>
                    <a:pt x="4317" y="338"/>
                  </a:cubicBezTo>
                  <a:lnTo>
                    <a:pt x="4496" y="338"/>
                  </a:lnTo>
                  <a:cubicBezTo>
                    <a:pt x="4555" y="238"/>
                    <a:pt x="4615" y="119"/>
                    <a:pt x="4675" y="19"/>
                  </a:cubicBezTo>
                  <a:cubicBezTo>
                    <a:pt x="4585" y="7"/>
                    <a:pt x="4496" y="1"/>
                    <a:pt x="44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23" name="Google Shape;6727;p9">
              <a:extLst>
                <a:ext uri="{FF2B5EF4-FFF2-40B4-BE49-F238E27FC236}">
                  <a16:creationId xmlns:a16="http://schemas.microsoft.com/office/drawing/2014/main" id="{947169D6-6DB0-4C16-9C1F-1F32A9F0E5DA}"/>
                </a:ext>
              </a:extLst>
            </p:cNvPr>
            <p:cNvSpPr/>
            <p:nvPr/>
          </p:nvSpPr>
          <p:spPr>
            <a:xfrm>
              <a:off x="5130125" y="3709400"/>
              <a:ext cx="39300" cy="9000"/>
            </a:xfrm>
            <a:custGeom>
              <a:avLst/>
              <a:gdLst/>
              <a:ahLst/>
              <a:cxnLst/>
              <a:rect l="l" t="t" r="r" b="b"/>
              <a:pathLst>
                <a:path w="1572" h="360" extrusionOk="0">
                  <a:moveTo>
                    <a:pt x="1253" y="0"/>
                  </a:moveTo>
                  <a:cubicBezTo>
                    <a:pt x="816" y="0"/>
                    <a:pt x="438" y="20"/>
                    <a:pt x="0" y="20"/>
                  </a:cubicBezTo>
                  <a:cubicBezTo>
                    <a:pt x="80" y="120"/>
                    <a:pt x="139" y="219"/>
                    <a:pt x="179" y="319"/>
                  </a:cubicBezTo>
                  <a:cubicBezTo>
                    <a:pt x="346" y="350"/>
                    <a:pt x="510" y="360"/>
                    <a:pt x="675" y="360"/>
                  </a:cubicBezTo>
                  <a:cubicBezTo>
                    <a:pt x="922" y="360"/>
                    <a:pt x="1170" y="338"/>
                    <a:pt x="1432" y="338"/>
                  </a:cubicBezTo>
                  <a:cubicBezTo>
                    <a:pt x="1572" y="159"/>
                    <a:pt x="1572" y="20"/>
                    <a:pt x="12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24" name="Google Shape;6728;p9">
              <a:extLst>
                <a:ext uri="{FF2B5EF4-FFF2-40B4-BE49-F238E27FC236}">
                  <a16:creationId xmlns:a16="http://schemas.microsoft.com/office/drawing/2014/main" id="{145196CB-BA08-4FB7-A857-96E93CF6448D}"/>
                </a:ext>
              </a:extLst>
            </p:cNvPr>
            <p:cNvSpPr/>
            <p:nvPr/>
          </p:nvSpPr>
          <p:spPr>
            <a:xfrm>
              <a:off x="5309650" y="5126150"/>
              <a:ext cx="191500" cy="65775"/>
            </a:xfrm>
            <a:custGeom>
              <a:avLst/>
              <a:gdLst/>
              <a:ahLst/>
              <a:cxnLst/>
              <a:rect l="l" t="t" r="r" b="b"/>
              <a:pathLst>
                <a:path w="7660" h="2631" extrusionOk="0">
                  <a:moveTo>
                    <a:pt x="7161" y="0"/>
                  </a:moveTo>
                  <a:cubicBezTo>
                    <a:pt x="6326" y="0"/>
                    <a:pt x="5606" y="485"/>
                    <a:pt x="4814" y="542"/>
                  </a:cubicBezTo>
                  <a:cubicBezTo>
                    <a:pt x="4357" y="741"/>
                    <a:pt x="3860" y="840"/>
                    <a:pt x="3422" y="1019"/>
                  </a:cubicBezTo>
                  <a:cubicBezTo>
                    <a:pt x="2547" y="1397"/>
                    <a:pt x="1572" y="1516"/>
                    <a:pt x="736" y="1934"/>
                  </a:cubicBezTo>
                  <a:cubicBezTo>
                    <a:pt x="478" y="2073"/>
                    <a:pt x="80" y="2014"/>
                    <a:pt x="0" y="2432"/>
                  </a:cubicBezTo>
                  <a:cubicBezTo>
                    <a:pt x="219" y="2491"/>
                    <a:pt x="438" y="2432"/>
                    <a:pt x="557" y="2630"/>
                  </a:cubicBezTo>
                  <a:cubicBezTo>
                    <a:pt x="935" y="2571"/>
                    <a:pt x="1274" y="2511"/>
                    <a:pt x="1652" y="2432"/>
                  </a:cubicBezTo>
                  <a:cubicBezTo>
                    <a:pt x="2427" y="2272"/>
                    <a:pt x="3183" y="2034"/>
                    <a:pt x="3919" y="1715"/>
                  </a:cubicBezTo>
                  <a:cubicBezTo>
                    <a:pt x="4437" y="1337"/>
                    <a:pt x="5053" y="1218"/>
                    <a:pt x="5650" y="1019"/>
                  </a:cubicBezTo>
                  <a:cubicBezTo>
                    <a:pt x="6147" y="940"/>
                    <a:pt x="6664" y="920"/>
                    <a:pt x="7102" y="601"/>
                  </a:cubicBezTo>
                  <a:cubicBezTo>
                    <a:pt x="7162" y="601"/>
                    <a:pt x="7241" y="562"/>
                    <a:pt x="7321" y="542"/>
                  </a:cubicBezTo>
                  <a:cubicBezTo>
                    <a:pt x="7460" y="482"/>
                    <a:pt x="7659" y="422"/>
                    <a:pt x="7619" y="204"/>
                  </a:cubicBezTo>
                  <a:cubicBezTo>
                    <a:pt x="7540" y="104"/>
                    <a:pt x="7420" y="25"/>
                    <a:pt x="7301" y="5"/>
                  </a:cubicBezTo>
                  <a:cubicBezTo>
                    <a:pt x="7254" y="2"/>
                    <a:pt x="7207" y="0"/>
                    <a:pt x="716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25" name="Google Shape;6729;p9">
              <a:extLst>
                <a:ext uri="{FF2B5EF4-FFF2-40B4-BE49-F238E27FC236}">
                  <a16:creationId xmlns:a16="http://schemas.microsoft.com/office/drawing/2014/main" id="{F83D6CF1-D3BF-458E-BB33-6C562F1C5B65}"/>
                </a:ext>
              </a:extLst>
            </p:cNvPr>
            <p:cNvSpPr/>
            <p:nvPr/>
          </p:nvSpPr>
          <p:spPr>
            <a:xfrm>
              <a:off x="5245500" y="5214100"/>
              <a:ext cx="34825" cy="18600"/>
            </a:xfrm>
            <a:custGeom>
              <a:avLst/>
              <a:gdLst/>
              <a:ahLst/>
              <a:cxnLst/>
              <a:rect l="l" t="t" r="r" b="b"/>
              <a:pathLst>
                <a:path w="1393" h="744" extrusionOk="0">
                  <a:moveTo>
                    <a:pt x="1273" y="0"/>
                  </a:moveTo>
                  <a:cubicBezTo>
                    <a:pt x="850" y="0"/>
                    <a:pt x="498" y="270"/>
                    <a:pt x="80" y="306"/>
                  </a:cubicBezTo>
                  <a:cubicBezTo>
                    <a:pt x="40" y="306"/>
                    <a:pt x="20" y="306"/>
                    <a:pt x="0" y="366"/>
                  </a:cubicBezTo>
                  <a:cubicBezTo>
                    <a:pt x="20" y="744"/>
                    <a:pt x="299" y="684"/>
                    <a:pt x="537" y="704"/>
                  </a:cubicBezTo>
                  <a:lnTo>
                    <a:pt x="1214" y="485"/>
                  </a:lnTo>
                  <a:cubicBezTo>
                    <a:pt x="1293" y="445"/>
                    <a:pt x="1393" y="445"/>
                    <a:pt x="1393" y="306"/>
                  </a:cubicBezTo>
                  <a:lnTo>
                    <a:pt x="1393" y="8"/>
                  </a:lnTo>
                  <a:cubicBezTo>
                    <a:pt x="1352" y="3"/>
                    <a:pt x="1312" y="0"/>
                    <a:pt x="12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26" name="Google Shape;6730;p9">
              <a:extLst>
                <a:ext uri="{FF2B5EF4-FFF2-40B4-BE49-F238E27FC236}">
                  <a16:creationId xmlns:a16="http://schemas.microsoft.com/office/drawing/2014/main" id="{BB19EF06-8645-4F97-9E1D-71235BEDD510}"/>
                </a:ext>
              </a:extLst>
            </p:cNvPr>
            <p:cNvSpPr/>
            <p:nvPr/>
          </p:nvSpPr>
          <p:spPr>
            <a:xfrm>
              <a:off x="5350425" y="5169525"/>
              <a:ext cx="56725" cy="18950"/>
            </a:xfrm>
            <a:custGeom>
              <a:avLst/>
              <a:gdLst/>
              <a:ahLst/>
              <a:cxnLst/>
              <a:rect l="l" t="t" r="r" b="b"/>
              <a:pathLst>
                <a:path w="2269" h="758" extrusionOk="0">
                  <a:moveTo>
                    <a:pt x="2268" y="0"/>
                  </a:moveTo>
                  <a:cubicBezTo>
                    <a:pt x="1473" y="159"/>
                    <a:pt x="717" y="358"/>
                    <a:pt x="1" y="736"/>
                  </a:cubicBezTo>
                  <a:cubicBezTo>
                    <a:pt x="87" y="751"/>
                    <a:pt x="172" y="757"/>
                    <a:pt x="255" y="757"/>
                  </a:cubicBezTo>
                  <a:cubicBezTo>
                    <a:pt x="974" y="757"/>
                    <a:pt x="1573" y="271"/>
                    <a:pt x="2268" y="199"/>
                  </a:cubicBezTo>
                  <a:lnTo>
                    <a:pt x="226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27" name="Google Shape;6731;p9">
              <a:extLst>
                <a:ext uri="{FF2B5EF4-FFF2-40B4-BE49-F238E27FC236}">
                  <a16:creationId xmlns:a16="http://schemas.microsoft.com/office/drawing/2014/main" id="{53657A1C-1CFB-46F3-8A13-DF7668749998}"/>
                </a:ext>
              </a:extLst>
            </p:cNvPr>
            <p:cNvSpPr/>
            <p:nvPr/>
          </p:nvSpPr>
          <p:spPr>
            <a:xfrm>
              <a:off x="5248475" y="5208300"/>
              <a:ext cx="40300" cy="13825"/>
            </a:xfrm>
            <a:custGeom>
              <a:avLst/>
              <a:gdLst/>
              <a:ahLst/>
              <a:cxnLst/>
              <a:rect l="l" t="t" r="r" b="b"/>
              <a:pathLst>
                <a:path w="1612" h="553" extrusionOk="0">
                  <a:moveTo>
                    <a:pt x="1612" y="1"/>
                  </a:moveTo>
                  <a:lnTo>
                    <a:pt x="1612" y="1"/>
                  </a:lnTo>
                  <a:cubicBezTo>
                    <a:pt x="1035" y="100"/>
                    <a:pt x="458" y="200"/>
                    <a:pt x="1" y="538"/>
                  </a:cubicBezTo>
                  <a:cubicBezTo>
                    <a:pt x="59" y="548"/>
                    <a:pt x="116" y="552"/>
                    <a:pt x="172" y="552"/>
                  </a:cubicBezTo>
                  <a:cubicBezTo>
                    <a:pt x="576" y="552"/>
                    <a:pt x="927" y="327"/>
                    <a:pt x="1294" y="240"/>
                  </a:cubicBezTo>
                  <a:cubicBezTo>
                    <a:pt x="1413" y="220"/>
                    <a:pt x="1572" y="180"/>
                    <a:pt x="161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28" name="Google Shape;6732;p9">
              <a:extLst>
                <a:ext uri="{FF2B5EF4-FFF2-40B4-BE49-F238E27FC236}">
                  <a16:creationId xmlns:a16="http://schemas.microsoft.com/office/drawing/2014/main" id="{5179C369-230D-497E-B8DC-5639165BFB1C}"/>
                </a:ext>
              </a:extLst>
            </p:cNvPr>
            <p:cNvSpPr/>
            <p:nvPr/>
          </p:nvSpPr>
          <p:spPr>
            <a:xfrm>
              <a:off x="5403150" y="5174500"/>
              <a:ext cx="22900" cy="8475"/>
            </a:xfrm>
            <a:custGeom>
              <a:avLst/>
              <a:gdLst/>
              <a:ahLst/>
              <a:cxnLst/>
              <a:rect l="l" t="t" r="r" b="b"/>
              <a:pathLst>
                <a:path w="916" h="339" extrusionOk="0">
                  <a:moveTo>
                    <a:pt x="179" y="0"/>
                  </a:moveTo>
                  <a:cubicBezTo>
                    <a:pt x="120" y="100"/>
                    <a:pt x="60" y="239"/>
                    <a:pt x="0" y="338"/>
                  </a:cubicBezTo>
                  <a:lnTo>
                    <a:pt x="319" y="338"/>
                  </a:lnTo>
                  <a:cubicBezTo>
                    <a:pt x="478" y="159"/>
                    <a:pt x="677" y="159"/>
                    <a:pt x="876" y="159"/>
                  </a:cubicBezTo>
                  <a:cubicBezTo>
                    <a:pt x="876" y="100"/>
                    <a:pt x="895" y="60"/>
                    <a:pt x="91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29" name="Google Shape;6733;p9">
              <a:extLst>
                <a:ext uri="{FF2B5EF4-FFF2-40B4-BE49-F238E27FC236}">
                  <a16:creationId xmlns:a16="http://schemas.microsoft.com/office/drawing/2014/main" id="{0A7F3C46-844D-46E6-B0CA-A64515B617E0}"/>
                </a:ext>
              </a:extLst>
            </p:cNvPr>
            <p:cNvSpPr/>
            <p:nvPr/>
          </p:nvSpPr>
          <p:spPr>
            <a:xfrm>
              <a:off x="5284275" y="5218600"/>
              <a:ext cx="9475" cy="4225"/>
            </a:xfrm>
            <a:custGeom>
              <a:avLst/>
              <a:gdLst/>
              <a:ahLst/>
              <a:cxnLst/>
              <a:rect l="l" t="t" r="r" b="b"/>
              <a:pathLst>
                <a:path w="379" h="169" extrusionOk="0">
                  <a:moveTo>
                    <a:pt x="294" y="0"/>
                  </a:moveTo>
                  <a:cubicBezTo>
                    <a:pt x="179" y="0"/>
                    <a:pt x="65" y="39"/>
                    <a:pt x="1" y="166"/>
                  </a:cubicBezTo>
                  <a:cubicBezTo>
                    <a:pt x="18" y="168"/>
                    <a:pt x="34" y="169"/>
                    <a:pt x="49" y="169"/>
                  </a:cubicBezTo>
                  <a:cubicBezTo>
                    <a:pt x="185" y="169"/>
                    <a:pt x="290" y="96"/>
                    <a:pt x="379" y="7"/>
                  </a:cubicBezTo>
                  <a:cubicBezTo>
                    <a:pt x="351" y="3"/>
                    <a:pt x="322" y="0"/>
                    <a:pt x="29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30" name="Google Shape;6734;p9">
              <a:extLst>
                <a:ext uri="{FF2B5EF4-FFF2-40B4-BE49-F238E27FC236}">
                  <a16:creationId xmlns:a16="http://schemas.microsoft.com/office/drawing/2014/main" id="{FD17BCEA-F32B-4795-BADB-A8FE86C2031D}"/>
                </a:ext>
              </a:extLst>
            </p:cNvPr>
            <p:cNvSpPr/>
            <p:nvPr/>
          </p:nvSpPr>
          <p:spPr>
            <a:xfrm>
              <a:off x="5275825" y="5221750"/>
              <a:ext cx="8000" cy="4500"/>
            </a:xfrm>
            <a:custGeom>
              <a:avLst/>
              <a:gdLst/>
              <a:ahLst/>
              <a:cxnLst/>
              <a:rect l="l" t="t" r="r" b="b"/>
              <a:pathLst>
                <a:path w="320" h="180" extrusionOk="0">
                  <a:moveTo>
                    <a:pt x="180" y="0"/>
                  </a:moveTo>
                  <a:lnTo>
                    <a:pt x="1" y="179"/>
                  </a:lnTo>
                  <a:cubicBezTo>
                    <a:pt x="100" y="179"/>
                    <a:pt x="200" y="179"/>
                    <a:pt x="279" y="159"/>
                  </a:cubicBezTo>
                  <a:cubicBezTo>
                    <a:pt x="299" y="139"/>
                    <a:pt x="319" y="80"/>
                    <a:pt x="319" y="40"/>
                  </a:cubicBezTo>
                  <a:cubicBezTo>
                    <a:pt x="279" y="40"/>
                    <a:pt x="220" y="0"/>
                    <a:pt x="18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31" name="Google Shape;6735;p9">
              <a:extLst>
                <a:ext uri="{FF2B5EF4-FFF2-40B4-BE49-F238E27FC236}">
                  <a16:creationId xmlns:a16="http://schemas.microsoft.com/office/drawing/2014/main" id="{B4702A54-80FC-459F-9C8E-7261CAB03D4C}"/>
                </a:ext>
              </a:extLst>
            </p:cNvPr>
            <p:cNvSpPr/>
            <p:nvPr/>
          </p:nvSpPr>
          <p:spPr>
            <a:xfrm>
              <a:off x="5390225" y="5183275"/>
              <a:ext cx="9950" cy="3675"/>
            </a:xfrm>
            <a:custGeom>
              <a:avLst/>
              <a:gdLst/>
              <a:ahLst/>
              <a:cxnLst/>
              <a:rect l="l" t="t" r="r" b="b"/>
              <a:pathLst>
                <a:path w="398" h="147" extrusionOk="0">
                  <a:moveTo>
                    <a:pt x="294" y="1"/>
                  </a:moveTo>
                  <a:cubicBezTo>
                    <a:pt x="170" y="1"/>
                    <a:pt x="79" y="36"/>
                    <a:pt x="0" y="147"/>
                  </a:cubicBezTo>
                  <a:lnTo>
                    <a:pt x="318" y="147"/>
                  </a:lnTo>
                  <a:cubicBezTo>
                    <a:pt x="318" y="107"/>
                    <a:pt x="338" y="47"/>
                    <a:pt x="398" y="7"/>
                  </a:cubicBezTo>
                  <a:cubicBezTo>
                    <a:pt x="361" y="3"/>
                    <a:pt x="326" y="1"/>
                    <a:pt x="29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32" name="Google Shape;6736;p9">
              <a:extLst>
                <a:ext uri="{FF2B5EF4-FFF2-40B4-BE49-F238E27FC236}">
                  <a16:creationId xmlns:a16="http://schemas.microsoft.com/office/drawing/2014/main" id="{AC6FC319-D612-4AA3-A9F3-8A3FED680A6D}"/>
                </a:ext>
              </a:extLst>
            </p:cNvPr>
            <p:cNvSpPr/>
            <p:nvPr/>
          </p:nvSpPr>
          <p:spPr>
            <a:xfrm>
              <a:off x="5297725" y="5214950"/>
              <a:ext cx="5975" cy="3825"/>
            </a:xfrm>
            <a:custGeom>
              <a:avLst/>
              <a:gdLst/>
              <a:ahLst/>
              <a:cxnLst/>
              <a:rect l="l" t="t" r="r" b="b"/>
              <a:pathLst>
                <a:path w="239" h="153" extrusionOk="0">
                  <a:moveTo>
                    <a:pt x="178" y="1"/>
                  </a:moveTo>
                  <a:cubicBezTo>
                    <a:pt x="106" y="1"/>
                    <a:pt x="47" y="55"/>
                    <a:pt x="0" y="133"/>
                  </a:cubicBezTo>
                  <a:cubicBezTo>
                    <a:pt x="40" y="133"/>
                    <a:pt x="119" y="153"/>
                    <a:pt x="159" y="153"/>
                  </a:cubicBezTo>
                  <a:lnTo>
                    <a:pt x="239" y="13"/>
                  </a:lnTo>
                  <a:cubicBezTo>
                    <a:pt x="217" y="5"/>
                    <a:pt x="197" y="1"/>
                    <a:pt x="1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33" name="Google Shape;6737;p9">
              <a:extLst>
                <a:ext uri="{FF2B5EF4-FFF2-40B4-BE49-F238E27FC236}">
                  <a16:creationId xmlns:a16="http://schemas.microsoft.com/office/drawing/2014/main" id="{E886341F-4575-4519-BCAF-E38128E66E88}"/>
                </a:ext>
              </a:extLst>
            </p:cNvPr>
            <p:cNvSpPr/>
            <p:nvPr/>
          </p:nvSpPr>
          <p:spPr>
            <a:xfrm>
              <a:off x="5380775" y="5188425"/>
              <a:ext cx="6475" cy="3500"/>
            </a:xfrm>
            <a:custGeom>
              <a:avLst/>
              <a:gdLst/>
              <a:ahLst/>
              <a:cxnLst/>
              <a:rect l="l" t="t" r="r" b="b"/>
              <a:pathLst>
                <a:path w="259" h="140" extrusionOk="0">
                  <a:moveTo>
                    <a:pt x="259" y="0"/>
                  </a:moveTo>
                  <a:cubicBezTo>
                    <a:pt x="159" y="0"/>
                    <a:pt x="60" y="40"/>
                    <a:pt x="0" y="120"/>
                  </a:cubicBezTo>
                  <a:cubicBezTo>
                    <a:pt x="60" y="120"/>
                    <a:pt x="119" y="139"/>
                    <a:pt x="179" y="139"/>
                  </a:cubicBezTo>
                  <a:lnTo>
                    <a:pt x="25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34" name="Google Shape;6738;p9">
              <a:extLst>
                <a:ext uri="{FF2B5EF4-FFF2-40B4-BE49-F238E27FC236}">
                  <a16:creationId xmlns:a16="http://schemas.microsoft.com/office/drawing/2014/main" id="{8E38EA30-12D2-4045-B5AF-BEBBC3435F29}"/>
                </a:ext>
              </a:extLst>
            </p:cNvPr>
            <p:cNvSpPr/>
            <p:nvPr/>
          </p:nvSpPr>
          <p:spPr>
            <a:xfrm>
              <a:off x="5628425" y="4655225"/>
              <a:ext cx="129825" cy="28925"/>
            </a:xfrm>
            <a:custGeom>
              <a:avLst/>
              <a:gdLst/>
              <a:ahLst/>
              <a:cxnLst/>
              <a:rect l="l" t="t" r="r" b="b"/>
              <a:pathLst>
                <a:path w="5193" h="1157" extrusionOk="0">
                  <a:moveTo>
                    <a:pt x="237" y="1"/>
                  </a:moveTo>
                  <a:cubicBezTo>
                    <a:pt x="160" y="1"/>
                    <a:pt x="90" y="41"/>
                    <a:pt x="21" y="123"/>
                  </a:cubicBezTo>
                  <a:cubicBezTo>
                    <a:pt x="1" y="182"/>
                    <a:pt x="1" y="262"/>
                    <a:pt x="1" y="341"/>
                  </a:cubicBezTo>
                  <a:cubicBezTo>
                    <a:pt x="21" y="421"/>
                    <a:pt x="60" y="461"/>
                    <a:pt x="140" y="481"/>
                  </a:cubicBezTo>
                  <a:cubicBezTo>
                    <a:pt x="259" y="520"/>
                    <a:pt x="359" y="520"/>
                    <a:pt x="438" y="620"/>
                  </a:cubicBezTo>
                  <a:cubicBezTo>
                    <a:pt x="551" y="670"/>
                    <a:pt x="664" y="683"/>
                    <a:pt x="777" y="683"/>
                  </a:cubicBezTo>
                  <a:cubicBezTo>
                    <a:pt x="891" y="683"/>
                    <a:pt x="1006" y="670"/>
                    <a:pt x="1120" y="670"/>
                  </a:cubicBezTo>
                  <a:cubicBezTo>
                    <a:pt x="1251" y="670"/>
                    <a:pt x="1382" y="687"/>
                    <a:pt x="1513" y="759"/>
                  </a:cubicBezTo>
                  <a:cubicBezTo>
                    <a:pt x="1791" y="938"/>
                    <a:pt x="2129" y="938"/>
                    <a:pt x="2428" y="978"/>
                  </a:cubicBezTo>
                  <a:cubicBezTo>
                    <a:pt x="3343" y="1157"/>
                    <a:pt x="4278" y="1117"/>
                    <a:pt x="5193" y="1137"/>
                  </a:cubicBezTo>
                  <a:cubicBezTo>
                    <a:pt x="5093" y="620"/>
                    <a:pt x="4596" y="759"/>
                    <a:pt x="4238" y="560"/>
                  </a:cubicBezTo>
                  <a:cubicBezTo>
                    <a:pt x="3979" y="540"/>
                    <a:pt x="3721" y="461"/>
                    <a:pt x="3482" y="441"/>
                  </a:cubicBezTo>
                  <a:cubicBezTo>
                    <a:pt x="2844" y="359"/>
                    <a:pt x="2220" y="197"/>
                    <a:pt x="1576" y="197"/>
                  </a:cubicBezTo>
                  <a:cubicBezTo>
                    <a:pt x="1437" y="197"/>
                    <a:pt x="1296" y="204"/>
                    <a:pt x="1154" y="222"/>
                  </a:cubicBezTo>
                  <a:cubicBezTo>
                    <a:pt x="1075" y="172"/>
                    <a:pt x="985" y="163"/>
                    <a:pt x="893" y="163"/>
                  </a:cubicBezTo>
                  <a:cubicBezTo>
                    <a:pt x="844" y="163"/>
                    <a:pt x="795" y="165"/>
                    <a:pt x="746" y="165"/>
                  </a:cubicBezTo>
                  <a:cubicBezTo>
                    <a:pt x="630" y="165"/>
                    <a:pt x="516" y="152"/>
                    <a:pt x="418" y="63"/>
                  </a:cubicBezTo>
                  <a:cubicBezTo>
                    <a:pt x="352" y="21"/>
                    <a:pt x="293" y="1"/>
                    <a:pt x="2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35" name="Google Shape;6739;p9">
              <a:extLst>
                <a:ext uri="{FF2B5EF4-FFF2-40B4-BE49-F238E27FC236}">
                  <a16:creationId xmlns:a16="http://schemas.microsoft.com/office/drawing/2014/main" id="{02B66B2B-802E-41B9-917C-F8568491877B}"/>
                </a:ext>
              </a:extLst>
            </p:cNvPr>
            <p:cNvSpPr/>
            <p:nvPr/>
          </p:nvSpPr>
          <p:spPr>
            <a:xfrm>
              <a:off x="5547375" y="4641200"/>
              <a:ext cx="85050" cy="28050"/>
            </a:xfrm>
            <a:custGeom>
              <a:avLst/>
              <a:gdLst/>
              <a:ahLst/>
              <a:cxnLst/>
              <a:rect l="l" t="t" r="r" b="b"/>
              <a:pathLst>
                <a:path w="3402" h="1122" extrusionOk="0">
                  <a:moveTo>
                    <a:pt x="224" y="0"/>
                  </a:moveTo>
                  <a:cubicBezTo>
                    <a:pt x="56" y="0"/>
                    <a:pt x="35" y="127"/>
                    <a:pt x="0" y="425"/>
                  </a:cubicBezTo>
                  <a:cubicBezTo>
                    <a:pt x="577" y="644"/>
                    <a:pt x="1154" y="743"/>
                    <a:pt x="1751" y="803"/>
                  </a:cubicBezTo>
                  <a:cubicBezTo>
                    <a:pt x="1824" y="863"/>
                    <a:pt x="1905" y="876"/>
                    <a:pt x="1989" y="876"/>
                  </a:cubicBezTo>
                  <a:cubicBezTo>
                    <a:pt x="2057" y="876"/>
                    <a:pt x="2125" y="867"/>
                    <a:pt x="2192" y="867"/>
                  </a:cubicBezTo>
                  <a:cubicBezTo>
                    <a:pt x="2292" y="867"/>
                    <a:pt x="2387" y="886"/>
                    <a:pt x="2467" y="982"/>
                  </a:cubicBezTo>
                  <a:cubicBezTo>
                    <a:pt x="2550" y="1041"/>
                    <a:pt x="2648" y="1050"/>
                    <a:pt x="2750" y="1050"/>
                  </a:cubicBezTo>
                  <a:cubicBezTo>
                    <a:pt x="2797" y="1050"/>
                    <a:pt x="2845" y="1048"/>
                    <a:pt x="2893" y="1048"/>
                  </a:cubicBezTo>
                  <a:cubicBezTo>
                    <a:pt x="2986" y="1048"/>
                    <a:pt x="3079" y="1056"/>
                    <a:pt x="3163" y="1101"/>
                  </a:cubicBezTo>
                  <a:cubicBezTo>
                    <a:pt x="3203" y="1121"/>
                    <a:pt x="3282" y="1121"/>
                    <a:pt x="3342" y="1121"/>
                  </a:cubicBezTo>
                  <a:lnTo>
                    <a:pt x="3382" y="1081"/>
                  </a:lnTo>
                  <a:cubicBezTo>
                    <a:pt x="3402" y="1042"/>
                    <a:pt x="3382" y="1002"/>
                    <a:pt x="3342" y="982"/>
                  </a:cubicBezTo>
                  <a:lnTo>
                    <a:pt x="3342" y="803"/>
                  </a:lnTo>
                  <a:cubicBezTo>
                    <a:pt x="3263" y="544"/>
                    <a:pt x="2984" y="604"/>
                    <a:pt x="2805" y="445"/>
                  </a:cubicBezTo>
                  <a:cubicBezTo>
                    <a:pt x="2776" y="416"/>
                    <a:pt x="2736" y="397"/>
                    <a:pt x="2701" y="397"/>
                  </a:cubicBezTo>
                  <a:cubicBezTo>
                    <a:pt x="2689" y="397"/>
                    <a:pt x="2676" y="400"/>
                    <a:pt x="2666" y="405"/>
                  </a:cubicBezTo>
                  <a:cubicBezTo>
                    <a:pt x="2527" y="434"/>
                    <a:pt x="2389" y="453"/>
                    <a:pt x="2254" y="453"/>
                  </a:cubicBezTo>
                  <a:cubicBezTo>
                    <a:pt x="2019" y="453"/>
                    <a:pt x="1793" y="397"/>
                    <a:pt x="1592" y="246"/>
                  </a:cubicBezTo>
                  <a:cubicBezTo>
                    <a:pt x="1492" y="192"/>
                    <a:pt x="1384" y="178"/>
                    <a:pt x="1275" y="178"/>
                  </a:cubicBezTo>
                  <a:cubicBezTo>
                    <a:pt x="1174" y="178"/>
                    <a:pt x="1073" y="190"/>
                    <a:pt x="977" y="190"/>
                  </a:cubicBezTo>
                  <a:cubicBezTo>
                    <a:pt x="950" y="190"/>
                    <a:pt x="922" y="189"/>
                    <a:pt x="895" y="186"/>
                  </a:cubicBezTo>
                  <a:cubicBezTo>
                    <a:pt x="550" y="68"/>
                    <a:pt x="347" y="0"/>
                    <a:pt x="2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36" name="Google Shape;6740;p9">
              <a:extLst>
                <a:ext uri="{FF2B5EF4-FFF2-40B4-BE49-F238E27FC236}">
                  <a16:creationId xmlns:a16="http://schemas.microsoft.com/office/drawing/2014/main" id="{C70F83F9-0A4D-485D-AC5B-47ADC7CCC2D6}"/>
                </a:ext>
              </a:extLst>
            </p:cNvPr>
            <p:cNvSpPr/>
            <p:nvPr/>
          </p:nvSpPr>
          <p:spPr>
            <a:xfrm>
              <a:off x="5518025" y="4630700"/>
              <a:ext cx="52750" cy="21750"/>
            </a:xfrm>
            <a:custGeom>
              <a:avLst/>
              <a:gdLst/>
              <a:ahLst/>
              <a:cxnLst/>
              <a:rect l="l" t="t" r="r" b="b"/>
              <a:pathLst>
                <a:path w="2110" h="870" extrusionOk="0">
                  <a:moveTo>
                    <a:pt x="235" y="1"/>
                  </a:moveTo>
                  <a:cubicBezTo>
                    <a:pt x="191" y="1"/>
                    <a:pt x="146" y="4"/>
                    <a:pt x="100" y="9"/>
                  </a:cubicBezTo>
                  <a:cubicBezTo>
                    <a:pt x="0" y="109"/>
                    <a:pt x="0" y="228"/>
                    <a:pt x="120" y="328"/>
                  </a:cubicBezTo>
                  <a:cubicBezTo>
                    <a:pt x="476" y="440"/>
                    <a:pt x="673" y="870"/>
                    <a:pt x="1093" y="870"/>
                  </a:cubicBezTo>
                  <a:cubicBezTo>
                    <a:pt x="1119" y="870"/>
                    <a:pt x="1146" y="868"/>
                    <a:pt x="1174" y="865"/>
                  </a:cubicBezTo>
                  <a:cubicBezTo>
                    <a:pt x="1191" y="660"/>
                    <a:pt x="1296" y="558"/>
                    <a:pt x="1476" y="558"/>
                  </a:cubicBezTo>
                  <a:cubicBezTo>
                    <a:pt x="1506" y="558"/>
                    <a:pt x="1538" y="561"/>
                    <a:pt x="1572" y="566"/>
                  </a:cubicBezTo>
                  <a:cubicBezTo>
                    <a:pt x="1751" y="626"/>
                    <a:pt x="1890" y="646"/>
                    <a:pt x="2069" y="706"/>
                  </a:cubicBezTo>
                  <a:cubicBezTo>
                    <a:pt x="2089" y="706"/>
                    <a:pt x="2089" y="666"/>
                    <a:pt x="2089" y="666"/>
                  </a:cubicBezTo>
                  <a:cubicBezTo>
                    <a:pt x="2109" y="646"/>
                    <a:pt x="2089" y="606"/>
                    <a:pt x="2049" y="566"/>
                  </a:cubicBezTo>
                  <a:cubicBezTo>
                    <a:pt x="1990" y="527"/>
                    <a:pt x="1910" y="467"/>
                    <a:pt x="1850" y="427"/>
                  </a:cubicBezTo>
                  <a:cubicBezTo>
                    <a:pt x="1261" y="427"/>
                    <a:pt x="791" y="1"/>
                    <a:pt x="23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37" name="Google Shape;6741;p9">
              <a:extLst>
                <a:ext uri="{FF2B5EF4-FFF2-40B4-BE49-F238E27FC236}">
                  <a16:creationId xmlns:a16="http://schemas.microsoft.com/office/drawing/2014/main" id="{2CC92084-14B7-4072-8C7B-694BDA71FE05}"/>
                </a:ext>
              </a:extLst>
            </p:cNvPr>
            <p:cNvSpPr/>
            <p:nvPr/>
          </p:nvSpPr>
          <p:spPr>
            <a:xfrm>
              <a:off x="5735850" y="4668600"/>
              <a:ext cx="31850" cy="16650"/>
            </a:xfrm>
            <a:custGeom>
              <a:avLst/>
              <a:gdLst/>
              <a:ahLst/>
              <a:cxnLst/>
              <a:rect l="l" t="t" r="r" b="b"/>
              <a:pathLst>
                <a:path w="1274" h="666" extrusionOk="0">
                  <a:moveTo>
                    <a:pt x="199" y="0"/>
                  </a:moveTo>
                  <a:cubicBezTo>
                    <a:pt x="130" y="0"/>
                    <a:pt x="60" y="15"/>
                    <a:pt x="0" y="45"/>
                  </a:cubicBezTo>
                  <a:cubicBezTo>
                    <a:pt x="199" y="403"/>
                    <a:pt x="677" y="304"/>
                    <a:pt x="896" y="602"/>
                  </a:cubicBezTo>
                  <a:cubicBezTo>
                    <a:pt x="979" y="635"/>
                    <a:pt x="1059" y="665"/>
                    <a:pt x="1124" y="665"/>
                  </a:cubicBezTo>
                  <a:cubicBezTo>
                    <a:pt x="1213" y="665"/>
                    <a:pt x="1274" y="608"/>
                    <a:pt x="1274" y="423"/>
                  </a:cubicBezTo>
                  <a:cubicBezTo>
                    <a:pt x="1234" y="324"/>
                    <a:pt x="1214" y="244"/>
                    <a:pt x="1114" y="224"/>
                  </a:cubicBezTo>
                  <a:cubicBezTo>
                    <a:pt x="935" y="105"/>
                    <a:pt x="717" y="224"/>
                    <a:pt x="538" y="85"/>
                  </a:cubicBezTo>
                  <a:cubicBezTo>
                    <a:pt x="508" y="56"/>
                    <a:pt x="469" y="37"/>
                    <a:pt x="434" y="37"/>
                  </a:cubicBezTo>
                  <a:cubicBezTo>
                    <a:pt x="421" y="37"/>
                    <a:pt x="409" y="40"/>
                    <a:pt x="398" y="45"/>
                  </a:cubicBezTo>
                  <a:cubicBezTo>
                    <a:pt x="339" y="15"/>
                    <a:pt x="269" y="0"/>
                    <a:pt x="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38" name="Google Shape;6742;p9">
              <a:extLst>
                <a:ext uri="{FF2B5EF4-FFF2-40B4-BE49-F238E27FC236}">
                  <a16:creationId xmlns:a16="http://schemas.microsoft.com/office/drawing/2014/main" id="{D07EC2F7-D1AD-4B4C-AEF5-D32E2E857EB0}"/>
                </a:ext>
              </a:extLst>
            </p:cNvPr>
            <p:cNvSpPr/>
            <p:nvPr/>
          </p:nvSpPr>
          <p:spPr>
            <a:xfrm>
              <a:off x="5587150" y="4647450"/>
              <a:ext cx="26875" cy="9750"/>
            </a:xfrm>
            <a:custGeom>
              <a:avLst/>
              <a:gdLst/>
              <a:ahLst/>
              <a:cxnLst/>
              <a:rect l="l" t="t" r="r" b="b"/>
              <a:pathLst>
                <a:path w="1075" h="390" extrusionOk="0">
                  <a:moveTo>
                    <a:pt x="399" y="1"/>
                  </a:moveTo>
                  <a:cubicBezTo>
                    <a:pt x="268" y="1"/>
                    <a:pt x="134" y="15"/>
                    <a:pt x="1" y="36"/>
                  </a:cubicBezTo>
                  <a:cubicBezTo>
                    <a:pt x="196" y="232"/>
                    <a:pt x="400" y="390"/>
                    <a:pt x="625" y="390"/>
                  </a:cubicBezTo>
                  <a:cubicBezTo>
                    <a:pt x="765" y="390"/>
                    <a:pt x="914" y="328"/>
                    <a:pt x="1075" y="175"/>
                  </a:cubicBezTo>
                  <a:cubicBezTo>
                    <a:pt x="869" y="46"/>
                    <a:pt x="639" y="1"/>
                    <a:pt x="3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39" name="Google Shape;6743;p9">
              <a:extLst>
                <a:ext uri="{FF2B5EF4-FFF2-40B4-BE49-F238E27FC236}">
                  <a16:creationId xmlns:a16="http://schemas.microsoft.com/office/drawing/2014/main" id="{527F1DC5-D1B1-4CEF-8A51-CBA7530F6E0B}"/>
                </a:ext>
              </a:extLst>
            </p:cNvPr>
            <p:cNvSpPr/>
            <p:nvPr/>
          </p:nvSpPr>
          <p:spPr>
            <a:xfrm>
              <a:off x="5758225" y="4678675"/>
              <a:ext cx="13450" cy="18425"/>
            </a:xfrm>
            <a:custGeom>
              <a:avLst/>
              <a:gdLst/>
              <a:ahLst/>
              <a:cxnLst/>
              <a:rect l="l" t="t" r="r" b="b"/>
              <a:pathLst>
                <a:path w="538" h="737" extrusionOk="0">
                  <a:moveTo>
                    <a:pt x="379" y="0"/>
                  </a:moveTo>
                  <a:cubicBezTo>
                    <a:pt x="299" y="179"/>
                    <a:pt x="140" y="179"/>
                    <a:pt x="1" y="199"/>
                  </a:cubicBezTo>
                  <a:cubicBezTo>
                    <a:pt x="40" y="299"/>
                    <a:pt x="100" y="418"/>
                    <a:pt x="180" y="497"/>
                  </a:cubicBezTo>
                  <a:cubicBezTo>
                    <a:pt x="100" y="637"/>
                    <a:pt x="200" y="716"/>
                    <a:pt x="319" y="736"/>
                  </a:cubicBezTo>
                  <a:cubicBezTo>
                    <a:pt x="498" y="677"/>
                    <a:pt x="538" y="517"/>
                    <a:pt x="538" y="338"/>
                  </a:cubicBezTo>
                  <a:cubicBezTo>
                    <a:pt x="518" y="239"/>
                    <a:pt x="518" y="139"/>
                    <a:pt x="498" y="40"/>
                  </a:cubicBezTo>
                  <a:cubicBezTo>
                    <a:pt x="438" y="20"/>
                    <a:pt x="418" y="20"/>
                    <a:pt x="3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40" name="Google Shape;6744;p9">
              <a:extLst>
                <a:ext uri="{FF2B5EF4-FFF2-40B4-BE49-F238E27FC236}">
                  <a16:creationId xmlns:a16="http://schemas.microsoft.com/office/drawing/2014/main" id="{EAC9B0CB-4A04-4E81-84AF-FE2B004F67DB}"/>
                </a:ext>
              </a:extLst>
            </p:cNvPr>
            <p:cNvSpPr/>
            <p:nvPr/>
          </p:nvSpPr>
          <p:spPr>
            <a:xfrm>
              <a:off x="5617500" y="4652300"/>
              <a:ext cx="21900" cy="8975"/>
            </a:xfrm>
            <a:custGeom>
              <a:avLst/>
              <a:gdLst/>
              <a:ahLst/>
              <a:cxnLst/>
              <a:rect l="l" t="t" r="r" b="b"/>
              <a:pathLst>
                <a:path w="876" h="359" extrusionOk="0">
                  <a:moveTo>
                    <a:pt x="0" y="1"/>
                  </a:moveTo>
                  <a:cubicBezTo>
                    <a:pt x="139" y="200"/>
                    <a:pt x="358" y="259"/>
                    <a:pt x="537" y="359"/>
                  </a:cubicBezTo>
                  <a:cubicBezTo>
                    <a:pt x="597" y="240"/>
                    <a:pt x="756" y="200"/>
                    <a:pt x="875" y="160"/>
                  </a:cubicBezTo>
                  <a:cubicBezTo>
                    <a:pt x="727" y="24"/>
                    <a:pt x="541" y="11"/>
                    <a:pt x="349" y="11"/>
                  </a:cubicBezTo>
                  <a:cubicBezTo>
                    <a:pt x="303" y="11"/>
                    <a:pt x="256" y="12"/>
                    <a:pt x="210" y="12"/>
                  </a:cubicBezTo>
                  <a:cubicBezTo>
                    <a:pt x="139" y="12"/>
                    <a:pt x="68" y="10"/>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41" name="Google Shape;6745;p9">
              <a:extLst>
                <a:ext uri="{FF2B5EF4-FFF2-40B4-BE49-F238E27FC236}">
                  <a16:creationId xmlns:a16="http://schemas.microsoft.com/office/drawing/2014/main" id="{773691F7-2F95-4C4B-B57E-93B4432412A0}"/>
                </a:ext>
              </a:extLst>
            </p:cNvPr>
            <p:cNvSpPr/>
            <p:nvPr/>
          </p:nvSpPr>
          <p:spPr>
            <a:xfrm>
              <a:off x="5639875" y="4656625"/>
              <a:ext cx="18925" cy="5000"/>
            </a:xfrm>
            <a:custGeom>
              <a:avLst/>
              <a:gdLst/>
              <a:ahLst/>
              <a:cxnLst/>
              <a:rect l="l" t="t" r="r" b="b"/>
              <a:pathLst>
                <a:path w="757" h="200" extrusionOk="0">
                  <a:moveTo>
                    <a:pt x="165" y="1"/>
                  </a:moveTo>
                  <a:cubicBezTo>
                    <a:pt x="111" y="1"/>
                    <a:pt x="56" y="3"/>
                    <a:pt x="0" y="7"/>
                  </a:cubicBezTo>
                  <a:cubicBezTo>
                    <a:pt x="111" y="161"/>
                    <a:pt x="245" y="200"/>
                    <a:pt x="391" y="200"/>
                  </a:cubicBezTo>
                  <a:cubicBezTo>
                    <a:pt x="508" y="200"/>
                    <a:pt x="632" y="175"/>
                    <a:pt x="756" y="166"/>
                  </a:cubicBezTo>
                  <a:cubicBezTo>
                    <a:pt x="581" y="39"/>
                    <a:pt x="381" y="1"/>
                    <a:pt x="16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42" name="Google Shape;6746;p9">
              <a:extLst>
                <a:ext uri="{FF2B5EF4-FFF2-40B4-BE49-F238E27FC236}">
                  <a16:creationId xmlns:a16="http://schemas.microsoft.com/office/drawing/2014/main" id="{3BBFD58A-574C-4846-BFE6-10F4D8F70D91}"/>
                </a:ext>
              </a:extLst>
            </p:cNvPr>
            <p:cNvSpPr/>
            <p:nvPr/>
          </p:nvSpPr>
          <p:spPr>
            <a:xfrm>
              <a:off x="5569750" y="4644325"/>
              <a:ext cx="17425" cy="4025"/>
            </a:xfrm>
            <a:custGeom>
              <a:avLst/>
              <a:gdLst/>
              <a:ahLst/>
              <a:cxnLst/>
              <a:rect l="l" t="t" r="r" b="b"/>
              <a:pathLst>
                <a:path w="697" h="161" extrusionOk="0">
                  <a:moveTo>
                    <a:pt x="139" y="1"/>
                  </a:moveTo>
                  <a:cubicBezTo>
                    <a:pt x="94" y="1"/>
                    <a:pt x="47" y="2"/>
                    <a:pt x="0" y="2"/>
                  </a:cubicBezTo>
                  <a:lnTo>
                    <a:pt x="0" y="161"/>
                  </a:lnTo>
                  <a:lnTo>
                    <a:pt x="697" y="161"/>
                  </a:lnTo>
                  <a:cubicBezTo>
                    <a:pt x="534" y="14"/>
                    <a:pt x="344" y="1"/>
                    <a:pt x="1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43" name="Google Shape;6747;p9">
              <a:extLst>
                <a:ext uri="{FF2B5EF4-FFF2-40B4-BE49-F238E27FC236}">
                  <a16:creationId xmlns:a16="http://schemas.microsoft.com/office/drawing/2014/main" id="{9B99A7C4-AE1B-4B02-ADCA-25068C9FA545}"/>
                </a:ext>
              </a:extLst>
            </p:cNvPr>
            <p:cNvSpPr/>
            <p:nvPr/>
          </p:nvSpPr>
          <p:spPr>
            <a:xfrm>
              <a:off x="5749275" y="4669850"/>
              <a:ext cx="14450" cy="4925"/>
            </a:xfrm>
            <a:custGeom>
              <a:avLst/>
              <a:gdLst/>
              <a:ahLst/>
              <a:cxnLst/>
              <a:rect l="l" t="t" r="r" b="b"/>
              <a:pathLst>
                <a:path w="578" h="197" extrusionOk="0">
                  <a:moveTo>
                    <a:pt x="238" y="0"/>
                  </a:moveTo>
                  <a:cubicBezTo>
                    <a:pt x="165" y="0"/>
                    <a:pt x="85" y="14"/>
                    <a:pt x="1" y="35"/>
                  </a:cubicBezTo>
                  <a:cubicBezTo>
                    <a:pt x="95" y="165"/>
                    <a:pt x="211" y="197"/>
                    <a:pt x="332" y="197"/>
                  </a:cubicBezTo>
                  <a:cubicBezTo>
                    <a:pt x="413" y="197"/>
                    <a:pt x="497" y="182"/>
                    <a:pt x="577" y="174"/>
                  </a:cubicBezTo>
                  <a:cubicBezTo>
                    <a:pt x="487" y="46"/>
                    <a:pt x="373" y="0"/>
                    <a:pt x="2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44" name="Google Shape;6748;p9">
              <a:extLst>
                <a:ext uri="{FF2B5EF4-FFF2-40B4-BE49-F238E27FC236}">
                  <a16:creationId xmlns:a16="http://schemas.microsoft.com/office/drawing/2014/main" id="{2B1A3038-2462-4243-851F-14CC82E2FFDE}"/>
                </a:ext>
              </a:extLst>
            </p:cNvPr>
            <p:cNvSpPr/>
            <p:nvPr/>
          </p:nvSpPr>
          <p:spPr>
            <a:xfrm>
              <a:off x="5735850" y="4667100"/>
              <a:ext cx="9975" cy="2650"/>
            </a:xfrm>
            <a:custGeom>
              <a:avLst/>
              <a:gdLst/>
              <a:ahLst/>
              <a:cxnLst/>
              <a:rect l="l" t="t" r="r" b="b"/>
              <a:pathLst>
                <a:path w="399" h="106" extrusionOk="0">
                  <a:moveTo>
                    <a:pt x="199" y="1"/>
                  </a:moveTo>
                  <a:cubicBezTo>
                    <a:pt x="130" y="1"/>
                    <a:pt x="60" y="35"/>
                    <a:pt x="0" y="105"/>
                  </a:cubicBezTo>
                  <a:lnTo>
                    <a:pt x="398" y="105"/>
                  </a:lnTo>
                  <a:cubicBezTo>
                    <a:pt x="339" y="35"/>
                    <a:pt x="269" y="1"/>
                    <a:pt x="1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45" name="Google Shape;6749;p9">
              <a:extLst>
                <a:ext uri="{FF2B5EF4-FFF2-40B4-BE49-F238E27FC236}">
                  <a16:creationId xmlns:a16="http://schemas.microsoft.com/office/drawing/2014/main" id="{1AA371B4-D215-42D6-971D-E5E6F2A0EEF6}"/>
                </a:ext>
              </a:extLst>
            </p:cNvPr>
            <p:cNvSpPr/>
            <p:nvPr/>
          </p:nvSpPr>
          <p:spPr>
            <a:xfrm>
              <a:off x="4210075" y="5027275"/>
              <a:ext cx="107450" cy="33850"/>
            </a:xfrm>
            <a:custGeom>
              <a:avLst/>
              <a:gdLst/>
              <a:ahLst/>
              <a:cxnLst/>
              <a:rect l="l" t="t" r="r" b="b"/>
              <a:pathLst>
                <a:path w="4298" h="1354" extrusionOk="0">
                  <a:moveTo>
                    <a:pt x="279" y="1"/>
                  </a:moveTo>
                  <a:cubicBezTo>
                    <a:pt x="160" y="61"/>
                    <a:pt x="60" y="160"/>
                    <a:pt x="1" y="299"/>
                  </a:cubicBezTo>
                  <a:cubicBezTo>
                    <a:pt x="498" y="618"/>
                    <a:pt x="1095" y="518"/>
                    <a:pt x="1612" y="777"/>
                  </a:cubicBezTo>
                  <a:cubicBezTo>
                    <a:pt x="1950" y="876"/>
                    <a:pt x="2288" y="956"/>
                    <a:pt x="2646" y="1016"/>
                  </a:cubicBezTo>
                  <a:cubicBezTo>
                    <a:pt x="2786" y="1016"/>
                    <a:pt x="2925" y="1055"/>
                    <a:pt x="3004" y="1155"/>
                  </a:cubicBezTo>
                  <a:cubicBezTo>
                    <a:pt x="3047" y="1218"/>
                    <a:pt x="3105" y="1242"/>
                    <a:pt x="3166" y="1242"/>
                  </a:cubicBezTo>
                  <a:cubicBezTo>
                    <a:pt x="3220" y="1242"/>
                    <a:pt x="3276" y="1223"/>
                    <a:pt x="3323" y="1195"/>
                  </a:cubicBezTo>
                  <a:cubicBezTo>
                    <a:pt x="3502" y="1254"/>
                    <a:pt x="3681" y="1274"/>
                    <a:pt x="3880" y="1314"/>
                  </a:cubicBezTo>
                  <a:cubicBezTo>
                    <a:pt x="3979" y="1214"/>
                    <a:pt x="4298" y="1354"/>
                    <a:pt x="4238" y="1016"/>
                  </a:cubicBezTo>
                  <a:cubicBezTo>
                    <a:pt x="2965" y="459"/>
                    <a:pt x="1612" y="200"/>
                    <a:pt x="2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46" name="Google Shape;6750;p9">
              <a:extLst>
                <a:ext uri="{FF2B5EF4-FFF2-40B4-BE49-F238E27FC236}">
                  <a16:creationId xmlns:a16="http://schemas.microsoft.com/office/drawing/2014/main" id="{4B2326AA-0C87-44C5-AD64-F25558693C1A}"/>
                </a:ext>
              </a:extLst>
            </p:cNvPr>
            <p:cNvSpPr/>
            <p:nvPr/>
          </p:nvSpPr>
          <p:spPr>
            <a:xfrm>
              <a:off x="4307050" y="5052450"/>
              <a:ext cx="38825" cy="13850"/>
            </a:xfrm>
            <a:custGeom>
              <a:avLst/>
              <a:gdLst/>
              <a:ahLst/>
              <a:cxnLst/>
              <a:rect l="l" t="t" r="r" b="b"/>
              <a:pathLst>
                <a:path w="1553" h="554" extrusionOk="0">
                  <a:moveTo>
                    <a:pt x="765" y="0"/>
                  </a:moveTo>
                  <a:cubicBezTo>
                    <a:pt x="634" y="0"/>
                    <a:pt x="498" y="32"/>
                    <a:pt x="359" y="108"/>
                  </a:cubicBezTo>
                  <a:cubicBezTo>
                    <a:pt x="220" y="148"/>
                    <a:pt x="80" y="148"/>
                    <a:pt x="1" y="287"/>
                  </a:cubicBezTo>
                  <a:cubicBezTo>
                    <a:pt x="399" y="386"/>
                    <a:pt x="796" y="466"/>
                    <a:pt x="1174" y="506"/>
                  </a:cubicBezTo>
                  <a:cubicBezTo>
                    <a:pt x="1261" y="515"/>
                    <a:pt x="1353" y="553"/>
                    <a:pt x="1419" y="553"/>
                  </a:cubicBezTo>
                  <a:cubicBezTo>
                    <a:pt x="1490" y="553"/>
                    <a:pt x="1533" y="511"/>
                    <a:pt x="1513" y="347"/>
                  </a:cubicBezTo>
                  <a:lnTo>
                    <a:pt x="1552" y="307"/>
                  </a:lnTo>
                  <a:cubicBezTo>
                    <a:pt x="1309" y="144"/>
                    <a:pt x="1046" y="0"/>
                    <a:pt x="7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47" name="Google Shape;6751;p9">
              <a:extLst>
                <a:ext uri="{FF2B5EF4-FFF2-40B4-BE49-F238E27FC236}">
                  <a16:creationId xmlns:a16="http://schemas.microsoft.com/office/drawing/2014/main" id="{3EEACF81-71DD-4642-BE4B-C5EBBEAF34B0}"/>
                </a:ext>
              </a:extLst>
            </p:cNvPr>
            <p:cNvSpPr/>
            <p:nvPr/>
          </p:nvSpPr>
          <p:spPr>
            <a:xfrm>
              <a:off x="4403525" y="5074525"/>
              <a:ext cx="29875" cy="13950"/>
            </a:xfrm>
            <a:custGeom>
              <a:avLst/>
              <a:gdLst/>
              <a:ahLst/>
              <a:cxnLst/>
              <a:rect l="l" t="t" r="r" b="b"/>
              <a:pathLst>
                <a:path w="1195" h="558" extrusionOk="0">
                  <a:moveTo>
                    <a:pt x="21" y="1"/>
                  </a:moveTo>
                  <a:cubicBezTo>
                    <a:pt x="1" y="200"/>
                    <a:pt x="120" y="299"/>
                    <a:pt x="319" y="319"/>
                  </a:cubicBezTo>
                  <a:cubicBezTo>
                    <a:pt x="518" y="359"/>
                    <a:pt x="697" y="458"/>
                    <a:pt x="876" y="558"/>
                  </a:cubicBezTo>
                  <a:lnTo>
                    <a:pt x="876" y="498"/>
                  </a:lnTo>
                  <a:cubicBezTo>
                    <a:pt x="976" y="399"/>
                    <a:pt x="1095" y="419"/>
                    <a:pt x="1195" y="359"/>
                  </a:cubicBezTo>
                  <a:cubicBezTo>
                    <a:pt x="876" y="21"/>
                    <a:pt x="399" y="160"/>
                    <a:pt x="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48" name="Google Shape;6752;p9">
              <a:extLst>
                <a:ext uri="{FF2B5EF4-FFF2-40B4-BE49-F238E27FC236}">
                  <a16:creationId xmlns:a16="http://schemas.microsoft.com/office/drawing/2014/main" id="{A03FB2D6-A006-431E-A975-6909F99D92D9}"/>
                </a:ext>
              </a:extLst>
            </p:cNvPr>
            <p:cNvSpPr/>
            <p:nvPr/>
          </p:nvSpPr>
          <p:spPr>
            <a:xfrm>
              <a:off x="4336900" y="5061600"/>
              <a:ext cx="26875" cy="8300"/>
            </a:xfrm>
            <a:custGeom>
              <a:avLst/>
              <a:gdLst/>
              <a:ahLst/>
              <a:cxnLst/>
              <a:rect l="l" t="t" r="r" b="b"/>
              <a:pathLst>
                <a:path w="1075" h="332" extrusionOk="0">
                  <a:moveTo>
                    <a:pt x="358" y="1"/>
                  </a:moveTo>
                  <a:cubicBezTo>
                    <a:pt x="279" y="120"/>
                    <a:pt x="140" y="120"/>
                    <a:pt x="0" y="180"/>
                  </a:cubicBezTo>
                  <a:cubicBezTo>
                    <a:pt x="191" y="264"/>
                    <a:pt x="376" y="332"/>
                    <a:pt x="564" y="332"/>
                  </a:cubicBezTo>
                  <a:cubicBezTo>
                    <a:pt x="729" y="332"/>
                    <a:pt x="898" y="280"/>
                    <a:pt x="1075" y="140"/>
                  </a:cubicBezTo>
                  <a:cubicBezTo>
                    <a:pt x="836" y="100"/>
                    <a:pt x="597" y="40"/>
                    <a:pt x="3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49" name="Google Shape;6753;p9">
              <a:extLst>
                <a:ext uri="{FF2B5EF4-FFF2-40B4-BE49-F238E27FC236}">
                  <a16:creationId xmlns:a16="http://schemas.microsoft.com/office/drawing/2014/main" id="{2CC8CE40-6CD5-45E0-86AF-EA261D437D09}"/>
                </a:ext>
              </a:extLst>
            </p:cNvPr>
            <p:cNvSpPr/>
            <p:nvPr/>
          </p:nvSpPr>
          <p:spPr>
            <a:xfrm>
              <a:off x="4281200" y="5056125"/>
              <a:ext cx="11950" cy="4250"/>
            </a:xfrm>
            <a:custGeom>
              <a:avLst/>
              <a:gdLst/>
              <a:ahLst/>
              <a:cxnLst/>
              <a:rect l="l" t="t" r="r" b="b"/>
              <a:pathLst>
                <a:path w="478" h="170" extrusionOk="0">
                  <a:moveTo>
                    <a:pt x="159" y="1"/>
                  </a:moveTo>
                  <a:cubicBezTo>
                    <a:pt x="120" y="41"/>
                    <a:pt x="40" y="100"/>
                    <a:pt x="0" y="160"/>
                  </a:cubicBezTo>
                  <a:cubicBezTo>
                    <a:pt x="64" y="160"/>
                    <a:pt x="131" y="169"/>
                    <a:pt x="197" y="169"/>
                  </a:cubicBezTo>
                  <a:cubicBezTo>
                    <a:pt x="296" y="169"/>
                    <a:pt x="394" y="148"/>
                    <a:pt x="478" y="41"/>
                  </a:cubicBezTo>
                  <a:cubicBezTo>
                    <a:pt x="358" y="21"/>
                    <a:pt x="259" y="21"/>
                    <a:pt x="15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50" name="Google Shape;6754;p9">
              <a:extLst>
                <a:ext uri="{FF2B5EF4-FFF2-40B4-BE49-F238E27FC236}">
                  <a16:creationId xmlns:a16="http://schemas.microsoft.com/office/drawing/2014/main" id="{01585C6D-785F-4271-B2A9-FD4501870910}"/>
                </a:ext>
              </a:extLst>
            </p:cNvPr>
            <p:cNvSpPr/>
            <p:nvPr/>
          </p:nvSpPr>
          <p:spPr>
            <a:xfrm>
              <a:off x="4599975" y="3717350"/>
              <a:ext cx="109925" cy="82075"/>
            </a:xfrm>
            <a:custGeom>
              <a:avLst/>
              <a:gdLst/>
              <a:ahLst/>
              <a:cxnLst/>
              <a:rect l="l" t="t" r="r" b="b"/>
              <a:pathLst>
                <a:path w="4397" h="3283" extrusionOk="0">
                  <a:moveTo>
                    <a:pt x="199" y="1"/>
                  </a:moveTo>
                  <a:lnTo>
                    <a:pt x="199" y="1"/>
                  </a:lnTo>
                  <a:cubicBezTo>
                    <a:pt x="1" y="339"/>
                    <a:pt x="418" y="478"/>
                    <a:pt x="379" y="756"/>
                  </a:cubicBezTo>
                  <a:cubicBezTo>
                    <a:pt x="1075" y="1393"/>
                    <a:pt x="1970" y="1731"/>
                    <a:pt x="2666" y="2348"/>
                  </a:cubicBezTo>
                  <a:cubicBezTo>
                    <a:pt x="2702" y="2383"/>
                    <a:pt x="2769" y="2450"/>
                    <a:pt x="2853" y="2450"/>
                  </a:cubicBezTo>
                  <a:cubicBezTo>
                    <a:pt x="2864" y="2450"/>
                    <a:pt x="2874" y="2449"/>
                    <a:pt x="2885" y="2447"/>
                  </a:cubicBezTo>
                  <a:cubicBezTo>
                    <a:pt x="2945" y="2447"/>
                    <a:pt x="2984" y="2467"/>
                    <a:pt x="3004" y="2507"/>
                  </a:cubicBezTo>
                  <a:cubicBezTo>
                    <a:pt x="3084" y="2547"/>
                    <a:pt x="3144" y="2587"/>
                    <a:pt x="3183" y="2646"/>
                  </a:cubicBezTo>
                  <a:cubicBezTo>
                    <a:pt x="3243" y="2686"/>
                    <a:pt x="3283" y="2766"/>
                    <a:pt x="3362" y="2825"/>
                  </a:cubicBezTo>
                  <a:cubicBezTo>
                    <a:pt x="3402" y="2965"/>
                    <a:pt x="3482" y="3084"/>
                    <a:pt x="3641" y="3163"/>
                  </a:cubicBezTo>
                  <a:cubicBezTo>
                    <a:pt x="3681" y="3203"/>
                    <a:pt x="3760" y="3243"/>
                    <a:pt x="3840" y="3263"/>
                  </a:cubicBezTo>
                  <a:cubicBezTo>
                    <a:pt x="3880" y="3283"/>
                    <a:pt x="3900" y="3283"/>
                    <a:pt x="3959" y="3283"/>
                  </a:cubicBezTo>
                  <a:cubicBezTo>
                    <a:pt x="3979" y="3283"/>
                    <a:pt x="4039" y="3263"/>
                    <a:pt x="4059" y="3263"/>
                  </a:cubicBezTo>
                  <a:cubicBezTo>
                    <a:pt x="4198" y="3183"/>
                    <a:pt x="4297" y="3084"/>
                    <a:pt x="4377" y="2945"/>
                  </a:cubicBezTo>
                  <a:cubicBezTo>
                    <a:pt x="4377" y="2925"/>
                    <a:pt x="4397" y="2865"/>
                    <a:pt x="4397" y="2845"/>
                  </a:cubicBezTo>
                  <a:cubicBezTo>
                    <a:pt x="3681" y="2348"/>
                    <a:pt x="3004" y="1751"/>
                    <a:pt x="2248" y="1333"/>
                  </a:cubicBezTo>
                  <a:cubicBezTo>
                    <a:pt x="1512" y="935"/>
                    <a:pt x="975" y="279"/>
                    <a:pt x="1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51" name="Google Shape;6755;p9">
              <a:extLst>
                <a:ext uri="{FF2B5EF4-FFF2-40B4-BE49-F238E27FC236}">
                  <a16:creationId xmlns:a16="http://schemas.microsoft.com/office/drawing/2014/main" id="{29E96171-38E2-4B19-B057-80E1BE50D8A9}"/>
                </a:ext>
              </a:extLst>
            </p:cNvPr>
            <p:cNvSpPr/>
            <p:nvPr/>
          </p:nvSpPr>
          <p:spPr>
            <a:xfrm>
              <a:off x="4537800" y="3686200"/>
              <a:ext cx="80100" cy="50075"/>
            </a:xfrm>
            <a:custGeom>
              <a:avLst/>
              <a:gdLst/>
              <a:ahLst/>
              <a:cxnLst/>
              <a:rect l="l" t="t" r="r" b="b"/>
              <a:pathLst>
                <a:path w="3204" h="2003" extrusionOk="0">
                  <a:moveTo>
                    <a:pt x="256" y="1"/>
                  </a:moveTo>
                  <a:cubicBezTo>
                    <a:pt x="190" y="1"/>
                    <a:pt x="132" y="29"/>
                    <a:pt x="100" y="113"/>
                  </a:cubicBezTo>
                  <a:cubicBezTo>
                    <a:pt x="1" y="391"/>
                    <a:pt x="299" y="451"/>
                    <a:pt x="419" y="630"/>
                  </a:cubicBezTo>
                  <a:cubicBezTo>
                    <a:pt x="1234" y="1087"/>
                    <a:pt x="2070" y="1545"/>
                    <a:pt x="2885" y="2002"/>
                  </a:cubicBezTo>
                  <a:cubicBezTo>
                    <a:pt x="3005" y="1983"/>
                    <a:pt x="3204" y="1983"/>
                    <a:pt x="3064" y="1744"/>
                  </a:cubicBezTo>
                  <a:cubicBezTo>
                    <a:pt x="2925" y="1585"/>
                    <a:pt x="2746" y="1485"/>
                    <a:pt x="2706" y="1247"/>
                  </a:cubicBezTo>
                  <a:cubicBezTo>
                    <a:pt x="2567" y="1187"/>
                    <a:pt x="2448" y="1087"/>
                    <a:pt x="2328" y="968"/>
                  </a:cubicBezTo>
                  <a:cubicBezTo>
                    <a:pt x="1891" y="769"/>
                    <a:pt x="1433" y="610"/>
                    <a:pt x="996" y="411"/>
                  </a:cubicBezTo>
                  <a:cubicBezTo>
                    <a:pt x="797" y="312"/>
                    <a:pt x="598" y="212"/>
                    <a:pt x="439" y="53"/>
                  </a:cubicBezTo>
                  <a:cubicBezTo>
                    <a:pt x="382" y="25"/>
                    <a:pt x="316" y="1"/>
                    <a:pt x="2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52" name="Google Shape;6756;p9">
              <a:extLst>
                <a:ext uri="{FF2B5EF4-FFF2-40B4-BE49-F238E27FC236}">
                  <a16:creationId xmlns:a16="http://schemas.microsoft.com/office/drawing/2014/main" id="{17ACFF96-E505-4777-9590-25883A9F27F3}"/>
                </a:ext>
              </a:extLst>
            </p:cNvPr>
            <p:cNvSpPr/>
            <p:nvPr/>
          </p:nvSpPr>
          <p:spPr>
            <a:xfrm>
              <a:off x="4709375" y="3788475"/>
              <a:ext cx="26900" cy="28850"/>
            </a:xfrm>
            <a:custGeom>
              <a:avLst/>
              <a:gdLst/>
              <a:ahLst/>
              <a:cxnLst/>
              <a:rect l="l" t="t" r="r" b="b"/>
              <a:pathLst>
                <a:path w="1076" h="1154" extrusionOk="0">
                  <a:moveTo>
                    <a:pt x="379" y="0"/>
                  </a:moveTo>
                  <a:cubicBezTo>
                    <a:pt x="279" y="0"/>
                    <a:pt x="180" y="20"/>
                    <a:pt x="81" y="20"/>
                  </a:cubicBezTo>
                  <a:cubicBezTo>
                    <a:pt x="61" y="40"/>
                    <a:pt x="61" y="80"/>
                    <a:pt x="21" y="100"/>
                  </a:cubicBezTo>
                  <a:cubicBezTo>
                    <a:pt x="1" y="318"/>
                    <a:pt x="61" y="537"/>
                    <a:pt x="1" y="736"/>
                  </a:cubicBezTo>
                  <a:cubicBezTo>
                    <a:pt x="1" y="915"/>
                    <a:pt x="100" y="995"/>
                    <a:pt x="260" y="1074"/>
                  </a:cubicBezTo>
                  <a:cubicBezTo>
                    <a:pt x="359" y="1114"/>
                    <a:pt x="458" y="1134"/>
                    <a:pt x="558" y="1154"/>
                  </a:cubicBezTo>
                  <a:lnTo>
                    <a:pt x="657" y="1154"/>
                  </a:lnTo>
                  <a:cubicBezTo>
                    <a:pt x="677" y="1134"/>
                    <a:pt x="717" y="1134"/>
                    <a:pt x="757" y="1134"/>
                  </a:cubicBezTo>
                  <a:cubicBezTo>
                    <a:pt x="876" y="1094"/>
                    <a:pt x="996" y="1015"/>
                    <a:pt x="1075" y="895"/>
                  </a:cubicBezTo>
                  <a:cubicBezTo>
                    <a:pt x="1035" y="617"/>
                    <a:pt x="538" y="577"/>
                    <a:pt x="717" y="199"/>
                  </a:cubicBezTo>
                  <a:cubicBezTo>
                    <a:pt x="657" y="20"/>
                    <a:pt x="478" y="20"/>
                    <a:pt x="3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53" name="Google Shape;6757;p9">
              <a:extLst>
                <a:ext uri="{FF2B5EF4-FFF2-40B4-BE49-F238E27FC236}">
                  <a16:creationId xmlns:a16="http://schemas.microsoft.com/office/drawing/2014/main" id="{75CEBC6A-E4F4-4CC1-B7F0-896AD88F8275}"/>
                </a:ext>
              </a:extLst>
            </p:cNvPr>
            <p:cNvSpPr/>
            <p:nvPr/>
          </p:nvSpPr>
          <p:spPr>
            <a:xfrm>
              <a:off x="3947500" y="4972500"/>
              <a:ext cx="73625" cy="20175"/>
            </a:xfrm>
            <a:custGeom>
              <a:avLst/>
              <a:gdLst/>
              <a:ahLst/>
              <a:cxnLst/>
              <a:rect l="l" t="t" r="r" b="b"/>
              <a:pathLst>
                <a:path w="2945" h="807" extrusionOk="0">
                  <a:moveTo>
                    <a:pt x="766" y="1"/>
                  </a:moveTo>
                  <a:cubicBezTo>
                    <a:pt x="578" y="1"/>
                    <a:pt x="389" y="7"/>
                    <a:pt x="203" y="7"/>
                  </a:cubicBezTo>
                  <a:cubicBezTo>
                    <a:pt x="135" y="7"/>
                    <a:pt x="68" y="6"/>
                    <a:pt x="0" y="4"/>
                  </a:cubicBezTo>
                  <a:lnTo>
                    <a:pt x="0" y="4"/>
                  </a:lnTo>
                  <a:cubicBezTo>
                    <a:pt x="136" y="174"/>
                    <a:pt x="298" y="202"/>
                    <a:pt x="467" y="202"/>
                  </a:cubicBezTo>
                  <a:cubicBezTo>
                    <a:pt x="550" y="202"/>
                    <a:pt x="636" y="195"/>
                    <a:pt x="721" y="195"/>
                  </a:cubicBezTo>
                  <a:cubicBezTo>
                    <a:pt x="766" y="195"/>
                    <a:pt x="811" y="197"/>
                    <a:pt x="856" y="203"/>
                  </a:cubicBezTo>
                  <a:cubicBezTo>
                    <a:pt x="1114" y="223"/>
                    <a:pt x="1333" y="203"/>
                    <a:pt x="1373" y="521"/>
                  </a:cubicBezTo>
                  <a:lnTo>
                    <a:pt x="1413" y="581"/>
                  </a:lnTo>
                  <a:cubicBezTo>
                    <a:pt x="1472" y="620"/>
                    <a:pt x="1537" y="630"/>
                    <a:pt x="1604" y="630"/>
                  </a:cubicBezTo>
                  <a:cubicBezTo>
                    <a:pt x="1671" y="630"/>
                    <a:pt x="1741" y="620"/>
                    <a:pt x="1811" y="620"/>
                  </a:cubicBezTo>
                  <a:cubicBezTo>
                    <a:pt x="1910" y="620"/>
                    <a:pt x="2010" y="620"/>
                    <a:pt x="2109" y="680"/>
                  </a:cubicBezTo>
                  <a:lnTo>
                    <a:pt x="2129" y="720"/>
                  </a:lnTo>
                  <a:cubicBezTo>
                    <a:pt x="2266" y="781"/>
                    <a:pt x="2402" y="807"/>
                    <a:pt x="2539" y="807"/>
                  </a:cubicBezTo>
                  <a:cubicBezTo>
                    <a:pt x="2581" y="807"/>
                    <a:pt x="2624" y="804"/>
                    <a:pt x="2666" y="799"/>
                  </a:cubicBezTo>
                  <a:cubicBezTo>
                    <a:pt x="2885" y="700"/>
                    <a:pt x="2944" y="561"/>
                    <a:pt x="2825" y="362"/>
                  </a:cubicBezTo>
                  <a:lnTo>
                    <a:pt x="2805" y="362"/>
                  </a:lnTo>
                  <a:cubicBezTo>
                    <a:pt x="2527" y="262"/>
                    <a:pt x="2208" y="362"/>
                    <a:pt x="1930" y="183"/>
                  </a:cubicBezTo>
                  <a:cubicBezTo>
                    <a:pt x="1556" y="26"/>
                    <a:pt x="1161" y="1"/>
                    <a:pt x="76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54" name="Google Shape;6758;p9">
              <a:extLst>
                <a:ext uri="{FF2B5EF4-FFF2-40B4-BE49-F238E27FC236}">
                  <a16:creationId xmlns:a16="http://schemas.microsoft.com/office/drawing/2014/main" id="{DB837933-B39A-4943-8444-65DE862BF951}"/>
                </a:ext>
              </a:extLst>
            </p:cNvPr>
            <p:cNvSpPr/>
            <p:nvPr/>
          </p:nvSpPr>
          <p:spPr>
            <a:xfrm>
              <a:off x="3964900" y="4986300"/>
              <a:ext cx="12950" cy="4200"/>
            </a:xfrm>
            <a:custGeom>
              <a:avLst/>
              <a:gdLst/>
              <a:ahLst/>
              <a:cxnLst/>
              <a:rect l="l" t="t" r="r" b="b"/>
              <a:pathLst>
                <a:path w="518" h="168" extrusionOk="0">
                  <a:moveTo>
                    <a:pt x="307" y="0"/>
                  </a:moveTo>
                  <a:cubicBezTo>
                    <a:pt x="189" y="0"/>
                    <a:pt x="75" y="24"/>
                    <a:pt x="1" y="148"/>
                  </a:cubicBezTo>
                  <a:lnTo>
                    <a:pt x="60" y="168"/>
                  </a:lnTo>
                  <a:lnTo>
                    <a:pt x="140" y="168"/>
                  </a:lnTo>
                  <a:cubicBezTo>
                    <a:pt x="299" y="128"/>
                    <a:pt x="438" y="128"/>
                    <a:pt x="518" y="9"/>
                  </a:cubicBezTo>
                  <a:cubicBezTo>
                    <a:pt x="451" y="9"/>
                    <a:pt x="378" y="0"/>
                    <a:pt x="30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55" name="Google Shape;6759;p9">
              <a:extLst>
                <a:ext uri="{FF2B5EF4-FFF2-40B4-BE49-F238E27FC236}">
                  <a16:creationId xmlns:a16="http://schemas.microsoft.com/office/drawing/2014/main" id="{26CFC156-A0C7-4088-84C8-1EF649904968}"/>
                </a:ext>
              </a:extLst>
            </p:cNvPr>
            <p:cNvSpPr/>
            <p:nvPr/>
          </p:nvSpPr>
          <p:spPr>
            <a:xfrm>
              <a:off x="3876375" y="4599600"/>
              <a:ext cx="5500" cy="13950"/>
            </a:xfrm>
            <a:custGeom>
              <a:avLst/>
              <a:gdLst/>
              <a:ahLst/>
              <a:cxnLst/>
              <a:rect l="l" t="t" r="r" b="b"/>
              <a:pathLst>
                <a:path w="220" h="558" extrusionOk="0">
                  <a:moveTo>
                    <a:pt x="180" y="0"/>
                  </a:moveTo>
                  <a:cubicBezTo>
                    <a:pt x="60" y="159"/>
                    <a:pt x="1" y="358"/>
                    <a:pt x="1" y="557"/>
                  </a:cubicBezTo>
                  <a:cubicBezTo>
                    <a:pt x="220" y="418"/>
                    <a:pt x="200" y="199"/>
                    <a:pt x="18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56" name="Google Shape;6760;p9">
              <a:extLst>
                <a:ext uri="{FF2B5EF4-FFF2-40B4-BE49-F238E27FC236}">
                  <a16:creationId xmlns:a16="http://schemas.microsoft.com/office/drawing/2014/main" id="{E5F9F6ED-1281-4C4D-90D0-DF4EC2D7BE6F}"/>
                </a:ext>
              </a:extLst>
            </p:cNvPr>
            <p:cNvSpPr/>
            <p:nvPr/>
          </p:nvSpPr>
          <p:spPr>
            <a:xfrm>
              <a:off x="3880350" y="4594125"/>
              <a:ext cx="4000" cy="6000"/>
            </a:xfrm>
            <a:custGeom>
              <a:avLst/>
              <a:gdLst/>
              <a:ahLst/>
              <a:cxnLst/>
              <a:rect l="l" t="t" r="r" b="b"/>
              <a:pathLst>
                <a:path w="160" h="240" extrusionOk="0">
                  <a:moveTo>
                    <a:pt x="160" y="0"/>
                  </a:moveTo>
                  <a:cubicBezTo>
                    <a:pt x="61" y="20"/>
                    <a:pt x="21" y="100"/>
                    <a:pt x="1" y="219"/>
                  </a:cubicBezTo>
                  <a:cubicBezTo>
                    <a:pt x="61" y="219"/>
                    <a:pt x="120" y="239"/>
                    <a:pt x="160" y="239"/>
                  </a:cubicBezTo>
                  <a:lnTo>
                    <a:pt x="16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57" name="Google Shape;6761;p9">
              <a:extLst>
                <a:ext uri="{FF2B5EF4-FFF2-40B4-BE49-F238E27FC236}">
                  <a16:creationId xmlns:a16="http://schemas.microsoft.com/office/drawing/2014/main" id="{84E062FC-6305-4205-859C-729E3C638E8E}"/>
                </a:ext>
              </a:extLst>
            </p:cNvPr>
            <p:cNvSpPr/>
            <p:nvPr/>
          </p:nvSpPr>
          <p:spPr>
            <a:xfrm>
              <a:off x="5461825" y="4165525"/>
              <a:ext cx="82525" cy="31625"/>
            </a:xfrm>
            <a:custGeom>
              <a:avLst/>
              <a:gdLst/>
              <a:ahLst/>
              <a:cxnLst/>
              <a:rect l="l" t="t" r="r" b="b"/>
              <a:pathLst>
                <a:path w="3301" h="1265" extrusionOk="0">
                  <a:moveTo>
                    <a:pt x="2937" y="0"/>
                  </a:moveTo>
                  <a:cubicBezTo>
                    <a:pt x="2430" y="0"/>
                    <a:pt x="1951" y="111"/>
                    <a:pt x="1512" y="355"/>
                  </a:cubicBezTo>
                  <a:cubicBezTo>
                    <a:pt x="1394" y="527"/>
                    <a:pt x="1256" y="567"/>
                    <a:pt x="1113" y="567"/>
                  </a:cubicBezTo>
                  <a:cubicBezTo>
                    <a:pt x="991" y="567"/>
                    <a:pt x="865" y="538"/>
                    <a:pt x="747" y="538"/>
                  </a:cubicBezTo>
                  <a:cubicBezTo>
                    <a:pt x="703" y="538"/>
                    <a:pt x="659" y="542"/>
                    <a:pt x="617" y="554"/>
                  </a:cubicBezTo>
                  <a:cubicBezTo>
                    <a:pt x="359" y="614"/>
                    <a:pt x="1" y="554"/>
                    <a:pt x="219" y="1011"/>
                  </a:cubicBezTo>
                  <a:cubicBezTo>
                    <a:pt x="420" y="1117"/>
                    <a:pt x="631" y="1138"/>
                    <a:pt x="848" y="1138"/>
                  </a:cubicBezTo>
                  <a:cubicBezTo>
                    <a:pt x="999" y="1138"/>
                    <a:pt x="1152" y="1128"/>
                    <a:pt x="1306" y="1128"/>
                  </a:cubicBezTo>
                  <a:cubicBezTo>
                    <a:pt x="1348" y="1128"/>
                    <a:pt x="1391" y="1129"/>
                    <a:pt x="1433" y="1131"/>
                  </a:cubicBezTo>
                  <a:cubicBezTo>
                    <a:pt x="1711" y="1131"/>
                    <a:pt x="1990" y="1151"/>
                    <a:pt x="2248" y="1230"/>
                  </a:cubicBezTo>
                  <a:cubicBezTo>
                    <a:pt x="2367" y="1247"/>
                    <a:pt x="2490" y="1264"/>
                    <a:pt x="2611" y="1264"/>
                  </a:cubicBezTo>
                  <a:cubicBezTo>
                    <a:pt x="2774" y="1264"/>
                    <a:pt x="2936" y="1233"/>
                    <a:pt x="3084" y="1131"/>
                  </a:cubicBezTo>
                  <a:cubicBezTo>
                    <a:pt x="3144" y="1051"/>
                    <a:pt x="3144" y="972"/>
                    <a:pt x="3104" y="872"/>
                  </a:cubicBezTo>
                  <a:cubicBezTo>
                    <a:pt x="3024" y="733"/>
                    <a:pt x="2905" y="713"/>
                    <a:pt x="2746" y="713"/>
                  </a:cubicBezTo>
                  <a:cubicBezTo>
                    <a:pt x="2708" y="561"/>
                    <a:pt x="2634" y="373"/>
                    <a:pt x="2885" y="373"/>
                  </a:cubicBezTo>
                  <a:cubicBezTo>
                    <a:pt x="2898" y="373"/>
                    <a:pt x="2911" y="374"/>
                    <a:pt x="2925" y="375"/>
                  </a:cubicBezTo>
                  <a:cubicBezTo>
                    <a:pt x="2952" y="379"/>
                    <a:pt x="2977" y="381"/>
                    <a:pt x="3000" y="381"/>
                  </a:cubicBezTo>
                  <a:cubicBezTo>
                    <a:pt x="3207" y="381"/>
                    <a:pt x="3301" y="231"/>
                    <a:pt x="3283" y="17"/>
                  </a:cubicBezTo>
                  <a:cubicBezTo>
                    <a:pt x="3166" y="6"/>
                    <a:pt x="3051" y="0"/>
                    <a:pt x="293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58" name="Google Shape;6762;p9">
              <a:extLst>
                <a:ext uri="{FF2B5EF4-FFF2-40B4-BE49-F238E27FC236}">
                  <a16:creationId xmlns:a16="http://schemas.microsoft.com/office/drawing/2014/main" id="{4706C7FE-947F-46A1-A082-E9EC3C05BF5E}"/>
                </a:ext>
              </a:extLst>
            </p:cNvPr>
            <p:cNvSpPr/>
            <p:nvPr/>
          </p:nvSpPr>
          <p:spPr>
            <a:xfrm>
              <a:off x="5538900" y="4182150"/>
              <a:ext cx="71150" cy="14975"/>
            </a:xfrm>
            <a:custGeom>
              <a:avLst/>
              <a:gdLst/>
              <a:ahLst/>
              <a:cxnLst/>
              <a:rect l="l" t="t" r="r" b="b"/>
              <a:pathLst>
                <a:path w="2846" h="599" extrusionOk="0">
                  <a:moveTo>
                    <a:pt x="2338" y="1"/>
                  </a:moveTo>
                  <a:cubicBezTo>
                    <a:pt x="2208" y="1"/>
                    <a:pt x="2076" y="20"/>
                    <a:pt x="1950" y="28"/>
                  </a:cubicBezTo>
                  <a:cubicBezTo>
                    <a:pt x="1314" y="88"/>
                    <a:pt x="657" y="167"/>
                    <a:pt x="21" y="207"/>
                  </a:cubicBezTo>
                  <a:cubicBezTo>
                    <a:pt x="21" y="287"/>
                    <a:pt x="1" y="327"/>
                    <a:pt x="1" y="386"/>
                  </a:cubicBezTo>
                  <a:cubicBezTo>
                    <a:pt x="299" y="545"/>
                    <a:pt x="598" y="598"/>
                    <a:pt x="897" y="598"/>
                  </a:cubicBezTo>
                  <a:cubicBezTo>
                    <a:pt x="1495" y="598"/>
                    <a:pt x="2096" y="386"/>
                    <a:pt x="2706" y="386"/>
                  </a:cubicBezTo>
                  <a:cubicBezTo>
                    <a:pt x="2786" y="327"/>
                    <a:pt x="2826" y="267"/>
                    <a:pt x="2846" y="187"/>
                  </a:cubicBezTo>
                  <a:cubicBezTo>
                    <a:pt x="2695" y="37"/>
                    <a:pt x="2518" y="1"/>
                    <a:pt x="23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59" name="Google Shape;6763;p9">
              <a:extLst>
                <a:ext uri="{FF2B5EF4-FFF2-40B4-BE49-F238E27FC236}">
                  <a16:creationId xmlns:a16="http://schemas.microsoft.com/office/drawing/2014/main" id="{C9ABFC65-3A2B-49AF-8102-60496B054347}"/>
                </a:ext>
              </a:extLst>
            </p:cNvPr>
            <p:cNvSpPr/>
            <p:nvPr/>
          </p:nvSpPr>
          <p:spPr>
            <a:xfrm>
              <a:off x="5542400" y="4156475"/>
              <a:ext cx="15425" cy="12800"/>
            </a:xfrm>
            <a:custGeom>
              <a:avLst/>
              <a:gdLst/>
              <a:ahLst/>
              <a:cxnLst/>
              <a:rect l="l" t="t" r="r" b="b"/>
              <a:pathLst>
                <a:path w="617" h="512" extrusionOk="0">
                  <a:moveTo>
                    <a:pt x="259" y="1"/>
                  </a:moveTo>
                  <a:cubicBezTo>
                    <a:pt x="159" y="60"/>
                    <a:pt x="80" y="140"/>
                    <a:pt x="0" y="220"/>
                  </a:cubicBezTo>
                  <a:cubicBezTo>
                    <a:pt x="0" y="279"/>
                    <a:pt x="20" y="319"/>
                    <a:pt x="20" y="359"/>
                  </a:cubicBezTo>
                  <a:cubicBezTo>
                    <a:pt x="132" y="401"/>
                    <a:pt x="254" y="512"/>
                    <a:pt x="357" y="512"/>
                  </a:cubicBezTo>
                  <a:cubicBezTo>
                    <a:pt x="401" y="512"/>
                    <a:pt x="442" y="492"/>
                    <a:pt x="478" y="438"/>
                  </a:cubicBezTo>
                  <a:cubicBezTo>
                    <a:pt x="617" y="220"/>
                    <a:pt x="378" y="120"/>
                    <a:pt x="25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60" name="Google Shape;6764;p9">
              <a:extLst>
                <a:ext uri="{FF2B5EF4-FFF2-40B4-BE49-F238E27FC236}">
                  <a16:creationId xmlns:a16="http://schemas.microsoft.com/office/drawing/2014/main" id="{FB5D6A0D-D550-4538-BF8A-7615EA70CC8A}"/>
                </a:ext>
              </a:extLst>
            </p:cNvPr>
            <p:cNvSpPr/>
            <p:nvPr/>
          </p:nvSpPr>
          <p:spPr>
            <a:xfrm>
              <a:off x="5607550" y="4186325"/>
              <a:ext cx="14925" cy="15450"/>
            </a:xfrm>
            <a:custGeom>
              <a:avLst/>
              <a:gdLst/>
              <a:ahLst/>
              <a:cxnLst/>
              <a:rect l="l" t="t" r="r" b="b"/>
              <a:pathLst>
                <a:path w="597" h="618" extrusionOk="0">
                  <a:moveTo>
                    <a:pt x="80" y="0"/>
                  </a:moveTo>
                  <a:cubicBezTo>
                    <a:pt x="80" y="20"/>
                    <a:pt x="60" y="40"/>
                    <a:pt x="40" y="80"/>
                  </a:cubicBezTo>
                  <a:cubicBezTo>
                    <a:pt x="0" y="398"/>
                    <a:pt x="179" y="537"/>
                    <a:pt x="478" y="617"/>
                  </a:cubicBezTo>
                  <a:cubicBezTo>
                    <a:pt x="537" y="597"/>
                    <a:pt x="557" y="597"/>
                    <a:pt x="597" y="577"/>
                  </a:cubicBezTo>
                  <a:cubicBezTo>
                    <a:pt x="577" y="478"/>
                    <a:pt x="577" y="378"/>
                    <a:pt x="557" y="279"/>
                  </a:cubicBezTo>
                  <a:cubicBezTo>
                    <a:pt x="497" y="219"/>
                    <a:pt x="438" y="179"/>
                    <a:pt x="378" y="120"/>
                  </a:cubicBezTo>
                  <a:cubicBezTo>
                    <a:pt x="279" y="80"/>
                    <a:pt x="179" y="40"/>
                    <a:pt x="8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61" name="Google Shape;6765;p9">
              <a:extLst>
                <a:ext uri="{FF2B5EF4-FFF2-40B4-BE49-F238E27FC236}">
                  <a16:creationId xmlns:a16="http://schemas.microsoft.com/office/drawing/2014/main" id="{E0D4A56D-114D-45A9-9434-DA99E00CF232}"/>
                </a:ext>
              </a:extLst>
            </p:cNvPr>
            <p:cNvSpPr/>
            <p:nvPr/>
          </p:nvSpPr>
          <p:spPr>
            <a:xfrm>
              <a:off x="5402150" y="4370100"/>
              <a:ext cx="152200" cy="29775"/>
            </a:xfrm>
            <a:custGeom>
              <a:avLst/>
              <a:gdLst/>
              <a:ahLst/>
              <a:cxnLst/>
              <a:rect l="l" t="t" r="r" b="b"/>
              <a:pathLst>
                <a:path w="6088" h="1191" extrusionOk="0">
                  <a:moveTo>
                    <a:pt x="5192" y="0"/>
                  </a:moveTo>
                  <a:cubicBezTo>
                    <a:pt x="5109" y="0"/>
                    <a:pt x="5023" y="23"/>
                    <a:pt x="4934" y="89"/>
                  </a:cubicBezTo>
                  <a:cubicBezTo>
                    <a:pt x="3502" y="89"/>
                    <a:pt x="2089" y="348"/>
                    <a:pt x="637" y="348"/>
                  </a:cubicBezTo>
                  <a:cubicBezTo>
                    <a:pt x="418" y="348"/>
                    <a:pt x="219" y="507"/>
                    <a:pt x="0" y="587"/>
                  </a:cubicBezTo>
                  <a:cubicBezTo>
                    <a:pt x="299" y="925"/>
                    <a:pt x="816" y="845"/>
                    <a:pt x="1154" y="1124"/>
                  </a:cubicBezTo>
                  <a:cubicBezTo>
                    <a:pt x="1342" y="1172"/>
                    <a:pt x="1527" y="1191"/>
                    <a:pt x="1710" y="1191"/>
                  </a:cubicBezTo>
                  <a:cubicBezTo>
                    <a:pt x="2360" y="1191"/>
                    <a:pt x="2984" y="947"/>
                    <a:pt x="3621" y="885"/>
                  </a:cubicBezTo>
                  <a:cubicBezTo>
                    <a:pt x="4034" y="842"/>
                    <a:pt x="4416" y="708"/>
                    <a:pt x="4812" y="708"/>
                  </a:cubicBezTo>
                  <a:cubicBezTo>
                    <a:pt x="4969" y="708"/>
                    <a:pt x="5128" y="729"/>
                    <a:pt x="5292" y="786"/>
                  </a:cubicBezTo>
                  <a:cubicBezTo>
                    <a:pt x="5431" y="786"/>
                    <a:pt x="5590" y="746"/>
                    <a:pt x="5670" y="587"/>
                  </a:cubicBezTo>
                  <a:cubicBezTo>
                    <a:pt x="5988" y="388"/>
                    <a:pt x="6088" y="149"/>
                    <a:pt x="5590" y="89"/>
                  </a:cubicBezTo>
                  <a:cubicBezTo>
                    <a:pt x="5465" y="64"/>
                    <a:pt x="5333" y="0"/>
                    <a:pt x="51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62" name="Google Shape;6766;p9">
              <a:extLst>
                <a:ext uri="{FF2B5EF4-FFF2-40B4-BE49-F238E27FC236}">
                  <a16:creationId xmlns:a16="http://schemas.microsoft.com/office/drawing/2014/main" id="{3D6F189F-8FAD-415C-9841-6D867944DFF1}"/>
                </a:ext>
              </a:extLst>
            </p:cNvPr>
            <p:cNvSpPr/>
            <p:nvPr/>
          </p:nvSpPr>
          <p:spPr>
            <a:xfrm>
              <a:off x="5387225" y="4397675"/>
              <a:ext cx="111925" cy="41075"/>
            </a:xfrm>
            <a:custGeom>
              <a:avLst/>
              <a:gdLst/>
              <a:ahLst/>
              <a:cxnLst/>
              <a:rect l="l" t="t" r="r" b="b"/>
              <a:pathLst>
                <a:path w="4477" h="1643" extrusionOk="0">
                  <a:moveTo>
                    <a:pt x="3800" y="1"/>
                  </a:moveTo>
                  <a:cubicBezTo>
                    <a:pt x="3522" y="1"/>
                    <a:pt x="3243" y="1"/>
                    <a:pt x="2985" y="21"/>
                  </a:cubicBezTo>
                  <a:lnTo>
                    <a:pt x="2607" y="100"/>
                  </a:lnTo>
                  <a:cubicBezTo>
                    <a:pt x="2115" y="223"/>
                    <a:pt x="1640" y="346"/>
                    <a:pt x="1138" y="346"/>
                  </a:cubicBezTo>
                  <a:cubicBezTo>
                    <a:pt x="1071" y="346"/>
                    <a:pt x="1004" y="344"/>
                    <a:pt x="936" y="339"/>
                  </a:cubicBezTo>
                  <a:cubicBezTo>
                    <a:pt x="757" y="339"/>
                    <a:pt x="558" y="379"/>
                    <a:pt x="418" y="478"/>
                  </a:cubicBezTo>
                  <a:cubicBezTo>
                    <a:pt x="239" y="677"/>
                    <a:pt x="1" y="916"/>
                    <a:pt x="498" y="976"/>
                  </a:cubicBezTo>
                  <a:cubicBezTo>
                    <a:pt x="771" y="993"/>
                    <a:pt x="1015" y="1127"/>
                    <a:pt x="1280" y="1127"/>
                  </a:cubicBezTo>
                  <a:cubicBezTo>
                    <a:pt x="1324" y="1127"/>
                    <a:pt x="1368" y="1123"/>
                    <a:pt x="1413" y="1115"/>
                  </a:cubicBezTo>
                  <a:cubicBezTo>
                    <a:pt x="1432" y="1116"/>
                    <a:pt x="1450" y="1116"/>
                    <a:pt x="1469" y="1116"/>
                  </a:cubicBezTo>
                  <a:cubicBezTo>
                    <a:pt x="1646" y="1116"/>
                    <a:pt x="1836" y="1082"/>
                    <a:pt x="2019" y="1082"/>
                  </a:cubicBezTo>
                  <a:cubicBezTo>
                    <a:pt x="2277" y="1082"/>
                    <a:pt x="2519" y="1149"/>
                    <a:pt x="2686" y="1473"/>
                  </a:cubicBezTo>
                  <a:cubicBezTo>
                    <a:pt x="2786" y="1315"/>
                    <a:pt x="2846" y="1258"/>
                    <a:pt x="2884" y="1258"/>
                  </a:cubicBezTo>
                  <a:cubicBezTo>
                    <a:pt x="2975" y="1258"/>
                    <a:pt x="2940" y="1584"/>
                    <a:pt x="3024" y="1612"/>
                  </a:cubicBezTo>
                  <a:cubicBezTo>
                    <a:pt x="3061" y="1634"/>
                    <a:pt x="3092" y="1643"/>
                    <a:pt x="3120" y="1643"/>
                  </a:cubicBezTo>
                  <a:cubicBezTo>
                    <a:pt x="3168" y="1643"/>
                    <a:pt x="3205" y="1617"/>
                    <a:pt x="3243" y="1592"/>
                  </a:cubicBezTo>
                  <a:cubicBezTo>
                    <a:pt x="3303" y="1473"/>
                    <a:pt x="3243" y="1314"/>
                    <a:pt x="3382" y="1214"/>
                  </a:cubicBezTo>
                  <a:lnTo>
                    <a:pt x="3442" y="617"/>
                  </a:lnTo>
                  <a:cubicBezTo>
                    <a:pt x="3528" y="481"/>
                    <a:pt x="3643" y="454"/>
                    <a:pt x="3763" y="454"/>
                  </a:cubicBezTo>
                  <a:cubicBezTo>
                    <a:pt x="3840" y="454"/>
                    <a:pt x="3918" y="465"/>
                    <a:pt x="3993" y="465"/>
                  </a:cubicBezTo>
                  <a:cubicBezTo>
                    <a:pt x="4075" y="465"/>
                    <a:pt x="4153" y="452"/>
                    <a:pt x="4218" y="399"/>
                  </a:cubicBezTo>
                  <a:cubicBezTo>
                    <a:pt x="4248" y="414"/>
                    <a:pt x="4282" y="420"/>
                    <a:pt x="4316" y="420"/>
                  </a:cubicBezTo>
                  <a:cubicBezTo>
                    <a:pt x="4371" y="420"/>
                    <a:pt x="4427" y="403"/>
                    <a:pt x="4477" y="379"/>
                  </a:cubicBezTo>
                  <a:cubicBezTo>
                    <a:pt x="4317" y="200"/>
                    <a:pt x="4099" y="140"/>
                    <a:pt x="3920" y="21"/>
                  </a:cubicBezTo>
                  <a:cubicBezTo>
                    <a:pt x="3880" y="1"/>
                    <a:pt x="3840" y="1"/>
                    <a:pt x="38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63" name="Google Shape;6767;p9">
              <a:extLst>
                <a:ext uri="{FF2B5EF4-FFF2-40B4-BE49-F238E27FC236}">
                  <a16:creationId xmlns:a16="http://schemas.microsoft.com/office/drawing/2014/main" id="{762FCF32-D2B6-4180-8903-76B31C09ACA1}"/>
                </a:ext>
              </a:extLst>
            </p:cNvPr>
            <p:cNvSpPr/>
            <p:nvPr/>
          </p:nvSpPr>
          <p:spPr>
            <a:xfrm>
              <a:off x="5567250" y="4336350"/>
              <a:ext cx="40825" cy="53450"/>
            </a:xfrm>
            <a:custGeom>
              <a:avLst/>
              <a:gdLst/>
              <a:ahLst/>
              <a:cxnLst/>
              <a:rect l="l" t="t" r="r" b="b"/>
              <a:pathLst>
                <a:path w="1633" h="2138" extrusionOk="0">
                  <a:moveTo>
                    <a:pt x="408" y="1"/>
                  </a:moveTo>
                  <a:cubicBezTo>
                    <a:pt x="365" y="1"/>
                    <a:pt x="322" y="11"/>
                    <a:pt x="279" y="47"/>
                  </a:cubicBezTo>
                  <a:cubicBezTo>
                    <a:pt x="299" y="544"/>
                    <a:pt x="578" y="902"/>
                    <a:pt x="1015" y="1240"/>
                  </a:cubicBezTo>
                  <a:cubicBezTo>
                    <a:pt x="637" y="1260"/>
                    <a:pt x="359" y="1260"/>
                    <a:pt x="80" y="1280"/>
                  </a:cubicBezTo>
                  <a:cubicBezTo>
                    <a:pt x="1" y="1579"/>
                    <a:pt x="279" y="1658"/>
                    <a:pt x="458" y="1758"/>
                  </a:cubicBezTo>
                  <a:cubicBezTo>
                    <a:pt x="697" y="1758"/>
                    <a:pt x="797" y="1897"/>
                    <a:pt x="797" y="2136"/>
                  </a:cubicBezTo>
                  <a:cubicBezTo>
                    <a:pt x="810" y="2137"/>
                    <a:pt x="824" y="2138"/>
                    <a:pt x="838" y="2138"/>
                  </a:cubicBezTo>
                  <a:cubicBezTo>
                    <a:pt x="1015" y="2138"/>
                    <a:pt x="1250" y="2029"/>
                    <a:pt x="1194" y="1937"/>
                  </a:cubicBezTo>
                  <a:cubicBezTo>
                    <a:pt x="956" y="1499"/>
                    <a:pt x="1473" y="1638"/>
                    <a:pt x="1493" y="1439"/>
                  </a:cubicBezTo>
                  <a:cubicBezTo>
                    <a:pt x="1493" y="1141"/>
                    <a:pt x="1632" y="803"/>
                    <a:pt x="1314" y="564"/>
                  </a:cubicBezTo>
                  <a:cubicBezTo>
                    <a:pt x="1261" y="578"/>
                    <a:pt x="1214" y="585"/>
                    <a:pt x="1171" y="585"/>
                  </a:cubicBezTo>
                  <a:cubicBezTo>
                    <a:pt x="860" y="585"/>
                    <a:pt x="795" y="234"/>
                    <a:pt x="637" y="7"/>
                  </a:cubicBezTo>
                  <a:cubicBezTo>
                    <a:pt x="615" y="14"/>
                    <a:pt x="594" y="17"/>
                    <a:pt x="572" y="17"/>
                  </a:cubicBezTo>
                  <a:cubicBezTo>
                    <a:pt x="517" y="17"/>
                    <a:pt x="463" y="1"/>
                    <a:pt x="40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64" name="Google Shape;6768;p9">
              <a:extLst>
                <a:ext uri="{FF2B5EF4-FFF2-40B4-BE49-F238E27FC236}">
                  <a16:creationId xmlns:a16="http://schemas.microsoft.com/office/drawing/2014/main" id="{0FAC20CA-0644-4170-B9EC-AFA599CDF07B}"/>
                </a:ext>
              </a:extLst>
            </p:cNvPr>
            <p:cNvSpPr/>
            <p:nvPr/>
          </p:nvSpPr>
          <p:spPr>
            <a:xfrm>
              <a:off x="5406625" y="4387400"/>
              <a:ext cx="101475" cy="17825"/>
            </a:xfrm>
            <a:custGeom>
              <a:avLst/>
              <a:gdLst/>
              <a:ahLst/>
              <a:cxnLst/>
              <a:rect l="l" t="t" r="r" b="b"/>
              <a:pathLst>
                <a:path w="4059" h="713" extrusionOk="0">
                  <a:moveTo>
                    <a:pt x="3878" y="1"/>
                  </a:moveTo>
                  <a:cubicBezTo>
                    <a:pt x="3775" y="1"/>
                    <a:pt x="3647" y="72"/>
                    <a:pt x="3541" y="94"/>
                  </a:cubicBezTo>
                  <a:cubicBezTo>
                    <a:pt x="3464" y="88"/>
                    <a:pt x="3386" y="86"/>
                    <a:pt x="3309" y="86"/>
                  </a:cubicBezTo>
                  <a:cubicBezTo>
                    <a:pt x="2619" y="86"/>
                    <a:pt x="1949" y="272"/>
                    <a:pt x="1261" y="272"/>
                  </a:cubicBezTo>
                  <a:cubicBezTo>
                    <a:pt x="1140" y="272"/>
                    <a:pt x="1018" y="266"/>
                    <a:pt x="896" y="253"/>
                  </a:cubicBezTo>
                  <a:cubicBezTo>
                    <a:pt x="731" y="201"/>
                    <a:pt x="562" y="118"/>
                    <a:pt x="403" y="118"/>
                  </a:cubicBezTo>
                  <a:cubicBezTo>
                    <a:pt x="255" y="118"/>
                    <a:pt x="116" y="191"/>
                    <a:pt x="1" y="432"/>
                  </a:cubicBezTo>
                  <a:cubicBezTo>
                    <a:pt x="235" y="644"/>
                    <a:pt x="491" y="681"/>
                    <a:pt x="753" y="681"/>
                  </a:cubicBezTo>
                  <a:cubicBezTo>
                    <a:pt x="889" y="681"/>
                    <a:pt x="1026" y="671"/>
                    <a:pt x="1162" y="671"/>
                  </a:cubicBezTo>
                  <a:cubicBezTo>
                    <a:pt x="1253" y="671"/>
                    <a:pt x="1344" y="675"/>
                    <a:pt x="1433" y="690"/>
                  </a:cubicBezTo>
                  <a:cubicBezTo>
                    <a:pt x="1506" y="699"/>
                    <a:pt x="1588" y="713"/>
                    <a:pt x="1673" y="713"/>
                  </a:cubicBezTo>
                  <a:cubicBezTo>
                    <a:pt x="1772" y="713"/>
                    <a:pt x="1874" y="695"/>
                    <a:pt x="1970" y="631"/>
                  </a:cubicBezTo>
                  <a:cubicBezTo>
                    <a:pt x="2069" y="611"/>
                    <a:pt x="2169" y="611"/>
                    <a:pt x="2268" y="611"/>
                  </a:cubicBezTo>
                  <a:cubicBezTo>
                    <a:pt x="2368" y="539"/>
                    <a:pt x="2481" y="524"/>
                    <a:pt x="2597" y="524"/>
                  </a:cubicBezTo>
                  <a:cubicBezTo>
                    <a:pt x="2680" y="524"/>
                    <a:pt x="2765" y="532"/>
                    <a:pt x="2847" y="532"/>
                  </a:cubicBezTo>
                  <a:cubicBezTo>
                    <a:pt x="2969" y="532"/>
                    <a:pt x="3085" y="515"/>
                    <a:pt x="3183" y="432"/>
                  </a:cubicBezTo>
                  <a:cubicBezTo>
                    <a:pt x="3324" y="301"/>
                    <a:pt x="3489" y="290"/>
                    <a:pt x="3655" y="290"/>
                  </a:cubicBezTo>
                  <a:cubicBezTo>
                    <a:pt x="3692" y="290"/>
                    <a:pt x="3729" y="290"/>
                    <a:pt x="3765" y="290"/>
                  </a:cubicBezTo>
                  <a:cubicBezTo>
                    <a:pt x="3866" y="290"/>
                    <a:pt x="3966" y="286"/>
                    <a:pt x="4059" y="253"/>
                  </a:cubicBezTo>
                  <a:cubicBezTo>
                    <a:pt x="4040" y="57"/>
                    <a:pt x="3969" y="1"/>
                    <a:pt x="38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65" name="Google Shape;6769;p9">
              <a:extLst>
                <a:ext uri="{FF2B5EF4-FFF2-40B4-BE49-F238E27FC236}">
                  <a16:creationId xmlns:a16="http://schemas.microsoft.com/office/drawing/2014/main" id="{98B810FC-7197-472E-AEF4-505648C08857}"/>
                </a:ext>
              </a:extLst>
            </p:cNvPr>
            <p:cNvSpPr/>
            <p:nvPr/>
          </p:nvSpPr>
          <p:spPr>
            <a:xfrm>
              <a:off x="5525475" y="4365825"/>
              <a:ext cx="53250" cy="18950"/>
            </a:xfrm>
            <a:custGeom>
              <a:avLst/>
              <a:gdLst/>
              <a:ahLst/>
              <a:cxnLst/>
              <a:rect l="l" t="t" r="r" b="b"/>
              <a:pathLst>
                <a:path w="2130" h="758" extrusionOk="0">
                  <a:moveTo>
                    <a:pt x="1175" y="1"/>
                  </a:moveTo>
                  <a:cubicBezTo>
                    <a:pt x="779" y="1"/>
                    <a:pt x="390" y="126"/>
                    <a:pt x="1" y="260"/>
                  </a:cubicBezTo>
                  <a:cubicBezTo>
                    <a:pt x="164" y="296"/>
                    <a:pt x="343" y="382"/>
                    <a:pt x="509" y="382"/>
                  </a:cubicBezTo>
                  <a:cubicBezTo>
                    <a:pt x="526" y="382"/>
                    <a:pt x="542" y="381"/>
                    <a:pt x="558" y="380"/>
                  </a:cubicBezTo>
                  <a:cubicBezTo>
                    <a:pt x="608" y="374"/>
                    <a:pt x="649" y="371"/>
                    <a:pt x="684" y="371"/>
                  </a:cubicBezTo>
                  <a:cubicBezTo>
                    <a:pt x="998" y="371"/>
                    <a:pt x="751" y="596"/>
                    <a:pt x="697" y="758"/>
                  </a:cubicBezTo>
                  <a:cubicBezTo>
                    <a:pt x="1175" y="698"/>
                    <a:pt x="1652" y="618"/>
                    <a:pt x="2129" y="579"/>
                  </a:cubicBezTo>
                  <a:cubicBezTo>
                    <a:pt x="1990" y="419"/>
                    <a:pt x="1871" y="260"/>
                    <a:pt x="1751" y="101"/>
                  </a:cubicBezTo>
                  <a:cubicBezTo>
                    <a:pt x="1557" y="30"/>
                    <a:pt x="1365" y="1"/>
                    <a:pt x="11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66" name="Google Shape;6770;p9">
              <a:extLst>
                <a:ext uri="{FF2B5EF4-FFF2-40B4-BE49-F238E27FC236}">
                  <a16:creationId xmlns:a16="http://schemas.microsoft.com/office/drawing/2014/main" id="{E7F32857-F65C-4B30-B4D6-078F9DEE316B}"/>
                </a:ext>
              </a:extLst>
            </p:cNvPr>
            <p:cNvSpPr/>
            <p:nvPr/>
          </p:nvSpPr>
          <p:spPr>
            <a:xfrm>
              <a:off x="5494650" y="4384050"/>
              <a:ext cx="38825" cy="9175"/>
            </a:xfrm>
            <a:custGeom>
              <a:avLst/>
              <a:gdLst/>
              <a:ahLst/>
              <a:cxnLst/>
              <a:rect l="l" t="t" r="r" b="b"/>
              <a:pathLst>
                <a:path w="1553" h="367" extrusionOk="0">
                  <a:moveTo>
                    <a:pt x="822" y="1"/>
                  </a:moveTo>
                  <a:cubicBezTo>
                    <a:pt x="548" y="1"/>
                    <a:pt x="274" y="72"/>
                    <a:pt x="1" y="188"/>
                  </a:cubicBezTo>
                  <a:cubicBezTo>
                    <a:pt x="180" y="228"/>
                    <a:pt x="398" y="148"/>
                    <a:pt x="518" y="367"/>
                  </a:cubicBezTo>
                  <a:cubicBezTo>
                    <a:pt x="876" y="327"/>
                    <a:pt x="1214" y="267"/>
                    <a:pt x="1552" y="188"/>
                  </a:cubicBezTo>
                  <a:cubicBezTo>
                    <a:pt x="1309" y="57"/>
                    <a:pt x="1066" y="1"/>
                    <a:pt x="8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67" name="Google Shape;6771;p9">
              <a:extLst>
                <a:ext uri="{FF2B5EF4-FFF2-40B4-BE49-F238E27FC236}">
                  <a16:creationId xmlns:a16="http://schemas.microsoft.com/office/drawing/2014/main" id="{17FB2C0A-E3E0-4458-A0BE-21F85186B40D}"/>
                </a:ext>
              </a:extLst>
            </p:cNvPr>
            <p:cNvSpPr/>
            <p:nvPr/>
          </p:nvSpPr>
          <p:spPr>
            <a:xfrm>
              <a:off x="5494150" y="5110825"/>
              <a:ext cx="54725" cy="25775"/>
            </a:xfrm>
            <a:custGeom>
              <a:avLst/>
              <a:gdLst/>
              <a:ahLst/>
              <a:cxnLst/>
              <a:rect l="l" t="t" r="r" b="b"/>
              <a:pathLst>
                <a:path w="2189" h="1031" extrusionOk="0">
                  <a:moveTo>
                    <a:pt x="1910" y="1"/>
                  </a:moveTo>
                  <a:cubicBezTo>
                    <a:pt x="1194" y="41"/>
                    <a:pt x="438" y="1"/>
                    <a:pt x="1" y="757"/>
                  </a:cubicBezTo>
                  <a:cubicBezTo>
                    <a:pt x="60" y="836"/>
                    <a:pt x="140" y="896"/>
                    <a:pt x="219" y="956"/>
                  </a:cubicBezTo>
                  <a:cubicBezTo>
                    <a:pt x="279" y="1006"/>
                    <a:pt x="334" y="1030"/>
                    <a:pt x="394" y="1030"/>
                  </a:cubicBezTo>
                  <a:cubicBezTo>
                    <a:pt x="453" y="1030"/>
                    <a:pt x="518" y="1006"/>
                    <a:pt x="597" y="956"/>
                  </a:cubicBezTo>
                  <a:cubicBezTo>
                    <a:pt x="697" y="856"/>
                    <a:pt x="836" y="916"/>
                    <a:pt x="936" y="817"/>
                  </a:cubicBezTo>
                  <a:cubicBezTo>
                    <a:pt x="955" y="797"/>
                    <a:pt x="1035" y="757"/>
                    <a:pt x="1095" y="757"/>
                  </a:cubicBezTo>
                  <a:cubicBezTo>
                    <a:pt x="1124" y="765"/>
                    <a:pt x="1153" y="769"/>
                    <a:pt x="1181" y="769"/>
                  </a:cubicBezTo>
                  <a:cubicBezTo>
                    <a:pt x="1284" y="769"/>
                    <a:pt x="1375" y="716"/>
                    <a:pt x="1453" y="638"/>
                  </a:cubicBezTo>
                  <a:cubicBezTo>
                    <a:pt x="1652" y="518"/>
                    <a:pt x="1890" y="439"/>
                    <a:pt x="2129" y="439"/>
                  </a:cubicBezTo>
                  <a:cubicBezTo>
                    <a:pt x="2129" y="399"/>
                    <a:pt x="2149" y="339"/>
                    <a:pt x="2189" y="299"/>
                  </a:cubicBezTo>
                  <a:cubicBezTo>
                    <a:pt x="2129" y="140"/>
                    <a:pt x="2050" y="41"/>
                    <a:pt x="191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68" name="Google Shape;6772;p9">
              <a:extLst>
                <a:ext uri="{FF2B5EF4-FFF2-40B4-BE49-F238E27FC236}">
                  <a16:creationId xmlns:a16="http://schemas.microsoft.com/office/drawing/2014/main" id="{DD5EEEF2-185B-40C0-AC8F-37E1CBE2AECE}"/>
                </a:ext>
              </a:extLst>
            </p:cNvPr>
            <p:cNvSpPr/>
            <p:nvPr/>
          </p:nvSpPr>
          <p:spPr>
            <a:xfrm>
              <a:off x="5450875" y="5139175"/>
              <a:ext cx="41325" cy="13275"/>
            </a:xfrm>
            <a:custGeom>
              <a:avLst/>
              <a:gdLst/>
              <a:ahLst/>
              <a:cxnLst/>
              <a:rect l="l" t="t" r="r" b="b"/>
              <a:pathLst>
                <a:path w="1653" h="531" extrusionOk="0">
                  <a:moveTo>
                    <a:pt x="1592" y="1"/>
                  </a:moveTo>
                  <a:cubicBezTo>
                    <a:pt x="1055" y="100"/>
                    <a:pt x="538" y="379"/>
                    <a:pt x="1" y="518"/>
                  </a:cubicBezTo>
                  <a:cubicBezTo>
                    <a:pt x="176" y="518"/>
                    <a:pt x="348" y="531"/>
                    <a:pt x="517" y="531"/>
                  </a:cubicBezTo>
                  <a:cubicBezTo>
                    <a:pt x="770" y="531"/>
                    <a:pt x="1015" y="502"/>
                    <a:pt x="1254" y="359"/>
                  </a:cubicBezTo>
                  <a:cubicBezTo>
                    <a:pt x="1314" y="220"/>
                    <a:pt x="1453" y="180"/>
                    <a:pt x="1592" y="180"/>
                  </a:cubicBezTo>
                  <a:cubicBezTo>
                    <a:pt x="1632" y="180"/>
                    <a:pt x="1632" y="160"/>
                    <a:pt x="1652" y="120"/>
                  </a:cubicBezTo>
                  <a:cubicBezTo>
                    <a:pt x="1652" y="80"/>
                    <a:pt x="1652" y="61"/>
                    <a:pt x="15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69" name="Google Shape;6773;p9">
              <a:extLst>
                <a:ext uri="{FF2B5EF4-FFF2-40B4-BE49-F238E27FC236}">
                  <a16:creationId xmlns:a16="http://schemas.microsoft.com/office/drawing/2014/main" id="{ADCD3E80-6D00-441D-9E65-78FEB3259234}"/>
                </a:ext>
              </a:extLst>
            </p:cNvPr>
            <p:cNvSpPr/>
            <p:nvPr/>
          </p:nvSpPr>
          <p:spPr>
            <a:xfrm>
              <a:off x="5521500" y="5126750"/>
              <a:ext cx="8975" cy="7050"/>
            </a:xfrm>
            <a:custGeom>
              <a:avLst/>
              <a:gdLst/>
              <a:ahLst/>
              <a:cxnLst/>
              <a:rect l="l" t="t" r="r" b="b"/>
              <a:pathLst>
                <a:path w="359" h="282" extrusionOk="0">
                  <a:moveTo>
                    <a:pt x="359" y="1"/>
                  </a:moveTo>
                  <a:cubicBezTo>
                    <a:pt x="220" y="1"/>
                    <a:pt x="100" y="1"/>
                    <a:pt x="1" y="120"/>
                  </a:cubicBezTo>
                  <a:cubicBezTo>
                    <a:pt x="85" y="234"/>
                    <a:pt x="148" y="282"/>
                    <a:pt x="198" y="282"/>
                  </a:cubicBezTo>
                  <a:cubicBezTo>
                    <a:pt x="278" y="282"/>
                    <a:pt x="322" y="160"/>
                    <a:pt x="35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70" name="Google Shape;6774;p9">
              <a:extLst>
                <a:ext uri="{FF2B5EF4-FFF2-40B4-BE49-F238E27FC236}">
                  <a16:creationId xmlns:a16="http://schemas.microsoft.com/office/drawing/2014/main" id="{E2FFFFBC-6EBD-4B22-89AA-23676C896367}"/>
                </a:ext>
              </a:extLst>
            </p:cNvPr>
            <p:cNvSpPr/>
            <p:nvPr/>
          </p:nvSpPr>
          <p:spPr>
            <a:xfrm>
              <a:off x="5490175" y="5136950"/>
              <a:ext cx="17425" cy="6950"/>
            </a:xfrm>
            <a:custGeom>
              <a:avLst/>
              <a:gdLst/>
              <a:ahLst/>
              <a:cxnLst/>
              <a:rect l="l" t="t" r="r" b="b"/>
              <a:pathLst>
                <a:path w="697" h="278" extrusionOk="0">
                  <a:moveTo>
                    <a:pt x="349" y="0"/>
                  </a:moveTo>
                  <a:cubicBezTo>
                    <a:pt x="229" y="0"/>
                    <a:pt x="110" y="30"/>
                    <a:pt x="0" y="90"/>
                  </a:cubicBezTo>
                  <a:lnTo>
                    <a:pt x="0" y="269"/>
                  </a:lnTo>
                  <a:cubicBezTo>
                    <a:pt x="23" y="267"/>
                    <a:pt x="45" y="266"/>
                    <a:pt x="67" y="266"/>
                  </a:cubicBezTo>
                  <a:cubicBezTo>
                    <a:pt x="156" y="266"/>
                    <a:pt x="245" y="278"/>
                    <a:pt x="330" y="278"/>
                  </a:cubicBezTo>
                  <a:cubicBezTo>
                    <a:pt x="468" y="278"/>
                    <a:pt x="595" y="248"/>
                    <a:pt x="697" y="90"/>
                  </a:cubicBezTo>
                  <a:cubicBezTo>
                    <a:pt x="587" y="30"/>
                    <a:pt x="468" y="0"/>
                    <a:pt x="34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71" name="Google Shape;6775;p9">
              <a:extLst>
                <a:ext uri="{FF2B5EF4-FFF2-40B4-BE49-F238E27FC236}">
                  <a16:creationId xmlns:a16="http://schemas.microsoft.com/office/drawing/2014/main" id="{4A3EDA75-DF29-4E18-B4F6-8A044C031810}"/>
                </a:ext>
              </a:extLst>
            </p:cNvPr>
            <p:cNvSpPr/>
            <p:nvPr/>
          </p:nvSpPr>
          <p:spPr>
            <a:xfrm>
              <a:off x="5490675" y="5134700"/>
              <a:ext cx="17425" cy="4500"/>
            </a:xfrm>
            <a:custGeom>
              <a:avLst/>
              <a:gdLst/>
              <a:ahLst/>
              <a:cxnLst/>
              <a:rect l="l" t="t" r="r" b="b"/>
              <a:pathLst>
                <a:path w="697" h="180" extrusionOk="0">
                  <a:moveTo>
                    <a:pt x="358" y="1"/>
                  </a:moveTo>
                  <a:cubicBezTo>
                    <a:pt x="239" y="60"/>
                    <a:pt x="80" y="60"/>
                    <a:pt x="0" y="180"/>
                  </a:cubicBezTo>
                  <a:lnTo>
                    <a:pt x="697" y="180"/>
                  </a:lnTo>
                  <a:lnTo>
                    <a:pt x="697"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72" name="Google Shape;6776;p9">
              <a:extLst>
                <a:ext uri="{FF2B5EF4-FFF2-40B4-BE49-F238E27FC236}">
                  <a16:creationId xmlns:a16="http://schemas.microsoft.com/office/drawing/2014/main" id="{8043FB37-2DA2-4952-B3DA-FD9D1318CBAF}"/>
                </a:ext>
              </a:extLst>
            </p:cNvPr>
            <p:cNvSpPr/>
            <p:nvPr/>
          </p:nvSpPr>
          <p:spPr>
            <a:xfrm>
              <a:off x="5499625" y="5148475"/>
              <a:ext cx="9475" cy="3925"/>
            </a:xfrm>
            <a:custGeom>
              <a:avLst/>
              <a:gdLst/>
              <a:ahLst/>
              <a:cxnLst/>
              <a:rect l="l" t="t" r="r" b="b"/>
              <a:pathLst>
                <a:path w="379" h="157" extrusionOk="0">
                  <a:moveTo>
                    <a:pt x="284" y="0"/>
                  </a:moveTo>
                  <a:cubicBezTo>
                    <a:pt x="171" y="0"/>
                    <a:pt x="79" y="36"/>
                    <a:pt x="0" y="146"/>
                  </a:cubicBezTo>
                  <a:cubicBezTo>
                    <a:pt x="26" y="153"/>
                    <a:pt x="51" y="157"/>
                    <a:pt x="75" y="157"/>
                  </a:cubicBezTo>
                  <a:cubicBezTo>
                    <a:pt x="189" y="157"/>
                    <a:pt x="297" y="88"/>
                    <a:pt x="378" y="7"/>
                  </a:cubicBezTo>
                  <a:cubicBezTo>
                    <a:pt x="345" y="3"/>
                    <a:pt x="314" y="0"/>
                    <a:pt x="28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73" name="Google Shape;6777;p9">
              <a:extLst>
                <a:ext uri="{FF2B5EF4-FFF2-40B4-BE49-F238E27FC236}">
                  <a16:creationId xmlns:a16="http://schemas.microsoft.com/office/drawing/2014/main" id="{5EA90589-9076-4BD8-A5B8-CE0A64BA5525}"/>
                </a:ext>
              </a:extLst>
            </p:cNvPr>
            <p:cNvSpPr/>
            <p:nvPr/>
          </p:nvSpPr>
          <p:spPr>
            <a:xfrm>
              <a:off x="5591625" y="5122025"/>
              <a:ext cx="9975" cy="3750"/>
            </a:xfrm>
            <a:custGeom>
              <a:avLst/>
              <a:gdLst/>
              <a:ahLst/>
              <a:cxnLst/>
              <a:rect l="l" t="t" r="r" b="b"/>
              <a:pathLst>
                <a:path w="399" h="150" extrusionOk="0">
                  <a:moveTo>
                    <a:pt x="266" y="1"/>
                  </a:moveTo>
                  <a:cubicBezTo>
                    <a:pt x="162" y="1"/>
                    <a:pt x="71" y="25"/>
                    <a:pt x="1" y="110"/>
                  </a:cubicBezTo>
                  <a:cubicBezTo>
                    <a:pt x="100" y="150"/>
                    <a:pt x="219" y="150"/>
                    <a:pt x="319" y="150"/>
                  </a:cubicBezTo>
                  <a:cubicBezTo>
                    <a:pt x="339" y="110"/>
                    <a:pt x="379" y="70"/>
                    <a:pt x="398" y="10"/>
                  </a:cubicBezTo>
                  <a:cubicBezTo>
                    <a:pt x="352" y="5"/>
                    <a:pt x="308" y="1"/>
                    <a:pt x="26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74" name="Google Shape;6778;p9">
              <a:extLst>
                <a:ext uri="{FF2B5EF4-FFF2-40B4-BE49-F238E27FC236}">
                  <a16:creationId xmlns:a16="http://schemas.microsoft.com/office/drawing/2014/main" id="{7DA0607C-855F-4062-AAA6-3574B4B6B078}"/>
                </a:ext>
              </a:extLst>
            </p:cNvPr>
            <p:cNvSpPr/>
            <p:nvPr/>
          </p:nvSpPr>
          <p:spPr>
            <a:xfrm>
              <a:off x="5508075" y="5131075"/>
              <a:ext cx="8975" cy="3650"/>
            </a:xfrm>
            <a:custGeom>
              <a:avLst/>
              <a:gdLst/>
              <a:ahLst/>
              <a:cxnLst/>
              <a:rect l="l" t="t" r="r" b="b"/>
              <a:pathLst>
                <a:path w="359" h="146" extrusionOk="0">
                  <a:moveTo>
                    <a:pt x="265" y="0"/>
                  </a:moveTo>
                  <a:cubicBezTo>
                    <a:pt x="152" y="0"/>
                    <a:pt x="64" y="35"/>
                    <a:pt x="1" y="146"/>
                  </a:cubicBezTo>
                  <a:cubicBezTo>
                    <a:pt x="160" y="146"/>
                    <a:pt x="279" y="126"/>
                    <a:pt x="359" y="7"/>
                  </a:cubicBezTo>
                  <a:cubicBezTo>
                    <a:pt x="326" y="2"/>
                    <a:pt x="294" y="0"/>
                    <a:pt x="2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75" name="Google Shape;6779;p9">
              <a:extLst>
                <a:ext uri="{FF2B5EF4-FFF2-40B4-BE49-F238E27FC236}">
                  <a16:creationId xmlns:a16="http://schemas.microsoft.com/office/drawing/2014/main" id="{4199CA1E-472D-4DD2-9B69-2BEF2D9C9996}"/>
                </a:ext>
              </a:extLst>
            </p:cNvPr>
            <p:cNvSpPr/>
            <p:nvPr/>
          </p:nvSpPr>
          <p:spPr>
            <a:xfrm>
              <a:off x="5664225" y="5093125"/>
              <a:ext cx="17950" cy="11275"/>
            </a:xfrm>
            <a:custGeom>
              <a:avLst/>
              <a:gdLst/>
              <a:ahLst/>
              <a:cxnLst/>
              <a:rect l="l" t="t" r="r" b="b"/>
              <a:pathLst>
                <a:path w="718" h="451" extrusionOk="0">
                  <a:moveTo>
                    <a:pt x="275" y="0"/>
                  </a:moveTo>
                  <a:cubicBezTo>
                    <a:pt x="208" y="0"/>
                    <a:pt x="144" y="21"/>
                    <a:pt x="81" y="52"/>
                  </a:cubicBezTo>
                  <a:cubicBezTo>
                    <a:pt x="1" y="251"/>
                    <a:pt x="100" y="371"/>
                    <a:pt x="279" y="450"/>
                  </a:cubicBezTo>
                  <a:lnTo>
                    <a:pt x="359" y="450"/>
                  </a:lnTo>
                  <a:lnTo>
                    <a:pt x="419" y="430"/>
                  </a:lnTo>
                  <a:cubicBezTo>
                    <a:pt x="478" y="311"/>
                    <a:pt x="598" y="251"/>
                    <a:pt x="717" y="232"/>
                  </a:cubicBezTo>
                  <a:cubicBezTo>
                    <a:pt x="677" y="72"/>
                    <a:pt x="558" y="72"/>
                    <a:pt x="458" y="52"/>
                  </a:cubicBezTo>
                  <a:cubicBezTo>
                    <a:pt x="394" y="16"/>
                    <a:pt x="333" y="0"/>
                    <a:pt x="27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76" name="Google Shape;6780;p9">
              <a:extLst>
                <a:ext uri="{FF2B5EF4-FFF2-40B4-BE49-F238E27FC236}">
                  <a16:creationId xmlns:a16="http://schemas.microsoft.com/office/drawing/2014/main" id="{C292AC34-018E-40BC-B83D-D131D730C105}"/>
                </a:ext>
              </a:extLst>
            </p:cNvPr>
            <p:cNvSpPr/>
            <p:nvPr/>
          </p:nvSpPr>
          <p:spPr>
            <a:xfrm>
              <a:off x="5657275" y="5089950"/>
              <a:ext cx="17425" cy="8125"/>
            </a:xfrm>
            <a:custGeom>
              <a:avLst/>
              <a:gdLst/>
              <a:ahLst/>
              <a:cxnLst/>
              <a:rect l="l" t="t" r="r" b="b"/>
              <a:pathLst>
                <a:path w="697" h="325" extrusionOk="0">
                  <a:moveTo>
                    <a:pt x="677" y="40"/>
                  </a:moveTo>
                  <a:cubicBezTo>
                    <a:pt x="458" y="60"/>
                    <a:pt x="179" y="0"/>
                    <a:pt x="0" y="239"/>
                  </a:cubicBezTo>
                  <a:cubicBezTo>
                    <a:pt x="77" y="294"/>
                    <a:pt x="147" y="324"/>
                    <a:pt x="215" y="324"/>
                  </a:cubicBezTo>
                  <a:cubicBezTo>
                    <a:pt x="271" y="324"/>
                    <a:pt x="325" y="304"/>
                    <a:pt x="378" y="259"/>
                  </a:cubicBezTo>
                  <a:cubicBezTo>
                    <a:pt x="498" y="239"/>
                    <a:pt x="597" y="239"/>
                    <a:pt x="697" y="199"/>
                  </a:cubicBezTo>
                  <a:cubicBezTo>
                    <a:pt x="697" y="140"/>
                    <a:pt x="677" y="80"/>
                    <a:pt x="677" y="4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77" name="Google Shape;6781;p9">
              <a:extLst>
                <a:ext uri="{FF2B5EF4-FFF2-40B4-BE49-F238E27FC236}">
                  <a16:creationId xmlns:a16="http://schemas.microsoft.com/office/drawing/2014/main" id="{D073260C-C94B-4C37-8D4F-2BB47D8CC15A}"/>
                </a:ext>
              </a:extLst>
            </p:cNvPr>
            <p:cNvSpPr/>
            <p:nvPr/>
          </p:nvSpPr>
          <p:spPr>
            <a:xfrm>
              <a:off x="4791950" y="3748675"/>
              <a:ext cx="58700" cy="21925"/>
            </a:xfrm>
            <a:custGeom>
              <a:avLst/>
              <a:gdLst/>
              <a:ahLst/>
              <a:cxnLst/>
              <a:rect l="l" t="t" r="r" b="b"/>
              <a:pathLst>
                <a:path w="2348" h="877" extrusionOk="0">
                  <a:moveTo>
                    <a:pt x="2347" y="1"/>
                  </a:moveTo>
                  <a:cubicBezTo>
                    <a:pt x="1472" y="1"/>
                    <a:pt x="756" y="319"/>
                    <a:pt x="0" y="697"/>
                  </a:cubicBezTo>
                  <a:cubicBezTo>
                    <a:pt x="40" y="796"/>
                    <a:pt x="159" y="816"/>
                    <a:pt x="239" y="876"/>
                  </a:cubicBezTo>
                  <a:cubicBezTo>
                    <a:pt x="955" y="697"/>
                    <a:pt x="1651" y="498"/>
                    <a:pt x="2347" y="319"/>
                  </a:cubicBezTo>
                  <a:lnTo>
                    <a:pt x="2347"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78" name="Google Shape;6782;p9">
              <a:extLst>
                <a:ext uri="{FF2B5EF4-FFF2-40B4-BE49-F238E27FC236}">
                  <a16:creationId xmlns:a16="http://schemas.microsoft.com/office/drawing/2014/main" id="{F745DBA4-532F-4959-8F24-642D64CE8B9C}"/>
                </a:ext>
              </a:extLst>
            </p:cNvPr>
            <p:cNvSpPr/>
            <p:nvPr/>
          </p:nvSpPr>
          <p:spPr>
            <a:xfrm>
              <a:off x="4780500" y="3766100"/>
              <a:ext cx="16925" cy="5475"/>
            </a:xfrm>
            <a:custGeom>
              <a:avLst/>
              <a:gdLst/>
              <a:ahLst/>
              <a:cxnLst/>
              <a:rect l="l" t="t" r="r" b="b"/>
              <a:pathLst>
                <a:path w="677" h="219" extrusionOk="0">
                  <a:moveTo>
                    <a:pt x="458" y="0"/>
                  </a:moveTo>
                  <a:cubicBezTo>
                    <a:pt x="319" y="20"/>
                    <a:pt x="160" y="20"/>
                    <a:pt x="1" y="40"/>
                  </a:cubicBezTo>
                  <a:cubicBezTo>
                    <a:pt x="60" y="99"/>
                    <a:pt x="120" y="179"/>
                    <a:pt x="180" y="219"/>
                  </a:cubicBezTo>
                  <a:cubicBezTo>
                    <a:pt x="359" y="199"/>
                    <a:pt x="518" y="199"/>
                    <a:pt x="677" y="179"/>
                  </a:cubicBezTo>
                  <a:cubicBezTo>
                    <a:pt x="617" y="119"/>
                    <a:pt x="538" y="40"/>
                    <a:pt x="4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79" name="Google Shape;6783;p9">
              <a:extLst>
                <a:ext uri="{FF2B5EF4-FFF2-40B4-BE49-F238E27FC236}">
                  <a16:creationId xmlns:a16="http://schemas.microsoft.com/office/drawing/2014/main" id="{EE44ED6D-3C62-4FD6-ACEE-0A9DBD170E06}"/>
                </a:ext>
              </a:extLst>
            </p:cNvPr>
            <p:cNvSpPr/>
            <p:nvPr/>
          </p:nvSpPr>
          <p:spPr>
            <a:xfrm>
              <a:off x="5674675" y="4942250"/>
              <a:ext cx="54725" cy="33775"/>
            </a:xfrm>
            <a:custGeom>
              <a:avLst/>
              <a:gdLst/>
              <a:ahLst/>
              <a:cxnLst/>
              <a:rect l="l" t="t" r="r" b="b"/>
              <a:pathLst>
                <a:path w="2189" h="1351" extrusionOk="0">
                  <a:moveTo>
                    <a:pt x="1592" y="0"/>
                  </a:moveTo>
                  <a:lnTo>
                    <a:pt x="1592" y="0"/>
                  </a:lnTo>
                  <a:cubicBezTo>
                    <a:pt x="1632" y="438"/>
                    <a:pt x="1373" y="617"/>
                    <a:pt x="995" y="697"/>
                  </a:cubicBezTo>
                  <a:cubicBezTo>
                    <a:pt x="677" y="776"/>
                    <a:pt x="319" y="816"/>
                    <a:pt x="1" y="895"/>
                  </a:cubicBezTo>
                  <a:cubicBezTo>
                    <a:pt x="28" y="1256"/>
                    <a:pt x="149" y="1351"/>
                    <a:pt x="302" y="1351"/>
                  </a:cubicBezTo>
                  <a:cubicBezTo>
                    <a:pt x="474" y="1351"/>
                    <a:pt x="688" y="1231"/>
                    <a:pt x="857" y="1231"/>
                  </a:cubicBezTo>
                  <a:cubicBezTo>
                    <a:pt x="870" y="1231"/>
                    <a:pt x="883" y="1232"/>
                    <a:pt x="896" y="1234"/>
                  </a:cubicBezTo>
                  <a:cubicBezTo>
                    <a:pt x="1158" y="1234"/>
                    <a:pt x="1390" y="1064"/>
                    <a:pt x="1645" y="1064"/>
                  </a:cubicBezTo>
                  <a:cubicBezTo>
                    <a:pt x="1680" y="1064"/>
                    <a:pt x="1715" y="1067"/>
                    <a:pt x="1751" y="1075"/>
                  </a:cubicBezTo>
                  <a:cubicBezTo>
                    <a:pt x="1791" y="1075"/>
                    <a:pt x="1871" y="1035"/>
                    <a:pt x="1910" y="1035"/>
                  </a:cubicBezTo>
                  <a:cubicBezTo>
                    <a:pt x="1950" y="1015"/>
                    <a:pt x="1950" y="975"/>
                    <a:pt x="1970" y="935"/>
                  </a:cubicBezTo>
                  <a:cubicBezTo>
                    <a:pt x="1751" y="677"/>
                    <a:pt x="2189" y="140"/>
                    <a:pt x="15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80" name="Google Shape;6784;p9">
              <a:extLst>
                <a:ext uri="{FF2B5EF4-FFF2-40B4-BE49-F238E27FC236}">
                  <a16:creationId xmlns:a16="http://schemas.microsoft.com/office/drawing/2014/main" id="{122E4FED-2DD7-4950-A4EF-EB51115A8A8D}"/>
                </a:ext>
              </a:extLst>
            </p:cNvPr>
            <p:cNvSpPr/>
            <p:nvPr/>
          </p:nvSpPr>
          <p:spPr>
            <a:xfrm>
              <a:off x="5616000" y="5003850"/>
              <a:ext cx="32850" cy="13525"/>
            </a:xfrm>
            <a:custGeom>
              <a:avLst/>
              <a:gdLst/>
              <a:ahLst/>
              <a:cxnLst/>
              <a:rect l="l" t="t" r="r" b="b"/>
              <a:pathLst>
                <a:path w="1314" h="541" extrusionOk="0">
                  <a:moveTo>
                    <a:pt x="720" y="1"/>
                  </a:moveTo>
                  <a:cubicBezTo>
                    <a:pt x="489" y="1"/>
                    <a:pt x="269" y="68"/>
                    <a:pt x="60" y="202"/>
                  </a:cubicBezTo>
                  <a:cubicBezTo>
                    <a:pt x="0" y="401"/>
                    <a:pt x="60" y="461"/>
                    <a:pt x="239" y="540"/>
                  </a:cubicBezTo>
                  <a:cubicBezTo>
                    <a:pt x="319" y="520"/>
                    <a:pt x="358" y="520"/>
                    <a:pt x="438" y="500"/>
                  </a:cubicBezTo>
                  <a:cubicBezTo>
                    <a:pt x="472" y="455"/>
                    <a:pt x="500" y="395"/>
                    <a:pt x="529" y="395"/>
                  </a:cubicBezTo>
                  <a:cubicBezTo>
                    <a:pt x="550" y="395"/>
                    <a:pt x="572" y="427"/>
                    <a:pt x="597" y="520"/>
                  </a:cubicBezTo>
                  <a:cubicBezTo>
                    <a:pt x="701" y="520"/>
                    <a:pt x="812" y="539"/>
                    <a:pt x="921" y="539"/>
                  </a:cubicBezTo>
                  <a:cubicBezTo>
                    <a:pt x="1063" y="539"/>
                    <a:pt x="1201" y="507"/>
                    <a:pt x="1313" y="361"/>
                  </a:cubicBezTo>
                  <a:cubicBezTo>
                    <a:pt x="1154" y="301"/>
                    <a:pt x="1035" y="202"/>
                    <a:pt x="955" y="23"/>
                  </a:cubicBezTo>
                  <a:cubicBezTo>
                    <a:pt x="876" y="8"/>
                    <a:pt x="797" y="1"/>
                    <a:pt x="7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81" name="Google Shape;6785;p9">
              <a:extLst>
                <a:ext uri="{FF2B5EF4-FFF2-40B4-BE49-F238E27FC236}">
                  <a16:creationId xmlns:a16="http://schemas.microsoft.com/office/drawing/2014/main" id="{26EA9388-0D59-40E0-B9C7-7C48A00A2B30}"/>
                </a:ext>
              </a:extLst>
            </p:cNvPr>
            <p:cNvSpPr/>
            <p:nvPr/>
          </p:nvSpPr>
          <p:spPr>
            <a:xfrm>
              <a:off x="5718950" y="4966250"/>
              <a:ext cx="13950" cy="23200"/>
            </a:xfrm>
            <a:custGeom>
              <a:avLst/>
              <a:gdLst/>
              <a:ahLst/>
              <a:cxnLst/>
              <a:rect l="l" t="t" r="r" b="b"/>
              <a:pathLst>
                <a:path w="558" h="928" extrusionOk="0">
                  <a:moveTo>
                    <a:pt x="346" y="0"/>
                  </a:moveTo>
                  <a:cubicBezTo>
                    <a:pt x="294" y="0"/>
                    <a:pt x="239" y="25"/>
                    <a:pt x="179" y="75"/>
                  </a:cubicBezTo>
                  <a:lnTo>
                    <a:pt x="119" y="75"/>
                  </a:lnTo>
                  <a:cubicBezTo>
                    <a:pt x="279" y="254"/>
                    <a:pt x="219" y="433"/>
                    <a:pt x="159" y="632"/>
                  </a:cubicBezTo>
                  <a:cubicBezTo>
                    <a:pt x="119" y="711"/>
                    <a:pt x="0" y="851"/>
                    <a:pt x="179" y="910"/>
                  </a:cubicBezTo>
                  <a:cubicBezTo>
                    <a:pt x="207" y="922"/>
                    <a:pt x="236" y="928"/>
                    <a:pt x="263" y="928"/>
                  </a:cubicBezTo>
                  <a:cubicBezTo>
                    <a:pt x="371" y="928"/>
                    <a:pt x="466" y="842"/>
                    <a:pt x="497" y="731"/>
                  </a:cubicBezTo>
                  <a:cubicBezTo>
                    <a:pt x="517" y="632"/>
                    <a:pt x="517" y="492"/>
                    <a:pt x="557" y="413"/>
                  </a:cubicBezTo>
                  <a:cubicBezTo>
                    <a:pt x="517" y="313"/>
                    <a:pt x="517" y="174"/>
                    <a:pt x="497" y="75"/>
                  </a:cubicBezTo>
                  <a:cubicBezTo>
                    <a:pt x="448" y="25"/>
                    <a:pt x="398" y="0"/>
                    <a:pt x="34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82" name="Google Shape;6786;p9">
              <a:extLst>
                <a:ext uri="{FF2B5EF4-FFF2-40B4-BE49-F238E27FC236}">
                  <a16:creationId xmlns:a16="http://schemas.microsoft.com/office/drawing/2014/main" id="{7F8760FA-1BE8-427D-9A3B-DC51D3CABD41}"/>
                </a:ext>
              </a:extLst>
            </p:cNvPr>
            <p:cNvSpPr/>
            <p:nvPr/>
          </p:nvSpPr>
          <p:spPr>
            <a:xfrm>
              <a:off x="4698450" y="5134700"/>
              <a:ext cx="90025" cy="32775"/>
            </a:xfrm>
            <a:custGeom>
              <a:avLst/>
              <a:gdLst/>
              <a:ahLst/>
              <a:cxnLst/>
              <a:rect l="l" t="t" r="r" b="b"/>
              <a:pathLst>
                <a:path w="3601" h="1311" extrusionOk="0">
                  <a:moveTo>
                    <a:pt x="299" y="1"/>
                  </a:moveTo>
                  <a:cubicBezTo>
                    <a:pt x="0" y="200"/>
                    <a:pt x="20" y="399"/>
                    <a:pt x="259" y="578"/>
                  </a:cubicBezTo>
                  <a:cubicBezTo>
                    <a:pt x="502" y="578"/>
                    <a:pt x="732" y="723"/>
                    <a:pt x="970" y="723"/>
                  </a:cubicBezTo>
                  <a:cubicBezTo>
                    <a:pt x="1024" y="723"/>
                    <a:pt x="1079" y="715"/>
                    <a:pt x="1134" y="697"/>
                  </a:cubicBezTo>
                  <a:cubicBezTo>
                    <a:pt x="1193" y="706"/>
                    <a:pt x="1253" y="708"/>
                    <a:pt x="1311" y="708"/>
                  </a:cubicBezTo>
                  <a:cubicBezTo>
                    <a:pt x="1350" y="708"/>
                    <a:pt x="1388" y="707"/>
                    <a:pt x="1425" y="707"/>
                  </a:cubicBezTo>
                  <a:cubicBezTo>
                    <a:pt x="1581" y="707"/>
                    <a:pt x="1727" y="720"/>
                    <a:pt x="1850" y="856"/>
                  </a:cubicBezTo>
                  <a:cubicBezTo>
                    <a:pt x="1890" y="936"/>
                    <a:pt x="1950" y="976"/>
                    <a:pt x="2029" y="976"/>
                  </a:cubicBezTo>
                  <a:cubicBezTo>
                    <a:pt x="2328" y="1075"/>
                    <a:pt x="2626" y="1174"/>
                    <a:pt x="2925" y="1234"/>
                  </a:cubicBezTo>
                  <a:cubicBezTo>
                    <a:pt x="3044" y="1254"/>
                    <a:pt x="3183" y="1274"/>
                    <a:pt x="3283" y="1294"/>
                  </a:cubicBezTo>
                  <a:cubicBezTo>
                    <a:pt x="3312" y="1305"/>
                    <a:pt x="3336" y="1310"/>
                    <a:pt x="3357" y="1310"/>
                  </a:cubicBezTo>
                  <a:cubicBezTo>
                    <a:pt x="3409" y="1310"/>
                    <a:pt x="3445" y="1282"/>
                    <a:pt x="3501" y="1254"/>
                  </a:cubicBezTo>
                  <a:cubicBezTo>
                    <a:pt x="3581" y="1155"/>
                    <a:pt x="3601" y="1055"/>
                    <a:pt x="3581" y="936"/>
                  </a:cubicBezTo>
                  <a:cubicBezTo>
                    <a:pt x="3541" y="856"/>
                    <a:pt x="3501" y="777"/>
                    <a:pt x="3442" y="737"/>
                  </a:cubicBezTo>
                  <a:cubicBezTo>
                    <a:pt x="2646" y="438"/>
                    <a:pt x="1850" y="299"/>
                    <a:pt x="1035" y="180"/>
                  </a:cubicBezTo>
                  <a:cubicBezTo>
                    <a:pt x="856" y="80"/>
                    <a:pt x="637" y="180"/>
                    <a:pt x="458" y="41"/>
                  </a:cubicBezTo>
                  <a:cubicBezTo>
                    <a:pt x="418" y="1"/>
                    <a:pt x="338" y="1"/>
                    <a:pt x="2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83" name="Google Shape;6787;p9">
              <a:extLst>
                <a:ext uri="{FF2B5EF4-FFF2-40B4-BE49-F238E27FC236}">
                  <a16:creationId xmlns:a16="http://schemas.microsoft.com/office/drawing/2014/main" id="{940D31F9-84A4-4BE2-9A6C-2CA885DE0DFC}"/>
                </a:ext>
              </a:extLst>
            </p:cNvPr>
            <p:cNvSpPr/>
            <p:nvPr/>
          </p:nvSpPr>
          <p:spPr>
            <a:xfrm>
              <a:off x="4807350" y="5153100"/>
              <a:ext cx="42800" cy="39500"/>
            </a:xfrm>
            <a:custGeom>
              <a:avLst/>
              <a:gdLst/>
              <a:ahLst/>
              <a:cxnLst/>
              <a:rect l="l" t="t" r="r" b="b"/>
              <a:pathLst>
                <a:path w="1712" h="1580" extrusionOk="0">
                  <a:moveTo>
                    <a:pt x="279" y="1"/>
                  </a:moveTo>
                  <a:cubicBezTo>
                    <a:pt x="200" y="21"/>
                    <a:pt x="140" y="41"/>
                    <a:pt x="80" y="100"/>
                  </a:cubicBezTo>
                  <a:cubicBezTo>
                    <a:pt x="41" y="140"/>
                    <a:pt x="1" y="220"/>
                    <a:pt x="1" y="299"/>
                  </a:cubicBezTo>
                  <a:cubicBezTo>
                    <a:pt x="41" y="438"/>
                    <a:pt x="80" y="558"/>
                    <a:pt x="180" y="657"/>
                  </a:cubicBezTo>
                  <a:cubicBezTo>
                    <a:pt x="259" y="737"/>
                    <a:pt x="339" y="816"/>
                    <a:pt x="438" y="856"/>
                  </a:cubicBezTo>
                  <a:cubicBezTo>
                    <a:pt x="458" y="886"/>
                    <a:pt x="488" y="901"/>
                    <a:pt x="521" y="901"/>
                  </a:cubicBezTo>
                  <a:cubicBezTo>
                    <a:pt x="553" y="901"/>
                    <a:pt x="588" y="886"/>
                    <a:pt x="617" y="856"/>
                  </a:cubicBezTo>
                  <a:lnTo>
                    <a:pt x="836" y="1015"/>
                  </a:lnTo>
                  <a:cubicBezTo>
                    <a:pt x="856" y="1015"/>
                    <a:pt x="856" y="1015"/>
                    <a:pt x="876" y="1055"/>
                  </a:cubicBezTo>
                  <a:cubicBezTo>
                    <a:pt x="916" y="1115"/>
                    <a:pt x="916" y="1135"/>
                    <a:pt x="856" y="1194"/>
                  </a:cubicBezTo>
                  <a:cubicBezTo>
                    <a:pt x="816" y="1194"/>
                    <a:pt x="737" y="1214"/>
                    <a:pt x="677" y="1214"/>
                  </a:cubicBezTo>
                  <a:cubicBezTo>
                    <a:pt x="598" y="1254"/>
                    <a:pt x="598" y="1334"/>
                    <a:pt x="657" y="1393"/>
                  </a:cubicBezTo>
                  <a:cubicBezTo>
                    <a:pt x="834" y="1511"/>
                    <a:pt x="1049" y="1396"/>
                    <a:pt x="1208" y="1546"/>
                  </a:cubicBezTo>
                  <a:lnTo>
                    <a:pt x="1208" y="1546"/>
                  </a:lnTo>
                  <a:cubicBezTo>
                    <a:pt x="1380" y="1521"/>
                    <a:pt x="1581" y="1580"/>
                    <a:pt x="1712" y="1393"/>
                  </a:cubicBezTo>
                  <a:cubicBezTo>
                    <a:pt x="1572" y="1354"/>
                    <a:pt x="1373" y="1294"/>
                    <a:pt x="1453" y="1135"/>
                  </a:cubicBezTo>
                  <a:cubicBezTo>
                    <a:pt x="1632" y="797"/>
                    <a:pt x="1334" y="697"/>
                    <a:pt x="1214" y="498"/>
                  </a:cubicBezTo>
                  <a:cubicBezTo>
                    <a:pt x="1155" y="438"/>
                    <a:pt x="1115" y="399"/>
                    <a:pt x="995" y="319"/>
                  </a:cubicBezTo>
                  <a:cubicBezTo>
                    <a:pt x="896" y="299"/>
                    <a:pt x="836" y="240"/>
                    <a:pt x="737" y="200"/>
                  </a:cubicBezTo>
                  <a:cubicBezTo>
                    <a:pt x="697" y="200"/>
                    <a:pt x="677" y="160"/>
                    <a:pt x="657" y="140"/>
                  </a:cubicBezTo>
                  <a:cubicBezTo>
                    <a:pt x="598" y="120"/>
                    <a:pt x="538" y="61"/>
                    <a:pt x="478" y="41"/>
                  </a:cubicBezTo>
                  <a:cubicBezTo>
                    <a:pt x="438" y="1"/>
                    <a:pt x="359" y="1"/>
                    <a:pt x="279" y="1"/>
                  </a:cubicBezTo>
                  <a:close/>
                  <a:moveTo>
                    <a:pt x="1208" y="1546"/>
                  </a:moveTo>
                  <a:lnTo>
                    <a:pt x="1208" y="1546"/>
                  </a:lnTo>
                  <a:cubicBezTo>
                    <a:pt x="1197" y="1548"/>
                    <a:pt x="1186" y="1550"/>
                    <a:pt x="1174" y="1552"/>
                  </a:cubicBezTo>
                  <a:lnTo>
                    <a:pt x="1214" y="1552"/>
                  </a:lnTo>
                  <a:cubicBezTo>
                    <a:pt x="1212" y="1550"/>
                    <a:pt x="1210" y="1548"/>
                    <a:pt x="1208" y="1546"/>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84" name="Google Shape;6788;p9">
              <a:extLst>
                <a:ext uri="{FF2B5EF4-FFF2-40B4-BE49-F238E27FC236}">
                  <a16:creationId xmlns:a16="http://schemas.microsoft.com/office/drawing/2014/main" id="{899DA99B-8B9B-4938-BF6B-EC985BE9B0B1}"/>
                </a:ext>
              </a:extLst>
            </p:cNvPr>
            <p:cNvSpPr/>
            <p:nvPr/>
          </p:nvSpPr>
          <p:spPr>
            <a:xfrm>
              <a:off x="4643250" y="5131225"/>
              <a:ext cx="84075" cy="25400"/>
            </a:xfrm>
            <a:custGeom>
              <a:avLst/>
              <a:gdLst/>
              <a:ahLst/>
              <a:cxnLst/>
              <a:rect l="l" t="t" r="r" b="b"/>
              <a:pathLst>
                <a:path w="3363" h="1016" extrusionOk="0">
                  <a:moveTo>
                    <a:pt x="458" y="1"/>
                  </a:moveTo>
                  <a:cubicBezTo>
                    <a:pt x="338" y="1"/>
                    <a:pt x="199" y="20"/>
                    <a:pt x="80" y="100"/>
                  </a:cubicBezTo>
                  <a:cubicBezTo>
                    <a:pt x="0" y="140"/>
                    <a:pt x="0" y="239"/>
                    <a:pt x="60" y="319"/>
                  </a:cubicBezTo>
                  <a:cubicBezTo>
                    <a:pt x="100" y="319"/>
                    <a:pt x="159" y="339"/>
                    <a:pt x="199" y="339"/>
                  </a:cubicBezTo>
                  <a:cubicBezTo>
                    <a:pt x="279" y="339"/>
                    <a:pt x="358" y="398"/>
                    <a:pt x="378" y="478"/>
                  </a:cubicBezTo>
                  <a:cubicBezTo>
                    <a:pt x="955" y="637"/>
                    <a:pt x="1572" y="577"/>
                    <a:pt x="2129" y="876"/>
                  </a:cubicBezTo>
                  <a:cubicBezTo>
                    <a:pt x="2246" y="859"/>
                    <a:pt x="2356" y="839"/>
                    <a:pt x="2460" y="839"/>
                  </a:cubicBezTo>
                  <a:cubicBezTo>
                    <a:pt x="2601" y="839"/>
                    <a:pt x="2730" y="877"/>
                    <a:pt x="2845" y="1015"/>
                  </a:cubicBezTo>
                  <a:cubicBezTo>
                    <a:pt x="2870" y="1012"/>
                    <a:pt x="2897" y="1011"/>
                    <a:pt x="2924" y="1011"/>
                  </a:cubicBezTo>
                  <a:cubicBezTo>
                    <a:pt x="2959" y="1011"/>
                    <a:pt x="2996" y="1013"/>
                    <a:pt x="3032" y="1013"/>
                  </a:cubicBezTo>
                  <a:cubicBezTo>
                    <a:pt x="3159" y="1013"/>
                    <a:pt x="3283" y="995"/>
                    <a:pt x="3362" y="836"/>
                  </a:cubicBezTo>
                  <a:cubicBezTo>
                    <a:pt x="3084" y="697"/>
                    <a:pt x="2805" y="677"/>
                    <a:pt x="2507" y="637"/>
                  </a:cubicBezTo>
                  <a:cubicBezTo>
                    <a:pt x="2328" y="597"/>
                    <a:pt x="2228" y="438"/>
                    <a:pt x="2089" y="379"/>
                  </a:cubicBezTo>
                  <a:cubicBezTo>
                    <a:pt x="1572" y="140"/>
                    <a:pt x="1015" y="100"/>
                    <a:pt x="4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85" name="Google Shape;6789;p9">
              <a:extLst>
                <a:ext uri="{FF2B5EF4-FFF2-40B4-BE49-F238E27FC236}">
                  <a16:creationId xmlns:a16="http://schemas.microsoft.com/office/drawing/2014/main" id="{AC12A9D7-D2F4-476C-9A7A-7129B11D8252}"/>
                </a:ext>
              </a:extLst>
            </p:cNvPr>
            <p:cNvSpPr/>
            <p:nvPr/>
          </p:nvSpPr>
          <p:spPr>
            <a:xfrm>
              <a:off x="4748175" y="5157075"/>
              <a:ext cx="60200" cy="17150"/>
            </a:xfrm>
            <a:custGeom>
              <a:avLst/>
              <a:gdLst/>
              <a:ahLst/>
              <a:cxnLst/>
              <a:rect l="l" t="t" r="r" b="b"/>
              <a:pathLst>
                <a:path w="2408" h="686" extrusionOk="0">
                  <a:moveTo>
                    <a:pt x="60" y="1"/>
                  </a:moveTo>
                  <a:cubicBezTo>
                    <a:pt x="40" y="1"/>
                    <a:pt x="40" y="41"/>
                    <a:pt x="20" y="61"/>
                  </a:cubicBezTo>
                  <a:cubicBezTo>
                    <a:pt x="1" y="81"/>
                    <a:pt x="20" y="140"/>
                    <a:pt x="60" y="160"/>
                  </a:cubicBezTo>
                  <a:cubicBezTo>
                    <a:pt x="750" y="414"/>
                    <a:pt x="1407" y="685"/>
                    <a:pt x="2136" y="685"/>
                  </a:cubicBezTo>
                  <a:cubicBezTo>
                    <a:pt x="2206" y="685"/>
                    <a:pt x="2277" y="683"/>
                    <a:pt x="2348" y="677"/>
                  </a:cubicBezTo>
                  <a:cubicBezTo>
                    <a:pt x="2388" y="657"/>
                    <a:pt x="2388" y="598"/>
                    <a:pt x="2408" y="578"/>
                  </a:cubicBezTo>
                  <a:cubicBezTo>
                    <a:pt x="2408" y="558"/>
                    <a:pt x="2388" y="498"/>
                    <a:pt x="2388" y="478"/>
                  </a:cubicBezTo>
                  <a:cubicBezTo>
                    <a:pt x="2328" y="439"/>
                    <a:pt x="2288" y="379"/>
                    <a:pt x="2209" y="359"/>
                  </a:cubicBezTo>
                  <a:cubicBezTo>
                    <a:pt x="2050" y="299"/>
                    <a:pt x="1930" y="260"/>
                    <a:pt x="1791" y="240"/>
                  </a:cubicBezTo>
                  <a:cubicBezTo>
                    <a:pt x="1758" y="229"/>
                    <a:pt x="1726" y="224"/>
                    <a:pt x="1695" y="224"/>
                  </a:cubicBezTo>
                  <a:cubicBezTo>
                    <a:pt x="1616" y="224"/>
                    <a:pt x="1544" y="256"/>
                    <a:pt x="1473" y="299"/>
                  </a:cubicBezTo>
                  <a:lnTo>
                    <a:pt x="1294" y="299"/>
                  </a:lnTo>
                  <a:cubicBezTo>
                    <a:pt x="1214" y="279"/>
                    <a:pt x="1154" y="240"/>
                    <a:pt x="1115" y="160"/>
                  </a:cubicBezTo>
                  <a:cubicBezTo>
                    <a:pt x="1046" y="178"/>
                    <a:pt x="979" y="186"/>
                    <a:pt x="913" y="186"/>
                  </a:cubicBezTo>
                  <a:cubicBezTo>
                    <a:pt x="619" y="186"/>
                    <a:pt x="353" y="34"/>
                    <a:pt x="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86" name="Google Shape;6790;p9">
              <a:extLst>
                <a:ext uri="{FF2B5EF4-FFF2-40B4-BE49-F238E27FC236}">
                  <a16:creationId xmlns:a16="http://schemas.microsoft.com/office/drawing/2014/main" id="{0936C59D-4DA0-4270-B780-CF3FB032FECA}"/>
                </a:ext>
              </a:extLst>
            </p:cNvPr>
            <p:cNvSpPr/>
            <p:nvPr/>
          </p:nvSpPr>
          <p:spPr>
            <a:xfrm>
              <a:off x="4806375" y="5172000"/>
              <a:ext cx="16925" cy="7525"/>
            </a:xfrm>
            <a:custGeom>
              <a:avLst/>
              <a:gdLst/>
              <a:ahLst/>
              <a:cxnLst/>
              <a:rect l="l" t="t" r="r" b="b"/>
              <a:pathLst>
                <a:path w="677" h="301" extrusionOk="0">
                  <a:moveTo>
                    <a:pt x="269" y="1"/>
                  </a:moveTo>
                  <a:cubicBezTo>
                    <a:pt x="179" y="1"/>
                    <a:pt x="90" y="31"/>
                    <a:pt x="0" y="100"/>
                  </a:cubicBezTo>
                  <a:cubicBezTo>
                    <a:pt x="118" y="229"/>
                    <a:pt x="243" y="300"/>
                    <a:pt x="367" y="300"/>
                  </a:cubicBezTo>
                  <a:cubicBezTo>
                    <a:pt x="471" y="300"/>
                    <a:pt x="576" y="249"/>
                    <a:pt x="676" y="140"/>
                  </a:cubicBezTo>
                  <a:cubicBezTo>
                    <a:pt x="637" y="100"/>
                    <a:pt x="597" y="100"/>
                    <a:pt x="537" y="80"/>
                  </a:cubicBezTo>
                  <a:cubicBezTo>
                    <a:pt x="448" y="31"/>
                    <a:pt x="358" y="1"/>
                    <a:pt x="2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87" name="Google Shape;6791;p9">
              <a:extLst>
                <a:ext uri="{FF2B5EF4-FFF2-40B4-BE49-F238E27FC236}">
                  <a16:creationId xmlns:a16="http://schemas.microsoft.com/office/drawing/2014/main" id="{C00A6CB4-2BCA-48A6-964E-7A289A61AD1D}"/>
                </a:ext>
              </a:extLst>
            </p:cNvPr>
            <p:cNvSpPr/>
            <p:nvPr/>
          </p:nvSpPr>
          <p:spPr>
            <a:xfrm>
              <a:off x="4739725" y="5156100"/>
              <a:ext cx="9975" cy="5000"/>
            </a:xfrm>
            <a:custGeom>
              <a:avLst/>
              <a:gdLst/>
              <a:ahLst/>
              <a:cxnLst/>
              <a:rect l="l" t="t" r="r" b="b"/>
              <a:pathLst>
                <a:path w="399" h="200" extrusionOk="0">
                  <a:moveTo>
                    <a:pt x="219" y="0"/>
                  </a:moveTo>
                  <a:cubicBezTo>
                    <a:pt x="160" y="20"/>
                    <a:pt x="0" y="0"/>
                    <a:pt x="40" y="139"/>
                  </a:cubicBezTo>
                  <a:cubicBezTo>
                    <a:pt x="60" y="179"/>
                    <a:pt x="179" y="199"/>
                    <a:pt x="259" y="199"/>
                  </a:cubicBezTo>
                  <a:lnTo>
                    <a:pt x="398" y="199"/>
                  </a:lnTo>
                  <a:lnTo>
                    <a:pt x="398" y="40"/>
                  </a:lnTo>
                  <a:cubicBezTo>
                    <a:pt x="339" y="40"/>
                    <a:pt x="279" y="20"/>
                    <a:pt x="2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88" name="Google Shape;6792;p9">
              <a:extLst>
                <a:ext uri="{FF2B5EF4-FFF2-40B4-BE49-F238E27FC236}">
                  <a16:creationId xmlns:a16="http://schemas.microsoft.com/office/drawing/2014/main" id="{0DD0B54C-E4D6-495C-8667-3C26EF38C241}"/>
                </a:ext>
              </a:extLst>
            </p:cNvPr>
            <p:cNvSpPr/>
            <p:nvPr/>
          </p:nvSpPr>
          <p:spPr>
            <a:xfrm>
              <a:off x="4828750" y="5178975"/>
              <a:ext cx="2000" cy="4500"/>
            </a:xfrm>
            <a:custGeom>
              <a:avLst/>
              <a:gdLst/>
              <a:ahLst/>
              <a:cxnLst/>
              <a:rect l="l" t="t" r="r" b="b"/>
              <a:pathLst>
                <a:path w="80" h="180" extrusionOk="0">
                  <a:moveTo>
                    <a:pt x="0" y="0"/>
                  </a:moveTo>
                  <a:cubicBezTo>
                    <a:pt x="0" y="60"/>
                    <a:pt x="0" y="120"/>
                    <a:pt x="20" y="179"/>
                  </a:cubicBezTo>
                  <a:cubicBezTo>
                    <a:pt x="20" y="159"/>
                    <a:pt x="80" y="120"/>
                    <a:pt x="80" y="120"/>
                  </a:cubicBezTo>
                  <a:cubicBezTo>
                    <a:pt x="60" y="80"/>
                    <a:pt x="20" y="6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89" name="Google Shape;6793;p9">
              <a:extLst>
                <a:ext uri="{FF2B5EF4-FFF2-40B4-BE49-F238E27FC236}">
                  <a16:creationId xmlns:a16="http://schemas.microsoft.com/office/drawing/2014/main" id="{FA8C640B-AB98-40C3-A163-50F291710B34}"/>
                </a:ext>
              </a:extLst>
            </p:cNvPr>
            <p:cNvSpPr/>
            <p:nvPr/>
          </p:nvSpPr>
          <p:spPr>
            <a:xfrm>
              <a:off x="4820300" y="5183950"/>
              <a:ext cx="4000" cy="5000"/>
            </a:xfrm>
            <a:custGeom>
              <a:avLst/>
              <a:gdLst/>
              <a:ahLst/>
              <a:cxnLst/>
              <a:rect l="l" t="t" r="r" b="b"/>
              <a:pathLst>
                <a:path w="160" h="200" extrusionOk="0">
                  <a:moveTo>
                    <a:pt x="159" y="0"/>
                  </a:moveTo>
                  <a:cubicBezTo>
                    <a:pt x="60" y="0"/>
                    <a:pt x="20" y="80"/>
                    <a:pt x="0" y="179"/>
                  </a:cubicBezTo>
                  <a:lnTo>
                    <a:pt x="60" y="199"/>
                  </a:lnTo>
                  <a:lnTo>
                    <a:pt x="139" y="179"/>
                  </a:lnTo>
                  <a:cubicBezTo>
                    <a:pt x="159" y="100"/>
                    <a:pt x="159" y="60"/>
                    <a:pt x="1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90" name="Google Shape;6794;p9">
              <a:extLst>
                <a:ext uri="{FF2B5EF4-FFF2-40B4-BE49-F238E27FC236}">
                  <a16:creationId xmlns:a16="http://schemas.microsoft.com/office/drawing/2014/main" id="{4DEBC822-9956-4CCB-8F80-A3724F363CBA}"/>
                </a:ext>
              </a:extLst>
            </p:cNvPr>
            <p:cNvSpPr/>
            <p:nvPr/>
          </p:nvSpPr>
          <p:spPr>
            <a:xfrm>
              <a:off x="5161950" y="3704925"/>
              <a:ext cx="35325" cy="14000"/>
            </a:xfrm>
            <a:custGeom>
              <a:avLst/>
              <a:gdLst/>
              <a:ahLst/>
              <a:cxnLst/>
              <a:rect l="l" t="t" r="r" b="b"/>
              <a:pathLst>
                <a:path w="1413" h="560" extrusionOk="0">
                  <a:moveTo>
                    <a:pt x="895" y="0"/>
                  </a:moveTo>
                  <a:cubicBezTo>
                    <a:pt x="830" y="92"/>
                    <a:pt x="756" y="140"/>
                    <a:pt x="668" y="140"/>
                  </a:cubicBezTo>
                  <a:cubicBezTo>
                    <a:pt x="622" y="140"/>
                    <a:pt x="572" y="127"/>
                    <a:pt x="518" y="100"/>
                  </a:cubicBezTo>
                  <a:cubicBezTo>
                    <a:pt x="446" y="55"/>
                    <a:pt x="367" y="26"/>
                    <a:pt x="286" y="26"/>
                  </a:cubicBezTo>
                  <a:cubicBezTo>
                    <a:pt x="188" y="26"/>
                    <a:pt x="88" y="70"/>
                    <a:pt x="0" y="179"/>
                  </a:cubicBezTo>
                  <a:cubicBezTo>
                    <a:pt x="120" y="259"/>
                    <a:pt x="179" y="378"/>
                    <a:pt x="159" y="517"/>
                  </a:cubicBezTo>
                  <a:cubicBezTo>
                    <a:pt x="340" y="535"/>
                    <a:pt x="524" y="559"/>
                    <a:pt x="707" y="559"/>
                  </a:cubicBezTo>
                  <a:cubicBezTo>
                    <a:pt x="948" y="559"/>
                    <a:pt x="1187" y="517"/>
                    <a:pt x="1413" y="358"/>
                  </a:cubicBezTo>
                  <a:cubicBezTo>
                    <a:pt x="1254" y="259"/>
                    <a:pt x="1075" y="139"/>
                    <a:pt x="8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91" name="Google Shape;6795;p9">
              <a:extLst>
                <a:ext uri="{FF2B5EF4-FFF2-40B4-BE49-F238E27FC236}">
                  <a16:creationId xmlns:a16="http://schemas.microsoft.com/office/drawing/2014/main" id="{84693AC7-2F94-47E6-9D49-4513E1AB7129}"/>
                </a:ext>
              </a:extLst>
            </p:cNvPr>
            <p:cNvSpPr/>
            <p:nvPr/>
          </p:nvSpPr>
          <p:spPr>
            <a:xfrm>
              <a:off x="5470775" y="3959550"/>
              <a:ext cx="50750" cy="9350"/>
            </a:xfrm>
            <a:custGeom>
              <a:avLst/>
              <a:gdLst/>
              <a:ahLst/>
              <a:cxnLst/>
              <a:rect l="l" t="t" r="r" b="b"/>
              <a:pathLst>
                <a:path w="2030" h="374" extrusionOk="0">
                  <a:moveTo>
                    <a:pt x="438" y="0"/>
                  </a:moveTo>
                  <a:cubicBezTo>
                    <a:pt x="399" y="159"/>
                    <a:pt x="1" y="20"/>
                    <a:pt x="100" y="338"/>
                  </a:cubicBezTo>
                  <a:cubicBezTo>
                    <a:pt x="239" y="365"/>
                    <a:pt x="379" y="374"/>
                    <a:pt x="517" y="374"/>
                  </a:cubicBezTo>
                  <a:cubicBezTo>
                    <a:pt x="794" y="374"/>
                    <a:pt x="1068" y="338"/>
                    <a:pt x="1333" y="338"/>
                  </a:cubicBezTo>
                  <a:cubicBezTo>
                    <a:pt x="1413" y="289"/>
                    <a:pt x="1498" y="259"/>
                    <a:pt x="1585" y="259"/>
                  </a:cubicBezTo>
                  <a:cubicBezTo>
                    <a:pt x="1672" y="259"/>
                    <a:pt x="1761" y="289"/>
                    <a:pt x="1851" y="358"/>
                  </a:cubicBezTo>
                  <a:lnTo>
                    <a:pt x="2030" y="358"/>
                  </a:lnTo>
                  <a:lnTo>
                    <a:pt x="2030" y="20"/>
                  </a:lnTo>
                  <a:cubicBezTo>
                    <a:pt x="1473" y="0"/>
                    <a:pt x="956" y="0"/>
                    <a:pt x="4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92" name="Google Shape;6796;p9">
              <a:extLst>
                <a:ext uri="{FF2B5EF4-FFF2-40B4-BE49-F238E27FC236}">
                  <a16:creationId xmlns:a16="http://schemas.microsoft.com/office/drawing/2014/main" id="{734AA4B0-480A-4E27-92C5-08DDADE91226}"/>
                </a:ext>
              </a:extLst>
            </p:cNvPr>
            <p:cNvSpPr/>
            <p:nvPr/>
          </p:nvSpPr>
          <p:spPr>
            <a:xfrm>
              <a:off x="5585150" y="3965600"/>
              <a:ext cx="14950" cy="10950"/>
            </a:xfrm>
            <a:custGeom>
              <a:avLst/>
              <a:gdLst/>
              <a:ahLst/>
              <a:cxnLst/>
              <a:rect l="l" t="t" r="r" b="b"/>
              <a:pathLst>
                <a:path w="598" h="438" extrusionOk="0">
                  <a:moveTo>
                    <a:pt x="178" y="0"/>
                  </a:moveTo>
                  <a:cubicBezTo>
                    <a:pt x="92" y="0"/>
                    <a:pt x="25" y="66"/>
                    <a:pt x="1" y="295"/>
                  </a:cubicBezTo>
                  <a:cubicBezTo>
                    <a:pt x="117" y="295"/>
                    <a:pt x="287" y="438"/>
                    <a:pt x="417" y="438"/>
                  </a:cubicBezTo>
                  <a:cubicBezTo>
                    <a:pt x="509" y="438"/>
                    <a:pt x="581" y="365"/>
                    <a:pt x="598" y="116"/>
                  </a:cubicBezTo>
                  <a:lnTo>
                    <a:pt x="598" y="116"/>
                  </a:lnTo>
                  <a:cubicBezTo>
                    <a:pt x="585" y="120"/>
                    <a:pt x="572" y="122"/>
                    <a:pt x="558" y="122"/>
                  </a:cubicBezTo>
                  <a:cubicBezTo>
                    <a:pt x="442" y="122"/>
                    <a:pt x="294" y="0"/>
                    <a:pt x="1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93" name="Google Shape;6797;p9">
              <a:extLst>
                <a:ext uri="{FF2B5EF4-FFF2-40B4-BE49-F238E27FC236}">
                  <a16:creationId xmlns:a16="http://schemas.microsoft.com/office/drawing/2014/main" id="{0371950D-CA28-4F61-AF00-BB533984AAC8}"/>
                </a:ext>
              </a:extLst>
            </p:cNvPr>
            <p:cNvSpPr/>
            <p:nvPr/>
          </p:nvSpPr>
          <p:spPr>
            <a:xfrm>
              <a:off x="5565275" y="3960050"/>
              <a:ext cx="11450" cy="12950"/>
            </a:xfrm>
            <a:custGeom>
              <a:avLst/>
              <a:gdLst/>
              <a:ahLst/>
              <a:cxnLst/>
              <a:rect l="l" t="t" r="r" b="b"/>
              <a:pathLst>
                <a:path w="458" h="518" extrusionOk="0">
                  <a:moveTo>
                    <a:pt x="279" y="0"/>
                  </a:moveTo>
                  <a:cubicBezTo>
                    <a:pt x="100" y="0"/>
                    <a:pt x="0" y="80"/>
                    <a:pt x="80" y="259"/>
                  </a:cubicBezTo>
                  <a:cubicBezTo>
                    <a:pt x="100" y="358"/>
                    <a:pt x="159" y="438"/>
                    <a:pt x="179" y="517"/>
                  </a:cubicBezTo>
                  <a:lnTo>
                    <a:pt x="358" y="517"/>
                  </a:lnTo>
                  <a:cubicBezTo>
                    <a:pt x="358" y="438"/>
                    <a:pt x="378" y="338"/>
                    <a:pt x="398" y="239"/>
                  </a:cubicBezTo>
                  <a:cubicBezTo>
                    <a:pt x="438" y="120"/>
                    <a:pt x="458" y="0"/>
                    <a:pt x="2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94" name="Google Shape;6798;p9">
              <a:extLst>
                <a:ext uri="{FF2B5EF4-FFF2-40B4-BE49-F238E27FC236}">
                  <a16:creationId xmlns:a16="http://schemas.microsoft.com/office/drawing/2014/main" id="{73589846-ADDF-48C1-B922-C792FABEE322}"/>
                </a:ext>
              </a:extLst>
            </p:cNvPr>
            <p:cNvSpPr/>
            <p:nvPr/>
          </p:nvSpPr>
          <p:spPr>
            <a:xfrm>
              <a:off x="5538900" y="3960050"/>
              <a:ext cx="15950" cy="8800"/>
            </a:xfrm>
            <a:custGeom>
              <a:avLst/>
              <a:gdLst/>
              <a:ahLst/>
              <a:cxnLst/>
              <a:rect l="l" t="t" r="r" b="b"/>
              <a:pathLst>
                <a:path w="638" h="352" extrusionOk="0">
                  <a:moveTo>
                    <a:pt x="518" y="0"/>
                  </a:moveTo>
                  <a:cubicBezTo>
                    <a:pt x="399" y="20"/>
                    <a:pt x="299" y="20"/>
                    <a:pt x="160" y="20"/>
                  </a:cubicBezTo>
                  <a:cubicBezTo>
                    <a:pt x="120" y="40"/>
                    <a:pt x="61" y="100"/>
                    <a:pt x="1" y="179"/>
                  </a:cubicBezTo>
                  <a:cubicBezTo>
                    <a:pt x="90" y="294"/>
                    <a:pt x="205" y="352"/>
                    <a:pt x="322" y="352"/>
                  </a:cubicBezTo>
                  <a:cubicBezTo>
                    <a:pt x="388" y="352"/>
                    <a:pt x="454" y="334"/>
                    <a:pt x="518" y="299"/>
                  </a:cubicBezTo>
                  <a:cubicBezTo>
                    <a:pt x="638" y="219"/>
                    <a:pt x="538" y="100"/>
                    <a:pt x="51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95" name="Google Shape;6799;p9">
              <a:extLst>
                <a:ext uri="{FF2B5EF4-FFF2-40B4-BE49-F238E27FC236}">
                  <a16:creationId xmlns:a16="http://schemas.microsoft.com/office/drawing/2014/main" id="{EF1515BA-4E2E-4940-9163-318E6080DC9B}"/>
                </a:ext>
              </a:extLst>
            </p:cNvPr>
            <p:cNvSpPr/>
            <p:nvPr/>
          </p:nvSpPr>
          <p:spPr>
            <a:xfrm>
              <a:off x="5567750" y="3949600"/>
              <a:ext cx="14450" cy="5625"/>
            </a:xfrm>
            <a:custGeom>
              <a:avLst/>
              <a:gdLst/>
              <a:ahLst/>
              <a:cxnLst/>
              <a:rect l="l" t="t" r="r" b="b"/>
              <a:pathLst>
                <a:path w="578" h="225" extrusionOk="0">
                  <a:moveTo>
                    <a:pt x="458" y="20"/>
                  </a:moveTo>
                  <a:cubicBezTo>
                    <a:pt x="339" y="100"/>
                    <a:pt x="160" y="0"/>
                    <a:pt x="1" y="160"/>
                  </a:cubicBezTo>
                  <a:cubicBezTo>
                    <a:pt x="108" y="201"/>
                    <a:pt x="201" y="225"/>
                    <a:pt x="284" y="225"/>
                  </a:cubicBezTo>
                  <a:cubicBezTo>
                    <a:pt x="401" y="225"/>
                    <a:pt x="496" y="177"/>
                    <a:pt x="578" y="60"/>
                  </a:cubicBezTo>
                  <a:cubicBezTo>
                    <a:pt x="538" y="40"/>
                    <a:pt x="498" y="20"/>
                    <a:pt x="458" y="2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96" name="Google Shape;6800;p9">
              <a:extLst>
                <a:ext uri="{FF2B5EF4-FFF2-40B4-BE49-F238E27FC236}">
                  <a16:creationId xmlns:a16="http://schemas.microsoft.com/office/drawing/2014/main" id="{045313CC-D023-4DE0-A83C-197038608202}"/>
                </a:ext>
              </a:extLst>
            </p:cNvPr>
            <p:cNvSpPr/>
            <p:nvPr/>
          </p:nvSpPr>
          <p:spPr>
            <a:xfrm>
              <a:off x="5539400" y="3960175"/>
              <a:ext cx="3525" cy="4375"/>
            </a:xfrm>
            <a:custGeom>
              <a:avLst/>
              <a:gdLst/>
              <a:ahLst/>
              <a:cxnLst/>
              <a:rect l="l" t="t" r="r" b="b"/>
              <a:pathLst>
                <a:path w="141" h="175" extrusionOk="0">
                  <a:moveTo>
                    <a:pt x="70" y="0"/>
                  </a:moveTo>
                  <a:cubicBezTo>
                    <a:pt x="46" y="0"/>
                    <a:pt x="21" y="5"/>
                    <a:pt x="1" y="15"/>
                  </a:cubicBezTo>
                  <a:lnTo>
                    <a:pt x="1" y="174"/>
                  </a:lnTo>
                  <a:lnTo>
                    <a:pt x="140" y="15"/>
                  </a:lnTo>
                  <a:cubicBezTo>
                    <a:pt x="120" y="5"/>
                    <a:pt x="95" y="0"/>
                    <a:pt x="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97" name="Google Shape;6801;p9">
              <a:extLst>
                <a:ext uri="{FF2B5EF4-FFF2-40B4-BE49-F238E27FC236}">
                  <a16:creationId xmlns:a16="http://schemas.microsoft.com/office/drawing/2014/main" id="{0BC8A68E-B15D-43B1-A65C-4FBC773E55C5}"/>
                </a:ext>
              </a:extLst>
            </p:cNvPr>
            <p:cNvSpPr/>
            <p:nvPr/>
          </p:nvSpPr>
          <p:spPr>
            <a:xfrm>
              <a:off x="4850625" y="5183525"/>
              <a:ext cx="21900" cy="8975"/>
            </a:xfrm>
            <a:custGeom>
              <a:avLst/>
              <a:gdLst/>
              <a:ahLst/>
              <a:cxnLst/>
              <a:rect l="l" t="t" r="r" b="b"/>
              <a:pathLst>
                <a:path w="876" h="359" extrusionOk="0">
                  <a:moveTo>
                    <a:pt x="406" y="0"/>
                  </a:moveTo>
                  <a:cubicBezTo>
                    <a:pt x="286" y="0"/>
                    <a:pt x="153" y="56"/>
                    <a:pt x="0" y="176"/>
                  </a:cubicBezTo>
                  <a:cubicBezTo>
                    <a:pt x="208" y="295"/>
                    <a:pt x="426" y="358"/>
                    <a:pt x="647" y="358"/>
                  </a:cubicBezTo>
                  <a:cubicBezTo>
                    <a:pt x="723" y="358"/>
                    <a:pt x="800" y="351"/>
                    <a:pt x="876" y="335"/>
                  </a:cubicBezTo>
                  <a:cubicBezTo>
                    <a:pt x="733" y="122"/>
                    <a:pt x="584" y="0"/>
                    <a:pt x="4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98" name="Google Shape;6802;p9">
              <a:extLst>
                <a:ext uri="{FF2B5EF4-FFF2-40B4-BE49-F238E27FC236}">
                  <a16:creationId xmlns:a16="http://schemas.microsoft.com/office/drawing/2014/main" id="{AEC43844-F4FA-42AC-A374-3A089A4E9DC7}"/>
                </a:ext>
              </a:extLst>
            </p:cNvPr>
            <p:cNvSpPr/>
            <p:nvPr/>
          </p:nvSpPr>
          <p:spPr>
            <a:xfrm>
              <a:off x="4881450" y="5187225"/>
              <a:ext cx="30875" cy="9175"/>
            </a:xfrm>
            <a:custGeom>
              <a:avLst/>
              <a:gdLst/>
              <a:ahLst/>
              <a:cxnLst/>
              <a:rect l="l" t="t" r="r" b="b"/>
              <a:pathLst>
                <a:path w="1235" h="367" extrusionOk="0">
                  <a:moveTo>
                    <a:pt x="605" y="1"/>
                  </a:moveTo>
                  <a:cubicBezTo>
                    <a:pt x="400" y="1"/>
                    <a:pt x="196" y="61"/>
                    <a:pt x="1" y="187"/>
                  </a:cubicBezTo>
                  <a:cubicBezTo>
                    <a:pt x="80" y="287"/>
                    <a:pt x="240" y="327"/>
                    <a:pt x="359" y="367"/>
                  </a:cubicBezTo>
                  <a:cubicBezTo>
                    <a:pt x="637" y="187"/>
                    <a:pt x="936" y="187"/>
                    <a:pt x="1234" y="187"/>
                  </a:cubicBezTo>
                  <a:cubicBezTo>
                    <a:pt x="1031" y="66"/>
                    <a:pt x="818" y="1"/>
                    <a:pt x="60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99" name="Google Shape;6803;p9">
              <a:extLst>
                <a:ext uri="{FF2B5EF4-FFF2-40B4-BE49-F238E27FC236}">
                  <a16:creationId xmlns:a16="http://schemas.microsoft.com/office/drawing/2014/main" id="{486DC5AF-B411-4EF4-98E2-24199E062CA7}"/>
                </a:ext>
              </a:extLst>
            </p:cNvPr>
            <p:cNvSpPr/>
            <p:nvPr/>
          </p:nvSpPr>
          <p:spPr>
            <a:xfrm>
              <a:off x="4872500" y="5191900"/>
              <a:ext cx="17925" cy="6225"/>
            </a:xfrm>
            <a:custGeom>
              <a:avLst/>
              <a:gdLst/>
              <a:ahLst/>
              <a:cxnLst/>
              <a:rect l="l" t="t" r="r" b="b"/>
              <a:pathLst>
                <a:path w="717" h="249" extrusionOk="0">
                  <a:moveTo>
                    <a:pt x="1" y="0"/>
                  </a:moveTo>
                  <a:cubicBezTo>
                    <a:pt x="153" y="139"/>
                    <a:pt x="296" y="249"/>
                    <a:pt x="469" y="249"/>
                  </a:cubicBezTo>
                  <a:cubicBezTo>
                    <a:pt x="545" y="249"/>
                    <a:pt x="626" y="228"/>
                    <a:pt x="717" y="180"/>
                  </a:cubicBezTo>
                  <a:cubicBezTo>
                    <a:pt x="637" y="60"/>
                    <a:pt x="518" y="40"/>
                    <a:pt x="3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00" name="Google Shape;6804;p9">
              <a:extLst>
                <a:ext uri="{FF2B5EF4-FFF2-40B4-BE49-F238E27FC236}">
                  <a16:creationId xmlns:a16="http://schemas.microsoft.com/office/drawing/2014/main" id="{2B07E788-2C81-4092-A634-4A40F7D90FDD}"/>
                </a:ext>
              </a:extLst>
            </p:cNvPr>
            <p:cNvSpPr/>
            <p:nvPr/>
          </p:nvSpPr>
          <p:spPr>
            <a:xfrm>
              <a:off x="5446900" y="4128975"/>
              <a:ext cx="87550" cy="14300"/>
            </a:xfrm>
            <a:custGeom>
              <a:avLst/>
              <a:gdLst/>
              <a:ahLst/>
              <a:cxnLst/>
              <a:rect l="l" t="t" r="r" b="b"/>
              <a:pathLst>
                <a:path w="3502" h="572" extrusionOk="0">
                  <a:moveTo>
                    <a:pt x="1633" y="1"/>
                  </a:moveTo>
                  <a:cubicBezTo>
                    <a:pt x="1068" y="1"/>
                    <a:pt x="547" y="245"/>
                    <a:pt x="1" y="245"/>
                  </a:cubicBezTo>
                  <a:cubicBezTo>
                    <a:pt x="97" y="422"/>
                    <a:pt x="232" y="572"/>
                    <a:pt x="416" y="572"/>
                  </a:cubicBezTo>
                  <a:cubicBezTo>
                    <a:pt x="460" y="572"/>
                    <a:pt x="507" y="563"/>
                    <a:pt x="558" y="544"/>
                  </a:cubicBezTo>
                  <a:cubicBezTo>
                    <a:pt x="930" y="415"/>
                    <a:pt x="1305" y="378"/>
                    <a:pt x="1681" y="378"/>
                  </a:cubicBezTo>
                  <a:cubicBezTo>
                    <a:pt x="2164" y="378"/>
                    <a:pt x="2649" y="439"/>
                    <a:pt x="3130" y="439"/>
                  </a:cubicBezTo>
                  <a:cubicBezTo>
                    <a:pt x="3254" y="439"/>
                    <a:pt x="3378" y="435"/>
                    <a:pt x="3502" y="424"/>
                  </a:cubicBezTo>
                  <a:cubicBezTo>
                    <a:pt x="3314" y="224"/>
                    <a:pt x="3094" y="173"/>
                    <a:pt x="2863" y="173"/>
                  </a:cubicBezTo>
                  <a:cubicBezTo>
                    <a:pt x="2727" y="173"/>
                    <a:pt x="2588" y="191"/>
                    <a:pt x="2448" y="206"/>
                  </a:cubicBezTo>
                  <a:cubicBezTo>
                    <a:pt x="2348" y="146"/>
                    <a:pt x="2209" y="206"/>
                    <a:pt x="2109" y="66"/>
                  </a:cubicBezTo>
                  <a:cubicBezTo>
                    <a:pt x="1946" y="19"/>
                    <a:pt x="1788" y="1"/>
                    <a:pt x="163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01" name="Google Shape;6805;p9">
              <a:extLst>
                <a:ext uri="{FF2B5EF4-FFF2-40B4-BE49-F238E27FC236}">
                  <a16:creationId xmlns:a16="http://schemas.microsoft.com/office/drawing/2014/main" id="{58532277-6B6C-408A-BA50-548C65EF5426}"/>
                </a:ext>
              </a:extLst>
            </p:cNvPr>
            <p:cNvSpPr/>
            <p:nvPr/>
          </p:nvSpPr>
          <p:spPr>
            <a:xfrm>
              <a:off x="5482225" y="4149025"/>
              <a:ext cx="44275" cy="11950"/>
            </a:xfrm>
            <a:custGeom>
              <a:avLst/>
              <a:gdLst/>
              <a:ahLst/>
              <a:cxnLst/>
              <a:rect l="l" t="t" r="r" b="b"/>
              <a:pathLst>
                <a:path w="1771" h="478" extrusionOk="0">
                  <a:moveTo>
                    <a:pt x="1074" y="0"/>
                  </a:moveTo>
                  <a:cubicBezTo>
                    <a:pt x="969" y="53"/>
                    <a:pt x="868" y="63"/>
                    <a:pt x="769" y="63"/>
                  </a:cubicBezTo>
                  <a:cubicBezTo>
                    <a:pt x="707" y="63"/>
                    <a:pt x="645" y="59"/>
                    <a:pt x="583" y="59"/>
                  </a:cubicBezTo>
                  <a:cubicBezTo>
                    <a:pt x="521" y="59"/>
                    <a:pt x="460" y="63"/>
                    <a:pt x="398" y="80"/>
                  </a:cubicBezTo>
                  <a:cubicBezTo>
                    <a:pt x="0" y="160"/>
                    <a:pt x="60" y="319"/>
                    <a:pt x="378" y="478"/>
                  </a:cubicBezTo>
                  <a:cubicBezTo>
                    <a:pt x="539" y="371"/>
                    <a:pt x="707" y="348"/>
                    <a:pt x="881" y="348"/>
                  </a:cubicBezTo>
                  <a:cubicBezTo>
                    <a:pt x="1011" y="348"/>
                    <a:pt x="1144" y="361"/>
                    <a:pt x="1278" y="361"/>
                  </a:cubicBezTo>
                  <a:cubicBezTo>
                    <a:pt x="1362" y="361"/>
                    <a:pt x="1447" y="356"/>
                    <a:pt x="1532" y="339"/>
                  </a:cubicBezTo>
                  <a:cubicBezTo>
                    <a:pt x="1612" y="319"/>
                    <a:pt x="1771" y="299"/>
                    <a:pt x="1771" y="279"/>
                  </a:cubicBezTo>
                  <a:cubicBezTo>
                    <a:pt x="1771" y="100"/>
                    <a:pt x="1612" y="179"/>
                    <a:pt x="1532" y="120"/>
                  </a:cubicBezTo>
                  <a:cubicBezTo>
                    <a:pt x="1393" y="100"/>
                    <a:pt x="1214" y="40"/>
                    <a:pt x="107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02" name="Google Shape;6806;p9">
              <a:extLst>
                <a:ext uri="{FF2B5EF4-FFF2-40B4-BE49-F238E27FC236}">
                  <a16:creationId xmlns:a16="http://schemas.microsoft.com/office/drawing/2014/main" id="{F09576C8-FEFC-48A8-96C8-EC655F6862F5}"/>
                </a:ext>
              </a:extLst>
            </p:cNvPr>
            <p:cNvSpPr/>
            <p:nvPr/>
          </p:nvSpPr>
          <p:spPr>
            <a:xfrm>
              <a:off x="5531950" y="4073800"/>
              <a:ext cx="20025" cy="13575"/>
            </a:xfrm>
            <a:custGeom>
              <a:avLst/>
              <a:gdLst/>
              <a:ahLst/>
              <a:cxnLst/>
              <a:rect l="l" t="t" r="r" b="b"/>
              <a:pathLst>
                <a:path w="801" h="543" extrusionOk="0">
                  <a:moveTo>
                    <a:pt x="423" y="1"/>
                  </a:moveTo>
                  <a:cubicBezTo>
                    <a:pt x="391" y="1"/>
                    <a:pt x="356" y="2"/>
                    <a:pt x="319" y="6"/>
                  </a:cubicBezTo>
                  <a:lnTo>
                    <a:pt x="60" y="6"/>
                  </a:lnTo>
                  <a:cubicBezTo>
                    <a:pt x="20" y="45"/>
                    <a:pt x="0" y="105"/>
                    <a:pt x="0" y="165"/>
                  </a:cubicBezTo>
                  <a:cubicBezTo>
                    <a:pt x="20" y="244"/>
                    <a:pt x="60" y="304"/>
                    <a:pt x="120" y="324"/>
                  </a:cubicBezTo>
                  <a:cubicBezTo>
                    <a:pt x="180" y="403"/>
                    <a:pt x="239" y="463"/>
                    <a:pt x="299" y="543"/>
                  </a:cubicBezTo>
                  <a:cubicBezTo>
                    <a:pt x="418" y="543"/>
                    <a:pt x="518" y="523"/>
                    <a:pt x="617" y="523"/>
                  </a:cubicBezTo>
                  <a:cubicBezTo>
                    <a:pt x="800" y="211"/>
                    <a:pt x="798" y="1"/>
                    <a:pt x="4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03" name="Google Shape;6807;p9">
              <a:extLst>
                <a:ext uri="{FF2B5EF4-FFF2-40B4-BE49-F238E27FC236}">
                  <a16:creationId xmlns:a16="http://schemas.microsoft.com/office/drawing/2014/main" id="{81B10E13-5745-4B09-B60A-D3D92C0F47A2}"/>
                </a:ext>
              </a:extLst>
            </p:cNvPr>
            <p:cNvSpPr/>
            <p:nvPr/>
          </p:nvSpPr>
          <p:spPr>
            <a:xfrm>
              <a:off x="5515050" y="4099300"/>
              <a:ext cx="19400" cy="10950"/>
            </a:xfrm>
            <a:custGeom>
              <a:avLst/>
              <a:gdLst/>
              <a:ahLst/>
              <a:cxnLst/>
              <a:rect l="l" t="t" r="r" b="b"/>
              <a:pathLst>
                <a:path w="776" h="438" extrusionOk="0">
                  <a:moveTo>
                    <a:pt x="557" y="0"/>
                  </a:moveTo>
                  <a:cubicBezTo>
                    <a:pt x="517" y="0"/>
                    <a:pt x="478" y="20"/>
                    <a:pt x="418" y="40"/>
                  </a:cubicBezTo>
                  <a:cubicBezTo>
                    <a:pt x="378" y="100"/>
                    <a:pt x="299" y="159"/>
                    <a:pt x="179" y="219"/>
                  </a:cubicBezTo>
                  <a:cubicBezTo>
                    <a:pt x="119" y="219"/>
                    <a:pt x="100" y="219"/>
                    <a:pt x="60" y="239"/>
                  </a:cubicBezTo>
                  <a:lnTo>
                    <a:pt x="0" y="299"/>
                  </a:lnTo>
                  <a:cubicBezTo>
                    <a:pt x="0" y="318"/>
                    <a:pt x="0" y="358"/>
                    <a:pt x="80" y="398"/>
                  </a:cubicBezTo>
                  <a:cubicBezTo>
                    <a:pt x="219" y="418"/>
                    <a:pt x="398" y="418"/>
                    <a:pt x="577" y="438"/>
                  </a:cubicBezTo>
                  <a:cubicBezTo>
                    <a:pt x="617" y="299"/>
                    <a:pt x="776" y="120"/>
                    <a:pt x="5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04" name="Google Shape;6808;p9">
              <a:extLst>
                <a:ext uri="{FF2B5EF4-FFF2-40B4-BE49-F238E27FC236}">
                  <a16:creationId xmlns:a16="http://schemas.microsoft.com/office/drawing/2014/main" id="{372FEC5D-545A-4333-B938-11266A6565D2}"/>
                </a:ext>
              </a:extLst>
            </p:cNvPr>
            <p:cNvSpPr/>
            <p:nvPr/>
          </p:nvSpPr>
          <p:spPr>
            <a:xfrm>
              <a:off x="5526975" y="4077950"/>
              <a:ext cx="7975" cy="13900"/>
            </a:xfrm>
            <a:custGeom>
              <a:avLst/>
              <a:gdLst/>
              <a:ahLst/>
              <a:cxnLst/>
              <a:rect l="l" t="t" r="r" b="b"/>
              <a:pathLst>
                <a:path w="319" h="556" extrusionOk="0">
                  <a:moveTo>
                    <a:pt x="204" y="1"/>
                  </a:moveTo>
                  <a:cubicBezTo>
                    <a:pt x="102" y="1"/>
                    <a:pt x="64" y="83"/>
                    <a:pt x="1" y="178"/>
                  </a:cubicBezTo>
                  <a:cubicBezTo>
                    <a:pt x="1" y="337"/>
                    <a:pt x="20" y="436"/>
                    <a:pt x="100" y="556"/>
                  </a:cubicBezTo>
                  <a:lnTo>
                    <a:pt x="120" y="556"/>
                  </a:lnTo>
                  <a:cubicBezTo>
                    <a:pt x="299" y="476"/>
                    <a:pt x="279" y="337"/>
                    <a:pt x="319" y="178"/>
                  </a:cubicBezTo>
                  <a:cubicBezTo>
                    <a:pt x="319" y="118"/>
                    <a:pt x="319" y="78"/>
                    <a:pt x="299" y="19"/>
                  </a:cubicBezTo>
                  <a:cubicBezTo>
                    <a:pt x="262" y="6"/>
                    <a:pt x="231" y="1"/>
                    <a:pt x="20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05" name="Google Shape;6809;p9">
              <a:extLst>
                <a:ext uri="{FF2B5EF4-FFF2-40B4-BE49-F238E27FC236}">
                  <a16:creationId xmlns:a16="http://schemas.microsoft.com/office/drawing/2014/main" id="{4A0A8A11-0A88-42E5-ADFD-4F951682A56A}"/>
                </a:ext>
              </a:extLst>
            </p:cNvPr>
            <p:cNvSpPr/>
            <p:nvPr/>
          </p:nvSpPr>
          <p:spPr>
            <a:xfrm>
              <a:off x="5499625" y="4130125"/>
              <a:ext cx="8475" cy="4450"/>
            </a:xfrm>
            <a:custGeom>
              <a:avLst/>
              <a:gdLst/>
              <a:ahLst/>
              <a:cxnLst/>
              <a:rect l="l" t="t" r="r" b="b"/>
              <a:pathLst>
                <a:path w="339" h="178" extrusionOk="0">
                  <a:moveTo>
                    <a:pt x="339" y="0"/>
                  </a:moveTo>
                  <a:cubicBezTo>
                    <a:pt x="219" y="0"/>
                    <a:pt x="120" y="40"/>
                    <a:pt x="0" y="40"/>
                  </a:cubicBezTo>
                  <a:cubicBezTo>
                    <a:pt x="57" y="139"/>
                    <a:pt x="133" y="178"/>
                    <a:pt x="223" y="178"/>
                  </a:cubicBezTo>
                  <a:cubicBezTo>
                    <a:pt x="259" y="178"/>
                    <a:pt x="298" y="171"/>
                    <a:pt x="339" y="160"/>
                  </a:cubicBezTo>
                  <a:lnTo>
                    <a:pt x="33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06" name="Google Shape;6810;p9">
              <a:extLst>
                <a:ext uri="{FF2B5EF4-FFF2-40B4-BE49-F238E27FC236}">
                  <a16:creationId xmlns:a16="http://schemas.microsoft.com/office/drawing/2014/main" id="{631C20CD-BC1C-4521-99DF-A9DD4A3D4E50}"/>
                </a:ext>
              </a:extLst>
            </p:cNvPr>
            <p:cNvSpPr/>
            <p:nvPr/>
          </p:nvSpPr>
          <p:spPr>
            <a:xfrm>
              <a:off x="5446900" y="4437975"/>
              <a:ext cx="45300" cy="62675"/>
            </a:xfrm>
            <a:custGeom>
              <a:avLst/>
              <a:gdLst/>
              <a:ahLst/>
              <a:cxnLst/>
              <a:rect l="l" t="t" r="r" b="b"/>
              <a:pathLst>
                <a:path w="1812" h="2507" extrusionOk="0">
                  <a:moveTo>
                    <a:pt x="717" y="0"/>
                  </a:moveTo>
                  <a:cubicBezTo>
                    <a:pt x="458" y="60"/>
                    <a:pt x="458" y="318"/>
                    <a:pt x="299" y="418"/>
                  </a:cubicBezTo>
                  <a:cubicBezTo>
                    <a:pt x="220" y="458"/>
                    <a:pt x="160" y="497"/>
                    <a:pt x="120" y="557"/>
                  </a:cubicBezTo>
                  <a:cubicBezTo>
                    <a:pt x="60" y="657"/>
                    <a:pt x="21" y="756"/>
                    <a:pt x="21" y="875"/>
                  </a:cubicBezTo>
                  <a:cubicBezTo>
                    <a:pt x="1" y="995"/>
                    <a:pt x="21" y="1114"/>
                    <a:pt x="41" y="1214"/>
                  </a:cubicBezTo>
                  <a:cubicBezTo>
                    <a:pt x="60" y="1293"/>
                    <a:pt x="120" y="1373"/>
                    <a:pt x="160" y="1412"/>
                  </a:cubicBezTo>
                  <a:cubicBezTo>
                    <a:pt x="438" y="1552"/>
                    <a:pt x="617" y="1850"/>
                    <a:pt x="936" y="1910"/>
                  </a:cubicBezTo>
                  <a:cubicBezTo>
                    <a:pt x="1135" y="1969"/>
                    <a:pt x="1214" y="2109"/>
                    <a:pt x="1214" y="2288"/>
                  </a:cubicBezTo>
                  <a:cubicBezTo>
                    <a:pt x="1272" y="2418"/>
                    <a:pt x="1351" y="2506"/>
                    <a:pt x="1467" y="2506"/>
                  </a:cubicBezTo>
                  <a:cubicBezTo>
                    <a:pt x="1510" y="2506"/>
                    <a:pt x="1558" y="2494"/>
                    <a:pt x="1612" y="2467"/>
                  </a:cubicBezTo>
                  <a:cubicBezTo>
                    <a:pt x="1692" y="2248"/>
                    <a:pt x="1731" y="2049"/>
                    <a:pt x="1811" y="1810"/>
                  </a:cubicBezTo>
                  <a:cubicBezTo>
                    <a:pt x="916" y="1492"/>
                    <a:pt x="956" y="716"/>
                    <a:pt x="8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07" name="Google Shape;6811;p9">
              <a:extLst>
                <a:ext uri="{FF2B5EF4-FFF2-40B4-BE49-F238E27FC236}">
                  <a16:creationId xmlns:a16="http://schemas.microsoft.com/office/drawing/2014/main" id="{C8B41F13-D26A-4605-BB83-F5F7F3C190CC}"/>
                </a:ext>
              </a:extLst>
            </p:cNvPr>
            <p:cNvSpPr/>
            <p:nvPr/>
          </p:nvSpPr>
          <p:spPr>
            <a:xfrm>
              <a:off x="5420050" y="4494650"/>
              <a:ext cx="74125" cy="29625"/>
            </a:xfrm>
            <a:custGeom>
              <a:avLst/>
              <a:gdLst/>
              <a:ahLst/>
              <a:cxnLst/>
              <a:rect l="l" t="t" r="r" b="b"/>
              <a:pathLst>
                <a:path w="2965" h="1185" extrusionOk="0">
                  <a:moveTo>
                    <a:pt x="2169" y="1"/>
                  </a:moveTo>
                  <a:cubicBezTo>
                    <a:pt x="1990" y="100"/>
                    <a:pt x="1771" y="1"/>
                    <a:pt x="1592" y="140"/>
                  </a:cubicBezTo>
                  <a:cubicBezTo>
                    <a:pt x="1577" y="169"/>
                    <a:pt x="1542" y="188"/>
                    <a:pt x="1508" y="188"/>
                  </a:cubicBezTo>
                  <a:cubicBezTo>
                    <a:pt x="1495" y="188"/>
                    <a:pt x="1483" y="185"/>
                    <a:pt x="1473" y="180"/>
                  </a:cubicBezTo>
                  <a:cubicBezTo>
                    <a:pt x="1437" y="181"/>
                    <a:pt x="1401" y="182"/>
                    <a:pt x="1365" y="182"/>
                  </a:cubicBezTo>
                  <a:cubicBezTo>
                    <a:pt x="1221" y="182"/>
                    <a:pt x="1077" y="173"/>
                    <a:pt x="936" y="173"/>
                  </a:cubicBezTo>
                  <a:cubicBezTo>
                    <a:pt x="584" y="173"/>
                    <a:pt x="253" y="226"/>
                    <a:pt x="1" y="598"/>
                  </a:cubicBezTo>
                  <a:cubicBezTo>
                    <a:pt x="34" y="716"/>
                    <a:pt x="154" y="805"/>
                    <a:pt x="263" y="805"/>
                  </a:cubicBezTo>
                  <a:cubicBezTo>
                    <a:pt x="282" y="805"/>
                    <a:pt x="301" y="803"/>
                    <a:pt x="319" y="797"/>
                  </a:cubicBezTo>
                  <a:cubicBezTo>
                    <a:pt x="387" y="769"/>
                    <a:pt x="437" y="758"/>
                    <a:pt x="473" y="758"/>
                  </a:cubicBezTo>
                  <a:cubicBezTo>
                    <a:pt x="651" y="758"/>
                    <a:pt x="515" y="1029"/>
                    <a:pt x="597" y="1095"/>
                  </a:cubicBezTo>
                  <a:cubicBezTo>
                    <a:pt x="694" y="1164"/>
                    <a:pt x="809" y="1185"/>
                    <a:pt x="930" y="1185"/>
                  </a:cubicBezTo>
                  <a:cubicBezTo>
                    <a:pt x="984" y="1185"/>
                    <a:pt x="1039" y="1181"/>
                    <a:pt x="1095" y="1175"/>
                  </a:cubicBezTo>
                  <a:cubicBezTo>
                    <a:pt x="1333" y="1115"/>
                    <a:pt x="1592" y="1075"/>
                    <a:pt x="1791" y="876"/>
                  </a:cubicBezTo>
                  <a:lnTo>
                    <a:pt x="2109" y="876"/>
                  </a:lnTo>
                  <a:cubicBezTo>
                    <a:pt x="2209" y="777"/>
                    <a:pt x="2388" y="797"/>
                    <a:pt x="2487" y="697"/>
                  </a:cubicBezTo>
                  <a:cubicBezTo>
                    <a:pt x="2567" y="518"/>
                    <a:pt x="2965" y="478"/>
                    <a:pt x="2686" y="180"/>
                  </a:cubicBezTo>
                  <a:cubicBezTo>
                    <a:pt x="2567" y="120"/>
                    <a:pt x="2408" y="41"/>
                    <a:pt x="2288" y="1"/>
                  </a:cubicBezTo>
                  <a:cubicBezTo>
                    <a:pt x="2248" y="1"/>
                    <a:pt x="2226" y="10"/>
                    <a:pt x="2204" y="10"/>
                  </a:cubicBezTo>
                  <a:cubicBezTo>
                    <a:pt x="2193" y="10"/>
                    <a:pt x="2182" y="8"/>
                    <a:pt x="21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08" name="Google Shape;6812;p9">
              <a:extLst>
                <a:ext uri="{FF2B5EF4-FFF2-40B4-BE49-F238E27FC236}">
                  <a16:creationId xmlns:a16="http://schemas.microsoft.com/office/drawing/2014/main" id="{04DA0463-C537-4CBF-BD9A-DFC0BF66AD7D}"/>
                </a:ext>
              </a:extLst>
            </p:cNvPr>
            <p:cNvSpPr/>
            <p:nvPr/>
          </p:nvSpPr>
          <p:spPr>
            <a:xfrm>
              <a:off x="5709000" y="4728025"/>
              <a:ext cx="27875" cy="170475"/>
            </a:xfrm>
            <a:custGeom>
              <a:avLst/>
              <a:gdLst/>
              <a:ahLst/>
              <a:cxnLst/>
              <a:rect l="l" t="t" r="r" b="b"/>
              <a:pathLst>
                <a:path w="1115" h="6819" extrusionOk="0">
                  <a:moveTo>
                    <a:pt x="913" y="0"/>
                  </a:moveTo>
                  <a:cubicBezTo>
                    <a:pt x="845" y="0"/>
                    <a:pt x="787" y="69"/>
                    <a:pt x="756" y="234"/>
                  </a:cubicBezTo>
                  <a:cubicBezTo>
                    <a:pt x="716" y="334"/>
                    <a:pt x="617" y="413"/>
                    <a:pt x="577" y="513"/>
                  </a:cubicBezTo>
                  <a:cubicBezTo>
                    <a:pt x="498" y="732"/>
                    <a:pt x="438" y="950"/>
                    <a:pt x="378" y="1189"/>
                  </a:cubicBezTo>
                  <a:cubicBezTo>
                    <a:pt x="0" y="1726"/>
                    <a:pt x="378" y="2403"/>
                    <a:pt x="20" y="2979"/>
                  </a:cubicBezTo>
                  <a:cubicBezTo>
                    <a:pt x="80" y="3397"/>
                    <a:pt x="179" y="3815"/>
                    <a:pt x="60" y="4233"/>
                  </a:cubicBezTo>
                  <a:cubicBezTo>
                    <a:pt x="0" y="4392"/>
                    <a:pt x="0" y="4571"/>
                    <a:pt x="0" y="4710"/>
                  </a:cubicBezTo>
                  <a:lnTo>
                    <a:pt x="0" y="4929"/>
                  </a:lnTo>
                  <a:lnTo>
                    <a:pt x="0" y="5168"/>
                  </a:lnTo>
                  <a:lnTo>
                    <a:pt x="0" y="5386"/>
                  </a:lnTo>
                  <a:lnTo>
                    <a:pt x="0" y="5685"/>
                  </a:lnTo>
                  <a:lnTo>
                    <a:pt x="0" y="5884"/>
                  </a:lnTo>
                  <a:cubicBezTo>
                    <a:pt x="0" y="5963"/>
                    <a:pt x="0" y="6003"/>
                    <a:pt x="20" y="6083"/>
                  </a:cubicBezTo>
                  <a:cubicBezTo>
                    <a:pt x="40" y="6123"/>
                    <a:pt x="80" y="6202"/>
                    <a:pt x="100" y="6262"/>
                  </a:cubicBezTo>
                  <a:lnTo>
                    <a:pt x="179" y="6321"/>
                  </a:lnTo>
                  <a:cubicBezTo>
                    <a:pt x="299" y="6421"/>
                    <a:pt x="40" y="6401"/>
                    <a:pt x="100" y="6481"/>
                  </a:cubicBezTo>
                  <a:cubicBezTo>
                    <a:pt x="100" y="6580"/>
                    <a:pt x="100" y="6680"/>
                    <a:pt x="159" y="6779"/>
                  </a:cubicBezTo>
                  <a:cubicBezTo>
                    <a:pt x="219" y="6819"/>
                    <a:pt x="279" y="6819"/>
                    <a:pt x="358" y="6819"/>
                  </a:cubicBezTo>
                  <a:cubicBezTo>
                    <a:pt x="438" y="6779"/>
                    <a:pt x="478" y="6680"/>
                    <a:pt x="537" y="6600"/>
                  </a:cubicBezTo>
                  <a:cubicBezTo>
                    <a:pt x="617" y="6262"/>
                    <a:pt x="597" y="5904"/>
                    <a:pt x="537" y="5566"/>
                  </a:cubicBezTo>
                  <a:cubicBezTo>
                    <a:pt x="418" y="5426"/>
                    <a:pt x="438" y="5327"/>
                    <a:pt x="577" y="5207"/>
                  </a:cubicBezTo>
                  <a:lnTo>
                    <a:pt x="577" y="5028"/>
                  </a:lnTo>
                  <a:cubicBezTo>
                    <a:pt x="537" y="5028"/>
                    <a:pt x="537" y="5028"/>
                    <a:pt x="517" y="4989"/>
                  </a:cubicBezTo>
                  <a:cubicBezTo>
                    <a:pt x="498" y="4929"/>
                    <a:pt x="517" y="4909"/>
                    <a:pt x="577" y="4869"/>
                  </a:cubicBezTo>
                  <a:lnTo>
                    <a:pt x="577" y="4889"/>
                  </a:lnTo>
                  <a:cubicBezTo>
                    <a:pt x="756" y="4491"/>
                    <a:pt x="517" y="4034"/>
                    <a:pt x="716" y="3636"/>
                  </a:cubicBezTo>
                  <a:cubicBezTo>
                    <a:pt x="816" y="3417"/>
                    <a:pt x="697" y="3139"/>
                    <a:pt x="876" y="2920"/>
                  </a:cubicBezTo>
                  <a:cubicBezTo>
                    <a:pt x="895" y="2522"/>
                    <a:pt x="915" y="2144"/>
                    <a:pt x="935" y="1746"/>
                  </a:cubicBezTo>
                  <a:cubicBezTo>
                    <a:pt x="1114" y="1229"/>
                    <a:pt x="816" y="652"/>
                    <a:pt x="1114" y="155"/>
                  </a:cubicBezTo>
                  <a:cubicBezTo>
                    <a:pt x="1047" y="59"/>
                    <a:pt x="976" y="0"/>
                    <a:pt x="91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09" name="Google Shape;6813;p9">
              <a:extLst>
                <a:ext uri="{FF2B5EF4-FFF2-40B4-BE49-F238E27FC236}">
                  <a16:creationId xmlns:a16="http://schemas.microsoft.com/office/drawing/2014/main" id="{D88FCC9D-9354-46B0-BA0F-0891A51AC0A7}"/>
                </a:ext>
              </a:extLst>
            </p:cNvPr>
            <p:cNvSpPr/>
            <p:nvPr/>
          </p:nvSpPr>
          <p:spPr>
            <a:xfrm>
              <a:off x="5710475" y="4896825"/>
              <a:ext cx="25400" cy="70800"/>
            </a:xfrm>
            <a:custGeom>
              <a:avLst/>
              <a:gdLst/>
              <a:ahLst/>
              <a:cxnLst/>
              <a:rect l="l" t="t" r="r" b="b"/>
              <a:pathLst>
                <a:path w="1016" h="2832" extrusionOk="0">
                  <a:moveTo>
                    <a:pt x="442" y="1"/>
                  </a:moveTo>
                  <a:cubicBezTo>
                    <a:pt x="408" y="1"/>
                    <a:pt x="374" y="24"/>
                    <a:pt x="339" y="47"/>
                  </a:cubicBezTo>
                  <a:lnTo>
                    <a:pt x="200" y="47"/>
                  </a:lnTo>
                  <a:cubicBezTo>
                    <a:pt x="1" y="305"/>
                    <a:pt x="41" y="544"/>
                    <a:pt x="140" y="743"/>
                  </a:cubicBezTo>
                  <a:cubicBezTo>
                    <a:pt x="100" y="1081"/>
                    <a:pt x="61" y="1419"/>
                    <a:pt x="160" y="1758"/>
                  </a:cubicBezTo>
                  <a:cubicBezTo>
                    <a:pt x="379" y="1917"/>
                    <a:pt x="359" y="2136"/>
                    <a:pt x="319" y="2275"/>
                  </a:cubicBezTo>
                  <a:cubicBezTo>
                    <a:pt x="220" y="2593"/>
                    <a:pt x="419" y="2693"/>
                    <a:pt x="558" y="2832"/>
                  </a:cubicBezTo>
                  <a:lnTo>
                    <a:pt x="856" y="2832"/>
                  </a:lnTo>
                  <a:cubicBezTo>
                    <a:pt x="936" y="2693"/>
                    <a:pt x="1015" y="2533"/>
                    <a:pt x="896" y="2354"/>
                  </a:cubicBezTo>
                  <a:cubicBezTo>
                    <a:pt x="638" y="1996"/>
                    <a:pt x="638" y="1559"/>
                    <a:pt x="657" y="1121"/>
                  </a:cubicBezTo>
                  <a:cubicBezTo>
                    <a:pt x="439" y="803"/>
                    <a:pt x="657" y="405"/>
                    <a:pt x="518" y="47"/>
                  </a:cubicBezTo>
                  <a:cubicBezTo>
                    <a:pt x="493" y="13"/>
                    <a:pt x="468" y="1"/>
                    <a:pt x="44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10" name="Google Shape;6814;p9">
              <a:extLst>
                <a:ext uri="{FF2B5EF4-FFF2-40B4-BE49-F238E27FC236}">
                  <a16:creationId xmlns:a16="http://schemas.microsoft.com/office/drawing/2014/main" id="{54A80F08-FCA4-4F3F-A5E6-E980E7C8E2F8}"/>
                </a:ext>
              </a:extLst>
            </p:cNvPr>
            <p:cNvSpPr/>
            <p:nvPr/>
          </p:nvSpPr>
          <p:spPr>
            <a:xfrm>
              <a:off x="5718950" y="4819900"/>
              <a:ext cx="9950" cy="30875"/>
            </a:xfrm>
            <a:custGeom>
              <a:avLst/>
              <a:gdLst/>
              <a:ahLst/>
              <a:cxnLst/>
              <a:rect l="l" t="t" r="r" b="b"/>
              <a:pathLst>
                <a:path w="398" h="1235" extrusionOk="0">
                  <a:moveTo>
                    <a:pt x="318" y="1"/>
                  </a:moveTo>
                  <a:lnTo>
                    <a:pt x="318" y="1"/>
                  </a:lnTo>
                  <a:cubicBezTo>
                    <a:pt x="0" y="359"/>
                    <a:pt x="199" y="816"/>
                    <a:pt x="179" y="1234"/>
                  </a:cubicBezTo>
                  <a:cubicBezTo>
                    <a:pt x="398" y="836"/>
                    <a:pt x="299" y="399"/>
                    <a:pt x="31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11" name="Google Shape;6815;p9">
              <a:extLst>
                <a:ext uri="{FF2B5EF4-FFF2-40B4-BE49-F238E27FC236}">
                  <a16:creationId xmlns:a16="http://schemas.microsoft.com/office/drawing/2014/main" id="{ED53F50C-9DF2-4B06-A191-95EDF79C9D21}"/>
                </a:ext>
              </a:extLst>
            </p:cNvPr>
            <p:cNvSpPr/>
            <p:nvPr/>
          </p:nvSpPr>
          <p:spPr>
            <a:xfrm>
              <a:off x="5718450" y="4858700"/>
              <a:ext cx="5500" cy="8975"/>
            </a:xfrm>
            <a:custGeom>
              <a:avLst/>
              <a:gdLst/>
              <a:ahLst/>
              <a:cxnLst/>
              <a:rect l="l" t="t" r="r" b="b"/>
              <a:pathLst>
                <a:path w="220" h="359" extrusionOk="0">
                  <a:moveTo>
                    <a:pt x="219" y="0"/>
                  </a:moveTo>
                  <a:lnTo>
                    <a:pt x="219" y="0"/>
                  </a:lnTo>
                  <a:cubicBezTo>
                    <a:pt x="20" y="100"/>
                    <a:pt x="0" y="239"/>
                    <a:pt x="199" y="358"/>
                  </a:cubicBezTo>
                  <a:cubicBezTo>
                    <a:pt x="199" y="239"/>
                    <a:pt x="199" y="100"/>
                    <a:pt x="2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12" name="Google Shape;6816;p9">
              <a:extLst>
                <a:ext uri="{FF2B5EF4-FFF2-40B4-BE49-F238E27FC236}">
                  <a16:creationId xmlns:a16="http://schemas.microsoft.com/office/drawing/2014/main" id="{6943A0D7-AF74-488E-A9D5-2D15F07F59E0}"/>
                </a:ext>
              </a:extLst>
            </p:cNvPr>
            <p:cNvSpPr/>
            <p:nvPr/>
          </p:nvSpPr>
          <p:spPr>
            <a:xfrm>
              <a:off x="5718450" y="4893500"/>
              <a:ext cx="5000" cy="4500"/>
            </a:xfrm>
            <a:custGeom>
              <a:avLst/>
              <a:gdLst/>
              <a:ahLst/>
              <a:cxnLst/>
              <a:rect l="l" t="t" r="r" b="b"/>
              <a:pathLst>
                <a:path w="200" h="180" extrusionOk="0">
                  <a:moveTo>
                    <a:pt x="179" y="1"/>
                  </a:moveTo>
                  <a:lnTo>
                    <a:pt x="0" y="180"/>
                  </a:lnTo>
                  <a:lnTo>
                    <a:pt x="179" y="180"/>
                  </a:lnTo>
                  <a:cubicBezTo>
                    <a:pt x="199" y="140"/>
                    <a:pt x="199" y="80"/>
                    <a:pt x="1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13" name="Google Shape;6817;p9">
              <a:extLst>
                <a:ext uri="{FF2B5EF4-FFF2-40B4-BE49-F238E27FC236}">
                  <a16:creationId xmlns:a16="http://schemas.microsoft.com/office/drawing/2014/main" id="{7E53DDE0-906A-4A90-9BC3-2EF69F699956}"/>
                </a:ext>
              </a:extLst>
            </p:cNvPr>
            <p:cNvSpPr/>
            <p:nvPr/>
          </p:nvSpPr>
          <p:spPr>
            <a:xfrm>
              <a:off x="5719450" y="4850250"/>
              <a:ext cx="4500" cy="4500"/>
            </a:xfrm>
            <a:custGeom>
              <a:avLst/>
              <a:gdLst/>
              <a:ahLst/>
              <a:cxnLst/>
              <a:rect l="l" t="t" r="r" b="b"/>
              <a:pathLst>
                <a:path w="180" h="180" extrusionOk="0">
                  <a:moveTo>
                    <a:pt x="159" y="0"/>
                  </a:moveTo>
                  <a:cubicBezTo>
                    <a:pt x="0" y="40"/>
                    <a:pt x="40" y="120"/>
                    <a:pt x="159" y="179"/>
                  </a:cubicBezTo>
                  <a:cubicBezTo>
                    <a:pt x="179" y="120"/>
                    <a:pt x="179" y="40"/>
                    <a:pt x="1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14" name="Google Shape;6818;p9">
              <a:extLst>
                <a:ext uri="{FF2B5EF4-FFF2-40B4-BE49-F238E27FC236}">
                  <a16:creationId xmlns:a16="http://schemas.microsoft.com/office/drawing/2014/main" id="{18F336DB-3EC6-4562-A2B3-383B7F7E045C}"/>
                </a:ext>
              </a:extLst>
            </p:cNvPr>
            <p:cNvSpPr/>
            <p:nvPr/>
          </p:nvSpPr>
          <p:spPr>
            <a:xfrm>
              <a:off x="4823775" y="5187725"/>
              <a:ext cx="13950" cy="4200"/>
            </a:xfrm>
            <a:custGeom>
              <a:avLst/>
              <a:gdLst/>
              <a:ahLst/>
              <a:cxnLst/>
              <a:rect l="l" t="t" r="r" b="b"/>
              <a:pathLst>
                <a:path w="558" h="168" extrusionOk="0">
                  <a:moveTo>
                    <a:pt x="214" y="1"/>
                  </a:moveTo>
                  <a:cubicBezTo>
                    <a:pt x="143" y="1"/>
                    <a:pt x="70" y="8"/>
                    <a:pt x="0" y="8"/>
                  </a:cubicBezTo>
                  <a:cubicBezTo>
                    <a:pt x="159" y="148"/>
                    <a:pt x="358" y="167"/>
                    <a:pt x="557" y="167"/>
                  </a:cubicBezTo>
                  <a:cubicBezTo>
                    <a:pt x="467" y="26"/>
                    <a:pt x="344" y="1"/>
                    <a:pt x="21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15" name="Google Shape;6819;p9">
              <a:extLst>
                <a:ext uri="{FF2B5EF4-FFF2-40B4-BE49-F238E27FC236}">
                  <a16:creationId xmlns:a16="http://schemas.microsoft.com/office/drawing/2014/main" id="{D8A61DD7-B790-40C0-8B33-3DBAB29D71EF}"/>
                </a:ext>
              </a:extLst>
            </p:cNvPr>
            <p:cNvSpPr/>
            <p:nvPr/>
          </p:nvSpPr>
          <p:spPr>
            <a:xfrm>
              <a:off x="3924125" y="3870150"/>
              <a:ext cx="69150" cy="25850"/>
            </a:xfrm>
            <a:custGeom>
              <a:avLst/>
              <a:gdLst/>
              <a:ahLst/>
              <a:cxnLst/>
              <a:rect l="l" t="t" r="r" b="b"/>
              <a:pathLst>
                <a:path w="2766" h="1034" extrusionOk="0">
                  <a:moveTo>
                    <a:pt x="2489" y="1"/>
                  </a:moveTo>
                  <a:cubicBezTo>
                    <a:pt x="2422" y="1"/>
                    <a:pt x="2348" y="25"/>
                    <a:pt x="2268" y="55"/>
                  </a:cubicBezTo>
                  <a:cubicBezTo>
                    <a:pt x="2049" y="55"/>
                    <a:pt x="1850" y="95"/>
                    <a:pt x="1651" y="115"/>
                  </a:cubicBezTo>
                  <a:lnTo>
                    <a:pt x="1274" y="254"/>
                  </a:lnTo>
                  <a:cubicBezTo>
                    <a:pt x="1134" y="413"/>
                    <a:pt x="896" y="314"/>
                    <a:pt x="736" y="413"/>
                  </a:cubicBezTo>
                  <a:cubicBezTo>
                    <a:pt x="637" y="632"/>
                    <a:pt x="358" y="453"/>
                    <a:pt x="239" y="632"/>
                  </a:cubicBezTo>
                  <a:cubicBezTo>
                    <a:pt x="179" y="692"/>
                    <a:pt x="100" y="732"/>
                    <a:pt x="60" y="791"/>
                  </a:cubicBezTo>
                  <a:cubicBezTo>
                    <a:pt x="0" y="851"/>
                    <a:pt x="0" y="931"/>
                    <a:pt x="60" y="1010"/>
                  </a:cubicBezTo>
                  <a:cubicBezTo>
                    <a:pt x="106" y="1022"/>
                    <a:pt x="145" y="1033"/>
                    <a:pt x="186" y="1033"/>
                  </a:cubicBezTo>
                  <a:cubicBezTo>
                    <a:pt x="215" y="1033"/>
                    <a:pt x="245" y="1027"/>
                    <a:pt x="279" y="1010"/>
                  </a:cubicBezTo>
                  <a:cubicBezTo>
                    <a:pt x="339" y="1010"/>
                    <a:pt x="358" y="990"/>
                    <a:pt x="398" y="950"/>
                  </a:cubicBezTo>
                  <a:cubicBezTo>
                    <a:pt x="498" y="831"/>
                    <a:pt x="657" y="871"/>
                    <a:pt x="776" y="811"/>
                  </a:cubicBezTo>
                  <a:cubicBezTo>
                    <a:pt x="1373" y="791"/>
                    <a:pt x="1950" y="592"/>
                    <a:pt x="2527" y="433"/>
                  </a:cubicBezTo>
                  <a:cubicBezTo>
                    <a:pt x="2646" y="334"/>
                    <a:pt x="2765" y="234"/>
                    <a:pt x="2666" y="95"/>
                  </a:cubicBezTo>
                  <a:cubicBezTo>
                    <a:pt x="2616" y="25"/>
                    <a:pt x="2557" y="1"/>
                    <a:pt x="248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16" name="Google Shape;6820;p9">
              <a:extLst>
                <a:ext uri="{FF2B5EF4-FFF2-40B4-BE49-F238E27FC236}">
                  <a16:creationId xmlns:a16="http://schemas.microsoft.com/office/drawing/2014/main" id="{5E59129B-5B05-4120-B328-36D6C0D63C5D}"/>
                </a:ext>
              </a:extLst>
            </p:cNvPr>
            <p:cNvSpPr/>
            <p:nvPr/>
          </p:nvSpPr>
          <p:spPr>
            <a:xfrm>
              <a:off x="3886825" y="3892350"/>
              <a:ext cx="44275" cy="20475"/>
            </a:xfrm>
            <a:custGeom>
              <a:avLst/>
              <a:gdLst/>
              <a:ahLst/>
              <a:cxnLst/>
              <a:rect l="l" t="t" r="r" b="b"/>
              <a:pathLst>
                <a:path w="1771" h="819" extrusionOk="0">
                  <a:moveTo>
                    <a:pt x="1435" y="0"/>
                  </a:moveTo>
                  <a:cubicBezTo>
                    <a:pt x="1384" y="0"/>
                    <a:pt x="1336" y="20"/>
                    <a:pt x="1293" y="62"/>
                  </a:cubicBezTo>
                  <a:cubicBezTo>
                    <a:pt x="1251" y="61"/>
                    <a:pt x="1208" y="60"/>
                    <a:pt x="1165" y="60"/>
                  </a:cubicBezTo>
                  <a:cubicBezTo>
                    <a:pt x="751" y="60"/>
                    <a:pt x="343" y="152"/>
                    <a:pt x="0" y="440"/>
                  </a:cubicBezTo>
                  <a:cubicBezTo>
                    <a:pt x="100" y="540"/>
                    <a:pt x="140" y="659"/>
                    <a:pt x="239" y="759"/>
                  </a:cubicBezTo>
                  <a:cubicBezTo>
                    <a:pt x="279" y="798"/>
                    <a:pt x="299" y="798"/>
                    <a:pt x="339" y="818"/>
                  </a:cubicBezTo>
                  <a:lnTo>
                    <a:pt x="438" y="818"/>
                  </a:lnTo>
                  <a:lnTo>
                    <a:pt x="498" y="739"/>
                  </a:lnTo>
                  <a:cubicBezTo>
                    <a:pt x="935" y="520"/>
                    <a:pt x="1472" y="560"/>
                    <a:pt x="1771" y="102"/>
                  </a:cubicBezTo>
                  <a:cubicBezTo>
                    <a:pt x="1691" y="62"/>
                    <a:pt x="1652" y="62"/>
                    <a:pt x="1572" y="43"/>
                  </a:cubicBezTo>
                  <a:cubicBezTo>
                    <a:pt x="1526" y="15"/>
                    <a:pt x="1480" y="0"/>
                    <a:pt x="143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17" name="Google Shape;6821;p9">
              <a:extLst>
                <a:ext uri="{FF2B5EF4-FFF2-40B4-BE49-F238E27FC236}">
                  <a16:creationId xmlns:a16="http://schemas.microsoft.com/office/drawing/2014/main" id="{02FD200B-5995-4F3C-8791-49BDF42D1E36}"/>
                </a:ext>
              </a:extLst>
            </p:cNvPr>
            <p:cNvSpPr/>
            <p:nvPr/>
          </p:nvSpPr>
          <p:spPr>
            <a:xfrm>
              <a:off x="3871900" y="3906325"/>
              <a:ext cx="33850" cy="22900"/>
            </a:xfrm>
            <a:custGeom>
              <a:avLst/>
              <a:gdLst/>
              <a:ahLst/>
              <a:cxnLst/>
              <a:rect l="l" t="t" r="r" b="b"/>
              <a:pathLst>
                <a:path w="1354" h="916" extrusionOk="0">
                  <a:moveTo>
                    <a:pt x="538" y="1"/>
                  </a:moveTo>
                  <a:cubicBezTo>
                    <a:pt x="399" y="80"/>
                    <a:pt x="299" y="140"/>
                    <a:pt x="200" y="200"/>
                  </a:cubicBezTo>
                  <a:cubicBezTo>
                    <a:pt x="160" y="279"/>
                    <a:pt x="100" y="339"/>
                    <a:pt x="60" y="399"/>
                  </a:cubicBezTo>
                  <a:cubicBezTo>
                    <a:pt x="60" y="458"/>
                    <a:pt x="40" y="498"/>
                    <a:pt x="1" y="558"/>
                  </a:cubicBezTo>
                  <a:cubicBezTo>
                    <a:pt x="1" y="677"/>
                    <a:pt x="1" y="796"/>
                    <a:pt x="60" y="916"/>
                  </a:cubicBezTo>
                  <a:lnTo>
                    <a:pt x="200" y="916"/>
                  </a:lnTo>
                  <a:cubicBezTo>
                    <a:pt x="299" y="896"/>
                    <a:pt x="379" y="876"/>
                    <a:pt x="438" y="796"/>
                  </a:cubicBezTo>
                  <a:cubicBezTo>
                    <a:pt x="458" y="783"/>
                    <a:pt x="473" y="778"/>
                    <a:pt x="483" y="778"/>
                  </a:cubicBezTo>
                  <a:cubicBezTo>
                    <a:pt x="532" y="778"/>
                    <a:pt x="496" y="897"/>
                    <a:pt x="547" y="897"/>
                  </a:cubicBezTo>
                  <a:cubicBezTo>
                    <a:pt x="550" y="897"/>
                    <a:pt x="554" y="897"/>
                    <a:pt x="558" y="896"/>
                  </a:cubicBezTo>
                  <a:cubicBezTo>
                    <a:pt x="762" y="896"/>
                    <a:pt x="949" y="775"/>
                    <a:pt x="1151" y="775"/>
                  </a:cubicBezTo>
                  <a:cubicBezTo>
                    <a:pt x="1165" y="775"/>
                    <a:pt x="1180" y="775"/>
                    <a:pt x="1194" y="777"/>
                  </a:cubicBezTo>
                  <a:cubicBezTo>
                    <a:pt x="1353" y="657"/>
                    <a:pt x="1274" y="518"/>
                    <a:pt x="1174" y="399"/>
                  </a:cubicBezTo>
                  <a:cubicBezTo>
                    <a:pt x="1095" y="299"/>
                    <a:pt x="995" y="279"/>
                    <a:pt x="896" y="200"/>
                  </a:cubicBezTo>
                  <a:lnTo>
                    <a:pt x="896" y="239"/>
                  </a:lnTo>
                  <a:cubicBezTo>
                    <a:pt x="836" y="80"/>
                    <a:pt x="677" y="41"/>
                    <a:pt x="5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18" name="Google Shape;6822;p9">
              <a:extLst>
                <a:ext uri="{FF2B5EF4-FFF2-40B4-BE49-F238E27FC236}">
                  <a16:creationId xmlns:a16="http://schemas.microsoft.com/office/drawing/2014/main" id="{60D18F8E-8C83-4DEF-B187-F78C2F097836}"/>
                </a:ext>
              </a:extLst>
            </p:cNvPr>
            <p:cNvSpPr/>
            <p:nvPr/>
          </p:nvSpPr>
          <p:spPr>
            <a:xfrm>
              <a:off x="3885325" y="3902850"/>
              <a:ext cx="8975" cy="9475"/>
            </a:xfrm>
            <a:custGeom>
              <a:avLst/>
              <a:gdLst/>
              <a:ahLst/>
              <a:cxnLst/>
              <a:rect l="l" t="t" r="r" b="b"/>
              <a:pathLst>
                <a:path w="359" h="379" extrusionOk="0">
                  <a:moveTo>
                    <a:pt x="60" y="1"/>
                  </a:moveTo>
                  <a:lnTo>
                    <a:pt x="1" y="140"/>
                  </a:lnTo>
                  <a:cubicBezTo>
                    <a:pt x="60" y="299"/>
                    <a:pt x="200" y="378"/>
                    <a:pt x="359" y="378"/>
                  </a:cubicBezTo>
                  <a:cubicBezTo>
                    <a:pt x="359" y="140"/>
                    <a:pt x="259" y="20"/>
                    <a:pt x="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19" name="Google Shape;6823;p9">
              <a:extLst>
                <a:ext uri="{FF2B5EF4-FFF2-40B4-BE49-F238E27FC236}">
                  <a16:creationId xmlns:a16="http://schemas.microsoft.com/office/drawing/2014/main" id="{B5B8FC7E-CD59-4B40-8211-C47B3A32AD7E}"/>
                </a:ext>
              </a:extLst>
            </p:cNvPr>
            <p:cNvSpPr/>
            <p:nvPr/>
          </p:nvSpPr>
          <p:spPr>
            <a:xfrm>
              <a:off x="3930100" y="3880125"/>
              <a:ext cx="12450" cy="6350"/>
            </a:xfrm>
            <a:custGeom>
              <a:avLst/>
              <a:gdLst/>
              <a:ahLst/>
              <a:cxnLst/>
              <a:rect l="l" t="t" r="r" b="b"/>
              <a:pathLst>
                <a:path w="498" h="254" extrusionOk="0">
                  <a:moveTo>
                    <a:pt x="367" y="1"/>
                  </a:moveTo>
                  <a:cubicBezTo>
                    <a:pt x="216" y="1"/>
                    <a:pt x="78" y="62"/>
                    <a:pt x="0" y="233"/>
                  </a:cubicBezTo>
                  <a:cubicBezTo>
                    <a:pt x="199" y="213"/>
                    <a:pt x="398" y="253"/>
                    <a:pt x="497" y="14"/>
                  </a:cubicBezTo>
                  <a:cubicBezTo>
                    <a:pt x="454" y="6"/>
                    <a:pt x="410" y="1"/>
                    <a:pt x="3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20" name="Google Shape;6824;p9">
              <a:extLst>
                <a:ext uri="{FF2B5EF4-FFF2-40B4-BE49-F238E27FC236}">
                  <a16:creationId xmlns:a16="http://schemas.microsoft.com/office/drawing/2014/main" id="{823CAF30-00B1-40E3-BD2F-D6C85073083A}"/>
                </a:ext>
              </a:extLst>
            </p:cNvPr>
            <p:cNvSpPr/>
            <p:nvPr/>
          </p:nvSpPr>
          <p:spPr>
            <a:xfrm>
              <a:off x="3942025" y="3876200"/>
              <a:ext cx="13950" cy="4600"/>
            </a:xfrm>
            <a:custGeom>
              <a:avLst/>
              <a:gdLst/>
              <a:ahLst/>
              <a:cxnLst/>
              <a:rect l="l" t="t" r="r" b="b"/>
              <a:pathLst>
                <a:path w="558" h="184" extrusionOk="0">
                  <a:moveTo>
                    <a:pt x="379" y="0"/>
                  </a:moveTo>
                  <a:cubicBezTo>
                    <a:pt x="242" y="0"/>
                    <a:pt x="112" y="32"/>
                    <a:pt x="1" y="171"/>
                  </a:cubicBezTo>
                  <a:cubicBezTo>
                    <a:pt x="66" y="177"/>
                    <a:pt x="129" y="183"/>
                    <a:pt x="188" y="183"/>
                  </a:cubicBezTo>
                  <a:cubicBezTo>
                    <a:pt x="325" y="183"/>
                    <a:pt x="446" y="151"/>
                    <a:pt x="558" y="12"/>
                  </a:cubicBezTo>
                  <a:cubicBezTo>
                    <a:pt x="498" y="6"/>
                    <a:pt x="438" y="0"/>
                    <a:pt x="3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21" name="Google Shape;6825;p9">
              <a:extLst>
                <a:ext uri="{FF2B5EF4-FFF2-40B4-BE49-F238E27FC236}">
                  <a16:creationId xmlns:a16="http://schemas.microsoft.com/office/drawing/2014/main" id="{C01DDD95-C1D8-42FF-8C29-031DB9AB60F5}"/>
                </a:ext>
              </a:extLst>
            </p:cNvPr>
            <p:cNvSpPr/>
            <p:nvPr/>
          </p:nvSpPr>
          <p:spPr>
            <a:xfrm>
              <a:off x="3925625" y="3885450"/>
              <a:ext cx="4500" cy="3500"/>
            </a:xfrm>
            <a:custGeom>
              <a:avLst/>
              <a:gdLst/>
              <a:ahLst/>
              <a:cxnLst/>
              <a:rect l="l" t="t" r="r" b="b"/>
              <a:pathLst>
                <a:path w="180" h="140" extrusionOk="0">
                  <a:moveTo>
                    <a:pt x="179" y="0"/>
                  </a:moveTo>
                  <a:lnTo>
                    <a:pt x="179" y="0"/>
                  </a:lnTo>
                  <a:cubicBezTo>
                    <a:pt x="80" y="20"/>
                    <a:pt x="0" y="80"/>
                    <a:pt x="0" y="140"/>
                  </a:cubicBezTo>
                  <a:cubicBezTo>
                    <a:pt x="100" y="140"/>
                    <a:pt x="139" y="100"/>
                    <a:pt x="1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22" name="Google Shape;6826;p9">
              <a:extLst>
                <a:ext uri="{FF2B5EF4-FFF2-40B4-BE49-F238E27FC236}">
                  <a16:creationId xmlns:a16="http://schemas.microsoft.com/office/drawing/2014/main" id="{4443D747-3DAE-49A4-A4B8-8EBC57D29D95}"/>
                </a:ext>
              </a:extLst>
            </p:cNvPr>
            <p:cNvSpPr/>
            <p:nvPr/>
          </p:nvSpPr>
          <p:spPr>
            <a:xfrm>
              <a:off x="3919150" y="3889925"/>
              <a:ext cx="6975" cy="3500"/>
            </a:xfrm>
            <a:custGeom>
              <a:avLst/>
              <a:gdLst/>
              <a:ahLst/>
              <a:cxnLst/>
              <a:rect l="l" t="t" r="r" b="b"/>
              <a:pathLst>
                <a:path w="279" h="140" extrusionOk="0">
                  <a:moveTo>
                    <a:pt x="259" y="0"/>
                  </a:moveTo>
                  <a:cubicBezTo>
                    <a:pt x="140" y="0"/>
                    <a:pt x="60" y="40"/>
                    <a:pt x="0" y="140"/>
                  </a:cubicBezTo>
                  <a:lnTo>
                    <a:pt x="279" y="140"/>
                  </a:lnTo>
                  <a:cubicBezTo>
                    <a:pt x="259" y="80"/>
                    <a:pt x="259" y="4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23" name="Google Shape;6827;p9">
              <a:extLst>
                <a:ext uri="{FF2B5EF4-FFF2-40B4-BE49-F238E27FC236}">
                  <a16:creationId xmlns:a16="http://schemas.microsoft.com/office/drawing/2014/main" id="{5F44CC32-49A9-4F42-AEF3-458BF61F0173}"/>
                </a:ext>
              </a:extLst>
            </p:cNvPr>
            <p:cNvSpPr/>
            <p:nvPr/>
          </p:nvSpPr>
          <p:spPr>
            <a:xfrm>
              <a:off x="5437950" y="4069600"/>
              <a:ext cx="96500" cy="19775"/>
            </a:xfrm>
            <a:custGeom>
              <a:avLst/>
              <a:gdLst/>
              <a:ahLst/>
              <a:cxnLst/>
              <a:rect l="l" t="t" r="r" b="b"/>
              <a:pathLst>
                <a:path w="3860" h="791" extrusionOk="0">
                  <a:moveTo>
                    <a:pt x="542" y="1"/>
                  </a:moveTo>
                  <a:cubicBezTo>
                    <a:pt x="348" y="1"/>
                    <a:pt x="156" y="36"/>
                    <a:pt x="1" y="213"/>
                  </a:cubicBezTo>
                  <a:cubicBezTo>
                    <a:pt x="80" y="790"/>
                    <a:pt x="617" y="492"/>
                    <a:pt x="896" y="711"/>
                  </a:cubicBezTo>
                  <a:cubicBezTo>
                    <a:pt x="978" y="741"/>
                    <a:pt x="1067" y="751"/>
                    <a:pt x="1156" y="751"/>
                  </a:cubicBezTo>
                  <a:cubicBezTo>
                    <a:pt x="1304" y="751"/>
                    <a:pt x="1456" y="723"/>
                    <a:pt x="1592" y="711"/>
                  </a:cubicBezTo>
                  <a:cubicBezTo>
                    <a:pt x="1895" y="622"/>
                    <a:pt x="2206" y="608"/>
                    <a:pt x="2518" y="608"/>
                  </a:cubicBezTo>
                  <a:cubicBezTo>
                    <a:pt x="2650" y="608"/>
                    <a:pt x="2782" y="611"/>
                    <a:pt x="2914" y="611"/>
                  </a:cubicBezTo>
                  <a:cubicBezTo>
                    <a:pt x="3166" y="611"/>
                    <a:pt x="3416" y="602"/>
                    <a:pt x="3661" y="552"/>
                  </a:cubicBezTo>
                  <a:cubicBezTo>
                    <a:pt x="3701" y="492"/>
                    <a:pt x="3780" y="432"/>
                    <a:pt x="3860" y="353"/>
                  </a:cubicBezTo>
                  <a:lnTo>
                    <a:pt x="3860" y="194"/>
                  </a:lnTo>
                  <a:cubicBezTo>
                    <a:pt x="3800" y="194"/>
                    <a:pt x="3760" y="174"/>
                    <a:pt x="3701" y="174"/>
                  </a:cubicBezTo>
                  <a:cubicBezTo>
                    <a:pt x="3313" y="36"/>
                    <a:pt x="2922" y="2"/>
                    <a:pt x="2530" y="2"/>
                  </a:cubicBezTo>
                  <a:cubicBezTo>
                    <a:pt x="2162" y="2"/>
                    <a:pt x="1794" y="32"/>
                    <a:pt x="1427" y="32"/>
                  </a:cubicBezTo>
                  <a:cubicBezTo>
                    <a:pt x="1283" y="32"/>
                    <a:pt x="1139" y="27"/>
                    <a:pt x="995" y="14"/>
                  </a:cubicBezTo>
                  <a:cubicBezTo>
                    <a:pt x="972" y="16"/>
                    <a:pt x="949" y="17"/>
                    <a:pt x="925" y="17"/>
                  </a:cubicBezTo>
                  <a:cubicBezTo>
                    <a:pt x="803" y="17"/>
                    <a:pt x="672" y="1"/>
                    <a:pt x="54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24" name="Google Shape;6828;p9">
              <a:extLst>
                <a:ext uri="{FF2B5EF4-FFF2-40B4-BE49-F238E27FC236}">
                  <a16:creationId xmlns:a16="http://schemas.microsoft.com/office/drawing/2014/main" id="{8E6A4457-AFA8-4572-8A3E-3BE7A4D55404}"/>
                </a:ext>
              </a:extLst>
            </p:cNvPr>
            <p:cNvSpPr/>
            <p:nvPr/>
          </p:nvSpPr>
          <p:spPr>
            <a:xfrm>
              <a:off x="5458350" y="4065475"/>
              <a:ext cx="72125" cy="8350"/>
            </a:xfrm>
            <a:custGeom>
              <a:avLst/>
              <a:gdLst/>
              <a:ahLst/>
              <a:cxnLst/>
              <a:rect l="l" t="t" r="r" b="b"/>
              <a:pathLst>
                <a:path w="2885" h="334" extrusionOk="0">
                  <a:moveTo>
                    <a:pt x="199" y="0"/>
                  </a:moveTo>
                  <a:cubicBezTo>
                    <a:pt x="100" y="60"/>
                    <a:pt x="0" y="120"/>
                    <a:pt x="40" y="279"/>
                  </a:cubicBezTo>
                  <a:cubicBezTo>
                    <a:pt x="518" y="319"/>
                    <a:pt x="995" y="334"/>
                    <a:pt x="1470" y="334"/>
                  </a:cubicBezTo>
                  <a:cubicBezTo>
                    <a:pt x="1945" y="334"/>
                    <a:pt x="2417" y="319"/>
                    <a:pt x="2885" y="299"/>
                  </a:cubicBezTo>
                  <a:cubicBezTo>
                    <a:pt x="2845" y="199"/>
                    <a:pt x="2765" y="100"/>
                    <a:pt x="2686" y="20"/>
                  </a:cubicBezTo>
                  <a:cubicBezTo>
                    <a:pt x="1870" y="0"/>
                    <a:pt x="1035" y="0"/>
                    <a:pt x="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25" name="Google Shape;6829;p9">
              <a:extLst>
                <a:ext uri="{FF2B5EF4-FFF2-40B4-BE49-F238E27FC236}">
                  <a16:creationId xmlns:a16="http://schemas.microsoft.com/office/drawing/2014/main" id="{7FAD9E3E-DA7A-4707-B309-6BDDC70C0839}"/>
                </a:ext>
              </a:extLst>
            </p:cNvPr>
            <p:cNvSpPr/>
            <p:nvPr/>
          </p:nvSpPr>
          <p:spPr>
            <a:xfrm>
              <a:off x="5600075" y="4062625"/>
              <a:ext cx="4500" cy="2100"/>
            </a:xfrm>
            <a:custGeom>
              <a:avLst/>
              <a:gdLst/>
              <a:ahLst/>
              <a:cxnLst/>
              <a:rect l="l" t="t" r="r" b="b"/>
              <a:pathLst>
                <a:path w="180" h="84" extrusionOk="0">
                  <a:moveTo>
                    <a:pt x="98" y="0"/>
                  </a:moveTo>
                  <a:cubicBezTo>
                    <a:pt x="65" y="0"/>
                    <a:pt x="31" y="25"/>
                    <a:pt x="1" y="75"/>
                  </a:cubicBezTo>
                  <a:cubicBezTo>
                    <a:pt x="41" y="75"/>
                    <a:pt x="89" y="84"/>
                    <a:pt x="129" y="84"/>
                  </a:cubicBezTo>
                  <a:cubicBezTo>
                    <a:pt x="149" y="84"/>
                    <a:pt x="167" y="81"/>
                    <a:pt x="180" y="75"/>
                  </a:cubicBezTo>
                  <a:cubicBezTo>
                    <a:pt x="160" y="25"/>
                    <a:pt x="130" y="0"/>
                    <a:pt x="9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26" name="Google Shape;6830;p9">
              <a:extLst>
                <a:ext uri="{FF2B5EF4-FFF2-40B4-BE49-F238E27FC236}">
                  <a16:creationId xmlns:a16="http://schemas.microsoft.com/office/drawing/2014/main" id="{337004BA-343F-465A-A6CC-8C2A8052C8C1}"/>
                </a:ext>
              </a:extLst>
            </p:cNvPr>
            <p:cNvSpPr/>
            <p:nvPr/>
          </p:nvSpPr>
          <p:spPr>
            <a:xfrm>
              <a:off x="5587150" y="4062625"/>
              <a:ext cx="4500" cy="1875"/>
            </a:xfrm>
            <a:custGeom>
              <a:avLst/>
              <a:gdLst/>
              <a:ahLst/>
              <a:cxnLst/>
              <a:rect l="l" t="t" r="r" b="b"/>
              <a:pathLst>
                <a:path w="180" h="75" extrusionOk="0">
                  <a:moveTo>
                    <a:pt x="90" y="0"/>
                  </a:moveTo>
                  <a:cubicBezTo>
                    <a:pt x="60" y="0"/>
                    <a:pt x="30" y="25"/>
                    <a:pt x="1" y="75"/>
                  </a:cubicBezTo>
                  <a:lnTo>
                    <a:pt x="180" y="75"/>
                  </a:lnTo>
                  <a:cubicBezTo>
                    <a:pt x="150" y="25"/>
                    <a:pt x="120" y="0"/>
                    <a:pt x="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27" name="Google Shape;6831;p9">
              <a:extLst>
                <a:ext uri="{FF2B5EF4-FFF2-40B4-BE49-F238E27FC236}">
                  <a16:creationId xmlns:a16="http://schemas.microsoft.com/office/drawing/2014/main" id="{2F079934-9569-4861-B9ED-7AE54B9462A8}"/>
                </a:ext>
              </a:extLst>
            </p:cNvPr>
            <p:cNvSpPr/>
            <p:nvPr/>
          </p:nvSpPr>
          <p:spPr>
            <a:xfrm>
              <a:off x="4160350" y="5016050"/>
              <a:ext cx="43300" cy="17075"/>
            </a:xfrm>
            <a:custGeom>
              <a:avLst/>
              <a:gdLst/>
              <a:ahLst/>
              <a:cxnLst/>
              <a:rect l="l" t="t" r="r" b="b"/>
              <a:pathLst>
                <a:path w="1732" h="683" extrusionOk="0">
                  <a:moveTo>
                    <a:pt x="697" y="0"/>
                  </a:moveTo>
                  <a:cubicBezTo>
                    <a:pt x="506" y="0"/>
                    <a:pt x="306" y="42"/>
                    <a:pt x="100" y="132"/>
                  </a:cubicBezTo>
                  <a:cubicBezTo>
                    <a:pt x="20" y="211"/>
                    <a:pt x="0" y="271"/>
                    <a:pt x="80" y="370"/>
                  </a:cubicBezTo>
                  <a:lnTo>
                    <a:pt x="299" y="530"/>
                  </a:lnTo>
                  <a:cubicBezTo>
                    <a:pt x="685" y="563"/>
                    <a:pt x="1044" y="682"/>
                    <a:pt x="1446" y="682"/>
                  </a:cubicBezTo>
                  <a:cubicBezTo>
                    <a:pt x="1519" y="682"/>
                    <a:pt x="1594" y="678"/>
                    <a:pt x="1671" y="669"/>
                  </a:cubicBezTo>
                  <a:cubicBezTo>
                    <a:pt x="1731" y="569"/>
                    <a:pt x="1731" y="510"/>
                    <a:pt x="1691" y="410"/>
                  </a:cubicBezTo>
                  <a:cubicBezTo>
                    <a:pt x="1392" y="150"/>
                    <a:pt x="1059" y="0"/>
                    <a:pt x="6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28" name="Google Shape;6832;p9">
              <a:extLst>
                <a:ext uri="{FF2B5EF4-FFF2-40B4-BE49-F238E27FC236}">
                  <a16:creationId xmlns:a16="http://schemas.microsoft.com/office/drawing/2014/main" id="{53DAC2D5-C1DD-43FD-8A9E-6A0377A622E2}"/>
                </a:ext>
              </a:extLst>
            </p:cNvPr>
            <p:cNvSpPr/>
            <p:nvPr/>
          </p:nvSpPr>
          <p:spPr>
            <a:xfrm>
              <a:off x="4201625" y="5026800"/>
              <a:ext cx="12950" cy="7475"/>
            </a:xfrm>
            <a:custGeom>
              <a:avLst/>
              <a:gdLst/>
              <a:ahLst/>
              <a:cxnLst/>
              <a:rect l="l" t="t" r="r" b="b"/>
              <a:pathLst>
                <a:path w="518" h="299" extrusionOk="0">
                  <a:moveTo>
                    <a:pt x="243" y="1"/>
                  </a:moveTo>
                  <a:cubicBezTo>
                    <a:pt x="154" y="1"/>
                    <a:pt x="70" y="30"/>
                    <a:pt x="1" y="100"/>
                  </a:cubicBezTo>
                  <a:lnTo>
                    <a:pt x="1" y="239"/>
                  </a:lnTo>
                  <a:cubicBezTo>
                    <a:pt x="120" y="279"/>
                    <a:pt x="219" y="298"/>
                    <a:pt x="339" y="298"/>
                  </a:cubicBezTo>
                  <a:lnTo>
                    <a:pt x="518" y="119"/>
                  </a:lnTo>
                  <a:lnTo>
                    <a:pt x="438" y="40"/>
                  </a:lnTo>
                  <a:cubicBezTo>
                    <a:pt x="372" y="15"/>
                    <a:pt x="306" y="1"/>
                    <a:pt x="2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29" name="Google Shape;6833;p9">
              <a:extLst>
                <a:ext uri="{FF2B5EF4-FFF2-40B4-BE49-F238E27FC236}">
                  <a16:creationId xmlns:a16="http://schemas.microsoft.com/office/drawing/2014/main" id="{0C5E8733-B4D2-4686-BB73-D3D2FFA03AA4}"/>
                </a:ext>
              </a:extLst>
            </p:cNvPr>
            <p:cNvSpPr/>
            <p:nvPr/>
          </p:nvSpPr>
          <p:spPr>
            <a:xfrm>
              <a:off x="5514550" y="4271375"/>
              <a:ext cx="75125" cy="27675"/>
            </a:xfrm>
            <a:custGeom>
              <a:avLst/>
              <a:gdLst/>
              <a:ahLst/>
              <a:cxnLst/>
              <a:rect l="l" t="t" r="r" b="b"/>
              <a:pathLst>
                <a:path w="3005" h="1107" extrusionOk="0">
                  <a:moveTo>
                    <a:pt x="2188" y="0"/>
                  </a:moveTo>
                  <a:cubicBezTo>
                    <a:pt x="1472" y="20"/>
                    <a:pt x="776" y="179"/>
                    <a:pt x="100" y="477"/>
                  </a:cubicBezTo>
                  <a:cubicBezTo>
                    <a:pt x="20" y="597"/>
                    <a:pt x="0" y="716"/>
                    <a:pt x="120" y="836"/>
                  </a:cubicBezTo>
                  <a:cubicBezTo>
                    <a:pt x="637" y="776"/>
                    <a:pt x="1194" y="816"/>
                    <a:pt x="1711" y="617"/>
                  </a:cubicBezTo>
                  <a:cubicBezTo>
                    <a:pt x="1771" y="598"/>
                    <a:pt x="1825" y="589"/>
                    <a:pt x="1873" y="589"/>
                  </a:cubicBezTo>
                  <a:cubicBezTo>
                    <a:pt x="2083" y="589"/>
                    <a:pt x="2188" y="756"/>
                    <a:pt x="2188" y="1015"/>
                  </a:cubicBezTo>
                  <a:cubicBezTo>
                    <a:pt x="2208" y="1054"/>
                    <a:pt x="2228" y="1074"/>
                    <a:pt x="2288" y="1094"/>
                  </a:cubicBezTo>
                  <a:cubicBezTo>
                    <a:pt x="2339" y="1101"/>
                    <a:pt x="2392" y="1106"/>
                    <a:pt x="2447" y="1106"/>
                  </a:cubicBezTo>
                  <a:cubicBezTo>
                    <a:pt x="2541" y="1106"/>
                    <a:pt x="2637" y="1092"/>
                    <a:pt x="2726" y="1054"/>
                  </a:cubicBezTo>
                  <a:cubicBezTo>
                    <a:pt x="3004" y="796"/>
                    <a:pt x="2885" y="477"/>
                    <a:pt x="2905" y="179"/>
                  </a:cubicBezTo>
                  <a:cubicBezTo>
                    <a:pt x="2686" y="60"/>
                    <a:pt x="2427" y="60"/>
                    <a:pt x="218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30" name="Google Shape;6834;p9">
              <a:extLst>
                <a:ext uri="{FF2B5EF4-FFF2-40B4-BE49-F238E27FC236}">
                  <a16:creationId xmlns:a16="http://schemas.microsoft.com/office/drawing/2014/main" id="{684129C0-4FE1-4FC9-98B0-C12BBD82450F}"/>
                </a:ext>
              </a:extLst>
            </p:cNvPr>
            <p:cNvSpPr/>
            <p:nvPr/>
          </p:nvSpPr>
          <p:spPr>
            <a:xfrm>
              <a:off x="5524500" y="4296225"/>
              <a:ext cx="58200" cy="25950"/>
            </a:xfrm>
            <a:custGeom>
              <a:avLst/>
              <a:gdLst/>
              <a:ahLst/>
              <a:cxnLst/>
              <a:rect l="l" t="t" r="r" b="b"/>
              <a:pathLst>
                <a:path w="2328" h="1038" extrusionOk="0">
                  <a:moveTo>
                    <a:pt x="1790" y="1"/>
                  </a:moveTo>
                  <a:cubicBezTo>
                    <a:pt x="1214" y="180"/>
                    <a:pt x="617" y="339"/>
                    <a:pt x="40" y="518"/>
                  </a:cubicBezTo>
                  <a:cubicBezTo>
                    <a:pt x="20" y="518"/>
                    <a:pt x="20" y="538"/>
                    <a:pt x="0" y="597"/>
                  </a:cubicBezTo>
                  <a:cubicBezTo>
                    <a:pt x="0" y="657"/>
                    <a:pt x="0" y="697"/>
                    <a:pt x="80" y="717"/>
                  </a:cubicBezTo>
                  <a:cubicBezTo>
                    <a:pt x="279" y="745"/>
                    <a:pt x="478" y="769"/>
                    <a:pt x="677" y="769"/>
                  </a:cubicBezTo>
                  <a:cubicBezTo>
                    <a:pt x="896" y="769"/>
                    <a:pt x="1114" y="740"/>
                    <a:pt x="1333" y="657"/>
                  </a:cubicBezTo>
                  <a:cubicBezTo>
                    <a:pt x="1418" y="625"/>
                    <a:pt x="1496" y="605"/>
                    <a:pt x="1563" y="605"/>
                  </a:cubicBezTo>
                  <a:cubicBezTo>
                    <a:pt x="1703" y="605"/>
                    <a:pt x="1797" y="688"/>
                    <a:pt x="1810" y="916"/>
                  </a:cubicBezTo>
                  <a:cubicBezTo>
                    <a:pt x="1893" y="998"/>
                    <a:pt x="1975" y="1038"/>
                    <a:pt x="2060" y="1038"/>
                  </a:cubicBezTo>
                  <a:cubicBezTo>
                    <a:pt x="2139" y="1038"/>
                    <a:pt x="2221" y="1003"/>
                    <a:pt x="2308" y="936"/>
                  </a:cubicBezTo>
                  <a:cubicBezTo>
                    <a:pt x="2328" y="697"/>
                    <a:pt x="2328" y="478"/>
                    <a:pt x="2328" y="219"/>
                  </a:cubicBezTo>
                  <a:cubicBezTo>
                    <a:pt x="2253" y="219"/>
                    <a:pt x="2184" y="228"/>
                    <a:pt x="2119" y="228"/>
                  </a:cubicBezTo>
                  <a:cubicBezTo>
                    <a:pt x="2012" y="228"/>
                    <a:pt x="1917" y="205"/>
                    <a:pt x="1830" y="80"/>
                  </a:cubicBezTo>
                  <a:lnTo>
                    <a:pt x="17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31" name="Google Shape;6835;p9">
              <a:extLst>
                <a:ext uri="{FF2B5EF4-FFF2-40B4-BE49-F238E27FC236}">
                  <a16:creationId xmlns:a16="http://schemas.microsoft.com/office/drawing/2014/main" id="{F3D994FF-64E0-4F67-9236-E7C163E4873C}"/>
                </a:ext>
              </a:extLst>
            </p:cNvPr>
            <p:cNvSpPr/>
            <p:nvPr/>
          </p:nvSpPr>
          <p:spPr>
            <a:xfrm>
              <a:off x="5523000" y="4319100"/>
              <a:ext cx="60700" cy="19775"/>
            </a:xfrm>
            <a:custGeom>
              <a:avLst/>
              <a:gdLst/>
              <a:ahLst/>
              <a:cxnLst/>
              <a:rect l="l" t="t" r="r" b="b"/>
              <a:pathLst>
                <a:path w="2428" h="791" extrusionOk="0">
                  <a:moveTo>
                    <a:pt x="1870" y="1"/>
                  </a:moveTo>
                  <a:cubicBezTo>
                    <a:pt x="1791" y="80"/>
                    <a:pt x="1751" y="140"/>
                    <a:pt x="1671" y="180"/>
                  </a:cubicBezTo>
                  <a:cubicBezTo>
                    <a:pt x="1194" y="259"/>
                    <a:pt x="756" y="299"/>
                    <a:pt x="279" y="379"/>
                  </a:cubicBezTo>
                  <a:cubicBezTo>
                    <a:pt x="179" y="458"/>
                    <a:pt x="0" y="498"/>
                    <a:pt x="100" y="697"/>
                  </a:cubicBezTo>
                  <a:cubicBezTo>
                    <a:pt x="230" y="718"/>
                    <a:pt x="361" y="729"/>
                    <a:pt x="491" y="729"/>
                  </a:cubicBezTo>
                  <a:cubicBezTo>
                    <a:pt x="739" y="729"/>
                    <a:pt x="986" y="689"/>
                    <a:pt x="1234" y="598"/>
                  </a:cubicBezTo>
                  <a:cubicBezTo>
                    <a:pt x="1359" y="569"/>
                    <a:pt x="1493" y="535"/>
                    <a:pt x="1627" y="535"/>
                  </a:cubicBezTo>
                  <a:cubicBezTo>
                    <a:pt x="1771" y="535"/>
                    <a:pt x="1916" y="574"/>
                    <a:pt x="2049" y="697"/>
                  </a:cubicBezTo>
                  <a:cubicBezTo>
                    <a:pt x="2122" y="721"/>
                    <a:pt x="2195" y="790"/>
                    <a:pt x="2273" y="790"/>
                  </a:cubicBezTo>
                  <a:cubicBezTo>
                    <a:pt x="2322" y="790"/>
                    <a:pt x="2373" y="762"/>
                    <a:pt x="2427" y="677"/>
                  </a:cubicBezTo>
                  <a:cubicBezTo>
                    <a:pt x="2388" y="458"/>
                    <a:pt x="2388" y="239"/>
                    <a:pt x="236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32" name="Google Shape;6836;p9">
              <a:extLst>
                <a:ext uri="{FF2B5EF4-FFF2-40B4-BE49-F238E27FC236}">
                  <a16:creationId xmlns:a16="http://schemas.microsoft.com/office/drawing/2014/main" id="{A329E8EC-7B18-4804-9F73-195DC112C171}"/>
                </a:ext>
              </a:extLst>
            </p:cNvPr>
            <p:cNvSpPr/>
            <p:nvPr/>
          </p:nvSpPr>
          <p:spPr>
            <a:xfrm>
              <a:off x="5572225" y="4233575"/>
              <a:ext cx="21425" cy="45850"/>
            </a:xfrm>
            <a:custGeom>
              <a:avLst/>
              <a:gdLst/>
              <a:ahLst/>
              <a:cxnLst/>
              <a:rect l="l" t="t" r="r" b="b"/>
              <a:pathLst>
                <a:path w="857" h="1834" extrusionOk="0">
                  <a:moveTo>
                    <a:pt x="578" y="0"/>
                  </a:moveTo>
                  <a:cubicBezTo>
                    <a:pt x="458" y="0"/>
                    <a:pt x="359" y="20"/>
                    <a:pt x="279" y="100"/>
                  </a:cubicBezTo>
                  <a:cubicBezTo>
                    <a:pt x="180" y="239"/>
                    <a:pt x="220" y="418"/>
                    <a:pt x="220" y="597"/>
                  </a:cubicBezTo>
                  <a:cubicBezTo>
                    <a:pt x="259" y="716"/>
                    <a:pt x="220" y="836"/>
                    <a:pt x="180" y="975"/>
                  </a:cubicBezTo>
                  <a:cubicBezTo>
                    <a:pt x="100" y="1134"/>
                    <a:pt x="60" y="1293"/>
                    <a:pt x="21" y="1472"/>
                  </a:cubicBezTo>
                  <a:cubicBezTo>
                    <a:pt x="1" y="1532"/>
                    <a:pt x="21" y="1592"/>
                    <a:pt x="60" y="1671"/>
                  </a:cubicBezTo>
                  <a:cubicBezTo>
                    <a:pt x="121" y="1793"/>
                    <a:pt x="188" y="1833"/>
                    <a:pt x="257" y="1833"/>
                  </a:cubicBezTo>
                  <a:cubicBezTo>
                    <a:pt x="369" y="1833"/>
                    <a:pt x="487" y="1728"/>
                    <a:pt x="598" y="1691"/>
                  </a:cubicBezTo>
                  <a:cubicBezTo>
                    <a:pt x="657" y="1432"/>
                    <a:pt x="558" y="1174"/>
                    <a:pt x="777" y="975"/>
                  </a:cubicBezTo>
                  <a:cubicBezTo>
                    <a:pt x="856" y="677"/>
                    <a:pt x="617" y="398"/>
                    <a:pt x="777" y="100"/>
                  </a:cubicBezTo>
                  <a:cubicBezTo>
                    <a:pt x="717" y="40"/>
                    <a:pt x="657" y="20"/>
                    <a:pt x="5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33" name="Google Shape;6837;p9">
              <a:extLst>
                <a:ext uri="{FF2B5EF4-FFF2-40B4-BE49-F238E27FC236}">
                  <a16:creationId xmlns:a16="http://schemas.microsoft.com/office/drawing/2014/main" id="{AB966557-B21B-4B86-BA83-D320D83408F9}"/>
                </a:ext>
              </a:extLst>
            </p:cNvPr>
            <p:cNvSpPr/>
            <p:nvPr/>
          </p:nvSpPr>
          <p:spPr>
            <a:xfrm>
              <a:off x="5598600" y="4349675"/>
              <a:ext cx="14925" cy="22675"/>
            </a:xfrm>
            <a:custGeom>
              <a:avLst/>
              <a:gdLst/>
              <a:ahLst/>
              <a:cxnLst/>
              <a:rect l="l" t="t" r="r" b="b"/>
              <a:pathLst>
                <a:path w="597" h="907" extrusionOk="0">
                  <a:moveTo>
                    <a:pt x="245" y="1"/>
                  </a:moveTo>
                  <a:cubicBezTo>
                    <a:pt x="186" y="1"/>
                    <a:pt x="126" y="9"/>
                    <a:pt x="60" y="31"/>
                  </a:cubicBezTo>
                  <a:cubicBezTo>
                    <a:pt x="219" y="309"/>
                    <a:pt x="0" y="648"/>
                    <a:pt x="239" y="906"/>
                  </a:cubicBezTo>
                  <a:cubicBezTo>
                    <a:pt x="298" y="827"/>
                    <a:pt x="358" y="767"/>
                    <a:pt x="398" y="707"/>
                  </a:cubicBezTo>
                  <a:cubicBezTo>
                    <a:pt x="398" y="548"/>
                    <a:pt x="438" y="449"/>
                    <a:pt x="597" y="369"/>
                  </a:cubicBezTo>
                  <a:cubicBezTo>
                    <a:pt x="597" y="270"/>
                    <a:pt x="557" y="150"/>
                    <a:pt x="557" y="51"/>
                  </a:cubicBezTo>
                  <a:cubicBezTo>
                    <a:pt x="444" y="26"/>
                    <a:pt x="347" y="1"/>
                    <a:pt x="24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34" name="Google Shape;6838;p9">
              <a:extLst>
                <a:ext uri="{FF2B5EF4-FFF2-40B4-BE49-F238E27FC236}">
                  <a16:creationId xmlns:a16="http://schemas.microsoft.com/office/drawing/2014/main" id="{16562550-5216-4E09-85ED-16F8B6461CA4}"/>
                </a:ext>
              </a:extLst>
            </p:cNvPr>
            <p:cNvSpPr/>
            <p:nvPr/>
          </p:nvSpPr>
          <p:spPr>
            <a:xfrm>
              <a:off x="5569250" y="4296225"/>
              <a:ext cx="13450" cy="15450"/>
            </a:xfrm>
            <a:custGeom>
              <a:avLst/>
              <a:gdLst/>
              <a:ahLst/>
              <a:cxnLst/>
              <a:rect l="l" t="t" r="r" b="b"/>
              <a:pathLst>
                <a:path w="538" h="618" extrusionOk="0">
                  <a:moveTo>
                    <a:pt x="289" y="1"/>
                  </a:moveTo>
                  <a:cubicBezTo>
                    <a:pt x="204" y="1"/>
                    <a:pt x="120" y="31"/>
                    <a:pt x="40" y="100"/>
                  </a:cubicBezTo>
                  <a:cubicBezTo>
                    <a:pt x="0" y="319"/>
                    <a:pt x="120" y="478"/>
                    <a:pt x="279" y="617"/>
                  </a:cubicBezTo>
                  <a:cubicBezTo>
                    <a:pt x="378" y="478"/>
                    <a:pt x="438" y="359"/>
                    <a:pt x="538" y="219"/>
                  </a:cubicBezTo>
                  <a:lnTo>
                    <a:pt x="538" y="80"/>
                  </a:lnTo>
                  <a:cubicBezTo>
                    <a:pt x="458" y="31"/>
                    <a:pt x="373" y="1"/>
                    <a:pt x="28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35" name="Google Shape;6839;p9">
              <a:extLst>
                <a:ext uri="{FF2B5EF4-FFF2-40B4-BE49-F238E27FC236}">
                  <a16:creationId xmlns:a16="http://schemas.microsoft.com/office/drawing/2014/main" id="{880D4854-F11C-4265-ACE1-ED04BF920E2A}"/>
                </a:ext>
              </a:extLst>
            </p:cNvPr>
            <p:cNvSpPr/>
            <p:nvPr/>
          </p:nvSpPr>
          <p:spPr>
            <a:xfrm>
              <a:off x="3980325" y="3848775"/>
              <a:ext cx="98000" cy="32225"/>
            </a:xfrm>
            <a:custGeom>
              <a:avLst/>
              <a:gdLst/>
              <a:ahLst/>
              <a:cxnLst/>
              <a:rect l="l" t="t" r="r" b="b"/>
              <a:pathLst>
                <a:path w="3920" h="1289" extrusionOk="0">
                  <a:moveTo>
                    <a:pt x="3534" y="1"/>
                  </a:moveTo>
                  <a:cubicBezTo>
                    <a:pt x="3258" y="1"/>
                    <a:pt x="2982" y="101"/>
                    <a:pt x="2706" y="115"/>
                  </a:cubicBezTo>
                  <a:cubicBezTo>
                    <a:pt x="1870" y="493"/>
                    <a:pt x="995" y="731"/>
                    <a:pt x="80" y="791"/>
                  </a:cubicBezTo>
                  <a:cubicBezTo>
                    <a:pt x="40" y="851"/>
                    <a:pt x="20" y="890"/>
                    <a:pt x="0" y="910"/>
                  </a:cubicBezTo>
                  <a:cubicBezTo>
                    <a:pt x="239" y="950"/>
                    <a:pt x="398" y="1010"/>
                    <a:pt x="239" y="1288"/>
                  </a:cubicBezTo>
                  <a:cubicBezTo>
                    <a:pt x="1492" y="1169"/>
                    <a:pt x="2666" y="711"/>
                    <a:pt x="3800" y="373"/>
                  </a:cubicBezTo>
                  <a:cubicBezTo>
                    <a:pt x="3919" y="313"/>
                    <a:pt x="3879" y="174"/>
                    <a:pt x="3899" y="75"/>
                  </a:cubicBezTo>
                  <a:cubicBezTo>
                    <a:pt x="3778" y="20"/>
                    <a:pt x="3656" y="1"/>
                    <a:pt x="35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36" name="Google Shape;6840;p9">
              <a:extLst>
                <a:ext uri="{FF2B5EF4-FFF2-40B4-BE49-F238E27FC236}">
                  <a16:creationId xmlns:a16="http://schemas.microsoft.com/office/drawing/2014/main" id="{985EBC47-16CE-4361-8275-3F5492D4DC2D}"/>
                </a:ext>
              </a:extLst>
            </p:cNvPr>
            <p:cNvSpPr/>
            <p:nvPr/>
          </p:nvSpPr>
          <p:spPr>
            <a:xfrm>
              <a:off x="5621475" y="5095925"/>
              <a:ext cx="49750" cy="19100"/>
            </a:xfrm>
            <a:custGeom>
              <a:avLst/>
              <a:gdLst/>
              <a:ahLst/>
              <a:cxnLst/>
              <a:rect l="l" t="t" r="r" b="b"/>
              <a:pathLst>
                <a:path w="1990" h="764" extrusionOk="0">
                  <a:moveTo>
                    <a:pt x="1432" y="0"/>
                  </a:moveTo>
                  <a:cubicBezTo>
                    <a:pt x="1293" y="139"/>
                    <a:pt x="1074" y="20"/>
                    <a:pt x="875" y="139"/>
                  </a:cubicBezTo>
                  <a:cubicBezTo>
                    <a:pt x="716" y="299"/>
                    <a:pt x="478" y="199"/>
                    <a:pt x="299" y="299"/>
                  </a:cubicBezTo>
                  <a:cubicBezTo>
                    <a:pt x="280" y="286"/>
                    <a:pt x="265" y="282"/>
                    <a:pt x="253" y="282"/>
                  </a:cubicBezTo>
                  <a:cubicBezTo>
                    <a:pt x="225" y="282"/>
                    <a:pt x="207" y="305"/>
                    <a:pt x="179" y="318"/>
                  </a:cubicBezTo>
                  <a:cubicBezTo>
                    <a:pt x="120" y="438"/>
                    <a:pt x="40" y="537"/>
                    <a:pt x="0" y="657"/>
                  </a:cubicBezTo>
                  <a:cubicBezTo>
                    <a:pt x="76" y="745"/>
                    <a:pt x="152" y="761"/>
                    <a:pt x="238" y="761"/>
                  </a:cubicBezTo>
                  <a:cubicBezTo>
                    <a:pt x="288" y="761"/>
                    <a:pt x="340" y="756"/>
                    <a:pt x="398" y="756"/>
                  </a:cubicBezTo>
                  <a:cubicBezTo>
                    <a:pt x="427" y="754"/>
                    <a:pt x="457" y="753"/>
                    <a:pt x="486" y="753"/>
                  </a:cubicBezTo>
                  <a:cubicBezTo>
                    <a:pt x="586" y="753"/>
                    <a:pt x="686" y="764"/>
                    <a:pt x="784" y="764"/>
                  </a:cubicBezTo>
                  <a:cubicBezTo>
                    <a:pt x="891" y="764"/>
                    <a:pt x="995" y="751"/>
                    <a:pt x="1094" y="696"/>
                  </a:cubicBezTo>
                  <a:lnTo>
                    <a:pt x="1174" y="696"/>
                  </a:lnTo>
                  <a:lnTo>
                    <a:pt x="1234" y="657"/>
                  </a:lnTo>
                  <a:cubicBezTo>
                    <a:pt x="1373" y="597"/>
                    <a:pt x="1512" y="617"/>
                    <a:pt x="1631" y="537"/>
                  </a:cubicBezTo>
                  <a:cubicBezTo>
                    <a:pt x="1653" y="543"/>
                    <a:pt x="1673" y="545"/>
                    <a:pt x="1691" y="545"/>
                  </a:cubicBezTo>
                  <a:cubicBezTo>
                    <a:pt x="1740" y="545"/>
                    <a:pt x="1776" y="527"/>
                    <a:pt x="1791" y="497"/>
                  </a:cubicBezTo>
                  <a:cubicBezTo>
                    <a:pt x="1830" y="458"/>
                    <a:pt x="1910" y="418"/>
                    <a:pt x="1989" y="398"/>
                  </a:cubicBezTo>
                  <a:lnTo>
                    <a:pt x="1970" y="358"/>
                  </a:lnTo>
                  <a:cubicBezTo>
                    <a:pt x="1910" y="239"/>
                    <a:pt x="1870" y="139"/>
                    <a:pt x="1810" y="20"/>
                  </a:cubicBezTo>
                  <a:cubicBezTo>
                    <a:pt x="1691" y="20"/>
                    <a:pt x="1572" y="0"/>
                    <a:pt x="143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37" name="Google Shape;6841;p9">
              <a:extLst>
                <a:ext uri="{FF2B5EF4-FFF2-40B4-BE49-F238E27FC236}">
                  <a16:creationId xmlns:a16="http://schemas.microsoft.com/office/drawing/2014/main" id="{4CB59760-6D3F-465F-9AFD-3313DB42A4B6}"/>
                </a:ext>
              </a:extLst>
            </p:cNvPr>
            <p:cNvSpPr/>
            <p:nvPr/>
          </p:nvSpPr>
          <p:spPr>
            <a:xfrm>
              <a:off x="5543875" y="5101375"/>
              <a:ext cx="47775" cy="16950"/>
            </a:xfrm>
            <a:custGeom>
              <a:avLst/>
              <a:gdLst/>
              <a:ahLst/>
              <a:cxnLst/>
              <a:rect l="l" t="t" r="r" b="b"/>
              <a:pathLst>
                <a:path w="1911" h="678" extrusionOk="0">
                  <a:moveTo>
                    <a:pt x="1055" y="1"/>
                  </a:moveTo>
                  <a:cubicBezTo>
                    <a:pt x="996" y="1"/>
                    <a:pt x="916" y="1"/>
                    <a:pt x="836" y="21"/>
                  </a:cubicBezTo>
                  <a:cubicBezTo>
                    <a:pt x="657" y="61"/>
                    <a:pt x="498" y="120"/>
                    <a:pt x="319" y="200"/>
                  </a:cubicBezTo>
                  <a:cubicBezTo>
                    <a:pt x="160" y="279"/>
                    <a:pt x="41" y="339"/>
                    <a:pt x="1" y="498"/>
                  </a:cubicBezTo>
                  <a:cubicBezTo>
                    <a:pt x="41" y="578"/>
                    <a:pt x="120" y="618"/>
                    <a:pt x="200" y="677"/>
                  </a:cubicBezTo>
                  <a:cubicBezTo>
                    <a:pt x="737" y="498"/>
                    <a:pt x="1354" y="578"/>
                    <a:pt x="1911" y="299"/>
                  </a:cubicBezTo>
                  <a:cubicBezTo>
                    <a:pt x="1862" y="286"/>
                    <a:pt x="1811" y="283"/>
                    <a:pt x="1759" y="283"/>
                  </a:cubicBezTo>
                  <a:cubicBezTo>
                    <a:pt x="1699" y="283"/>
                    <a:pt x="1638" y="287"/>
                    <a:pt x="1578" y="287"/>
                  </a:cubicBezTo>
                  <a:cubicBezTo>
                    <a:pt x="1448" y="287"/>
                    <a:pt x="1320" y="267"/>
                    <a:pt x="1214" y="140"/>
                  </a:cubicBezTo>
                  <a:cubicBezTo>
                    <a:pt x="1155" y="81"/>
                    <a:pt x="1115" y="21"/>
                    <a:pt x="105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38" name="Google Shape;6842;p9">
              <a:extLst>
                <a:ext uri="{FF2B5EF4-FFF2-40B4-BE49-F238E27FC236}">
                  <a16:creationId xmlns:a16="http://schemas.microsoft.com/office/drawing/2014/main" id="{B1B94F23-C52D-4F4F-B62B-060600046AC7}"/>
                </a:ext>
              </a:extLst>
            </p:cNvPr>
            <p:cNvSpPr/>
            <p:nvPr/>
          </p:nvSpPr>
          <p:spPr>
            <a:xfrm>
              <a:off x="5617500" y="5112325"/>
              <a:ext cx="14925" cy="5000"/>
            </a:xfrm>
            <a:custGeom>
              <a:avLst/>
              <a:gdLst/>
              <a:ahLst/>
              <a:cxnLst/>
              <a:rect l="l" t="t" r="r" b="b"/>
              <a:pathLst>
                <a:path w="597" h="200" extrusionOk="0">
                  <a:moveTo>
                    <a:pt x="179" y="1"/>
                  </a:moveTo>
                  <a:cubicBezTo>
                    <a:pt x="99" y="40"/>
                    <a:pt x="0" y="40"/>
                    <a:pt x="0" y="140"/>
                  </a:cubicBezTo>
                  <a:cubicBezTo>
                    <a:pt x="0" y="160"/>
                    <a:pt x="80" y="180"/>
                    <a:pt x="139" y="180"/>
                  </a:cubicBezTo>
                  <a:cubicBezTo>
                    <a:pt x="199" y="180"/>
                    <a:pt x="298" y="200"/>
                    <a:pt x="378" y="200"/>
                  </a:cubicBezTo>
                  <a:lnTo>
                    <a:pt x="458" y="200"/>
                  </a:lnTo>
                  <a:lnTo>
                    <a:pt x="537" y="180"/>
                  </a:lnTo>
                  <a:lnTo>
                    <a:pt x="577" y="140"/>
                  </a:lnTo>
                  <a:cubicBezTo>
                    <a:pt x="597" y="100"/>
                    <a:pt x="577" y="60"/>
                    <a:pt x="537" y="40"/>
                  </a:cubicBezTo>
                  <a:cubicBezTo>
                    <a:pt x="398" y="40"/>
                    <a:pt x="298" y="1"/>
                    <a:pt x="1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39" name="Google Shape;6843;p9">
              <a:extLst>
                <a:ext uri="{FF2B5EF4-FFF2-40B4-BE49-F238E27FC236}">
                  <a16:creationId xmlns:a16="http://schemas.microsoft.com/office/drawing/2014/main" id="{73B5832C-AE25-45AE-9978-6854A7DBFFC1}"/>
                </a:ext>
              </a:extLst>
            </p:cNvPr>
            <p:cNvSpPr/>
            <p:nvPr/>
          </p:nvSpPr>
          <p:spPr>
            <a:xfrm>
              <a:off x="5453375" y="4528975"/>
              <a:ext cx="28875" cy="62200"/>
            </a:xfrm>
            <a:custGeom>
              <a:avLst/>
              <a:gdLst/>
              <a:ahLst/>
              <a:cxnLst/>
              <a:rect l="l" t="t" r="r" b="b"/>
              <a:pathLst>
                <a:path w="1155" h="2488" extrusionOk="0">
                  <a:moveTo>
                    <a:pt x="870" y="1"/>
                  </a:moveTo>
                  <a:cubicBezTo>
                    <a:pt x="832" y="1"/>
                    <a:pt x="788" y="12"/>
                    <a:pt x="736" y="40"/>
                  </a:cubicBezTo>
                  <a:cubicBezTo>
                    <a:pt x="677" y="100"/>
                    <a:pt x="677" y="140"/>
                    <a:pt x="677" y="219"/>
                  </a:cubicBezTo>
                  <a:cubicBezTo>
                    <a:pt x="702" y="294"/>
                    <a:pt x="688" y="313"/>
                    <a:pt x="663" y="313"/>
                  </a:cubicBezTo>
                  <a:cubicBezTo>
                    <a:pt x="636" y="313"/>
                    <a:pt x="595" y="291"/>
                    <a:pt x="573" y="291"/>
                  </a:cubicBezTo>
                  <a:cubicBezTo>
                    <a:pt x="566" y="291"/>
                    <a:pt x="560" y="293"/>
                    <a:pt x="557" y="299"/>
                  </a:cubicBezTo>
                  <a:cubicBezTo>
                    <a:pt x="299" y="339"/>
                    <a:pt x="60" y="359"/>
                    <a:pt x="0" y="697"/>
                  </a:cubicBezTo>
                  <a:cubicBezTo>
                    <a:pt x="100" y="856"/>
                    <a:pt x="279" y="916"/>
                    <a:pt x="378" y="1095"/>
                  </a:cubicBezTo>
                  <a:cubicBezTo>
                    <a:pt x="438" y="1194"/>
                    <a:pt x="498" y="1293"/>
                    <a:pt x="557" y="1393"/>
                  </a:cubicBezTo>
                  <a:cubicBezTo>
                    <a:pt x="876" y="1691"/>
                    <a:pt x="498" y="2328"/>
                    <a:pt x="1134" y="2487"/>
                  </a:cubicBezTo>
                  <a:cubicBezTo>
                    <a:pt x="1154" y="1910"/>
                    <a:pt x="1154" y="1313"/>
                    <a:pt x="1154" y="736"/>
                  </a:cubicBezTo>
                  <a:lnTo>
                    <a:pt x="1154" y="199"/>
                  </a:lnTo>
                  <a:cubicBezTo>
                    <a:pt x="1063" y="123"/>
                    <a:pt x="995" y="1"/>
                    <a:pt x="8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40" name="Google Shape;6844;p9">
              <a:extLst>
                <a:ext uri="{FF2B5EF4-FFF2-40B4-BE49-F238E27FC236}">
                  <a16:creationId xmlns:a16="http://schemas.microsoft.com/office/drawing/2014/main" id="{DA261112-E178-4A4A-A841-74BCD523CB0D}"/>
                </a:ext>
              </a:extLst>
            </p:cNvPr>
            <p:cNvSpPr/>
            <p:nvPr/>
          </p:nvSpPr>
          <p:spPr>
            <a:xfrm>
              <a:off x="5461825" y="4560300"/>
              <a:ext cx="23400" cy="46450"/>
            </a:xfrm>
            <a:custGeom>
              <a:avLst/>
              <a:gdLst/>
              <a:ahLst/>
              <a:cxnLst/>
              <a:rect l="l" t="t" r="r" b="b"/>
              <a:pathLst>
                <a:path w="936" h="1858" extrusionOk="0">
                  <a:moveTo>
                    <a:pt x="299" y="1"/>
                  </a:moveTo>
                  <a:cubicBezTo>
                    <a:pt x="100" y="80"/>
                    <a:pt x="20" y="200"/>
                    <a:pt x="1" y="379"/>
                  </a:cubicBezTo>
                  <a:cubicBezTo>
                    <a:pt x="100" y="816"/>
                    <a:pt x="20" y="1314"/>
                    <a:pt x="319" y="1731"/>
                  </a:cubicBezTo>
                  <a:cubicBezTo>
                    <a:pt x="398" y="1771"/>
                    <a:pt x="458" y="1811"/>
                    <a:pt x="538" y="1851"/>
                  </a:cubicBezTo>
                  <a:cubicBezTo>
                    <a:pt x="565" y="1855"/>
                    <a:pt x="592" y="1858"/>
                    <a:pt x="621" y="1858"/>
                  </a:cubicBezTo>
                  <a:cubicBezTo>
                    <a:pt x="718" y="1858"/>
                    <a:pt x="819" y="1828"/>
                    <a:pt x="896" y="1751"/>
                  </a:cubicBezTo>
                  <a:cubicBezTo>
                    <a:pt x="936" y="1572"/>
                    <a:pt x="856" y="1393"/>
                    <a:pt x="816" y="1234"/>
                  </a:cubicBezTo>
                  <a:cubicBezTo>
                    <a:pt x="558" y="1035"/>
                    <a:pt x="637" y="757"/>
                    <a:pt x="637" y="498"/>
                  </a:cubicBezTo>
                  <a:cubicBezTo>
                    <a:pt x="637" y="259"/>
                    <a:pt x="617" y="40"/>
                    <a:pt x="2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41" name="Google Shape;6845;p9">
              <a:extLst>
                <a:ext uri="{FF2B5EF4-FFF2-40B4-BE49-F238E27FC236}">
                  <a16:creationId xmlns:a16="http://schemas.microsoft.com/office/drawing/2014/main" id="{CF6DDA88-CC97-4B33-8D02-1E4FD699D987}"/>
                </a:ext>
              </a:extLst>
            </p:cNvPr>
            <p:cNvSpPr/>
            <p:nvPr/>
          </p:nvSpPr>
          <p:spPr>
            <a:xfrm>
              <a:off x="5458350" y="4604575"/>
              <a:ext cx="33350" cy="28050"/>
            </a:xfrm>
            <a:custGeom>
              <a:avLst/>
              <a:gdLst/>
              <a:ahLst/>
              <a:cxnLst/>
              <a:rect l="l" t="t" r="r" b="b"/>
              <a:pathLst>
                <a:path w="1334" h="1122" extrusionOk="0">
                  <a:moveTo>
                    <a:pt x="597" y="0"/>
                  </a:moveTo>
                  <a:cubicBezTo>
                    <a:pt x="299" y="199"/>
                    <a:pt x="140" y="497"/>
                    <a:pt x="0" y="856"/>
                  </a:cubicBezTo>
                  <a:cubicBezTo>
                    <a:pt x="40" y="975"/>
                    <a:pt x="140" y="1074"/>
                    <a:pt x="239" y="1114"/>
                  </a:cubicBezTo>
                  <a:cubicBezTo>
                    <a:pt x="273" y="1119"/>
                    <a:pt x="305" y="1122"/>
                    <a:pt x="336" y="1122"/>
                  </a:cubicBezTo>
                  <a:cubicBezTo>
                    <a:pt x="544" y="1122"/>
                    <a:pt x="697" y="1011"/>
                    <a:pt x="836" y="856"/>
                  </a:cubicBezTo>
                  <a:cubicBezTo>
                    <a:pt x="896" y="597"/>
                    <a:pt x="1094" y="537"/>
                    <a:pt x="1273" y="418"/>
                  </a:cubicBezTo>
                  <a:cubicBezTo>
                    <a:pt x="1293" y="378"/>
                    <a:pt x="1293" y="358"/>
                    <a:pt x="1333" y="318"/>
                  </a:cubicBezTo>
                  <a:cubicBezTo>
                    <a:pt x="1234" y="219"/>
                    <a:pt x="1134" y="100"/>
                    <a:pt x="103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42" name="Google Shape;6846;p9">
              <a:extLst>
                <a:ext uri="{FF2B5EF4-FFF2-40B4-BE49-F238E27FC236}">
                  <a16:creationId xmlns:a16="http://schemas.microsoft.com/office/drawing/2014/main" id="{3A4A0CA8-E44C-4C76-8C55-A85AD391FE84}"/>
                </a:ext>
              </a:extLst>
            </p:cNvPr>
            <p:cNvSpPr/>
            <p:nvPr/>
          </p:nvSpPr>
          <p:spPr>
            <a:xfrm>
              <a:off x="5489675" y="4612525"/>
              <a:ext cx="19925" cy="23950"/>
            </a:xfrm>
            <a:custGeom>
              <a:avLst/>
              <a:gdLst/>
              <a:ahLst/>
              <a:cxnLst/>
              <a:rect l="l" t="t" r="r" b="b"/>
              <a:pathLst>
                <a:path w="797" h="958" extrusionOk="0">
                  <a:moveTo>
                    <a:pt x="80" y="0"/>
                  </a:moveTo>
                  <a:cubicBezTo>
                    <a:pt x="80" y="40"/>
                    <a:pt x="40" y="60"/>
                    <a:pt x="20" y="80"/>
                  </a:cubicBezTo>
                  <a:cubicBezTo>
                    <a:pt x="1" y="259"/>
                    <a:pt x="40" y="398"/>
                    <a:pt x="20" y="557"/>
                  </a:cubicBezTo>
                  <a:cubicBezTo>
                    <a:pt x="120" y="736"/>
                    <a:pt x="239" y="856"/>
                    <a:pt x="398" y="955"/>
                  </a:cubicBezTo>
                  <a:cubicBezTo>
                    <a:pt x="414" y="957"/>
                    <a:pt x="428" y="957"/>
                    <a:pt x="442" y="957"/>
                  </a:cubicBezTo>
                  <a:cubicBezTo>
                    <a:pt x="647" y="957"/>
                    <a:pt x="722" y="823"/>
                    <a:pt x="796" y="637"/>
                  </a:cubicBezTo>
                  <a:lnTo>
                    <a:pt x="796" y="498"/>
                  </a:lnTo>
                  <a:cubicBezTo>
                    <a:pt x="776" y="398"/>
                    <a:pt x="737" y="339"/>
                    <a:pt x="717" y="239"/>
                  </a:cubicBezTo>
                  <a:cubicBezTo>
                    <a:pt x="677" y="160"/>
                    <a:pt x="597" y="100"/>
                    <a:pt x="538" y="60"/>
                  </a:cubicBezTo>
                  <a:cubicBezTo>
                    <a:pt x="379" y="40"/>
                    <a:pt x="219" y="40"/>
                    <a:pt x="8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43" name="Google Shape;6847;p9">
              <a:extLst>
                <a:ext uri="{FF2B5EF4-FFF2-40B4-BE49-F238E27FC236}">
                  <a16:creationId xmlns:a16="http://schemas.microsoft.com/office/drawing/2014/main" id="{ADA4E129-5AAA-4E01-BBE4-B53A9CC94157}"/>
                </a:ext>
              </a:extLst>
            </p:cNvPr>
            <p:cNvSpPr/>
            <p:nvPr/>
          </p:nvSpPr>
          <p:spPr>
            <a:xfrm>
              <a:off x="3876875" y="3923225"/>
              <a:ext cx="77100" cy="40325"/>
            </a:xfrm>
            <a:custGeom>
              <a:avLst/>
              <a:gdLst/>
              <a:ahLst/>
              <a:cxnLst/>
              <a:rect l="l" t="t" r="r" b="b"/>
              <a:pathLst>
                <a:path w="3084" h="1613" extrusionOk="0">
                  <a:moveTo>
                    <a:pt x="276" y="0"/>
                  </a:moveTo>
                  <a:cubicBezTo>
                    <a:pt x="253" y="0"/>
                    <a:pt x="228" y="7"/>
                    <a:pt x="200" y="21"/>
                  </a:cubicBezTo>
                  <a:cubicBezTo>
                    <a:pt x="100" y="81"/>
                    <a:pt x="40" y="160"/>
                    <a:pt x="1" y="240"/>
                  </a:cubicBezTo>
                  <a:cubicBezTo>
                    <a:pt x="60" y="300"/>
                    <a:pt x="100" y="379"/>
                    <a:pt x="200" y="419"/>
                  </a:cubicBezTo>
                  <a:cubicBezTo>
                    <a:pt x="299" y="498"/>
                    <a:pt x="458" y="479"/>
                    <a:pt x="558" y="578"/>
                  </a:cubicBezTo>
                  <a:cubicBezTo>
                    <a:pt x="657" y="677"/>
                    <a:pt x="796" y="658"/>
                    <a:pt x="896" y="737"/>
                  </a:cubicBezTo>
                  <a:cubicBezTo>
                    <a:pt x="995" y="837"/>
                    <a:pt x="1154" y="817"/>
                    <a:pt x="1274" y="896"/>
                  </a:cubicBezTo>
                  <a:cubicBezTo>
                    <a:pt x="1353" y="1036"/>
                    <a:pt x="1532" y="996"/>
                    <a:pt x="1632" y="1095"/>
                  </a:cubicBezTo>
                  <a:cubicBezTo>
                    <a:pt x="1731" y="1215"/>
                    <a:pt x="1890" y="1175"/>
                    <a:pt x="1990" y="1274"/>
                  </a:cubicBezTo>
                  <a:cubicBezTo>
                    <a:pt x="2050" y="1274"/>
                    <a:pt x="2089" y="1294"/>
                    <a:pt x="2149" y="1314"/>
                  </a:cubicBezTo>
                  <a:cubicBezTo>
                    <a:pt x="2189" y="1374"/>
                    <a:pt x="2268" y="1414"/>
                    <a:pt x="2348" y="1453"/>
                  </a:cubicBezTo>
                  <a:cubicBezTo>
                    <a:pt x="2427" y="1573"/>
                    <a:pt x="2547" y="1612"/>
                    <a:pt x="2666" y="1612"/>
                  </a:cubicBezTo>
                  <a:cubicBezTo>
                    <a:pt x="2786" y="1612"/>
                    <a:pt x="2925" y="1593"/>
                    <a:pt x="3024" y="1493"/>
                  </a:cubicBezTo>
                  <a:cubicBezTo>
                    <a:pt x="3064" y="1453"/>
                    <a:pt x="3084" y="1354"/>
                    <a:pt x="3064" y="1274"/>
                  </a:cubicBezTo>
                  <a:cubicBezTo>
                    <a:pt x="2845" y="817"/>
                    <a:pt x="2388" y="717"/>
                    <a:pt x="2030" y="498"/>
                  </a:cubicBezTo>
                  <a:cubicBezTo>
                    <a:pt x="1731" y="399"/>
                    <a:pt x="1493" y="200"/>
                    <a:pt x="1194" y="101"/>
                  </a:cubicBezTo>
                  <a:cubicBezTo>
                    <a:pt x="1154" y="81"/>
                    <a:pt x="1134" y="81"/>
                    <a:pt x="1075" y="81"/>
                  </a:cubicBezTo>
                  <a:cubicBezTo>
                    <a:pt x="836" y="61"/>
                    <a:pt x="597" y="61"/>
                    <a:pt x="359" y="61"/>
                  </a:cubicBezTo>
                  <a:cubicBezTo>
                    <a:pt x="346" y="22"/>
                    <a:pt x="316" y="0"/>
                    <a:pt x="2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44" name="Google Shape;6848;p9">
              <a:extLst>
                <a:ext uri="{FF2B5EF4-FFF2-40B4-BE49-F238E27FC236}">
                  <a16:creationId xmlns:a16="http://schemas.microsoft.com/office/drawing/2014/main" id="{C95B15CF-C3B9-45AF-9584-CE4A4D846925}"/>
                </a:ext>
              </a:extLst>
            </p:cNvPr>
            <p:cNvSpPr/>
            <p:nvPr/>
          </p:nvSpPr>
          <p:spPr>
            <a:xfrm>
              <a:off x="3925125" y="3959550"/>
              <a:ext cx="27375" cy="14950"/>
            </a:xfrm>
            <a:custGeom>
              <a:avLst/>
              <a:gdLst/>
              <a:ahLst/>
              <a:cxnLst/>
              <a:rect l="l" t="t" r="r" b="b"/>
              <a:pathLst>
                <a:path w="1095" h="598" extrusionOk="0">
                  <a:moveTo>
                    <a:pt x="398" y="0"/>
                  </a:moveTo>
                  <a:cubicBezTo>
                    <a:pt x="318" y="140"/>
                    <a:pt x="139" y="159"/>
                    <a:pt x="0" y="199"/>
                  </a:cubicBezTo>
                  <a:cubicBezTo>
                    <a:pt x="219" y="418"/>
                    <a:pt x="537" y="438"/>
                    <a:pt x="816" y="557"/>
                  </a:cubicBezTo>
                  <a:cubicBezTo>
                    <a:pt x="862" y="584"/>
                    <a:pt x="902" y="597"/>
                    <a:pt x="937" y="597"/>
                  </a:cubicBezTo>
                  <a:cubicBezTo>
                    <a:pt x="1006" y="597"/>
                    <a:pt x="1054" y="544"/>
                    <a:pt x="1094" y="438"/>
                  </a:cubicBezTo>
                  <a:cubicBezTo>
                    <a:pt x="1054" y="199"/>
                    <a:pt x="836" y="140"/>
                    <a:pt x="657" y="40"/>
                  </a:cubicBezTo>
                  <a:cubicBezTo>
                    <a:pt x="557" y="20"/>
                    <a:pt x="478" y="20"/>
                    <a:pt x="39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45" name="Google Shape;6849;p9">
              <a:extLst>
                <a:ext uri="{FF2B5EF4-FFF2-40B4-BE49-F238E27FC236}">
                  <a16:creationId xmlns:a16="http://schemas.microsoft.com/office/drawing/2014/main" id="{AFE27F35-C121-4F02-A63D-5BFBD51EEF66}"/>
                </a:ext>
              </a:extLst>
            </p:cNvPr>
            <p:cNvSpPr/>
            <p:nvPr/>
          </p:nvSpPr>
          <p:spPr>
            <a:xfrm>
              <a:off x="3915175" y="3960600"/>
              <a:ext cx="9975" cy="4450"/>
            </a:xfrm>
            <a:custGeom>
              <a:avLst/>
              <a:gdLst/>
              <a:ahLst/>
              <a:cxnLst/>
              <a:rect l="l" t="t" r="r" b="b"/>
              <a:pathLst>
                <a:path w="399" h="178" extrusionOk="0">
                  <a:moveTo>
                    <a:pt x="136" y="1"/>
                  </a:moveTo>
                  <a:cubicBezTo>
                    <a:pt x="97" y="1"/>
                    <a:pt x="58" y="7"/>
                    <a:pt x="20" y="18"/>
                  </a:cubicBezTo>
                  <a:cubicBezTo>
                    <a:pt x="0" y="78"/>
                    <a:pt x="20" y="117"/>
                    <a:pt x="60" y="157"/>
                  </a:cubicBezTo>
                  <a:cubicBezTo>
                    <a:pt x="159" y="157"/>
                    <a:pt x="299" y="177"/>
                    <a:pt x="398" y="177"/>
                  </a:cubicBezTo>
                  <a:cubicBezTo>
                    <a:pt x="340" y="47"/>
                    <a:pt x="240" y="1"/>
                    <a:pt x="13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46" name="Google Shape;6850;p9">
              <a:extLst>
                <a:ext uri="{FF2B5EF4-FFF2-40B4-BE49-F238E27FC236}">
                  <a16:creationId xmlns:a16="http://schemas.microsoft.com/office/drawing/2014/main" id="{7CFDE733-E6B8-47CE-992A-B347DE45EF27}"/>
                </a:ext>
              </a:extLst>
            </p:cNvPr>
            <p:cNvSpPr/>
            <p:nvPr/>
          </p:nvSpPr>
          <p:spPr>
            <a:xfrm>
              <a:off x="3881350" y="3946800"/>
              <a:ext cx="8975" cy="3825"/>
            </a:xfrm>
            <a:custGeom>
              <a:avLst/>
              <a:gdLst/>
              <a:ahLst/>
              <a:cxnLst/>
              <a:rect l="l" t="t" r="r" b="b"/>
              <a:pathLst>
                <a:path w="359" h="153" extrusionOk="0">
                  <a:moveTo>
                    <a:pt x="95" y="1"/>
                  </a:moveTo>
                  <a:cubicBezTo>
                    <a:pt x="65" y="1"/>
                    <a:pt x="34" y="5"/>
                    <a:pt x="1" y="13"/>
                  </a:cubicBezTo>
                  <a:cubicBezTo>
                    <a:pt x="80" y="132"/>
                    <a:pt x="200" y="152"/>
                    <a:pt x="359" y="152"/>
                  </a:cubicBezTo>
                  <a:cubicBezTo>
                    <a:pt x="296" y="58"/>
                    <a:pt x="208" y="1"/>
                    <a:pt x="9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47" name="Google Shape;6851;p9">
              <a:extLst>
                <a:ext uri="{FF2B5EF4-FFF2-40B4-BE49-F238E27FC236}">
                  <a16:creationId xmlns:a16="http://schemas.microsoft.com/office/drawing/2014/main" id="{3CF15D86-8D61-422B-9881-4CAA674E5770}"/>
                </a:ext>
              </a:extLst>
            </p:cNvPr>
            <p:cNvSpPr/>
            <p:nvPr/>
          </p:nvSpPr>
          <p:spPr>
            <a:xfrm>
              <a:off x="3908200" y="3946125"/>
              <a:ext cx="8475" cy="5000"/>
            </a:xfrm>
            <a:custGeom>
              <a:avLst/>
              <a:gdLst/>
              <a:ahLst/>
              <a:cxnLst/>
              <a:rect l="l" t="t" r="r" b="b"/>
              <a:pathLst>
                <a:path w="339" h="200" extrusionOk="0">
                  <a:moveTo>
                    <a:pt x="1" y="0"/>
                  </a:moveTo>
                  <a:cubicBezTo>
                    <a:pt x="41" y="159"/>
                    <a:pt x="180" y="199"/>
                    <a:pt x="339" y="199"/>
                  </a:cubicBezTo>
                  <a:cubicBezTo>
                    <a:pt x="240" y="80"/>
                    <a:pt x="140"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48" name="Google Shape;6852;p9">
              <a:extLst>
                <a:ext uri="{FF2B5EF4-FFF2-40B4-BE49-F238E27FC236}">
                  <a16:creationId xmlns:a16="http://schemas.microsoft.com/office/drawing/2014/main" id="{2031A2C7-C82B-4EB9-9CAD-037A14C03B5A}"/>
                </a:ext>
              </a:extLst>
            </p:cNvPr>
            <p:cNvSpPr/>
            <p:nvPr/>
          </p:nvSpPr>
          <p:spPr>
            <a:xfrm>
              <a:off x="3890300" y="3937675"/>
              <a:ext cx="8475" cy="4575"/>
            </a:xfrm>
            <a:custGeom>
              <a:avLst/>
              <a:gdLst/>
              <a:ahLst/>
              <a:cxnLst/>
              <a:rect l="l" t="t" r="r" b="b"/>
              <a:pathLst>
                <a:path w="339" h="183" extrusionOk="0">
                  <a:moveTo>
                    <a:pt x="1" y="0"/>
                  </a:moveTo>
                  <a:cubicBezTo>
                    <a:pt x="53" y="122"/>
                    <a:pt x="166" y="183"/>
                    <a:pt x="287" y="183"/>
                  </a:cubicBezTo>
                  <a:cubicBezTo>
                    <a:pt x="304" y="183"/>
                    <a:pt x="321" y="182"/>
                    <a:pt x="339" y="179"/>
                  </a:cubicBezTo>
                  <a:cubicBezTo>
                    <a:pt x="259" y="20"/>
                    <a:pt x="140"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49" name="Google Shape;6853;p9">
              <a:extLst>
                <a:ext uri="{FF2B5EF4-FFF2-40B4-BE49-F238E27FC236}">
                  <a16:creationId xmlns:a16="http://schemas.microsoft.com/office/drawing/2014/main" id="{26111A6F-E3AF-49FB-83BB-377D50249FE5}"/>
                </a:ext>
              </a:extLst>
            </p:cNvPr>
            <p:cNvSpPr/>
            <p:nvPr/>
          </p:nvSpPr>
          <p:spPr>
            <a:xfrm>
              <a:off x="3898750" y="3941650"/>
              <a:ext cx="9475" cy="4650"/>
            </a:xfrm>
            <a:custGeom>
              <a:avLst/>
              <a:gdLst/>
              <a:ahLst/>
              <a:cxnLst/>
              <a:rect l="l" t="t" r="r" b="b"/>
              <a:pathLst>
                <a:path w="379" h="186" extrusionOk="0">
                  <a:moveTo>
                    <a:pt x="1" y="0"/>
                  </a:moveTo>
                  <a:cubicBezTo>
                    <a:pt x="58" y="128"/>
                    <a:pt x="145" y="185"/>
                    <a:pt x="249" y="185"/>
                  </a:cubicBezTo>
                  <a:cubicBezTo>
                    <a:pt x="290" y="185"/>
                    <a:pt x="334" y="176"/>
                    <a:pt x="379" y="159"/>
                  </a:cubicBezTo>
                  <a:cubicBezTo>
                    <a:pt x="279" y="40"/>
                    <a:pt x="160"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50" name="Google Shape;6854;p9">
              <a:extLst>
                <a:ext uri="{FF2B5EF4-FFF2-40B4-BE49-F238E27FC236}">
                  <a16:creationId xmlns:a16="http://schemas.microsoft.com/office/drawing/2014/main" id="{187E3430-07A1-4439-858F-B987600E67A3}"/>
                </a:ext>
              </a:extLst>
            </p:cNvPr>
            <p:cNvSpPr/>
            <p:nvPr/>
          </p:nvSpPr>
          <p:spPr>
            <a:xfrm>
              <a:off x="3881350" y="3934675"/>
              <a:ext cx="8975" cy="3500"/>
            </a:xfrm>
            <a:custGeom>
              <a:avLst/>
              <a:gdLst/>
              <a:ahLst/>
              <a:cxnLst/>
              <a:rect l="l" t="t" r="r" b="b"/>
              <a:pathLst>
                <a:path w="359" h="140" extrusionOk="0">
                  <a:moveTo>
                    <a:pt x="1" y="1"/>
                  </a:moveTo>
                  <a:cubicBezTo>
                    <a:pt x="80" y="120"/>
                    <a:pt x="200" y="140"/>
                    <a:pt x="359" y="140"/>
                  </a:cubicBezTo>
                  <a:cubicBezTo>
                    <a:pt x="279" y="1"/>
                    <a:pt x="160" y="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51" name="Google Shape;6855;p9">
              <a:extLst>
                <a:ext uri="{FF2B5EF4-FFF2-40B4-BE49-F238E27FC236}">
                  <a16:creationId xmlns:a16="http://schemas.microsoft.com/office/drawing/2014/main" id="{B0627CF9-98C1-49C0-953E-BBA73AE1592A}"/>
                </a:ext>
              </a:extLst>
            </p:cNvPr>
            <p:cNvSpPr/>
            <p:nvPr/>
          </p:nvSpPr>
          <p:spPr>
            <a:xfrm>
              <a:off x="3890300" y="3951000"/>
              <a:ext cx="8475" cy="4200"/>
            </a:xfrm>
            <a:custGeom>
              <a:avLst/>
              <a:gdLst/>
              <a:ahLst/>
              <a:cxnLst/>
              <a:rect l="l" t="t" r="r" b="b"/>
              <a:pathLst>
                <a:path w="339" h="168" extrusionOk="0">
                  <a:moveTo>
                    <a:pt x="53" y="0"/>
                  </a:moveTo>
                  <a:cubicBezTo>
                    <a:pt x="36" y="0"/>
                    <a:pt x="18" y="2"/>
                    <a:pt x="1" y="4"/>
                  </a:cubicBezTo>
                  <a:cubicBezTo>
                    <a:pt x="53" y="108"/>
                    <a:pt x="166" y="167"/>
                    <a:pt x="286" y="167"/>
                  </a:cubicBezTo>
                  <a:cubicBezTo>
                    <a:pt x="303" y="167"/>
                    <a:pt x="321" y="166"/>
                    <a:pt x="339" y="163"/>
                  </a:cubicBezTo>
                  <a:cubicBezTo>
                    <a:pt x="269" y="59"/>
                    <a:pt x="170" y="0"/>
                    <a:pt x="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52" name="Google Shape;6856;p9">
              <a:extLst>
                <a:ext uri="{FF2B5EF4-FFF2-40B4-BE49-F238E27FC236}">
                  <a16:creationId xmlns:a16="http://schemas.microsoft.com/office/drawing/2014/main" id="{1ED1A120-533C-41F9-B074-1C714FB13A76}"/>
                </a:ext>
              </a:extLst>
            </p:cNvPr>
            <p:cNvSpPr/>
            <p:nvPr/>
          </p:nvSpPr>
          <p:spPr>
            <a:xfrm>
              <a:off x="3916650" y="3951100"/>
              <a:ext cx="9475" cy="4500"/>
            </a:xfrm>
            <a:custGeom>
              <a:avLst/>
              <a:gdLst/>
              <a:ahLst/>
              <a:cxnLst/>
              <a:rect l="l" t="t" r="r" b="b"/>
              <a:pathLst>
                <a:path w="379" h="180" extrusionOk="0">
                  <a:moveTo>
                    <a:pt x="1" y="0"/>
                  </a:moveTo>
                  <a:cubicBezTo>
                    <a:pt x="81" y="119"/>
                    <a:pt x="200" y="179"/>
                    <a:pt x="379" y="179"/>
                  </a:cubicBezTo>
                  <a:cubicBezTo>
                    <a:pt x="279" y="60"/>
                    <a:pt x="160"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53" name="Google Shape;6857;p9">
              <a:extLst>
                <a:ext uri="{FF2B5EF4-FFF2-40B4-BE49-F238E27FC236}">
                  <a16:creationId xmlns:a16="http://schemas.microsoft.com/office/drawing/2014/main" id="{B3F532A8-1206-424A-9D5C-980FFAF63B8B}"/>
                </a:ext>
              </a:extLst>
            </p:cNvPr>
            <p:cNvSpPr/>
            <p:nvPr/>
          </p:nvSpPr>
          <p:spPr>
            <a:xfrm>
              <a:off x="3911700" y="3960550"/>
              <a:ext cx="4975" cy="3000"/>
            </a:xfrm>
            <a:custGeom>
              <a:avLst/>
              <a:gdLst/>
              <a:ahLst/>
              <a:cxnLst/>
              <a:rect l="l" t="t" r="r" b="b"/>
              <a:pathLst>
                <a:path w="199" h="120" extrusionOk="0">
                  <a:moveTo>
                    <a:pt x="0" y="0"/>
                  </a:moveTo>
                  <a:cubicBezTo>
                    <a:pt x="60" y="100"/>
                    <a:pt x="100" y="119"/>
                    <a:pt x="199" y="119"/>
                  </a:cubicBezTo>
                  <a:cubicBezTo>
                    <a:pt x="179" y="100"/>
                    <a:pt x="179" y="60"/>
                    <a:pt x="1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54" name="Google Shape;6858;p9">
              <a:extLst>
                <a:ext uri="{FF2B5EF4-FFF2-40B4-BE49-F238E27FC236}">
                  <a16:creationId xmlns:a16="http://schemas.microsoft.com/office/drawing/2014/main" id="{BEC8066E-0757-4CBF-A133-F849CB322DAA}"/>
                </a:ext>
              </a:extLst>
            </p:cNvPr>
            <p:cNvSpPr/>
            <p:nvPr/>
          </p:nvSpPr>
          <p:spPr>
            <a:xfrm>
              <a:off x="3930100" y="3955975"/>
              <a:ext cx="5000" cy="3600"/>
            </a:xfrm>
            <a:custGeom>
              <a:avLst/>
              <a:gdLst/>
              <a:ahLst/>
              <a:cxnLst/>
              <a:rect l="l" t="t" r="r" b="b"/>
              <a:pathLst>
                <a:path w="200" h="144" extrusionOk="0">
                  <a:moveTo>
                    <a:pt x="37" y="0"/>
                  </a:moveTo>
                  <a:cubicBezTo>
                    <a:pt x="25" y="0"/>
                    <a:pt x="13" y="1"/>
                    <a:pt x="0" y="4"/>
                  </a:cubicBezTo>
                  <a:cubicBezTo>
                    <a:pt x="20" y="84"/>
                    <a:pt x="100" y="143"/>
                    <a:pt x="199" y="143"/>
                  </a:cubicBezTo>
                  <a:cubicBezTo>
                    <a:pt x="164" y="57"/>
                    <a:pt x="115" y="0"/>
                    <a:pt x="3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55" name="Google Shape;6859;p9">
              <a:extLst>
                <a:ext uri="{FF2B5EF4-FFF2-40B4-BE49-F238E27FC236}">
                  <a16:creationId xmlns:a16="http://schemas.microsoft.com/office/drawing/2014/main" id="{81AB1B32-3CE8-4CDB-A01D-3F9E61A8DC56}"/>
                </a:ext>
              </a:extLst>
            </p:cNvPr>
            <p:cNvSpPr/>
            <p:nvPr/>
          </p:nvSpPr>
          <p:spPr>
            <a:xfrm>
              <a:off x="3906725" y="3956075"/>
              <a:ext cx="5475" cy="4000"/>
            </a:xfrm>
            <a:custGeom>
              <a:avLst/>
              <a:gdLst/>
              <a:ahLst/>
              <a:cxnLst/>
              <a:rect l="l" t="t" r="r" b="b"/>
              <a:pathLst>
                <a:path w="219" h="160" extrusionOk="0">
                  <a:moveTo>
                    <a:pt x="0" y="0"/>
                  </a:moveTo>
                  <a:cubicBezTo>
                    <a:pt x="0" y="60"/>
                    <a:pt x="40" y="100"/>
                    <a:pt x="40" y="159"/>
                  </a:cubicBezTo>
                  <a:lnTo>
                    <a:pt x="219" y="159"/>
                  </a:lnTo>
                  <a:cubicBezTo>
                    <a:pt x="179" y="60"/>
                    <a:pt x="100" y="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56" name="Google Shape;6860;p9">
              <a:extLst>
                <a:ext uri="{FF2B5EF4-FFF2-40B4-BE49-F238E27FC236}">
                  <a16:creationId xmlns:a16="http://schemas.microsoft.com/office/drawing/2014/main" id="{B115DC61-E091-4D4B-AB7C-BE98BA5E0AD7}"/>
                </a:ext>
              </a:extLst>
            </p:cNvPr>
            <p:cNvSpPr/>
            <p:nvPr/>
          </p:nvSpPr>
          <p:spPr>
            <a:xfrm>
              <a:off x="3946000" y="4475275"/>
              <a:ext cx="9475" cy="9950"/>
            </a:xfrm>
            <a:custGeom>
              <a:avLst/>
              <a:gdLst/>
              <a:ahLst/>
              <a:cxnLst/>
              <a:rect l="l" t="t" r="r" b="b"/>
              <a:pathLst>
                <a:path w="379" h="398" extrusionOk="0">
                  <a:moveTo>
                    <a:pt x="379" y="0"/>
                  </a:moveTo>
                  <a:lnTo>
                    <a:pt x="379" y="0"/>
                  </a:lnTo>
                  <a:cubicBezTo>
                    <a:pt x="180" y="80"/>
                    <a:pt x="21" y="179"/>
                    <a:pt x="1" y="398"/>
                  </a:cubicBezTo>
                  <a:cubicBezTo>
                    <a:pt x="219" y="378"/>
                    <a:pt x="359" y="219"/>
                    <a:pt x="3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57" name="Google Shape;6861;p9">
              <a:extLst>
                <a:ext uri="{FF2B5EF4-FFF2-40B4-BE49-F238E27FC236}">
                  <a16:creationId xmlns:a16="http://schemas.microsoft.com/office/drawing/2014/main" id="{0995FB0C-F00D-4FB7-B6D0-26636F85FDFF}"/>
                </a:ext>
              </a:extLst>
            </p:cNvPr>
            <p:cNvSpPr/>
            <p:nvPr/>
          </p:nvSpPr>
          <p:spPr>
            <a:xfrm>
              <a:off x="5630925" y="5113325"/>
              <a:ext cx="17925" cy="4150"/>
            </a:xfrm>
            <a:custGeom>
              <a:avLst/>
              <a:gdLst/>
              <a:ahLst/>
              <a:cxnLst/>
              <a:rect l="l" t="t" r="r" b="b"/>
              <a:pathLst>
                <a:path w="717" h="166" extrusionOk="0">
                  <a:moveTo>
                    <a:pt x="0" y="0"/>
                  </a:moveTo>
                  <a:lnTo>
                    <a:pt x="0" y="140"/>
                  </a:lnTo>
                  <a:cubicBezTo>
                    <a:pt x="76" y="157"/>
                    <a:pt x="151" y="166"/>
                    <a:pt x="225" y="166"/>
                  </a:cubicBezTo>
                  <a:cubicBezTo>
                    <a:pt x="404" y="166"/>
                    <a:pt x="575" y="113"/>
                    <a:pt x="71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58" name="Google Shape;6862;p9">
              <a:extLst>
                <a:ext uri="{FF2B5EF4-FFF2-40B4-BE49-F238E27FC236}">
                  <a16:creationId xmlns:a16="http://schemas.microsoft.com/office/drawing/2014/main" id="{1B3A86F1-AB8E-47B3-8B62-90AA52622836}"/>
                </a:ext>
              </a:extLst>
            </p:cNvPr>
            <p:cNvSpPr/>
            <p:nvPr/>
          </p:nvSpPr>
          <p:spPr>
            <a:xfrm>
              <a:off x="5653300" y="5109100"/>
              <a:ext cx="9975" cy="3625"/>
            </a:xfrm>
            <a:custGeom>
              <a:avLst/>
              <a:gdLst/>
              <a:ahLst/>
              <a:cxnLst/>
              <a:rect l="l" t="t" r="r" b="b"/>
              <a:pathLst>
                <a:path w="399" h="145" extrusionOk="0">
                  <a:moveTo>
                    <a:pt x="263" y="1"/>
                  </a:moveTo>
                  <a:cubicBezTo>
                    <a:pt x="155" y="1"/>
                    <a:pt x="72" y="29"/>
                    <a:pt x="0" y="130"/>
                  </a:cubicBezTo>
                  <a:cubicBezTo>
                    <a:pt x="35" y="140"/>
                    <a:pt x="69" y="145"/>
                    <a:pt x="102" y="145"/>
                  </a:cubicBezTo>
                  <a:cubicBezTo>
                    <a:pt x="200" y="145"/>
                    <a:pt x="294" y="100"/>
                    <a:pt x="398" y="10"/>
                  </a:cubicBezTo>
                  <a:cubicBezTo>
                    <a:pt x="349" y="5"/>
                    <a:pt x="304" y="1"/>
                    <a:pt x="2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59" name="Google Shape;6863;p9">
              <a:extLst>
                <a:ext uri="{FF2B5EF4-FFF2-40B4-BE49-F238E27FC236}">
                  <a16:creationId xmlns:a16="http://schemas.microsoft.com/office/drawing/2014/main" id="{EC738155-1512-4324-88A9-A43BAE2FEC04}"/>
                </a:ext>
              </a:extLst>
            </p:cNvPr>
            <p:cNvSpPr/>
            <p:nvPr/>
          </p:nvSpPr>
          <p:spPr>
            <a:xfrm>
              <a:off x="5666225" y="5104775"/>
              <a:ext cx="5000" cy="2600"/>
            </a:xfrm>
            <a:custGeom>
              <a:avLst/>
              <a:gdLst/>
              <a:ahLst/>
              <a:cxnLst/>
              <a:rect l="l" t="t" r="r" b="b"/>
              <a:pathLst>
                <a:path w="200" h="104" extrusionOk="0">
                  <a:moveTo>
                    <a:pt x="162" y="0"/>
                  </a:moveTo>
                  <a:cubicBezTo>
                    <a:pt x="84" y="0"/>
                    <a:pt x="35" y="52"/>
                    <a:pt x="1" y="104"/>
                  </a:cubicBezTo>
                  <a:cubicBezTo>
                    <a:pt x="80" y="84"/>
                    <a:pt x="120" y="44"/>
                    <a:pt x="199" y="4"/>
                  </a:cubicBezTo>
                  <a:cubicBezTo>
                    <a:pt x="186" y="2"/>
                    <a:pt x="173" y="0"/>
                    <a:pt x="16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60" name="Google Shape;6864;p9">
              <a:extLst>
                <a:ext uri="{FF2B5EF4-FFF2-40B4-BE49-F238E27FC236}">
                  <a16:creationId xmlns:a16="http://schemas.microsoft.com/office/drawing/2014/main" id="{E9E092EB-E77B-475D-BCD2-FCFD3FD4708C}"/>
                </a:ext>
              </a:extLst>
            </p:cNvPr>
            <p:cNvSpPr/>
            <p:nvPr/>
          </p:nvSpPr>
          <p:spPr>
            <a:xfrm>
              <a:off x="5703025" y="4699050"/>
              <a:ext cx="68650" cy="32575"/>
            </a:xfrm>
            <a:custGeom>
              <a:avLst/>
              <a:gdLst/>
              <a:ahLst/>
              <a:cxnLst/>
              <a:rect l="l" t="t" r="r" b="b"/>
              <a:pathLst>
                <a:path w="2746" h="1303" extrusionOk="0">
                  <a:moveTo>
                    <a:pt x="2607" y="1"/>
                  </a:moveTo>
                  <a:cubicBezTo>
                    <a:pt x="2507" y="21"/>
                    <a:pt x="2398" y="21"/>
                    <a:pt x="2286" y="21"/>
                  </a:cubicBezTo>
                  <a:cubicBezTo>
                    <a:pt x="2174" y="21"/>
                    <a:pt x="2059" y="21"/>
                    <a:pt x="1950" y="41"/>
                  </a:cubicBezTo>
                  <a:cubicBezTo>
                    <a:pt x="1811" y="41"/>
                    <a:pt x="1652" y="41"/>
                    <a:pt x="1512" y="100"/>
                  </a:cubicBezTo>
                  <a:cubicBezTo>
                    <a:pt x="1294" y="180"/>
                    <a:pt x="1035" y="200"/>
                    <a:pt x="816" y="279"/>
                  </a:cubicBezTo>
                  <a:cubicBezTo>
                    <a:pt x="717" y="319"/>
                    <a:pt x="617" y="399"/>
                    <a:pt x="617" y="558"/>
                  </a:cubicBezTo>
                  <a:cubicBezTo>
                    <a:pt x="737" y="578"/>
                    <a:pt x="896" y="598"/>
                    <a:pt x="1194" y="657"/>
                  </a:cubicBezTo>
                  <a:cubicBezTo>
                    <a:pt x="796" y="777"/>
                    <a:pt x="558" y="856"/>
                    <a:pt x="339" y="916"/>
                  </a:cubicBezTo>
                  <a:cubicBezTo>
                    <a:pt x="199" y="976"/>
                    <a:pt x="1" y="976"/>
                    <a:pt x="40" y="1155"/>
                  </a:cubicBezTo>
                  <a:cubicBezTo>
                    <a:pt x="78" y="1279"/>
                    <a:pt x="177" y="1302"/>
                    <a:pt x="280" y="1302"/>
                  </a:cubicBezTo>
                  <a:cubicBezTo>
                    <a:pt x="342" y="1302"/>
                    <a:pt x="406" y="1294"/>
                    <a:pt x="458" y="1294"/>
                  </a:cubicBezTo>
                  <a:cubicBezTo>
                    <a:pt x="1110" y="833"/>
                    <a:pt x="1836" y="577"/>
                    <a:pt x="2636" y="577"/>
                  </a:cubicBezTo>
                  <a:cubicBezTo>
                    <a:pt x="2666" y="577"/>
                    <a:pt x="2696" y="577"/>
                    <a:pt x="2726" y="578"/>
                  </a:cubicBezTo>
                  <a:cubicBezTo>
                    <a:pt x="2746" y="419"/>
                    <a:pt x="2746" y="239"/>
                    <a:pt x="2746" y="100"/>
                  </a:cubicBezTo>
                  <a:cubicBezTo>
                    <a:pt x="2726" y="21"/>
                    <a:pt x="2666" y="1"/>
                    <a:pt x="260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61" name="Google Shape;6865;p9">
              <a:extLst>
                <a:ext uri="{FF2B5EF4-FFF2-40B4-BE49-F238E27FC236}">
                  <a16:creationId xmlns:a16="http://schemas.microsoft.com/office/drawing/2014/main" id="{4B95D173-63F5-4FBB-AE0D-4316E5A916BE}"/>
                </a:ext>
              </a:extLst>
            </p:cNvPr>
            <p:cNvSpPr/>
            <p:nvPr/>
          </p:nvSpPr>
          <p:spPr>
            <a:xfrm>
              <a:off x="4433875" y="3626850"/>
              <a:ext cx="116400" cy="75100"/>
            </a:xfrm>
            <a:custGeom>
              <a:avLst/>
              <a:gdLst/>
              <a:ahLst/>
              <a:cxnLst/>
              <a:rect l="l" t="t" r="r" b="b"/>
              <a:pathLst>
                <a:path w="4656" h="3004" extrusionOk="0">
                  <a:moveTo>
                    <a:pt x="339" y="0"/>
                  </a:moveTo>
                  <a:cubicBezTo>
                    <a:pt x="0" y="0"/>
                    <a:pt x="80" y="159"/>
                    <a:pt x="160" y="358"/>
                  </a:cubicBezTo>
                  <a:cubicBezTo>
                    <a:pt x="239" y="398"/>
                    <a:pt x="279" y="458"/>
                    <a:pt x="358" y="517"/>
                  </a:cubicBezTo>
                  <a:cubicBezTo>
                    <a:pt x="537" y="617"/>
                    <a:pt x="776" y="617"/>
                    <a:pt x="876" y="836"/>
                  </a:cubicBezTo>
                  <a:cubicBezTo>
                    <a:pt x="896" y="895"/>
                    <a:pt x="955" y="895"/>
                    <a:pt x="995" y="895"/>
                  </a:cubicBezTo>
                  <a:cubicBezTo>
                    <a:pt x="1094" y="915"/>
                    <a:pt x="1174" y="955"/>
                    <a:pt x="1234" y="1054"/>
                  </a:cubicBezTo>
                  <a:lnTo>
                    <a:pt x="1194" y="1054"/>
                  </a:lnTo>
                  <a:cubicBezTo>
                    <a:pt x="1274" y="1094"/>
                    <a:pt x="1353" y="1154"/>
                    <a:pt x="1393" y="1214"/>
                  </a:cubicBezTo>
                  <a:cubicBezTo>
                    <a:pt x="1433" y="1253"/>
                    <a:pt x="1492" y="1253"/>
                    <a:pt x="1552" y="1253"/>
                  </a:cubicBezTo>
                  <a:cubicBezTo>
                    <a:pt x="1576" y="1247"/>
                    <a:pt x="1599" y="1244"/>
                    <a:pt x="1621" y="1244"/>
                  </a:cubicBezTo>
                  <a:cubicBezTo>
                    <a:pt x="1746" y="1244"/>
                    <a:pt x="1840" y="1334"/>
                    <a:pt x="1890" y="1452"/>
                  </a:cubicBezTo>
                  <a:cubicBezTo>
                    <a:pt x="2765" y="1989"/>
                    <a:pt x="3661" y="2487"/>
                    <a:pt x="4536" y="3004"/>
                  </a:cubicBezTo>
                  <a:cubicBezTo>
                    <a:pt x="4655" y="2805"/>
                    <a:pt x="3959" y="2606"/>
                    <a:pt x="4556" y="2427"/>
                  </a:cubicBezTo>
                  <a:cubicBezTo>
                    <a:pt x="4377" y="2288"/>
                    <a:pt x="4178" y="2109"/>
                    <a:pt x="3979" y="1989"/>
                  </a:cubicBezTo>
                  <a:cubicBezTo>
                    <a:pt x="3561" y="1830"/>
                    <a:pt x="3183" y="1631"/>
                    <a:pt x="2925" y="1293"/>
                  </a:cubicBezTo>
                  <a:cubicBezTo>
                    <a:pt x="2388" y="1233"/>
                    <a:pt x="2029" y="895"/>
                    <a:pt x="1572" y="696"/>
                  </a:cubicBezTo>
                  <a:cubicBezTo>
                    <a:pt x="1532" y="637"/>
                    <a:pt x="1472" y="597"/>
                    <a:pt x="1393" y="557"/>
                  </a:cubicBezTo>
                  <a:cubicBezTo>
                    <a:pt x="1373" y="517"/>
                    <a:pt x="1333" y="497"/>
                    <a:pt x="1274" y="497"/>
                  </a:cubicBezTo>
                  <a:cubicBezTo>
                    <a:pt x="1194" y="458"/>
                    <a:pt x="1134" y="418"/>
                    <a:pt x="1055" y="338"/>
                  </a:cubicBezTo>
                  <a:cubicBezTo>
                    <a:pt x="955" y="239"/>
                    <a:pt x="796" y="298"/>
                    <a:pt x="697" y="159"/>
                  </a:cubicBezTo>
                  <a:cubicBezTo>
                    <a:pt x="685" y="136"/>
                    <a:pt x="673" y="126"/>
                    <a:pt x="654" y="126"/>
                  </a:cubicBezTo>
                  <a:cubicBezTo>
                    <a:pt x="640" y="126"/>
                    <a:pt x="622" y="131"/>
                    <a:pt x="597" y="139"/>
                  </a:cubicBezTo>
                  <a:cubicBezTo>
                    <a:pt x="498" y="119"/>
                    <a:pt x="438" y="60"/>
                    <a:pt x="3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62" name="Google Shape;6866;p9">
              <a:extLst>
                <a:ext uri="{FF2B5EF4-FFF2-40B4-BE49-F238E27FC236}">
                  <a16:creationId xmlns:a16="http://schemas.microsoft.com/office/drawing/2014/main" id="{2C208705-D25E-4B8E-91C0-67B80056369C}"/>
                </a:ext>
              </a:extLst>
            </p:cNvPr>
            <p:cNvSpPr/>
            <p:nvPr/>
          </p:nvSpPr>
          <p:spPr>
            <a:xfrm>
              <a:off x="4361750" y="3586450"/>
              <a:ext cx="43300" cy="27475"/>
            </a:xfrm>
            <a:custGeom>
              <a:avLst/>
              <a:gdLst/>
              <a:ahLst/>
              <a:cxnLst/>
              <a:rect l="l" t="t" r="r" b="b"/>
              <a:pathLst>
                <a:path w="1732" h="1099" extrusionOk="0">
                  <a:moveTo>
                    <a:pt x="159" y="0"/>
                  </a:moveTo>
                  <a:cubicBezTo>
                    <a:pt x="140" y="0"/>
                    <a:pt x="120" y="2"/>
                    <a:pt x="100" y="5"/>
                  </a:cubicBezTo>
                  <a:lnTo>
                    <a:pt x="41" y="64"/>
                  </a:lnTo>
                  <a:cubicBezTo>
                    <a:pt x="1" y="263"/>
                    <a:pt x="160" y="422"/>
                    <a:pt x="260" y="562"/>
                  </a:cubicBezTo>
                  <a:cubicBezTo>
                    <a:pt x="478" y="840"/>
                    <a:pt x="757" y="1039"/>
                    <a:pt x="1135" y="1099"/>
                  </a:cubicBezTo>
                  <a:cubicBezTo>
                    <a:pt x="1294" y="1019"/>
                    <a:pt x="1572" y="1099"/>
                    <a:pt x="1732" y="840"/>
                  </a:cubicBezTo>
                  <a:cubicBezTo>
                    <a:pt x="1473" y="522"/>
                    <a:pt x="976" y="562"/>
                    <a:pt x="757" y="224"/>
                  </a:cubicBezTo>
                  <a:cubicBezTo>
                    <a:pt x="555" y="205"/>
                    <a:pt x="387" y="0"/>
                    <a:pt x="1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63" name="Google Shape;6867;p9">
              <a:extLst>
                <a:ext uri="{FF2B5EF4-FFF2-40B4-BE49-F238E27FC236}">
                  <a16:creationId xmlns:a16="http://schemas.microsoft.com/office/drawing/2014/main" id="{E930C4F5-87CB-4646-9C9A-D4A95BCB2CF0}"/>
                </a:ext>
              </a:extLst>
            </p:cNvPr>
            <p:cNvSpPr/>
            <p:nvPr/>
          </p:nvSpPr>
          <p:spPr>
            <a:xfrm>
              <a:off x="4390100" y="3607325"/>
              <a:ext cx="32850" cy="19050"/>
            </a:xfrm>
            <a:custGeom>
              <a:avLst/>
              <a:gdLst/>
              <a:ahLst/>
              <a:cxnLst/>
              <a:rect l="l" t="t" r="r" b="b"/>
              <a:pathLst>
                <a:path w="1314" h="762" extrusionOk="0">
                  <a:moveTo>
                    <a:pt x="192" y="1"/>
                  </a:moveTo>
                  <a:cubicBezTo>
                    <a:pt x="89" y="1"/>
                    <a:pt x="10" y="52"/>
                    <a:pt x="1" y="264"/>
                  </a:cubicBezTo>
                  <a:cubicBezTo>
                    <a:pt x="259" y="562"/>
                    <a:pt x="697" y="622"/>
                    <a:pt x="1055" y="761"/>
                  </a:cubicBezTo>
                  <a:lnTo>
                    <a:pt x="1135" y="701"/>
                  </a:lnTo>
                  <a:lnTo>
                    <a:pt x="1155" y="622"/>
                  </a:lnTo>
                  <a:cubicBezTo>
                    <a:pt x="1194" y="582"/>
                    <a:pt x="1234" y="562"/>
                    <a:pt x="1294" y="522"/>
                  </a:cubicBezTo>
                  <a:cubicBezTo>
                    <a:pt x="1294" y="522"/>
                    <a:pt x="1314" y="522"/>
                    <a:pt x="1314" y="483"/>
                  </a:cubicBezTo>
                  <a:cubicBezTo>
                    <a:pt x="1314" y="443"/>
                    <a:pt x="1294" y="403"/>
                    <a:pt x="1254" y="383"/>
                  </a:cubicBezTo>
                  <a:cubicBezTo>
                    <a:pt x="1103" y="194"/>
                    <a:pt x="916" y="24"/>
                    <a:pt x="643" y="24"/>
                  </a:cubicBezTo>
                  <a:cubicBezTo>
                    <a:pt x="628" y="24"/>
                    <a:pt x="613" y="24"/>
                    <a:pt x="598" y="25"/>
                  </a:cubicBezTo>
                  <a:cubicBezTo>
                    <a:pt x="569" y="39"/>
                    <a:pt x="537" y="45"/>
                    <a:pt x="503" y="45"/>
                  </a:cubicBezTo>
                  <a:cubicBezTo>
                    <a:pt x="404" y="45"/>
                    <a:pt x="288" y="1"/>
                    <a:pt x="1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64" name="Google Shape;6868;p9">
              <a:extLst>
                <a:ext uri="{FF2B5EF4-FFF2-40B4-BE49-F238E27FC236}">
                  <a16:creationId xmlns:a16="http://schemas.microsoft.com/office/drawing/2014/main" id="{CA38C5C0-1636-4802-ACFD-F3CF4698E7BC}"/>
                </a:ext>
              </a:extLst>
            </p:cNvPr>
            <p:cNvSpPr/>
            <p:nvPr/>
          </p:nvSpPr>
          <p:spPr>
            <a:xfrm>
              <a:off x="4415975" y="3617400"/>
              <a:ext cx="26375" cy="18925"/>
            </a:xfrm>
            <a:custGeom>
              <a:avLst/>
              <a:gdLst/>
              <a:ahLst/>
              <a:cxnLst/>
              <a:rect l="l" t="t" r="r" b="b"/>
              <a:pathLst>
                <a:path w="1055" h="757" extrusionOk="0">
                  <a:moveTo>
                    <a:pt x="338" y="0"/>
                  </a:moveTo>
                  <a:cubicBezTo>
                    <a:pt x="299" y="139"/>
                    <a:pt x="199" y="298"/>
                    <a:pt x="20" y="318"/>
                  </a:cubicBezTo>
                  <a:lnTo>
                    <a:pt x="0" y="378"/>
                  </a:lnTo>
                  <a:cubicBezTo>
                    <a:pt x="239" y="577"/>
                    <a:pt x="577" y="657"/>
                    <a:pt x="876" y="756"/>
                  </a:cubicBezTo>
                  <a:cubicBezTo>
                    <a:pt x="876" y="597"/>
                    <a:pt x="895" y="458"/>
                    <a:pt x="1055" y="378"/>
                  </a:cubicBezTo>
                  <a:cubicBezTo>
                    <a:pt x="856" y="199"/>
                    <a:pt x="657" y="20"/>
                    <a:pt x="3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65" name="Google Shape;6869;p9">
              <a:extLst>
                <a:ext uri="{FF2B5EF4-FFF2-40B4-BE49-F238E27FC236}">
                  <a16:creationId xmlns:a16="http://schemas.microsoft.com/office/drawing/2014/main" id="{601B801E-6AE1-4680-BAAD-5640F8631083}"/>
                </a:ext>
              </a:extLst>
            </p:cNvPr>
            <p:cNvSpPr/>
            <p:nvPr/>
          </p:nvSpPr>
          <p:spPr>
            <a:xfrm>
              <a:off x="4416475" y="3616825"/>
              <a:ext cx="12050" cy="9575"/>
            </a:xfrm>
            <a:custGeom>
              <a:avLst/>
              <a:gdLst/>
              <a:ahLst/>
              <a:cxnLst/>
              <a:rect l="l" t="t" r="r" b="b"/>
              <a:pathLst>
                <a:path w="482" h="383" extrusionOk="0">
                  <a:moveTo>
                    <a:pt x="250" y="0"/>
                  </a:moveTo>
                  <a:cubicBezTo>
                    <a:pt x="227" y="0"/>
                    <a:pt x="207" y="6"/>
                    <a:pt x="199" y="23"/>
                  </a:cubicBezTo>
                  <a:cubicBezTo>
                    <a:pt x="139" y="63"/>
                    <a:pt x="80" y="142"/>
                    <a:pt x="0" y="222"/>
                  </a:cubicBezTo>
                  <a:cubicBezTo>
                    <a:pt x="0" y="282"/>
                    <a:pt x="0" y="302"/>
                    <a:pt x="40" y="341"/>
                  </a:cubicBezTo>
                  <a:cubicBezTo>
                    <a:pt x="120" y="366"/>
                    <a:pt x="198" y="383"/>
                    <a:pt x="262" y="383"/>
                  </a:cubicBezTo>
                  <a:cubicBezTo>
                    <a:pt x="406" y="383"/>
                    <a:pt x="482" y="298"/>
                    <a:pt x="358" y="23"/>
                  </a:cubicBezTo>
                  <a:cubicBezTo>
                    <a:pt x="324" y="12"/>
                    <a:pt x="283" y="0"/>
                    <a:pt x="25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66" name="Google Shape;6870;p9">
              <a:extLst>
                <a:ext uri="{FF2B5EF4-FFF2-40B4-BE49-F238E27FC236}">
                  <a16:creationId xmlns:a16="http://schemas.microsoft.com/office/drawing/2014/main" id="{59020619-83A5-44A0-85CF-1500317F245F}"/>
                </a:ext>
              </a:extLst>
            </p:cNvPr>
            <p:cNvSpPr/>
            <p:nvPr/>
          </p:nvSpPr>
          <p:spPr>
            <a:xfrm>
              <a:off x="4451275" y="3630725"/>
              <a:ext cx="8975" cy="4900"/>
            </a:xfrm>
            <a:custGeom>
              <a:avLst/>
              <a:gdLst/>
              <a:ahLst/>
              <a:cxnLst/>
              <a:rect l="l" t="t" r="r" b="b"/>
              <a:pathLst>
                <a:path w="359" h="196" extrusionOk="0">
                  <a:moveTo>
                    <a:pt x="58" y="0"/>
                  </a:moveTo>
                  <a:cubicBezTo>
                    <a:pt x="40" y="0"/>
                    <a:pt x="21" y="2"/>
                    <a:pt x="1" y="4"/>
                  </a:cubicBezTo>
                  <a:cubicBezTo>
                    <a:pt x="64" y="132"/>
                    <a:pt x="153" y="195"/>
                    <a:pt x="268" y="195"/>
                  </a:cubicBezTo>
                  <a:cubicBezTo>
                    <a:pt x="297" y="195"/>
                    <a:pt x="327" y="191"/>
                    <a:pt x="359" y="183"/>
                  </a:cubicBezTo>
                  <a:cubicBezTo>
                    <a:pt x="289" y="61"/>
                    <a:pt x="189" y="0"/>
                    <a:pt x="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67" name="Google Shape;6871;p9">
              <a:extLst>
                <a:ext uri="{FF2B5EF4-FFF2-40B4-BE49-F238E27FC236}">
                  <a16:creationId xmlns:a16="http://schemas.microsoft.com/office/drawing/2014/main" id="{504F4900-853A-41AA-927C-1F1C7C6D498E}"/>
                </a:ext>
              </a:extLst>
            </p:cNvPr>
            <p:cNvSpPr/>
            <p:nvPr/>
          </p:nvSpPr>
          <p:spPr>
            <a:xfrm>
              <a:off x="4442825" y="3626850"/>
              <a:ext cx="6000" cy="3500"/>
            </a:xfrm>
            <a:custGeom>
              <a:avLst/>
              <a:gdLst/>
              <a:ahLst/>
              <a:cxnLst/>
              <a:rect l="l" t="t" r="r" b="b"/>
              <a:pathLst>
                <a:path w="240" h="140" extrusionOk="0">
                  <a:moveTo>
                    <a:pt x="0" y="0"/>
                  </a:moveTo>
                  <a:cubicBezTo>
                    <a:pt x="80" y="100"/>
                    <a:pt x="140" y="139"/>
                    <a:pt x="239" y="139"/>
                  </a:cubicBezTo>
                  <a:cubicBezTo>
                    <a:pt x="140" y="100"/>
                    <a:pt x="80" y="4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68" name="Google Shape;6872;p9">
              <a:extLst>
                <a:ext uri="{FF2B5EF4-FFF2-40B4-BE49-F238E27FC236}">
                  <a16:creationId xmlns:a16="http://schemas.microsoft.com/office/drawing/2014/main" id="{73103041-2CBE-4A1C-B72D-98928F3DB821}"/>
                </a:ext>
              </a:extLst>
            </p:cNvPr>
            <p:cNvSpPr/>
            <p:nvPr/>
          </p:nvSpPr>
          <p:spPr>
            <a:xfrm>
              <a:off x="4460225" y="3634800"/>
              <a:ext cx="5500" cy="4500"/>
            </a:xfrm>
            <a:custGeom>
              <a:avLst/>
              <a:gdLst/>
              <a:ahLst/>
              <a:cxnLst/>
              <a:rect l="l" t="t" r="r" b="b"/>
              <a:pathLst>
                <a:path w="220" h="180" extrusionOk="0">
                  <a:moveTo>
                    <a:pt x="180" y="0"/>
                  </a:moveTo>
                  <a:cubicBezTo>
                    <a:pt x="120" y="20"/>
                    <a:pt x="40" y="20"/>
                    <a:pt x="1" y="20"/>
                  </a:cubicBezTo>
                  <a:cubicBezTo>
                    <a:pt x="40" y="120"/>
                    <a:pt x="120" y="179"/>
                    <a:pt x="220" y="179"/>
                  </a:cubicBezTo>
                  <a:cubicBezTo>
                    <a:pt x="220" y="120"/>
                    <a:pt x="200" y="60"/>
                    <a:pt x="18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69" name="Google Shape;6873;p9">
              <a:extLst>
                <a:ext uri="{FF2B5EF4-FFF2-40B4-BE49-F238E27FC236}">
                  <a16:creationId xmlns:a16="http://schemas.microsoft.com/office/drawing/2014/main" id="{195F5D71-922C-44F8-B322-3F747034FE5A}"/>
                </a:ext>
              </a:extLst>
            </p:cNvPr>
            <p:cNvSpPr/>
            <p:nvPr/>
          </p:nvSpPr>
          <p:spPr>
            <a:xfrm>
              <a:off x="5209200" y="3708900"/>
              <a:ext cx="243200" cy="72125"/>
            </a:xfrm>
            <a:custGeom>
              <a:avLst/>
              <a:gdLst/>
              <a:ahLst/>
              <a:cxnLst/>
              <a:rect l="l" t="t" r="r" b="b"/>
              <a:pathLst>
                <a:path w="9728" h="2885" extrusionOk="0">
                  <a:moveTo>
                    <a:pt x="199" y="0"/>
                  </a:moveTo>
                  <a:cubicBezTo>
                    <a:pt x="139" y="60"/>
                    <a:pt x="80" y="140"/>
                    <a:pt x="0" y="219"/>
                  </a:cubicBezTo>
                  <a:cubicBezTo>
                    <a:pt x="676" y="438"/>
                    <a:pt x="1373" y="677"/>
                    <a:pt x="2069" y="856"/>
                  </a:cubicBezTo>
                  <a:cubicBezTo>
                    <a:pt x="3203" y="1154"/>
                    <a:pt x="4317" y="1453"/>
                    <a:pt x="5391" y="1930"/>
                  </a:cubicBezTo>
                  <a:cubicBezTo>
                    <a:pt x="5610" y="2029"/>
                    <a:pt x="5849" y="2089"/>
                    <a:pt x="6067" y="2129"/>
                  </a:cubicBezTo>
                  <a:cubicBezTo>
                    <a:pt x="7161" y="2348"/>
                    <a:pt x="8236" y="2586"/>
                    <a:pt x="9330" y="2805"/>
                  </a:cubicBezTo>
                  <a:cubicBezTo>
                    <a:pt x="9360" y="2790"/>
                    <a:pt x="9385" y="2784"/>
                    <a:pt x="9406" y="2784"/>
                  </a:cubicBezTo>
                  <a:cubicBezTo>
                    <a:pt x="9440" y="2784"/>
                    <a:pt x="9464" y="2801"/>
                    <a:pt x="9489" y="2825"/>
                  </a:cubicBezTo>
                  <a:cubicBezTo>
                    <a:pt x="9549" y="2845"/>
                    <a:pt x="9628" y="2845"/>
                    <a:pt x="9668" y="2885"/>
                  </a:cubicBezTo>
                  <a:cubicBezTo>
                    <a:pt x="9708" y="2845"/>
                    <a:pt x="9728" y="2825"/>
                    <a:pt x="9668" y="2805"/>
                  </a:cubicBezTo>
                  <a:cubicBezTo>
                    <a:pt x="9688" y="2765"/>
                    <a:pt x="9668" y="2706"/>
                    <a:pt x="9628" y="2666"/>
                  </a:cubicBezTo>
                  <a:cubicBezTo>
                    <a:pt x="8872" y="2288"/>
                    <a:pt x="8037" y="2328"/>
                    <a:pt x="7321" y="1990"/>
                  </a:cubicBezTo>
                  <a:cubicBezTo>
                    <a:pt x="7142" y="1950"/>
                    <a:pt x="6943" y="1950"/>
                    <a:pt x="6784" y="1811"/>
                  </a:cubicBezTo>
                  <a:cubicBezTo>
                    <a:pt x="5868" y="1771"/>
                    <a:pt x="4993" y="1552"/>
                    <a:pt x="4178" y="1094"/>
                  </a:cubicBezTo>
                  <a:cubicBezTo>
                    <a:pt x="3979" y="1055"/>
                    <a:pt x="3780" y="1114"/>
                    <a:pt x="3621" y="935"/>
                  </a:cubicBezTo>
                  <a:cubicBezTo>
                    <a:pt x="3071" y="789"/>
                    <a:pt x="2556" y="491"/>
                    <a:pt x="1950" y="491"/>
                  </a:cubicBezTo>
                  <a:cubicBezTo>
                    <a:pt x="1897" y="491"/>
                    <a:pt x="1844" y="493"/>
                    <a:pt x="1790" y="498"/>
                  </a:cubicBezTo>
                  <a:cubicBezTo>
                    <a:pt x="1780" y="499"/>
                    <a:pt x="1770" y="499"/>
                    <a:pt x="1760" y="499"/>
                  </a:cubicBezTo>
                  <a:cubicBezTo>
                    <a:pt x="1596" y="499"/>
                    <a:pt x="1466" y="350"/>
                    <a:pt x="1373" y="219"/>
                  </a:cubicBezTo>
                  <a:cubicBezTo>
                    <a:pt x="995" y="140"/>
                    <a:pt x="597" y="60"/>
                    <a:pt x="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70" name="Google Shape;6874;p9">
              <a:extLst>
                <a:ext uri="{FF2B5EF4-FFF2-40B4-BE49-F238E27FC236}">
                  <a16:creationId xmlns:a16="http://schemas.microsoft.com/office/drawing/2014/main" id="{C01BBD79-A9D8-410E-A416-AE1B159B5010}"/>
                </a:ext>
              </a:extLst>
            </p:cNvPr>
            <p:cNvSpPr/>
            <p:nvPr/>
          </p:nvSpPr>
          <p:spPr>
            <a:xfrm>
              <a:off x="5450875" y="3776525"/>
              <a:ext cx="70650" cy="27650"/>
            </a:xfrm>
            <a:custGeom>
              <a:avLst/>
              <a:gdLst/>
              <a:ahLst/>
              <a:cxnLst/>
              <a:rect l="l" t="t" r="r" b="b"/>
              <a:pathLst>
                <a:path w="2826" h="1106" extrusionOk="0">
                  <a:moveTo>
                    <a:pt x="339" y="1"/>
                  </a:moveTo>
                  <a:cubicBezTo>
                    <a:pt x="260" y="80"/>
                    <a:pt x="100" y="60"/>
                    <a:pt x="1" y="120"/>
                  </a:cubicBezTo>
                  <a:lnTo>
                    <a:pt x="1" y="180"/>
                  </a:lnTo>
                  <a:cubicBezTo>
                    <a:pt x="260" y="299"/>
                    <a:pt x="478" y="399"/>
                    <a:pt x="737" y="518"/>
                  </a:cubicBezTo>
                  <a:cubicBezTo>
                    <a:pt x="1208" y="754"/>
                    <a:pt x="1647" y="1105"/>
                    <a:pt x="2188" y="1105"/>
                  </a:cubicBezTo>
                  <a:cubicBezTo>
                    <a:pt x="2240" y="1105"/>
                    <a:pt x="2294" y="1102"/>
                    <a:pt x="2348" y="1095"/>
                  </a:cubicBezTo>
                  <a:cubicBezTo>
                    <a:pt x="2488" y="1075"/>
                    <a:pt x="2647" y="995"/>
                    <a:pt x="2766" y="876"/>
                  </a:cubicBezTo>
                  <a:lnTo>
                    <a:pt x="2826" y="816"/>
                  </a:lnTo>
                  <a:cubicBezTo>
                    <a:pt x="2686" y="617"/>
                    <a:pt x="2388" y="717"/>
                    <a:pt x="2269" y="498"/>
                  </a:cubicBezTo>
                  <a:cubicBezTo>
                    <a:pt x="2237" y="495"/>
                    <a:pt x="2205" y="494"/>
                    <a:pt x="2172" y="494"/>
                  </a:cubicBezTo>
                  <a:cubicBezTo>
                    <a:pt x="2127" y="494"/>
                    <a:pt x="2081" y="496"/>
                    <a:pt x="2035" y="496"/>
                  </a:cubicBezTo>
                  <a:cubicBezTo>
                    <a:pt x="1873" y="496"/>
                    <a:pt x="1705" y="478"/>
                    <a:pt x="1572" y="319"/>
                  </a:cubicBezTo>
                  <a:cubicBezTo>
                    <a:pt x="1433" y="319"/>
                    <a:pt x="1294" y="279"/>
                    <a:pt x="1234" y="140"/>
                  </a:cubicBezTo>
                  <a:lnTo>
                    <a:pt x="33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71" name="Google Shape;6875;p9">
              <a:extLst>
                <a:ext uri="{FF2B5EF4-FFF2-40B4-BE49-F238E27FC236}">
                  <a16:creationId xmlns:a16="http://schemas.microsoft.com/office/drawing/2014/main" id="{0B496B31-1267-4168-8176-566A80124615}"/>
                </a:ext>
              </a:extLst>
            </p:cNvPr>
            <p:cNvSpPr/>
            <p:nvPr/>
          </p:nvSpPr>
          <p:spPr>
            <a:xfrm>
              <a:off x="5451875" y="3774550"/>
              <a:ext cx="8000" cy="4650"/>
            </a:xfrm>
            <a:custGeom>
              <a:avLst/>
              <a:gdLst/>
              <a:ahLst/>
              <a:cxnLst/>
              <a:rect l="l" t="t" r="r" b="b"/>
              <a:pathLst>
                <a:path w="320" h="186" extrusionOk="0">
                  <a:moveTo>
                    <a:pt x="1" y="0"/>
                  </a:moveTo>
                  <a:lnTo>
                    <a:pt x="1" y="179"/>
                  </a:lnTo>
                  <a:cubicBezTo>
                    <a:pt x="26" y="184"/>
                    <a:pt x="52" y="186"/>
                    <a:pt x="77" y="186"/>
                  </a:cubicBezTo>
                  <a:cubicBezTo>
                    <a:pt x="170" y="186"/>
                    <a:pt x="257" y="154"/>
                    <a:pt x="319" y="60"/>
                  </a:cubicBezTo>
                  <a:cubicBezTo>
                    <a:pt x="200" y="60"/>
                    <a:pt x="100" y="4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72" name="Google Shape;6876;p9">
              <a:extLst>
                <a:ext uri="{FF2B5EF4-FFF2-40B4-BE49-F238E27FC236}">
                  <a16:creationId xmlns:a16="http://schemas.microsoft.com/office/drawing/2014/main" id="{1C1758C7-0E8F-4A16-A1AF-A20F4542C255}"/>
                </a:ext>
              </a:extLst>
            </p:cNvPr>
            <p:cNvSpPr/>
            <p:nvPr/>
          </p:nvSpPr>
          <p:spPr>
            <a:xfrm>
              <a:off x="3990775" y="4431750"/>
              <a:ext cx="11450" cy="10725"/>
            </a:xfrm>
            <a:custGeom>
              <a:avLst/>
              <a:gdLst/>
              <a:ahLst/>
              <a:cxnLst/>
              <a:rect l="l" t="t" r="r" b="b"/>
              <a:pathLst>
                <a:path w="458" h="429" extrusionOk="0">
                  <a:moveTo>
                    <a:pt x="108" y="1"/>
                  </a:moveTo>
                  <a:cubicBezTo>
                    <a:pt x="69" y="1"/>
                    <a:pt x="39" y="31"/>
                    <a:pt x="0" y="70"/>
                  </a:cubicBezTo>
                  <a:lnTo>
                    <a:pt x="0" y="428"/>
                  </a:lnTo>
                  <a:cubicBezTo>
                    <a:pt x="80" y="368"/>
                    <a:pt x="159" y="349"/>
                    <a:pt x="219" y="309"/>
                  </a:cubicBezTo>
                  <a:cubicBezTo>
                    <a:pt x="298" y="249"/>
                    <a:pt x="378" y="229"/>
                    <a:pt x="458" y="170"/>
                  </a:cubicBezTo>
                  <a:cubicBezTo>
                    <a:pt x="358" y="130"/>
                    <a:pt x="279" y="70"/>
                    <a:pt x="179" y="30"/>
                  </a:cubicBezTo>
                  <a:cubicBezTo>
                    <a:pt x="151" y="9"/>
                    <a:pt x="128" y="1"/>
                    <a:pt x="10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73" name="Google Shape;6877;p9">
              <a:extLst>
                <a:ext uri="{FF2B5EF4-FFF2-40B4-BE49-F238E27FC236}">
                  <a16:creationId xmlns:a16="http://schemas.microsoft.com/office/drawing/2014/main" id="{FCDEF392-15E7-465F-BB10-32827401753B}"/>
                </a:ext>
              </a:extLst>
            </p:cNvPr>
            <p:cNvSpPr/>
            <p:nvPr/>
          </p:nvSpPr>
          <p:spPr>
            <a:xfrm>
              <a:off x="3980325" y="4429375"/>
              <a:ext cx="14950" cy="4150"/>
            </a:xfrm>
            <a:custGeom>
              <a:avLst/>
              <a:gdLst/>
              <a:ahLst/>
              <a:cxnLst/>
              <a:rect l="l" t="t" r="r" b="b"/>
              <a:pathLst>
                <a:path w="598" h="166" extrusionOk="0">
                  <a:moveTo>
                    <a:pt x="281" y="0"/>
                  </a:moveTo>
                  <a:cubicBezTo>
                    <a:pt x="191" y="0"/>
                    <a:pt x="98" y="17"/>
                    <a:pt x="0" y="26"/>
                  </a:cubicBezTo>
                  <a:cubicBezTo>
                    <a:pt x="140" y="66"/>
                    <a:pt x="259" y="125"/>
                    <a:pt x="418" y="165"/>
                  </a:cubicBezTo>
                  <a:cubicBezTo>
                    <a:pt x="498" y="145"/>
                    <a:pt x="537" y="125"/>
                    <a:pt x="597" y="125"/>
                  </a:cubicBezTo>
                  <a:cubicBezTo>
                    <a:pt x="498" y="26"/>
                    <a:pt x="393" y="0"/>
                    <a:pt x="28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74" name="Google Shape;6878;p9">
              <a:extLst>
                <a:ext uri="{FF2B5EF4-FFF2-40B4-BE49-F238E27FC236}">
                  <a16:creationId xmlns:a16="http://schemas.microsoft.com/office/drawing/2014/main" id="{80EAC529-7579-4539-8E83-963F6D1551C7}"/>
                </a:ext>
              </a:extLst>
            </p:cNvPr>
            <p:cNvSpPr/>
            <p:nvPr/>
          </p:nvSpPr>
          <p:spPr>
            <a:xfrm>
              <a:off x="3971375" y="4425025"/>
              <a:ext cx="6475" cy="4500"/>
            </a:xfrm>
            <a:custGeom>
              <a:avLst/>
              <a:gdLst/>
              <a:ahLst/>
              <a:cxnLst/>
              <a:rect l="l" t="t" r="r" b="b"/>
              <a:pathLst>
                <a:path w="259" h="180" extrusionOk="0">
                  <a:moveTo>
                    <a:pt x="80" y="1"/>
                  </a:moveTo>
                  <a:cubicBezTo>
                    <a:pt x="60" y="1"/>
                    <a:pt x="60" y="1"/>
                    <a:pt x="40" y="41"/>
                  </a:cubicBezTo>
                  <a:cubicBezTo>
                    <a:pt x="0" y="100"/>
                    <a:pt x="40" y="120"/>
                    <a:pt x="80" y="140"/>
                  </a:cubicBezTo>
                  <a:cubicBezTo>
                    <a:pt x="139" y="140"/>
                    <a:pt x="199" y="180"/>
                    <a:pt x="259" y="180"/>
                  </a:cubicBezTo>
                  <a:lnTo>
                    <a:pt x="8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75" name="Google Shape;6879;p9">
              <a:extLst>
                <a:ext uri="{FF2B5EF4-FFF2-40B4-BE49-F238E27FC236}">
                  <a16:creationId xmlns:a16="http://schemas.microsoft.com/office/drawing/2014/main" id="{F33F7F5D-97A7-44EB-A88B-81D026CD2297}"/>
                </a:ext>
              </a:extLst>
            </p:cNvPr>
            <p:cNvSpPr/>
            <p:nvPr/>
          </p:nvSpPr>
          <p:spPr>
            <a:xfrm>
              <a:off x="3968875" y="4425025"/>
              <a:ext cx="4500" cy="4500"/>
            </a:xfrm>
            <a:custGeom>
              <a:avLst/>
              <a:gdLst/>
              <a:ahLst/>
              <a:cxnLst/>
              <a:rect l="l" t="t" r="r" b="b"/>
              <a:pathLst>
                <a:path w="180" h="180" extrusionOk="0">
                  <a:moveTo>
                    <a:pt x="180" y="1"/>
                  </a:moveTo>
                  <a:cubicBezTo>
                    <a:pt x="140" y="1"/>
                    <a:pt x="60" y="1"/>
                    <a:pt x="1" y="21"/>
                  </a:cubicBezTo>
                  <a:cubicBezTo>
                    <a:pt x="41" y="41"/>
                    <a:pt x="41" y="100"/>
                    <a:pt x="41" y="140"/>
                  </a:cubicBezTo>
                  <a:lnTo>
                    <a:pt x="100" y="180"/>
                  </a:lnTo>
                  <a:lnTo>
                    <a:pt x="180" y="140"/>
                  </a:lnTo>
                  <a:lnTo>
                    <a:pt x="18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76" name="Google Shape;6880;p9">
              <a:extLst>
                <a:ext uri="{FF2B5EF4-FFF2-40B4-BE49-F238E27FC236}">
                  <a16:creationId xmlns:a16="http://schemas.microsoft.com/office/drawing/2014/main" id="{68A84781-7AA5-42B9-99BA-5956B4885C92}"/>
                </a:ext>
              </a:extLst>
            </p:cNvPr>
            <p:cNvSpPr/>
            <p:nvPr/>
          </p:nvSpPr>
          <p:spPr>
            <a:xfrm>
              <a:off x="3952475" y="4416075"/>
              <a:ext cx="3500" cy="4000"/>
            </a:xfrm>
            <a:custGeom>
              <a:avLst/>
              <a:gdLst/>
              <a:ahLst/>
              <a:cxnLst/>
              <a:rect l="l" t="t" r="r" b="b"/>
              <a:pathLst>
                <a:path w="140" h="160" extrusionOk="0">
                  <a:moveTo>
                    <a:pt x="120" y="1"/>
                  </a:moveTo>
                  <a:lnTo>
                    <a:pt x="120" y="1"/>
                  </a:lnTo>
                  <a:cubicBezTo>
                    <a:pt x="0" y="60"/>
                    <a:pt x="0" y="100"/>
                    <a:pt x="100" y="160"/>
                  </a:cubicBezTo>
                  <a:cubicBezTo>
                    <a:pt x="120" y="100"/>
                    <a:pt x="140" y="60"/>
                    <a:pt x="1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77" name="Google Shape;6881;p9">
              <a:extLst>
                <a:ext uri="{FF2B5EF4-FFF2-40B4-BE49-F238E27FC236}">
                  <a16:creationId xmlns:a16="http://schemas.microsoft.com/office/drawing/2014/main" id="{4F81CAD1-0351-4230-992B-D70B76A0758D}"/>
                </a:ext>
              </a:extLst>
            </p:cNvPr>
            <p:cNvSpPr/>
            <p:nvPr/>
          </p:nvSpPr>
          <p:spPr>
            <a:xfrm>
              <a:off x="4547750" y="3687500"/>
              <a:ext cx="13950" cy="9050"/>
            </a:xfrm>
            <a:custGeom>
              <a:avLst/>
              <a:gdLst/>
              <a:ahLst/>
              <a:cxnLst/>
              <a:rect l="l" t="t" r="r" b="b"/>
              <a:pathLst>
                <a:path w="558" h="362" extrusionOk="0">
                  <a:moveTo>
                    <a:pt x="1" y="1"/>
                  </a:moveTo>
                  <a:lnTo>
                    <a:pt x="1" y="1"/>
                  </a:lnTo>
                  <a:cubicBezTo>
                    <a:pt x="93" y="241"/>
                    <a:pt x="254" y="361"/>
                    <a:pt x="500" y="361"/>
                  </a:cubicBezTo>
                  <a:cubicBezTo>
                    <a:pt x="519" y="361"/>
                    <a:pt x="538" y="360"/>
                    <a:pt x="558" y="359"/>
                  </a:cubicBezTo>
                  <a:cubicBezTo>
                    <a:pt x="399" y="180"/>
                    <a:pt x="259" y="4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78" name="Google Shape;6882;p9">
              <a:extLst>
                <a:ext uri="{FF2B5EF4-FFF2-40B4-BE49-F238E27FC236}">
                  <a16:creationId xmlns:a16="http://schemas.microsoft.com/office/drawing/2014/main" id="{E8CA8301-B565-4A7E-9760-0D3ED6E5930E}"/>
                </a:ext>
              </a:extLst>
            </p:cNvPr>
            <p:cNvSpPr/>
            <p:nvPr/>
          </p:nvSpPr>
          <p:spPr>
            <a:xfrm>
              <a:off x="5430500" y="4515025"/>
              <a:ext cx="51750" cy="30950"/>
            </a:xfrm>
            <a:custGeom>
              <a:avLst/>
              <a:gdLst/>
              <a:ahLst/>
              <a:cxnLst/>
              <a:rect l="l" t="t" r="r" b="b"/>
              <a:pathLst>
                <a:path w="2070" h="1238" extrusionOk="0">
                  <a:moveTo>
                    <a:pt x="1213" y="1"/>
                  </a:moveTo>
                  <a:cubicBezTo>
                    <a:pt x="1010" y="1"/>
                    <a:pt x="803" y="15"/>
                    <a:pt x="637" y="181"/>
                  </a:cubicBezTo>
                  <a:cubicBezTo>
                    <a:pt x="697" y="340"/>
                    <a:pt x="557" y="419"/>
                    <a:pt x="458" y="519"/>
                  </a:cubicBezTo>
                  <a:cubicBezTo>
                    <a:pt x="279" y="678"/>
                    <a:pt x="0" y="797"/>
                    <a:pt x="179" y="1076"/>
                  </a:cubicBezTo>
                  <a:cubicBezTo>
                    <a:pt x="247" y="1192"/>
                    <a:pt x="348" y="1237"/>
                    <a:pt x="457" y="1237"/>
                  </a:cubicBezTo>
                  <a:cubicBezTo>
                    <a:pt x="571" y="1237"/>
                    <a:pt x="694" y="1187"/>
                    <a:pt x="796" y="1115"/>
                  </a:cubicBezTo>
                  <a:cubicBezTo>
                    <a:pt x="1075" y="956"/>
                    <a:pt x="1393" y="956"/>
                    <a:pt x="1671" y="777"/>
                  </a:cubicBezTo>
                  <a:cubicBezTo>
                    <a:pt x="1719" y="699"/>
                    <a:pt x="1772" y="673"/>
                    <a:pt x="1827" y="673"/>
                  </a:cubicBezTo>
                  <a:cubicBezTo>
                    <a:pt x="1910" y="673"/>
                    <a:pt x="1997" y="733"/>
                    <a:pt x="2069" y="757"/>
                  </a:cubicBezTo>
                  <a:cubicBezTo>
                    <a:pt x="2049" y="300"/>
                    <a:pt x="1552" y="360"/>
                    <a:pt x="1333" y="1"/>
                  </a:cubicBezTo>
                  <a:cubicBezTo>
                    <a:pt x="1293" y="1"/>
                    <a:pt x="1253" y="1"/>
                    <a:pt x="121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79" name="Google Shape;6883;p9">
              <a:extLst>
                <a:ext uri="{FF2B5EF4-FFF2-40B4-BE49-F238E27FC236}">
                  <a16:creationId xmlns:a16="http://schemas.microsoft.com/office/drawing/2014/main" id="{9B8711DF-5152-4228-B032-FACBE500FF1A}"/>
                </a:ext>
              </a:extLst>
            </p:cNvPr>
            <p:cNvSpPr/>
            <p:nvPr/>
          </p:nvSpPr>
          <p:spPr>
            <a:xfrm>
              <a:off x="4025575" y="4991300"/>
              <a:ext cx="50250" cy="18350"/>
            </a:xfrm>
            <a:custGeom>
              <a:avLst/>
              <a:gdLst/>
              <a:ahLst/>
              <a:cxnLst/>
              <a:rect l="l" t="t" r="r" b="b"/>
              <a:pathLst>
                <a:path w="2010" h="734" extrusionOk="0">
                  <a:moveTo>
                    <a:pt x="453" y="0"/>
                  </a:moveTo>
                  <a:cubicBezTo>
                    <a:pt x="388" y="0"/>
                    <a:pt x="324" y="8"/>
                    <a:pt x="259" y="28"/>
                  </a:cubicBezTo>
                  <a:cubicBezTo>
                    <a:pt x="100" y="107"/>
                    <a:pt x="20" y="167"/>
                    <a:pt x="0" y="326"/>
                  </a:cubicBezTo>
                  <a:cubicBezTo>
                    <a:pt x="0" y="366"/>
                    <a:pt x="0" y="425"/>
                    <a:pt x="20" y="465"/>
                  </a:cubicBezTo>
                  <a:cubicBezTo>
                    <a:pt x="319" y="525"/>
                    <a:pt x="677" y="406"/>
                    <a:pt x="916" y="644"/>
                  </a:cubicBezTo>
                  <a:cubicBezTo>
                    <a:pt x="1003" y="712"/>
                    <a:pt x="1091" y="733"/>
                    <a:pt x="1179" y="733"/>
                  </a:cubicBezTo>
                  <a:cubicBezTo>
                    <a:pt x="1339" y="733"/>
                    <a:pt x="1501" y="663"/>
                    <a:pt x="1671" y="663"/>
                  </a:cubicBezTo>
                  <a:cubicBezTo>
                    <a:pt x="1684" y="663"/>
                    <a:pt x="1698" y="663"/>
                    <a:pt x="1711" y="664"/>
                  </a:cubicBezTo>
                  <a:cubicBezTo>
                    <a:pt x="1851" y="624"/>
                    <a:pt x="1970" y="565"/>
                    <a:pt x="2010" y="425"/>
                  </a:cubicBezTo>
                  <a:cubicBezTo>
                    <a:pt x="1791" y="8"/>
                    <a:pt x="1373" y="167"/>
                    <a:pt x="1055" y="67"/>
                  </a:cubicBezTo>
                  <a:cubicBezTo>
                    <a:pt x="846" y="67"/>
                    <a:pt x="648" y="0"/>
                    <a:pt x="4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80" name="Google Shape;6884;p9">
              <a:extLst>
                <a:ext uri="{FF2B5EF4-FFF2-40B4-BE49-F238E27FC236}">
                  <a16:creationId xmlns:a16="http://schemas.microsoft.com/office/drawing/2014/main" id="{8AA43516-9B38-49A7-92A7-A8DF28FD3234}"/>
                </a:ext>
              </a:extLst>
            </p:cNvPr>
            <p:cNvSpPr/>
            <p:nvPr/>
          </p:nvSpPr>
          <p:spPr>
            <a:xfrm>
              <a:off x="4000200" y="4990475"/>
              <a:ext cx="29875" cy="9475"/>
            </a:xfrm>
            <a:custGeom>
              <a:avLst/>
              <a:gdLst/>
              <a:ahLst/>
              <a:cxnLst/>
              <a:rect l="l" t="t" r="r" b="b"/>
              <a:pathLst>
                <a:path w="1195" h="379" extrusionOk="0">
                  <a:moveTo>
                    <a:pt x="498" y="1"/>
                  </a:moveTo>
                  <a:cubicBezTo>
                    <a:pt x="339" y="1"/>
                    <a:pt x="180" y="41"/>
                    <a:pt x="1" y="41"/>
                  </a:cubicBezTo>
                  <a:cubicBezTo>
                    <a:pt x="279" y="339"/>
                    <a:pt x="638" y="359"/>
                    <a:pt x="1015" y="379"/>
                  </a:cubicBezTo>
                  <a:cubicBezTo>
                    <a:pt x="1075" y="299"/>
                    <a:pt x="1135" y="260"/>
                    <a:pt x="1195" y="200"/>
                  </a:cubicBezTo>
                  <a:cubicBezTo>
                    <a:pt x="1115" y="51"/>
                    <a:pt x="996" y="26"/>
                    <a:pt x="869" y="26"/>
                  </a:cubicBezTo>
                  <a:cubicBezTo>
                    <a:pt x="805" y="26"/>
                    <a:pt x="740" y="32"/>
                    <a:pt x="677" y="32"/>
                  </a:cubicBezTo>
                  <a:cubicBezTo>
                    <a:pt x="614" y="32"/>
                    <a:pt x="553" y="26"/>
                    <a:pt x="49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81" name="Google Shape;6885;p9">
              <a:extLst>
                <a:ext uri="{FF2B5EF4-FFF2-40B4-BE49-F238E27FC236}">
                  <a16:creationId xmlns:a16="http://schemas.microsoft.com/office/drawing/2014/main" id="{8EEC84E9-A607-4B3E-B182-7C4CEF527215}"/>
                </a:ext>
              </a:extLst>
            </p:cNvPr>
            <p:cNvSpPr/>
            <p:nvPr/>
          </p:nvSpPr>
          <p:spPr>
            <a:xfrm>
              <a:off x="3982800" y="4985500"/>
              <a:ext cx="14450" cy="4725"/>
            </a:xfrm>
            <a:custGeom>
              <a:avLst/>
              <a:gdLst/>
              <a:ahLst/>
              <a:cxnLst/>
              <a:rect l="l" t="t" r="r" b="b"/>
              <a:pathLst>
                <a:path w="578" h="189" extrusionOk="0">
                  <a:moveTo>
                    <a:pt x="498" y="1"/>
                  </a:moveTo>
                  <a:cubicBezTo>
                    <a:pt x="319" y="41"/>
                    <a:pt x="180" y="41"/>
                    <a:pt x="1" y="41"/>
                  </a:cubicBezTo>
                  <a:cubicBezTo>
                    <a:pt x="75" y="165"/>
                    <a:pt x="181" y="188"/>
                    <a:pt x="303" y="188"/>
                  </a:cubicBezTo>
                  <a:cubicBezTo>
                    <a:pt x="377" y="188"/>
                    <a:pt x="456" y="180"/>
                    <a:pt x="538" y="180"/>
                  </a:cubicBezTo>
                  <a:cubicBezTo>
                    <a:pt x="538" y="180"/>
                    <a:pt x="578" y="160"/>
                    <a:pt x="578" y="100"/>
                  </a:cubicBezTo>
                  <a:cubicBezTo>
                    <a:pt x="578" y="61"/>
                    <a:pt x="538" y="41"/>
                    <a:pt x="49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82" name="Google Shape;6886;p9">
              <a:extLst>
                <a:ext uri="{FF2B5EF4-FFF2-40B4-BE49-F238E27FC236}">
                  <a16:creationId xmlns:a16="http://schemas.microsoft.com/office/drawing/2014/main" id="{35E0AC40-6811-4441-B2E1-0D9727FA60C4}"/>
                </a:ext>
              </a:extLst>
            </p:cNvPr>
            <p:cNvSpPr/>
            <p:nvPr/>
          </p:nvSpPr>
          <p:spPr>
            <a:xfrm>
              <a:off x="3994750" y="4985500"/>
              <a:ext cx="4500" cy="4525"/>
            </a:xfrm>
            <a:custGeom>
              <a:avLst/>
              <a:gdLst/>
              <a:ahLst/>
              <a:cxnLst/>
              <a:rect l="l" t="t" r="r" b="b"/>
              <a:pathLst>
                <a:path w="180" h="181" extrusionOk="0">
                  <a:moveTo>
                    <a:pt x="0" y="1"/>
                  </a:moveTo>
                  <a:lnTo>
                    <a:pt x="0" y="1"/>
                  </a:lnTo>
                  <a:cubicBezTo>
                    <a:pt x="20" y="81"/>
                    <a:pt x="20" y="140"/>
                    <a:pt x="20" y="180"/>
                  </a:cubicBezTo>
                  <a:cubicBezTo>
                    <a:pt x="100" y="180"/>
                    <a:pt x="139" y="180"/>
                    <a:pt x="179" y="140"/>
                  </a:cubicBezTo>
                  <a:cubicBezTo>
                    <a:pt x="120" y="100"/>
                    <a:pt x="60" y="6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83" name="Google Shape;6887;p9">
              <a:extLst>
                <a:ext uri="{FF2B5EF4-FFF2-40B4-BE49-F238E27FC236}">
                  <a16:creationId xmlns:a16="http://schemas.microsoft.com/office/drawing/2014/main" id="{57586C61-B092-455A-B918-D8034FB8D4BF}"/>
                </a:ext>
              </a:extLst>
            </p:cNvPr>
            <p:cNvSpPr/>
            <p:nvPr/>
          </p:nvSpPr>
          <p:spPr>
            <a:xfrm>
              <a:off x="5473275" y="4406825"/>
              <a:ext cx="19400" cy="6300"/>
            </a:xfrm>
            <a:custGeom>
              <a:avLst/>
              <a:gdLst/>
              <a:ahLst/>
              <a:cxnLst/>
              <a:rect l="l" t="t" r="r" b="b"/>
              <a:pathLst>
                <a:path w="776" h="252" extrusionOk="0">
                  <a:moveTo>
                    <a:pt x="362" y="0"/>
                  </a:moveTo>
                  <a:cubicBezTo>
                    <a:pt x="221" y="0"/>
                    <a:pt x="92" y="47"/>
                    <a:pt x="0" y="251"/>
                  </a:cubicBezTo>
                  <a:cubicBezTo>
                    <a:pt x="259" y="172"/>
                    <a:pt x="557" y="212"/>
                    <a:pt x="776" y="33"/>
                  </a:cubicBezTo>
                  <a:lnTo>
                    <a:pt x="776" y="33"/>
                  </a:lnTo>
                  <a:cubicBezTo>
                    <a:pt x="762" y="34"/>
                    <a:pt x="748" y="34"/>
                    <a:pt x="734" y="34"/>
                  </a:cubicBezTo>
                  <a:cubicBezTo>
                    <a:pt x="611" y="34"/>
                    <a:pt x="482" y="0"/>
                    <a:pt x="36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84" name="Google Shape;6888;p9">
              <a:extLst>
                <a:ext uri="{FF2B5EF4-FFF2-40B4-BE49-F238E27FC236}">
                  <a16:creationId xmlns:a16="http://schemas.microsoft.com/office/drawing/2014/main" id="{DBC47D72-BD19-4357-845E-93692F47FE57}"/>
                </a:ext>
              </a:extLst>
            </p:cNvPr>
            <p:cNvSpPr/>
            <p:nvPr/>
          </p:nvSpPr>
          <p:spPr>
            <a:xfrm>
              <a:off x="4043475" y="5003925"/>
              <a:ext cx="40800" cy="14450"/>
            </a:xfrm>
            <a:custGeom>
              <a:avLst/>
              <a:gdLst/>
              <a:ahLst/>
              <a:cxnLst/>
              <a:rect l="l" t="t" r="r" b="b"/>
              <a:pathLst>
                <a:path w="1632" h="578" extrusionOk="0">
                  <a:moveTo>
                    <a:pt x="876" y="0"/>
                  </a:moveTo>
                  <a:lnTo>
                    <a:pt x="200" y="139"/>
                  </a:lnTo>
                  <a:cubicBezTo>
                    <a:pt x="160" y="199"/>
                    <a:pt x="80" y="239"/>
                    <a:pt x="1" y="298"/>
                  </a:cubicBezTo>
                  <a:cubicBezTo>
                    <a:pt x="440" y="318"/>
                    <a:pt x="842" y="538"/>
                    <a:pt x="1296" y="538"/>
                  </a:cubicBezTo>
                  <a:cubicBezTo>
                    <a:pt x="1315" y="538"/>
                    <a:pt x="1334" y="538"/>
                    <a:pt x="1353" y="537"/>
                  </a:cubicBezTo>
                  <a:cubicBezTo>
                    <a:pt x="1404" y="565"/>
                    <a:pt x="1443" y="577"/>
                    <a:pt x="1475" y="577"/>
                  </a:cubicBezTo>
                  <a:cubicBezTo>
                    <a:pt x="1556" y="577"/>
                    <a:pt x="1589" y="498"/>
                    <a:pt x="1632" y="398"/>
                  </a:cubicBezTo>
                  <a:cubicBezTo>
                    <a:pt x="1493" y="40"/>
                    <a:pt x="1095" y="159"/>
                    <a:pt x="8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85" name="Google Shape;6889;p9">
              <a:extLst>
                <a:ext uri="{FF2B5EF4-FFF2-40B4-BE49-F238E27FC236}">
                  <a16:creationId xmlns:a16="http://schemas.microsoft.com/office/drawing/2014/main" id="{414ABFF9-D0C2-404D-99B0-DB59480E23C6}"/>
                </a:ext>
              </a:extLst>
            </p:cNvPr>
            <p:cNvSpPr/>
            <p:nvPr/>
          </p:nvSpPr>
          <p:spPr>
            <a:xfrm>
              <a:off x="4077800" y="5006200"/>
              <a:ext cx="37825" cy="14150"/>
            </a:xfrm>
            <a:custGeom>
              <a:avLst/>
              <a:gdLst/>
              <a:ahLst/>
              <a:cxnLst/>
              <a:rect l="l" t="t" r="r" b="b"/>
              <a:pathLst>
                <a:path w="1513" h="566" extrusionOk="0">
                  <a:moveTo>
                    <a:pt x="820" y="0"/>
                  </a:moveTo>
                  <a:cubicBezTo>
                    <a:pt x="610" y="0"/>
                    <a:pt x="409" y="68"/>
                    <a:pt x="219" y="247"/>
                  </a:cubicBezTo>
                  <a:cubicBezTo>
                    <a:pt x="159" y="327"/>
                    <a:pt x="80" y="367"/>
                    <a:pt x="0" y="446"/>
                  </a:cubicBezTo>
                  <a:cubicBezTo>
                    <a:pt x="0" y="506"/>
                    <a:pt x="20" y="546"/>
                    <a:pt x="80" y="565"/>
                  </a:cubicBezTo>
                  <a:cubicBezTo>
                    <a:pt x="199" y="565"/>
                    <a:pt x="319" y="546"/>
                    <a:pt x="438" y="546"/>
                  </a:cubicBezTo>
                  <a:cubicBezTo>
                    <a:pt x="585" y="417"/>
                    <a:pt x="749" y="386"/>
                    <a:pt x="917" y="386"/>
                  </a:cubicBezTo>
                  <a:cubicBezTo>
                    <a:pt x="1072" y="386"/>
                    <a:pt x="1230" y="412"/>
                    <a:pt x="1379" y="412"/>
                  </a:cubicBezTo>
                  <a:cubicBezTo>
                    <a:pt x="1417" y="412"/>
                    <a:pt x="1455" y="411"/>
                    <a:pt x="1492" y="406"/>
                  </a:cubicBezTo>
                  <a:cubicBezTo>
                    <a:pt x="1512" y="267"/>
                    <a:pt x="1492" y="207"/>
                    <a:pt x="1393" y="128"/>
                  </a:cubicBezTo>
                  <a:cubicBezTo>
                    <a:pt x="1197" y="53"/>
                    <a:pt x="1005" y="0"/>
                    <a:pt x="8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86" name="Google Shape;6890;p9">
              <a:extLst>
                <a:ext uri="{FF2B5EF4-FFF2-40B4-BE49-F238E27FC236}">
                  <a16:creationId xmlns:a16="http://schemas.microsoft.com/office/drawing/2014/main" id="{A4194BC0-904D-48F6-BD37-73C74834F7D0}"/>
                </a:ext>
              </a:extLst>
            </p:cNvPr>
            <p:cNvSpPr/>
            <p:nvPr/>
          </p:nvSpPr>
          <p:spPr>
            <a:xfrm>
              <a:off x="5766675" y="4688125"/>
              <a:ext cx="15950" cy="13950"/>
            </a:xfrm>
            <a:custGeom>
              <a:avLst/>
              <a:gdLst/>
              <a:ahLst/>
              <a:cxnLst/>
              <a:rect l="l" t="t" r="r" b="b"/>
              <a:pathLst>
                <a:path w="638" h="558" extrusionOk="0">
                  <a:moveTo>
                    <a:pt x="200" y="0"/>
                  </a:moveTo>
                  <a:cubicBezTo>
                    <a:pt x="61" y="60"/>
                    <a:pt x="41" y="219"/>
                    <a:pt x="1" y="338"/>
                  </a:cubicBezTo>
                  <a:cubicBezTo>
                    <a:pt x="1" y="438"/>
                    <a:pt x="100" y="438"/>
                    <a:pt x="180" y="517"/>
                  </a:cubicBezTo>
                  <a:lnTo>
                    <a:pt x="200" y="557"/>
                  </a:lnTo>
                  <a:cubicBezTo>
                    <a:pt x="339" y="537"/>
                    <a:pt x="438" y="537"/>
                    <a:pt x="558" y="517"/>
                  </a:cubicBezTo>
                  <a:cubicBezTo>
                    <a:pt x="598" y="458"/>
                    <a:pt x="637" y="418"/>
                    <a:pt x="598" y="338"/>
                  </a:cubicBezTo>
                  <a:cubicBezTo>
                    <a:pt x="538" y="219"/>
                    <a:pt x="458" y="100"/>
                    <a:pt x="3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87" name="Google Shape;6891;p9">
              <a:extLst>
                <a:ext uri="{FF2B5EF4-FFF2-40B4-BE49-F238E27FC236}">
                  <a16:creationId xmlns:a16="http://schemas.microsoft.com/office/drawing/2014/main" id="{465D991E-D21B-415E-960B-0D8A871BACE8}"/>
                </a:ext>
              </a:extLst>
            </p:cNvPr>
            <p:cNvSpPr/>
            <p:nvPr/>
          </p:nvSpPr>
          <p:spPr>
            <a:xfrm>
              <a:off x="5780100" y="4696575"/>
              <a:ext cx="3025" cy="7475"/>
            </a:xfrm>
            <a:custGeom>
              <a:avLst/>
              <a:gdLst/>
              <a:ahLst/>
              <a:cxnLst/>
              <a:rect l="l" t="t" r="r" b="b"/>
              <a:pathLst>
                <a:path w="121" h="299" extrusionOk="0">
                  <a:moveTo>
                    <a:pt x="21" y="0"/>
                  </a:moveTo>
                  <a:cubicBezTo>
                    <a:pt x="21" y="60"/>
                    <a:pt x="1" y="120"/>
                    <a:pt x="1" y="179"/>
                  </a:cubicBezTo>
                  <a:cubicBezTo>
                    <a:pt x="41" y="219"/>
                    <a:pt x="100" y="259"/>
                    <a:pt x="120" y="299"/>
                  </a:cubicBezTo>
                  <a:lnTo>
                    <a:pt x="12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88" name="Google Shape;6892;p9">
              <a:extLst>
                <a:ext uri="{FF2B5EF4-FFF2-40B4-BE49-F238E27FC236}">
                  <a16:creationId xmlns:a16="http://schemas.microsoft.com/office/drawing/2014/main" id="{084AE5C8-D361-4645-8380-FE5F5697D82D}"/>
                </a:ext>
              </a:extLst>
            </p:cNvPr>
            <p:cNvSpPr/>
            <p:nvPr/>
          </p:nvSpPr>
          <p:spPr>
            <a:xfrm>
              <a:off x="5604550" y="4367850"/>
              <a:ext cx="4500" cy="4500"/>
            </a:xfrm>
            <a:custGeom>
              <a:avLst/>
              <a:gdLst/>
              <a:ahLst/>
              <a:cxnLst/>
              <a:rect l="l" t="t" r="r" b="b"/>
              <a:pathLst>
                <a:path w="180" h="180" extrusionOk="0">
                  <a:moveTo>
                    <a:pt x="180" y="0"/>
                  </a:moveTo>
                  <a:cubicBezTo>
                    <a:pt x="100" y="40"/>
                    <a:pt x="60" y="120"/>
                    <a:pt x="1" y="179"/>
                  </a:cubicBezTo>
                  <a:cubicBezTo>
                    <a:pt x="100" y="139"/>
                    <a:pt x="160" y="100"/>
                    <a:pt x="18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89" name="Google Shape;6893;p9">
              <a:extLst>
                <a:ext uri="{FF2B5EF4-FFF2-40B4-BE49-F238E27FC236}">
                  <a16:creationId xmlns:a16="http://schemas.microsoft.com/office/drawing/2014/main" id="{340889C1-7EFA-4540-B911-EB954049EDC3}"/>
                </a:ext>
              </a:extLst>
            </p:cNvPr>
            <p:cNvSpPr/>
            <p:nvPr/>
          </p:nvSpPr>
          <p:spPr>
            <a:xfrm>
              <a:off x="4469675" y="3640950"/>
              <a:ext cx="4000" cy="3325"/>
            </a:xfrm>
            <a:custGeom>
              <a:avLst/>
              <a:gdLst/>
              <a:ahLst/>
              <a:cxnLst/>
              <a:rect l="l" t="t" r="r" b="b"/>
              <a:pathLst>
                <a:path w="160" h="133" extrusionOk="0">
                  <a:moveTo>
                    <a:pt x="49" y="0"/>
                  </a:moveTo>
                  <a:cubicBezTo>
                    <a:pt x="34" y="0"/>
                    <a:pt x="18" y="4"/>
                    <a:pt x="1" y="13"/>
                  </a:cubicBezTo>
                  <a:cubicBezTo>
                    <a:pt x="40" y="53"/>
                    <a:pt x="120" y="73"/>
                    <a:pt x="160" y="132"/>
                  </a:cubicBezTo>
                  <a:cubicBezTo>
                    <a:pt x="144" y="54"/>
                    <a:pt x="104" y="0"/>
                    <a:pt x="4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90" name="Google Shape;6894;p9">
              <a:extLst>
                <a:ext uri="{FF2B5EF4-FFF2-40B4-BE49-F238E27FC236}">
                  <a16:creationId xmlns:a16="http://schemas.microsoft.com/office/drawing/2014/main" id="{6A7AF5C2-E026-4A2E-A611-0AC32698E36C}"/>
                </a:ext>
              </a:extLst>
            </p:cNvPr>
            <p:cNvSpPr/>
            <p:nvPr/>
          </p:nvSpPr>
          <p:spPr>
            <a:xfrm>
              <a:off x="5507075" y="4624950"/>
              <a:ext cx="14950" cy="14450"/>
            </a:xfrm>
            <a:custGeom>
              <a:avLst/>
              <a:gdLst/>
              <a:ahLst/>
              <a:cxnLst/>
              <a:rect l="l" t="t" r="r" b="b"/>
              <a:pathLst>
                <a:path w="598" h="578" extrusionOk="0">
                  <a:moveTo>
                    <a:pt x="80" y="1"/>
                  </a:moveTo>
                  <a:cubicBezTo>
                    <a:pt x="41" y="41"/>
                    <a:pt x="41" y="60"/>
                    <a:pt x="21" y="80"/>
                  </a:cubicBezTo>
                  <a:cubicBezTo>
                    <a:pt x="1" y="279"/>
                    <a:pt x="41" y="458"/>
                    <a:pt x="220" y="578"/>
                  </a:cubicBezTo>
                  <a:cubicBezTo>
                    <a:pt x="339" y="558"/>
                    <a:pt x="478" y="558"/>
                    <a:pt x="598" y="538"/>
                  </a:cubicBezTo>
                  <a:cubicBezTo>
                    <a:pt x="578" y="438"/>
                    <a:pt x="578" y="299"/>
                    <a:pt x="578" y="200"/>
                  </a:cubicBezTo>
                  <a:cubicBezTo>
                    <a:pt x="498" y="160"/>
                    <a:pt x="438" y="140"/>
                    <a:pt x="379" y="80"/>
                  </a:cubicBezTo>
                  <a:lnTo>
                    <a:pt x="8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91" name="Google Shape;6895;p9">
              <a:extLst>
                <a:ext uri="{FF2B5EF4-FFF2-40B4-BE49-F238E27FC236}">
                  <a16:creationId xmlns:a16="http://schemas.microsoft.com/office/drawing/2014/main" id="{B6F6C660-BD95-4B0E-8FB0-5394AFBC54FD}"/>
                </a:ext>
              </a:extLst>
            </p:cNvPr>
            <p:cNvSpPr/>
            <p:nvPr/>
          </p:nvSpPr>
          <p:spPr>
            <a:xfrm>
              <a:off x="4292125" y="3560700"/>
              <a:ext cx="72150" cy="31350"/>
            </a:xfrm>
            <a:custGeom>
              <a:avLst/>
              <a:gdLst/>
              <a:ahLst/>
              <a:cxnLst/>
              <a:rect l="l" t="t" r="r" b="b"/>
              <a:pathLst>
                <a:path w="2886" h="1254" extrusionOk="0">
                  <a:moveTo>
                    <a:pt x="478" y="0"/>
                  </a:moveTo>
                  <a:cubicBezTo>
                    <a:pt x="299" y="20"/>
                    <a:pt x="100" y="0"/>
                    <a:pt x="1" y="199"/>
                  </a:cubicBezTo>
                  <a:lnTo>
                    <a:pt x="2328" y="1254"/>
                  </a:lnTo>
                  <a:cubicBezTo>
                    <a:pt x="2527" y="1234"/>
                    <a:pt x="2686" y="1234"/>
                    <a:pt x="2826" y="1094"/>
                  </a:cubicBezTo>
                  <a:lnTo>
                    <a:pt x="2885" y="1055"/>
                  </a:lnTo>
                  <a:cubicBezTo>
                    <a:pt x="2706" y="856"/>
                    <a:pt x="2348" y="915"/>
                    <a:pt x="2269" y="597"/>
                  </a:cubicBezTo>
                  <a:cubicBezTo>
                    <a:pt x="1672" y="478"/>
                    <a:pt x="1195" y="60"/>
                    <a:pt x="5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92" name="Google Shape;6896;p9">
              <a:extLst>
                <a:ext uri="{FF2B5EF4-FFF2-40B4-BE49-F238E27FC236}">
                  <a16:creationId xmlns:a16="http://schemas.microsoft.com/office/drawing/2014/main" id="{3F582576-4F73-454A-B42E-0F881DDD6C8B}"/>
                </a:ext>
              </a:extLst>
            </p:cNvPr>
            <p:cNvSpPr/>
            <p:nvPr/>
          </p:nvSpPr>
          <p:spPr>
            <a:xfrm>
              <a:off x="4296125" y="3556225"/>
              <a:ext cx="10950" cy="6225"/>
            </a:xfrm>
            <a:custGeom>
              <a:avLst/>
              <a:gdLst/>
              <a:ahLst/>
              <a:cxnLst/>
              <a:rect l="l" t="t" r="r" b="b"/>
              <a:pathLst>
                <a:path w="438" h="249" extrusionOk="0">
                  <a:moveTo>
                    <a:pt x="60" y="0"/>
                  </a:moveTo>
                  <a:cubicBezTo>
                    <a:pt x="20" y="80"/>
                    <a:pt x="0" y="140"/>
                    <a:pt x="40" y="219"/>
                  </a:cubicBezTo>
                  <a:cubicBezTo>
                    <a:pt x="90" y="239"/>
                    <a:pt x="149" y="249"/>
                    <a:pt x="209" y="249"/>
                  </a:cubicBezTo>
                  <a:cubicBezTo>
                    <a:pt x="269" y="249"/>
                    <a:pt x="328" y="239"/>
                    <a:pt x="378" y="219"/>
                  </a:cubicBezTo>
                  <a:lnTo>
                    <a:pt x="438" y="159"/>
                  </a:lnTo>
                  <a:cubicBezTo>
                    <a:pt x="418" y="100"/>
                    <a:pt x="398" y="80"/>
                    <a:pt x="398" y="40"/>
                  </a:cubicBezTo>
                  <a:cubicBezTo>
                    <a:pt x="259" y="40"/>
                    <a:pt x="159" y="0"/>
                    <a:pt x="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93" name="Google Shape;6897;p9">
              <a:extLst>
                <a:ext uri="{FF2B5EF4-FFF2-40B4-BE49-F238E27FC236}">
                  <a16:creationId xmlns:a16="http://schemas.microsoft.com/office/drawing/2014/main" id="{04F2CADD-99D5-4C38-A6CD-922CB1B0CFDA}"/>
                </a:ext>
              </a:extLst>
            </p:cNvPr>
            <p:cNvSpPr/>
            <p:nvPr/>
          </p:nvSpPr>
          <p:spPr>
            <a:xfrm>
              <a:off x="5731375" y="4731875"/>
              <a:ext cx="5500" cy="39825"/>
            </a:xfrm>
            <a:custGeom>
              <a:avLst/>
              <a:gdLst/>
              <a:ahLst/>
              <a:cxnLst/>
              <a:rect l="l" t="t" r="r" b="b"/>
              <a:pathLst>
                <a:path w="220" h="1593" extrusionOk="0">
                  <a:moveTo>
                    <a:pt x="219" y="1"/>
                  </a:moveTo>
                  <a:lnTo>
                    <a:pt x="219" y="1"/>
                  </a:lnTo>
                  <a:cubicBezTo>
                    <a:pt x="60" y="60"/>
                    <a:pt x="0" y="180"/>
                    <a:pt x="0" y="339"/>
                  </a:cubicBezTo>
                  <a:cubicBezTo>
                    <a:pt x="20" y="757"/>
                    <a:pt x="20" y="1174"/>
                    <a:pt x="60" y="1592"/>
                  </a:cubicBezTo>
                  <a:cubicBezTo>
                    <a:pt x="100" y="1592"/>
                    <a:pt x="160" y="1572"/>
                    <a:pt x="199" y="1552"/>
                  </a:cubicBezTo>
                  <a:cubicBezTo>
                    <a:pt x="199" y="1055"/>
                    <a:pt x="219" y="538"/>
                    <a:pt x="2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94" name="Google Shape;6898;p9">
              <a:extLst>
                <a:ext uri="{FF2B5EF4-FFF2-40B4-BE49-F238E27FC236}">
                  <a16:creationId xmlns:a16="http://schemas.microsoft.com/office/drawing/2014/main" id="{C2DF193E-A9FA-40E3-99FB-E4A692917554}"/>
                </a:ext>
              </a:extLst>
            </p:cNvPr>
            <p:cNvSpPr/>
            <p:nvPr/>
          </p:nvSpPr>
          <p:spPr>
            <a:xfrm>
              <a:off x="4112600" y="5006375"/>
              <a:ext cx="49275" cy="18950"/>
            </a:xfrm>
            <a:custGeom>
              <a:avLst/>
              <a:gdLst/>
              <a:ahLst/>
              <a:cxnLst/>
              <a:rect l="l" t="t" r="r" b="b"/>
              <a:pathLst>
                <a:path w="1971" h="758" extrusionOk="0">
                  <a:moveTo>
                    <a:pt x="648" y="1"/>
                  </a:moveTo>
                  <a:cubicBezTo>
                    <a:pt x="504" y="1"/>
                    <a:pt x="360" y="17"/>
                    <a:pt x="220" y="61"/>
                  </a:cubicBezTo>
                  <a:cubicBezTo>
                    <a:pt x="120" y="121"/>
                    <a:pt x="60" y="161"/>
                    <a:pt x="1" y="240"/>
                  </a:cubicBezTo>
                  <a:cubicBezTo>
                    <a:pt x="1" y="300"/>
                    <a:pt x="21" y="340"/>
                    <a:pt x="60" y="399"/>
                  </a:cubicBezTo>
                  <a:cubicBezTo>
                    <a:pt x="120" y="419"/>
                    <a:pt x="180" y="419"/>
                    <a:pt x="200" y="439"/>
                  </a:cubicBezTo>
                  <a:cubicBezTo>
                    <a:pt x="379" y="539"/>
                    <a:pt x="578" y="439"/>
                    <a:pt x="757" y="558"/>
                  </a:cubicBezTo>
                  <a:cubicBezTo>
                    <a:pt x="796" y="558"/>
                    <a:pt x="856" y="558"/>
                    <a:pt x="896" y="578"/>
                  </a:cubicBezTo>
                  <a:cubicBezTo>
                    <a:pt x="1274" y="638"/>
                    <a:pt x="1612" y="718"/>
                    <a:pt x="1970" y="757"/>
                  </a:cubicBezTo>
                  <a:lnTo>
                    <a:pt x="1970" y="539"/>
                  </a:lnTo>
                  <a:cubicBezTo>
                    <a:pt x="1871" y="141"/>
                    <a:pt x="1473" y="200"/>
                    <a:pt x="1194" y="61"/>
                  </a:cubicBezTo>
                  <a:cubicBezTo>
                    <a:pt x="1016" y="28"/>
                    <a:pt x="832" y="1"/>
                    <a:pt x="6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95" name="Google Shape;6899;p9">
              <a:extLst>
                <a:ext uri="{FF2B5EF4-FFF2-40B4-BE49-F238E27FC236}">
                  <a16:creationId xmlns:a16="http://schemas.microsoft.com/office/drawing/2014/main" id="{9A0F0429-966B-49EE-8493-A70272B039EF}"/>
                </a:ext>
              </a:extLst>
            </p:cNvPr>
            <p:cNvSpPr/>
            <p:nvPr/>
          </p:nvSpPr>
          <p:spPr>
            <a:xfrm>
              <a:off x="4118075" y="5017100"/>
              <a:ext cx="13950" cy="3925"/>
            </a:xfrm>
            <a:custGeom>
              <a:avLst/>
              <a:gdLst/>
              <a:ahLst/>
              <a:cxnLst/>
              <a:rect l="l" t="t" r="r" b="b"/>
              <a:pathLst>
                <a:path w="558" h="157" extrusionOk="0">
                  <a:moveTo>
                    <a:pt x="163" y="1"/>
                  </a:moveTo>
                  <a:cubicBezTo>
                    <a:pt x="110" y="1"/>
                    <a:pt x="55" y="5"/>
                    <a:pt x="1" y="10"/>
                  </a:cubicBezTo>
                  <a:cubicBezTo>
                    <a:pt x="100" y="122"/>
                    <a:pt x="216" y="156"/>
                    <a:pt x="337" y="156"/>
                  </a:cubicBezTo>
                  <a:cubicBezTo>
                    <a:pt x="409" y="156"/>
                    <a:pt x="483" y="144"/>
                    <a:pt x="558" y="129"/>
                  </a:cubicBezTo>
                  <a:cubicBezTo>
                    <a:pt x="442" y="28"/>
                    <a:pt x="306" y="1"/>
                    <a:pt x="1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96" name="Google Shape;6900;p9">
              <a:extLst>
                <a:ext uri="{FF2B5EF4-FFF2-40B4-BE49-F238E27FC236}">
                  <a16:creationId xmlns:a16="http://schemas.microsoft.com/office/drawing/2014/main" id="{4C60D997-4C81-4E00-91E8-C54AA41423ED}"/>
                </a:ext>
              </a:extLst>
            </p:cNvPr>
            <p:cNvSpPr/>
            <p:nvPr/>
          </p:nvSpPr>
          <p:spPr>
            <a:xfrm>
              <a:off x="3925625" y="4088875"/>
              <a:ext cx="40300" cy="28850"/>
            </a:xfrm>
            <a:custGeom>
              <a:avLst/>
              <a:gdLst/>
              <a:ahLst/>
              <a:cxnLst/>
              <a:rect l="l" t="t" r="r" b="b"/>
              <a:pathLst>
                <a:path w="1612" h="1154" extrusionOk="0">
                  <a:moveTo>
                    <a:pt x="373" y="1"/>
                  </a:moveTo>
                  <a:cubicBezTo>
                    <a:pt x="258" y="1"/>
                    <a:pt x="135" y="24"/>
                    <a:pt x="0" y="79"/>
                  </a:cubicBezTo>
                  <a:cubicBezTo>
                    <a:pt x="0" y="139"/>
                    <a:pt x="20" y="178"/>
                    <a:pt x="20" y="238"/>
                  </a:cubicBezTo>
                  <a:cubicBezTo>
                    <a:pt x="438" y="537"/>
                    <a:pt x="836" y="815"/>
                    <a:pt x="1233" y="1113"/>
                  </a:cubicBezTo>
                  <a:cubicBezTo>
                    <a:pt x="1333" y="1113"/>
                    <a:pt x="1432" y="1133"/>
                    <a:pt x="1532" y="1153"/>
                  </a:cubicBezTo>
                  <a:cubicBezTo>
                    <a:pt x="1591" y="1113"/>
                    <a:pt x="1611" y="1034"/>
                    <a:pt x="1611" y="934"/>
                  </a:cubicBezTo>
                  <a:cubicBezTo>
                    <a:pt x="1611" y="875"/>
                    <a:pt x="1611" y="855"/>
                    <a:pt x="1591" y="815"/>
                  </a:cubicBezTo>
                  <a:cubicBezTo>
                    <a:pt x="1552" y="735"/>
                    <a:pt x="1512" y="656"/>
                    <a:pt x="1452" y="576"/>
                  </a:cubicBezTo>
                  <a:cubicBezTo>
                    <a:pt x="1107" y="326"/>
                    <a:pt x="800" y="1"/>
                    <a:pt x="37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97" name="Google Shape;6901;p9">
              <a:extLst>
                <a:ext uri="{FF2B5EF4-FFF2-40B4-BE49-F238E27FC236}">
                  <a16:creationId xmlns:a16="http://schemas.microsoft.com/office/drawing/2014/main" id="{8DF50F1C-9558-4ED6-8110-19D63DEABE24}"/>
                </a:ext>
              </a:extLst>
            </p:cNvPr>
            <p:cNvSpPr/>
            <p:nvPr/>
          </p:nvSpPr>
          <p:spPr>
            <a:xfrm>
              <a:off x="4271750" y="3578100"/>
              <a:ext cx="8975" cy="5000"/>
            </a:xfrm>
            <a:custGeom>
              <a:avLst/>
              <a:gdLst/>
              <a:ahLst/>
              <a:cxnLst/>
              <a:rect l="l" t="t" r="r" b="b"/>
              <a:pathLst>
                <a:path w="359" h="200" extrusionOk="0">
                  <a:moveTo>
                    <a:pt x="0" y="1"/>
                  </a:moveTo>
                  <a:cubicBezTo>
                    <a:pt x="80" y="120"/>
                    <a:pt x="179" y="199"/>
                    <a:pt x="319" y="199"/>
                  </a:cubicBezTo>
                  <a:cubicBezTo>
                    <a:pt x="358" y="120"/>
                    <a:pt x="358" y="80"/>
                    <a:pt x="3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98" name="Google Shape;6902;p9">
              <a:extLst>
                <a:ext uri="{FF2B5EF4-FFF2-40B4-BE49-F238E27FC236}">
                  <a16:creationId xmlns:a16="http://schemas.microsoft.com/office/drawing/2014/main" id="{CB7189A9-DC75-4561-BA16-04AD87894589}"/>
                </a:ext>
              </a:extLst>
            </p:cNvPr>
            <p:cNvSpPr/>
            <p:nvPr/>
          </p:nvSpPr>
          <p:spPr>
            <a:xfrm>
              <a:off x="4279700" y="3583075"/>
              <a:ext cx="4500" cy="4500"/>
            </a:xfrm>
            <a:custGeom>
              <a:avLst/>
              <a:gdLst/>
              <a:ahLst/>
              <a:cxnLst/>
              <a:rect l="l" t="t" r="r" b="b"/>
              <a:pathLst>
                <a:path w="180" h="180" extrusionOk="0">
                  <a:moveTo>
                    <a:pt x="1" y="0"/>
                  </a:moveTo>
                  <a:cubicBezTo>
                    <a:pt x="40" y="100"/>
                    <a:pt x="100" y="160"/>
                    <a:pt x="180" y="180"/>
                  </a:cubicBezTo>
                  <a:cubicBezTo>
                    <a:pt x="160" y="80"/>
                    <a:pt x="100" y="4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099" name="Google Shape;6903;p9">
              <a:extLst>
                <a:ext uri="{FF2B5EF4-FFF2-40B4-BE49-F238E27FC236}">
                  <a16:creationId xmlns:a16="http://schemas.microsoft.com/office/drawing/2014/main" id="{5C458C6B-95E0-4685-83AB-F76A153C4A9B}"/>
                </a:ext>
              </a:extLst>
            </p:cNvPr>
            <p:cNvSpPr/>
            <p:nvPr/>
          </p:nvSpPr>
          <p:spPr>
            <a:xfrm>
              <a:off x="5552350" y="3880475"/>
              <a:ext cx="12450" cy="8500"/>
            </a:xfrm>
            <a:custGeom>
              <a:avLst/>
              <a:gdLst/>
              <a:ahLst/>
              <a:cxnLst/>
              <a:rect l="l" t="t" r="r" b="b"/>
              <a:pathLst>
                <a:path w="498" h="340" extrusionOk="0">
                  <a:moveTo>
                    <a:pt x="0" y="0"/>
                  </a:moveTo>
                  <a:cubicBezTo>
                    <a:pt x="0" y="313"/>
                    <a:pt x="177" y="340"/>
                    <a:pt x="373" y="340"/>
                  </a:cubicBezTo>
                  <a:cubicBezTo>
                    <a:pt x="414" y="340"/>
                    <a:pt x="456" y="339"/>
                    <a:pt x="497" y="339"/>
                  </a:cubicBezTo>
                  <a:cubicBezTo>
                    <a:pt x="497" y="299"/>
                    <a:pt x="477" y="219"/>
                    <a:pt x="477" y="179"/>
                  </a:cubicBezTo>
                  <a:lnTo>
                    <a:pt x="318" y="20"/>
                  </a:lnTo>
                  <a:cubicBezTo>
                    <a:pt x="219" y="20"/>
                    <a:pt x="100" y="2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00" name="Google Shape;6904;p9">
              <a:extLst>
                <a:ext uri="{FF2B5EF4-FFF2-40B4-BE49-F238E27FC236}">
                  <a16:creationId xmlns:a16="http://schemas.microsoft.com/office/drawing/2014/main" id="{6C7F373C-CF53-48A9-BCD4-A93B2BF15D7B}"/>
                </a:ext>
              </a:extLst>
            </p:cNvPr>
            <p:cNvSpPr/>
            <p:nvPr/>
          </p:nvSpPr>
          <p:spPr>
            <a:xfrm>
              <a:off x="3866925" y="4052875"/>
              <a:ext cx="163650" cy="96675"/>
            </a:xfrm>
            <a:custGeom>
              <a:avLst/>
              <a:gdLst/>
              <a:ahLst/>
              <a:cxnLst/>
              <a:rect l="l" t="t" r="r" b="b"/>
              <a:pathLst>
                <a:path w="6546" h="3867" extrusionOk="0">
                  <a:moveTo>
                    <a:pt x="298" y="1"/>
                  </a:moveTo>
                  <a:cubicBezTo>
                    <a:pt x="201" y="1"/>
                    <a:pt x="102" y="43"/>
                    <a:pt x="1" y="166"/>
                  </a:cubicBezTo>
                  <a:cubicBezTo>
                    <a:pt x="259" y="345"/>
                    <a:pt x="498" y="485"/>
                    <a:pt x="757" y="664"/>
                  </a:cubicBezTo>
                  <a:cubicBezTo>
                    <a:pt x="1075" y="763"/>
                    <a:pt x="1393" y="882"/>
                    <a:pt x="1652" y="1161"/>
                  </a:cubicBezTo>
                  <a:cubicBezTo>
                    <a:pt x="1751" y="1161"/>
                    <a:pt x="1811" y="1201"/>
                    <a:pt x="1851" y="1300"/>
                  </a:cubicBezTo>
                  <a:cubicBezTo>
                    <a:pt x="1970" y="1340"/>
                    <a:pt x="2089" y="1380"/>
                    <a:pt x="2169" y="1499"/>
                  </a:cubicBezTo>
                  <a:cubicBezTo>
                    <a:pt x="2229" y="1499"/>
                    <a:pt x="2288" y="1499"/>
                    <a:pt x="2348" y="1539"/>
                  </a:cubicBezTo>
                  <a:cubicBezTo>
                    <a:pt x="2885" y="1658"/>
                    <a:pt x="3382" y="1797"/>
                    <a:pt x="3741" y="2255"/>
                  </a:cubicBezTo>
                  <a:cubicBezTo>
                    <a:pt x="3800" y="2295"/>
                    <a:pt x="3860" y="2354"/>
                    <a:pt x="3860" y="2434"/>
                  </a:cubicBezTo>
                  <a:cubicBezTo>
                    <a:pt x="4059" y="2752"/>
                    <a:pt x="4616" y="2553"/>
                    <a:pt x="4735" y="2971"/>
                  </a:cubicBezTo>
                  <a:cubicBezTo>
                    <a:pt x="4832" y="3067"/>
                    <a:pt x="5021" y="2996"/>
                    <a:pt x="5069" y="3154"/>
                  </a:cubicBezTo>
                  <a:lnTo>
                    <a:pt x="5069" y="3154"/>
                  </a:lnTo>
                  <a:cubicBezTo>
                    <a:pt x="5064" y="3152"/>
                    <a:pt x="5059" y="3151"/>
                    <a:pt x="5053" y="3150"/>
                  </a:cubicBezTo>
                  <a:lnTo>
                    <a:pt x="5053" y="3150"/>
                  </a:lnTo>
                  <a:lnTo>
                    <a:pt x="5073" y="3170"/>
                  </a:lnTo>
                  <a:cubicBezTo>
                    <a:pt x="5072" y="3164"/>
                    <a:pt x="5071" y="3159"/>
                    <a:pt x="5069" y="3154"/>
                  </a:cubicBezTo>
                  <a:lnTo>
                    <a:pt x="5069" y="3154"/>
                  </a:lnTo>
                  <a:cubicBezTo>
                    <a:pt x="5159" y="3178"/>
                    <a:pt x="5216" y="3251"/>
                    <a:pt x="5272" y="3270"/>
                  </a:cubicBezTo>
                  <a:cubicBezTo>
                    <a:pt x="5317" y="3314"/>
                    <a:pt x="5351" y="3337"/>
                    <a:pt x="5390" y="3337"/>
                  </a:cubicBezTo>
                  <a:cubicBezTo>
                    <a:pt x="5403" y="3337"/>
                    <a:pt x="5417" y="3334"/>
                    <a:pt x="5431" y="3329"/>
                  </a:cubicBezTo>
                  <a:cubicBezTo>
                    <a:pt x="5551" y="3429"/>
                    <a:pt x="5750" y="3349"/>
                    <a:pt x="5809" y="3528"/>
                  </a:cubicBezTo>
                  <a:lnTo>
                    <a:pt x="5770" y="3528"/>
                  </a:lnTo>
                  <a:cubicBezTo>
                    <a:pt x="5909" y="3568"/>
                    <a:pt x="6068" y="3528"/>
                    <a:pt x="6167" y="3667"/>
                  </a:cubicBezTo>
                  <a:lnTo>
                    <a:pt x="6148" y="3667"/>
                  </a:lnTo>
                  <a:cubicBezTo>
                    <a:pt x="6227" y="3727"/>
                    <a:pt x="6267" y="3747"/>
                    <a:pt x="6346" y="3787"/>
                  </a:cubicBezTo>
                  <a:cubicBezTo>
                    <a:pt x="6426" y="3827"/>
                    <a:pt x="6466" y="3846"/>
                    <a:pt x="6526" y="3866"/>
                  </a:cubicBezTo>
                  <a:cubicBezTo>
                    <a:pt x="6545" y="3667"/>
                    <a:pt x="6446" y="3488"/>
                    <a:pt x="6346" y="3329"/>
                  </a:cubicBezTo>
                  <a:cubicBezTo>
                    <a:pt x="6128" y="3289"/>
                    <a:pt x="6028" y="3170"/>
                    <a:pt x="5969" y="2971"/>
                  </a:cubicBezTo>
                  <a:cubicBezTo>
                    <a:pt x="5849" y="2951"/>
                    <a:pt x="5730" y="2892"/>
                    <a:pt x="5650" y="2772"/>
                  </a:cubicBezTo>
                  <a:lnTo>
                    <a:pt x="5471" y="2593"/>
                  </a:lnTo>
                  <a:lnTo>
                    <a:pt x="5312" y="2434"/>
                  </a:lnTo>
                  <a:cubicBezTo>
                    <a:pt x="5252" y="2354"/>
                    <a:pt x="5173" y="2295"/>
                    <a:pt x="5133" y="2255"/>
                  </a:cubicBezTo>
                  <a:cubicBezTo>
                    <a:pt x="4815" y="2235"/>
                    <a:pt x="4477" y="2136"/>
                    <a:pt x="4258" y="1877"/>
                  </a:cubicBezTo>
                  <a:cubicBezTo>
                    <a:pt x="3780" y="1658"/>
                    <a:pt x="3303" y="1400"/>
                    <a:pt x="2845" y="1161"/>
                  </a:cubicBezTo>
                  <a:cubicBezTo>
                    <a:pt x="2587" y="1042"/>
                    <a:pt x="2288" y="962"/>
                    <a:pt x="2169" y="664"/>
                  </a:cubicBezTo>
                  <a:cubicBezTo>
                    <a:pt x="1990" y="544"/>
                    <a:pt x="1791" y="445"/>
                    <a:pt x="1632" y="306"/>
                  </a:cubicBezTo>
                  <a:cubicBezTo>
                    <a:pt x="1606" y="267"/>
                    <a:pt x="1580" y="236"/>
                    <a:pt x="1543" y="236"/>
                  </a:cubicBezTo>
                  <a:cubicBezTo>
                    <a:pt x="1523" y="236"/>
                    <a:pt x="1501" y="245"/>
                    <a:pt x="1473" y="266"/>
                  </a:cubicBezTo>
                  <a:cubicBezTo>
                    <a:pt x="1353" y="246"/>
                    <a:pt x="1194" y="206"/>
                    <a:pt x="1075" y="186"/>
                  </a:cubicBezTo>
                  <a:cubicBezTo>
                    <a:pt x="1030" y="209"/>
                    <a:pt x="985" y="218"/>
                    <a:pt x="941" y="218"/>
                  </a:cubicBezTo>
                  <a:cubicBezTo>
                    <a:pt x="726" y="218"/>
                    <a:pt x="516" y="1"/>
                    <a:pt x="29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01" name="Google Shape;6905;p9">
              <a:extLst>
                <a:ext uri="{FF2B5EF4-FFF2-40B4-BE49-F238E27FC236}">
                  <a16:creationId xmlns:a16="http://schemas.microsoft.com/office/drawing/2014/main" id="{45E59FD7-6437-4A85-BE82-1843F6503DAD}"/>
                </a:ext>
              </a:extLst>
            </p:cNvPr>
            <p:cNvSpPr/>
            <p:nvPr/>
          </p:nvSpPr>
          <p:spPr>
            <a:xfrm>
              <a:off x="3860475" y="4043100"/>
              <a:ext cx="33325" cy="16875"/>
            </a:xfrm>
            <a:custGeom>
              <a:avLst/>
              <a:gdLst/>
              <a:ahLst/>
              <a:cxnLst/>
              <a:rect l="l" t="t" r="r" b="b"/>
              <a:pathLst>
                <a:path w="1333" h="675" extrusionOk="0">
                  <a:moveTo>
                    <a:pt x="318" y="0"/>
                  </a:moveTo>
                  <a:cubicBezTo>
                    <a:pt x="40" y="100"/>
                    <a:pt x="0" y="279"/>
                    <a:pt x="139" y="498"/>
                  </a:cubicBezTo>
                  <a:lnTo>
                    <a:pt x="199" y="557"/>
                  </a:lnTo>
                  <a:lnTo>
                    <a:pt x="259" y="557"/>
                  </a:lnTo>
                  <a:cubicBezTo>
                    <a:pt x="316" y="529"/>
                    <a:pt x="373" y="517"/>
                    <a:pt x="430" y="517"/>
                  </a:cubicBezTo>
                  <a:cubicBezTo>
                    <a:pt x="641" y="517"/>
                    <a:pt x="849" y="675"/>
                    <a:pt x="1065" y="675"/>
                  </a:cubicBezTo>
                  <a:cubicBezTo>
                    <a:pt x="1153" y="675"/>
                    <a:pt x="1242" y="649"/>
                    <a:pt x="1333" y="577"/>
                  </a:cubicBezTo>
                  <a:cubicBezTo>
                    <a:pt x="1233" y="498"/>
                    <a:pt x="1114" y="418"/>
                    <a:pt x="1015" y="358"/>
                  </a:cubicBezTo>
                  <a:cubicBezTo>
                    <a:pt x="856" y="279"/>
                    <a:pt x="696" y="219"/>
                    <a:pt x="537" y="159"/>
                  </a:cubicBezTo>
                  <a:lnTo>
                    <a:pt x="31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02" name="Google Shape;6906;p9">
              <a:extLst>
                <a:ext uri="{FF2B5EF4-FFF2-40B4-BE49-F238E27FC236}">
                  <a16:creationId xmlns:a16="http://schemas.microsoft.com/office/drawing/2014/main" id="{150E2752-08E9-4B45-B247-3A7BB384F6B6}"/>
                </a:ext>
              </a:extLst>
            </p:cNvPr>
            <p:cNvSpPr/>
            <p:nvPr/>
          </p:nvSpPr>
          <p:spPr>
            <a:xfrm>
              <a:off x="4021100" y="4144550"/>
              <a:ext cx="5000" cy="4000"/>
            </a:xfrm>
            <a:custGeom>
              <a:avLst/>
              <a:gdLst/>
              <a:ahLst/>
              <a:cxnLst/>
              <a:rect l="l" t="t" r="r" b="b"/>
              <a:pathLst>
                <a:path w="200" h="160" extrusionOk="0">
                  <a:moveTo>
                    <a:pt x="0" y="0"/>
                  </a:moveTo>
                  <a:cubicBezTo>
                    <a:pt x="6" y="4"/>
                    <a:pt x="11" y="8"/>
                    <a:pt x="16" y="12"/>
                  </a:cubicBezTo>
                  <a:lnTo>
                    <a:pt x="16" y="12"/>
                  </a:lnTo>
                  <a:cubicBezTo>
                    <a:pt x="12" y="7"/>
                    <a:pt x="7" y="3"/>
                    <a:pt x="0" y="0"/>
                  </a:cubicBezTo>
                  <a:close/>
                  <a:moveTo>
                    <a:pt x="16" y="12"/>
                  </a:moveTo>
                  <a:cubicBezTo>
                    <a:pt x="41" y="39"/>
                    <a:pt x="43" y="92"/>
                    <a:pt x="60" y="160"/>
                  </a:cubicBezTo>
                  <a:cubicBezTo>
                    <a:pt x="100" y="160"/>
                    <a:pt x="160" y="120"/>
                    <a:pt x="199" y="120"/>
                  </a:cubicBezTo>
                  <a:cubicBezTo>
                    <a:pt x="125" y="101"/>
                    <a:pt x="86" y="65"/>
                    <a:pt x="16" y="12"/>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03" name="Google Shape;6907;p9">
              <a:extLst>
                <a:ext uri="{FF2B5EF4-FFF2-40B4-BE49-F238E27FC236}">
                  <a16:creationId xmlns:a16="http://schemas.microsoft.com/office/drawing/2014/main" id="{199FCFFC-5EBF-4CF3-8122-A76A78B072E7}"/>
                </a:ext>
              </a:extLst>
            </p:cNvPr>
            <p:cNvSpPr/>
            <p:nvPr/>
          </p:nvSpPr>
          <p:spPr>
            <a:xfrm>
              <a:off x="5537425" y="4212175"/>
              <a:ext cx="86050" cy="28025"/>
            </a:xfrm>
            <a:custGeom>
              <a:avLst/>
              <a:gdLst/>
              <a:ahLst/>
              <a:cxnLst/>
              <a:rect l="l" t="t" r="r" b="b"/>
              <a:pathLst>
                <a:path w="3442" h="1121" extrusionOk="0">
                  <a:moveTo>
                    <a:pt x="2765" y="1"/>
                  </a:moveTo>
                  <a:cubicBezTo>
                    <a:pt x="1811" y="100"/>
                    <a:pt x="876" y="200"/>
                    <a:pt x="0" y="617"/>
                  </a:cubicBezTo>
                  <a:cubicBezTo>
                    <a:pt x="0" y="777"/>
                    <a:pt x="80" y="856"/>
                    <a:pt x="199" y="936"/>
                  </a:cubicBezTo>
                  <a:cubicBezTo>
                    <a:pt x="461" y="1028"/>
                    <a:pt x="735" y="1121"/>
                    <a:pt x="1021" y="1121"/>
                  </a:cubicBezTo>
                  <a:cubicBezTo>
                    <a:pt x="1104" y="1121"/>
                    <a:pt x="1188" y="1113"/>
                    <a:pt x="1273" y="1095"/>
                  </a:cubicBezTo>
                  <a:cubicBezTo>
                    <a:pt x="1393" y="1075"/>
                    <a:pt x="1492" y="995"/>
                    <a:pt x="1572" y="936"/>
                  </a:cubicBezTo>
                  <a:cubicBezTo>
                    <a:pt x="1639" y="902"/>
                    <a:pt x="1712" y="875"/>
                    <a:pt x="1787" y="875"/>
                  </a:cubicBezTo>
                  <a:cubicBezTo>
                    <a:pt x="1847" y="875"/>
                    <a:pt x="1908" y="892"/>
                    <a:pt x="1970" y="936"/>
                  </a:cubicBezTo>
                  <a:cubicBezTo>
                    <a:pt x="2049" y="936"/>
                    <a:pt x="2089" y="956"/>
                    <a:pt x="2149" y="956"/>
                  </a:cubicBezTo>
                  <a:cubicBezTo>
                    <a:pt x="2188" y="936"/>
                    <a:pt x="2248" y="936"/>
                    <a:pt x="2308" y="896"/>
                  </a:cubicBezTo>
                  <a:cubicBezTo>
                    <a:pt x="2368" y="598"/>
                    <a:pt x="2606" y="598"/>
                    <a:pt x="2865" y="578"/>
                  </a:cubicBezTo>
                  <a:cubicBezTo>
                    <a:pt x="2984" y="379"/>
                    <a:pt x="3183" y="419"/>
                    <a:pt x="3382" y="399"/>
                  </a:cubicBezTo>
                  <a:cubicBezTo>
                    <a:pt x="3442" y="359"/>
                    <a:pt x="3442" y="279"/>
                    <a:pt x="3382" y="200"/>
                  </a:cubicBezTo>
                  <a:cubicBezTo>
                    <a:pt x="3322" y="160"/>
                    <a:pt x="3283" y="100"/>
                    <a:pt x="3203" y="80"/>
                  </a:cubicBezTo>
                  <a:lnTo>
                    <a:pt x="2984"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04" name="Google Shape;6908;p9">
              <a:extLst>
                <a:ext uri="{FF2B5EF4-FFF2-40B4-BE49-F238E27FC236}">
                  <a16:creationId xmlns:a16="http://schemas.microsoft.com/office/drawing/2014/main" id="{00C6510B-5742-48F0-BCE0-8D77E9BBEF9A}"/>
                </a:ext>
              </a:extLst>
            </p:cNvPr>
            <p:cNvSpPr/>
            <p:nvPr/>
          </p:nvSpPr>
          <p:spPr>
            <a:xfrm>
              <a:off x="5621975" y="4209200"/>
              <a:ext cx="8975" cy="12950"/>
            </a:xfrm>
            <a:custGeom>
              <a:avLst/>
              <a:gdLst/>
              <a:ahLst/>
              <a:cxnLst/>
              <a:rect l="l" t="t" r="r" b="b"/>
              <a:pathLst>
                <a:path w="359" h="518" extrusionOk="0">
                  <a:moveTo>
                    <a:pt x="199" y="0"/>
                  </a:moveTo>
                  <a:cubicBezTo>
                    <a:pt x="179" y="0"/>
                    <a:pt x="119" y="20"/>
                    <a:pt x="100" y="60"/>
                  </a:cubicBezTo>
                  <a:cubicBezTo>
                    <a:pt x="20" y="160"/>
                    <a:pt x="0" y="239"/>
                    <a:pt x="0" y="378"/>
                  </a:cubicBezTo>
                  <a:lnTo>
                    <a:pt x="0" y="518"/>
                  </a:lnTo>
                  <a:cubicBezTo>
                    <a:pt x="100" y="518"/>
                    <a:pt x="199" y="498"/>
                    <a:pt x="318" y="498"/>
                  </a:cubicBezTo>
                  <a:cubicBezTo>
                    <a:pt x="318" y="319"/>
                    <a:pt x="358" y="179"/>
                    <a:pt x="358" y="20"/>
                  </a:cubicBezTo>
                  <a:cubicBezTo>
                    <a:pt x="298" y="20"/>
                    <a:pt x="259" y="20"/>
                    <a:pt x="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05" name="Google Shape;6909;p9">
              <a:extLst>
                <a:ext uri="{FF2B5EF4-FFF2-40B4-BE49-F238E27FC236}">
                  <a16:creationId xmlns:a16="http://schemas.microsoft.com/office/drawing/2014/main" id="{C165879F-1A02-4261-8A6C-0911919720A3}"/>
                </a:ext>
              </a:extLst>
            </p:cNvPr>
            <p:cNvSpPr/>
            <p:nvPr/>
          </p:nvSpPr>
          <p:spPr>
            <a:xfrm>
              <a:off x="4293275" y="3555225"/>
              <a:ext cx="5350" cy="6075"/>
            </a:xfrm>
            <a:custGeom>
              <a:avLst/>
              <a:gdLst/>
              <a:ahLst/>
              <a:cxnLst/>
              <a:rect l="l" t="t" r="r" b="b"/>
              <a:pathLst>
                <a:path w="214" h="243" extrusionOk="0">
                  <a:moveTo>
                    <a:pt x="35" y="1"/>
                  </a:moveTo>
                  <a:lnTo>
                    <a:pt x="15" y="40"/>
                  </a:lnTo>
                  <a:cubicBezTo>
                    <a:pt x="1" y="166"/>
                    <a:pt x="16" y="243"/>
                    <a:pt x="89" y="243"/>
                  </a:cubicBezTo>
                  <a:cubicBezTo>
                    <a:pt x="119" y="243"/>
                    <a:pt x="160" y="229"/>
                    <a:pt x="214" y="199"/>
                  </a:cubicBezTo>
                  <a:cubicBezTo>
                    <a:pt x="174" y="140"/>
                    <a:pt x="174" y="100"/>
                    <a:pt x="174" y="40"/>
                  </a:cubicBezTo>
                  <a:cubicBezTo>
                    <a:pt x="134" y="20"/>
                    <a:pt x="94" y="1"/>
                    <a:pt x="3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06" name="Google Shape;6910;p9">
              <a:extLst>
                <a:ext uri="{FF2B5EF4-FFF2-40B4-BE49-F238E27FC236}">
                  <a16:creationId xmlns:a16="http://schemas.microsoft.com/office/drawing/2014/main" id="{45A3B352-F4EC-4107-AD1E-110D108D7302}"/>
                </a:ext>
              </a:extLst>
            </p:cNvPr>
            <p:cNvSpPr/>
            <p:nvPr/>
          </p:nvSpPr>
          <p:spPr>
            <a:xfrm>
              <a:off x="5776125" y="4688125"/>
              <a:ext cx="8000" cy="8475"/>
            </a:xfrm>
            <a:custGeom>
              <a:avLst/>
              <a:gdLst/>
              <a:ahLst/>
              <a:cxnLst/>
              <a:rect l="l" t="t" r="r" b="b"/>
              <a:pathLst>
                <a:path w="320" h="339" extrusionOk="0">
                  <a:moveTo>
                    <a:pt x="1" y="0"/>
                  </a:moveTo>
                  <a:lnTo>
                    <a:pt x="1" y="0"/>
                  </a:lnTo>
                  <a:cubicBezTo>
                    <a:pt x="21" y="139"/>
                    <a:pt x="21" y="299"/>
                    <a:pt x="200" y="338"/>
                  </a:cubicBezTo>
                  <a:lnTo>
                    <a:pt x="299" y="338"/>
                  </a:lnTo>
                  <a:cubicBezTo>
                    <a:pt x="299" y="299"/>
                    <a:pt x="299" y="239"/>
                    <a:pt x="319" y="199"/>
                  </a:cubicBezTo>
                  <a:cubicBezTo>
                    <a:pt x="220" y="119"/>
                    <a:pt x="100" y="6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07" name="Google Shape;6911;p9">
              <a:extLst>
                <a:ext uri="{FF2B5EF4-FFF2-40B4-BE49-F238E27FC236}">
                  <a16:creationId xmlns:a16="http://schemas.microsoft.com/office/drawing/2014/main" id="{5C078DF0-C8BD-4836-8157-6BD53F7B8CC7}"/>
                </a:ext>
              </a:extLst>
            </p:cNvPr>
            <p:cNvSpPr/>
            <p:nvPr/>
          </p:nvSpPr>
          <p:spPr>
            <a:xfrm>
              <a:off x="4016125" y="3630825"/>
              <a:ext cx="145750" cy="46275"/>
            </a:xfrm>
            <a:custGeom>
              <a:avLst/>
              <a:gdLst/>
              <a:ahLst/>
              <a:cxnLst/>
              <a:rect l="l" t="t" r="r" b="b"/>
              <a:pathLst>
                <a:path w="5830" h="1851" extrusionOk="0">
                  <a:moveTo>
                    <a:pt x="961" y="1"/>
                  </a:moveTo>
                  <a:cubicBezTo>
                    <a:pt x="613" y="1"/>
                    <a:pt x="302" y="142"/>
                    <a:pt x="1" y="378"/>
                  </a:cubicBezTo>
                  <a:cubicBezTo>
                    <a:pt x="160" y="478"/>
                    <a:pt x="279" y="617"/>
                    <a:pt x="398" y="716"/>
                  </a:cubicBezTo>
                  <a:cubicBezTo>
                    <a:pt x="478" y="756"/>
                    <a:pt x="538" y="816"/>
                    <a:pt x="597" y="856"/>
                  </a:cubicBezTo>
                  <a:cubicBezTo>
                    <a:pt x="737" y="875"/>
                    <a:pt x="856" y="935"/>
                    <a:pt x="916" y="1055"/>
                  </a:cubicBezTo>
                  <a:cubicBezTo>
                    <a:pt x="975" y="1134"/>
                    <a:pt x="1055" y="1174"/>
                    <a:pt x="1095" y="1234"/>
                  </a:cubicBezTo>
                  <a:cubicBezTo>
                    <a:pt x="1154" y="1234"/>
                    <a:pt x="1194" y="1234"/>
                    <a:pt x="1254" y="1253"/>
                  </a:cubicBezTo>
                  <a:cubicBezTo>
                    <a:pt x="1338" y="1239"/>
                    <a:pt x="1421" y="1233"/>
                    <a:pt x="1502" y="1233"/>
                  </a:cubicBezTo>
                  <a:cubicBezTo>
                    <a:pt x="1878" y="1233"/>
                    <a:pt x="2216" y="1375"/>
                    <a:pt x="2527" y="1572"/>
                  </a:cubicBezTo>
                  <a:cubicBezTo>
                    <a:pt x="2547" y="1751"/>
                    <a:pt x="2666" y="1830"/>
                    <a:pt x="2845" y="1850"/>
                  </a:cubicBezTo>
                  <a:cubicBezTo>
                    <a:pt x="2905" y="1850"/>
                    <a:pt x="2984" y="1830"/>
                    <a:pt x="3064" y="1771"/>
                  </a:cubicBezTo>
                  <a:cubicBezTo>
                    <a:pt x="3084" y="1711"/>
                    <a:pt x="3084" y="1631"/>
                    <a:pt x="3064" y="1552"/>
                  </a:cubicBezTo>
                  <a:lnTo>
                    <a:pt x="2845" y="1413"/>
                  </a:lnTo>
                  <a:cubicBezTo>
                    <a:pt x="2786" y="1353"/>
                    <a:pt x="2746" y="1313"/>
                    <a:pt x="2666" y="1273"/>
                  </a:cubicBezTo>
                  <a:cubicBezTo>
                    <a:pt x="2646" y="1234"/>
                    <a:pt x="2587" y="1214"/>
                    <a:pt x="2547" y="1214"/>
                  </a:cubicBezTo>
                  <a:cubicBezTo>
                    <a:pt x="2467" y="1214"/>
                    <a:pt x="2388" y="1134"/>
                    <a:pt x="2308" y="1074"/>
                  </a:cubicBezTo>
                  <a:cubicBezTo>
                    <a:pt x="2288" y="1035"/>
                    <a:pt x="2248" y="1035"/>
                    <a:pt x="2189" y="1035"/>
                  </a:cubicBezTo>
                  <a:cubicBezTo>
                    <a:pt x="2069" y="975"/>
                    <a:pt x="1890" y="995"/>
                    <a:pt x="1791" y="875"/>
                  </a:cubicBezTo>
                  <a:cubicBezTo>
                    <a:pt x="1691" y="736"/>
                    <a:pt x="1294" y="577"/>
                    <a:pt x="1791" y="438"/>
                  </a:cubicBezTo>
                  <a:cubicBezTo>
                    <a:pt x="2049" y="370"/>
                    <a:pt x="2307" y="339"/>
                    <a:pt x="2559" y="339"/>
                  </a:cubicBezTo>
                  <a:cubicBezTo>
                    <a:pt x="2676" y="339"/>
                    <a:pt x="2791" y="346"/>
                    <a:pt x="2905" y="358"/>
                  </a:cubicBezTo>
                  <a:cubicBezTo>
                    <a:pt x="3662" y="436"/>
                    <a:pt x="4420" y="549"/>
                    <a:pt x="5177" y="549"/>
                  </a:cubicBezTo>
                  <a:cubicBezTo>
                    <a:pt x="5395" y="549"/>
                    <a:pt x="5612" y="540"/>
                    <a:pt x="5829" y="517"/>
                  </a:cubicBezTo>
                  <a:cubicBezTo>
                    <a:pt x="5113" y="279"/>
                    <a:pt x="4337" y="279"/>
                    <a:pt x="3581" y="159"/>
                  </a:cubicBezTo>
                  <a:cubicBezTo>
                    <a:pt x="3457" y="138"/>
                    <a:pt x="3333" y="130"/>
                    <a:pt x="3209" y="130"/>
                  </a:cubicBezTo>
                  <a:cubicBezTo>
                    <a:pt x="2836" y="130"/>
                    <a:pt x="2465" y="202"/>
                    <a:pt x="2102" y="202"/>
                  </a:cubicBezTo>
                  <a:cubicBezTo>
                    <a:pt x="1910" y="202"/>
                    <a:pt x="1719" y="182"/>
                    <a:pt x="1532" y="120"/>
                  </a:cubicBezTo>
                  <a:cubicBezTo>
                    <a:pt x="1329" y="38"/>
                    <a:pt x="1140" y="1"/>
                    <a:pt x="9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08" name="Google Shape;6912;p9">
              <a:extLst>
                <a:ext uri="{FF2B5EF4-FFF2-40B4-BE49-F238E27FC236}">
                  <a16:creationId xmlns:a16="http://schemas.microsoft.com/office/drawing/2014/main" id="{11988F63-EC07-45E1-8EFF-09327E08AB31}"/>
                </a:ext>
              </a:extLst>
            </p:cNvPr>
            <p:cNvSpPr/>
            <p:nvPr/>
          </p:nvSpPr>
          <p:spPr>
            <a:xfrm>
              <a:off x="5619475" y="4200750"/>
              <a:ext cx="7475" cy="9975"/>
            </a:xfrm>
            <a:custGeom>
              <a:avLst/>
              <a:gdLst/>
              <a:ahLst/>
              <a:cxnLst/>
              <a:rect l="l" t="t" r="r" b="b"/>
              <a:pathLst>
                <a:path w="299" h="399" extrusionOk="0">
                  <a:moveTo>
                    <a:pt x="120" y="0"/>
                  </a:moveTo>
                  <a:lnTo>
                    <a:pt x="80" y="40"/>
                  </a:lnTo>
                  <a:cubicBezTo>
                    <a:pt x="1" y="239"/>
                    <a:pt x="20" y="358"/>
                    <a:pt x="259" y="398"/>
                  </a:cubicBezTo>
                  <a:lnTo>
                    <a:pt x="299" y="338"/>
                  </a:lnTo>
                  <a:cubicBezTo>
                    <a:pt x="259" y="219"/>
                    <a:pt x="180" y="120"/>
                    <a:pt x="1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09" name="Google Shape;6913;p9">
              <a:extLst>
                <a:ext uri="{FF2B5EF4-FFF2-40B4-BE49-F238E27FC236}">
                  <a16:creationId xmlns:a16="http://schemas.microsoft.com/office/drawing/2014/main" id="{4F54D023-6CF7-4469-9834-88838E991D81}"/>
                </a:ext>
              </a:extLst>
            </p:cNvPr>
            <p:cNvSpPr/>
            <p:nvPr/>
          </p:nvSpPr>
          <p:spPr>
            <a:xfrm>
              <a:off x="4482600" y="3604950"/>
              <a:ext cx="3025" cy="4000"/>
            </a:xfrm>
            <a:custGeom>
              <a:avLst/>
              <a:gdLst/>
              <a:ahLst/>
              <a:cxnLst/>
              <a:rect l="l" t="t" r="r" b="b"/>
              <a:pathLst>
                <a:path w="121" h="160" extrusionOk="0">
                  <a:moveTo>
                    <a:pt x="1" y="1"/>
                  </a:moveTo>
                  <a:lnTo>
                    <a:pt x="1" y="160"/>
                  </a:lnTo>
                  <a:cubicBezTo>
                    <a:pt x="21" y="120"/>
                    <a:pt x="61" y="100"/>
                    <a:pt x="120" y="80"/>
                  </a:cubicBezTo>
                  <a:cubicBezTo>
                    <a:pt x="61" y="60"/>
                    <a:pt x="41" y="2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10" name="Google Shape;6914;p9">
              <a:extLst>
                <a:ext uri="{FF2B5EF4-FFF2-40B4-BE49-F238E27FC236}">
                  <a16:creationId xmlns:a16="http://schemas.microsoft.com/office/drawing/2014/main" id="{010815C0-7238-43D6-9BD6-D6B254C5DCC3}"/>
                </a:ext>
              </a:extLst>
            </p:cNvPr>
            <p:cNvSpPr/>
            <p:nvPr/>
          </p:nvSpPr>
          <p:spPr>
            <a:xfrm>
              <a:off x="3964900" y="4113725"/>
              <a:ext cx="21800" cy="13450"/>
            </a:xfrm>
            <a:custGeom>
              <a:avLst/>
              <a:gdLst/>
              <a:ahLst/>
              <a:cxnLst/>
              <a:rect l="l" t="t" r="r" b="b"/>
              <a:pathLst>
                <a:path w="872" h="538" extrusionOk="0">
                  <a:moveTo>
                    <a:pt x="1" y="0"/>
                  </a:moveTo>
                  <a:lnTo>
                    <a:pt x="1" y="179"/>
                  </a:lnTo>
                  <a:cubicBezTo>
                    <a:pt x="1" y="219"/>
                    <a:pt x="20" y="259"/>
                    <a:pt x="20" y="318"/>
                  </a:cubicBezTo>
                  <a:cubicBezTo>
                    <a:pt x="219" y="338"/>
                    <a:pt x="418" y="318"/>
                    <a:pt x="538" y="477"/>
                  </a:cubicBezTo>
                  <a:cubicBezTo>
                    <a:pt x="637" y="517"/>
                    <a:pt x="757" y="517"/>
                    <a:pt x="856" y="537"/>
                  </a:cubicBezTo>
                  <a:cubicBezTo>
                    <a:pt x="871" y="227"/>
                    <a:pt x="827" y="2"/>
                    <a:pt x="581" y="2"/>
                  </a:cubicBezTo>
                  <a:cubicBezTo>
                    <a:pt x="511" y="2"/>
                    <a:pt x="424" y="20"/>
                    <a:pt x="319" y="60"/>
                  </a:cubicBezTo>
                  <a:cubicBezTo>
                    <a:pt x="308" y="62"/>
                    <a:pt x="295" y="64"/>
                    <a:pt x="282" y="64"/>
                  </a:cubicBezTo>
                  <a:cubicBezTo>
                    <a:pt x="201" y="64"/>
                    <a:pt x="86" y="17"/>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11" name="Google Shape;6915;p9">
              <a:extLst>
                <a:ext uri="{FF2B5EF4-FFF2-40B4-BE49-F238E27FC236}">
                  <a16:creationId xmlns:a16="http://schemas.microsoft.com/office/drawing/2014/main" id="{3D1BFFB2-BBFE-47A3-B7F9-C4968F3CCE17}"/>
                </a:ext>
              </a:extLst>
            </p:cNvPr>
            <p:cNvSpPr/>
            <p:nvPr/>
          </p:nvSpPr>
          <p:spPr>
            <a:xfrm>
              <a:off x="3986275" y="4126650"/>
              <a:ext cx="9000" cy="5000"/>
            </a:xfrm>
            <a:custGeom>
              <a:avLst/>
              <a:gdLst/>
              <a:ahLst/>
              <a:cxnLst/>
              <a:rect l="l" t="t" r="r" b="b"/>
              <a:pathLst>
                <a:path w="360" h="200" extrusionOk="0">
                  <a:moveTo>
                    <a:pt x="1" y="0"/>
                  </a:moveTo>
                  <a:cubicBezTo>
                    <a:pt x="1" y="40"/>
                    <a:pt x="1" y="100"/>
                    <a:pt x="41" y="139"/>
                  </a:cubicBezTo>
                  <a:cubicBezTo>
                    <a:pt x="140" y="139"/>
                    <a:pt x="260" y="159"/>
                    <a:pt x="359" y="199"/>
                  </a:cubicBezTo>
                  <a:cubicBezTo>
                    <a:pt x="299" y="20"/>
                    <a:pt x="180"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12" name="Google Shape;6916;p9">
              <a:extLst>
                <a:ext uri="{FF2B5EF4-FFF2-40B4-BE49-F238E27FC236}">
                  <a16:creationId xmlns:a16="http://schemas.microsoft.com/office/drawing/2014/main" id="{01577675-6DB2-48F4-AED5-DDC3FA5EB0A4}"/>
                </a:ext>
              </a:extLst>
            </p:cNvPr>
            <p:cNvSpPr/>
            <p:nvPr/>
          </p:nvSpPr>
          <p:spPr>
            <a:xfrm>
              <a:off x="4003200" y="4136100"/>
              <a:ext cx="9475" cy="4500"/>
            </a:xfrm>
            <a:custGeom>
              <a:avLst/>
              <a:gdLst/>
              <a:ahLst/>
              <a:cxnLst/>
              <a:rect l="l" t="t" r="r" b="b"/>
              <a:pathLst>
                <a:path w="379" h="180" extrusionOk="0">
                  <a:moveTo>
                    <a:pt x="0" y="0"/>
                  </a:moveTo>
                  <a:cubicBezTo>
                    <a:pt x="20" y="20"/>
                    <a:pt x="60" y="60"/>
                    <a:pt x="60" y="120"/>
                  </a:cubicBezTo>
                  <a:cubicBezTo>
                    <a:pt x="179" y="139"/>
                    <a:pt x="279" y="159"/>
                    <a:pt x="378" y="179"/>
                  </a:cubicBezTo>
                  <a:cubicBezTo>
                    <a:pt x="319" y="20"/>
                    <a:pt x="179" y="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13" name="Google Shape;6917;p9">
              <a:extLst>
                <a:ext uri="{FF2B5EF4-FFF2-40B4-BE49-F238E27FC236}">
                  <a16:creationId xmlns:a16="http://schemas.microsoft.com/office/drawing/2014/main" id="{52943366-5BB0-4F6B-BE5F-14748CA3E9EB}"/>
                </a:ext>
              </a:extLst>
            </p:cNvPr>
            <p:cNvSpPr/>
            <p:nvPr/>
          </p:nvSpPr>
          <p:spPr>
            <a:xfrm>
              <a:off x="4011650" y="4139850"/>
              <a:ext cx="10475" cy="4225"/>
            </a:xfrm>
            <a:custGeom>
              <a:avLst/>
              <a:gdLst/>
              <a:ahLst/>
              <a:cxnLst/>
              <a:rect l="l" t="t" r="r" b="b"/>
              <a:pathLst>
                <a:path w="419" h="169" extrusionOk="0">
                  <a:moveTo>
                    <a:pt x="127" y="1"/>
                  </a:moveTo>
                  <a:cubicBezTo>
                    <a:pt x="88" y="1"/>
                    <a:pt x="45" y="4"/>
                    <a:pt x="0" y="9"/>
                  </a:cubicBezTo>
                  <a:cubicBezTo>
                    <a:pt x="0" y="69"/>
                    <a:pt x="40" y="109"/>
                    <a:pt x="60" y="149"/>
                  </a:cubicBezTo>
                  <a:cubicBezTo>
                    <a:pt x="180" y="168"/>
                    <a:pt x="279" y="168"/>
                    <a:pt x="418" y="168"/>
                  </a:cubicBezTo>
                  <a:cubicBezTo>
                    <a:pt x="344" y="34"/>
                    <a:pt x="247" y="1"/>
                    <a:pt x="12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14" name="Google Shape;6918;p9">
              <a:extLst>
                <a:ext uri="{FF2B5EF4-FFF2-40B4-BE49-F238E27FC236}">
                  <a16:creationId xmlns:a16="http://schemas.microsoft.com/office/drawing/2014/main" id="{E56F08F7-ACD5-4071-B72D-068E06E72418}"/>
                </a:ext>
              </a:extLst>
            </p:cNvPr>
            <p:cNvSpPr/>
            <p:nvPr/>
          </p:nvSpPr>
          <p:spPr>
            <a:xfrm>
              <a:off x="3994750" y="4131625"/>
              <a:ext cx="5475" cy="3500"/>
            </a:xfrm>
            <a:custGeom>
              <a:avLst/>
              <a:gdLst/>
              <a:ahLst/>
              <a:cxnLst/>
              <a:rect l="l" t="t" r="r" b="b"/>
              <a:pathLst>
                <a:path w="219" h="140" extrusionOk="0">
                  <a:moveTo>
                    <a:pt x="0" y="0"/>
                  </a:moveTo>
                  <a:cubicBezTo>
                    <a:pt x="0" y="40"/>
                    <a:pt x="0" y="100"/>
                    <a:pt x="40" y="139"/>
                  </a:cubicBezTo>
                  <a:cubicBezTo>
                    <a:pt x="100" y="139"/>
                    <a:pt x="159" y="120"/>
                    <a:pt x="219" y="120"/>
                  </a:cubicBezTo>
                  <a:cubicBezTo>
                    <a:pt x="159" y="20"/>
                    <a:pt x="100" y="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15" name="Google Shape;6919;p9">
              <a:extLst>
                <a:ext uri="{FF2B5EF4-FFF2-40B4-BE49-F238E27FC236}">
                  <a16:creationId xmlns:a16="http://schemas.microsoft.com/office/drawing/2014/main" id="{8B5CB837-FBE3-4BDE-A7FF-2810D86460D4}"/>
                </a:ext>
              </a:extLst>
            </p:cNvPr>
            <p:cNvSpPr/>
            <p:nvPr/>
          </p:nvSpPr>
          <p:spPr>
            <a:xfrm>
              <a:off x="3980825" y="3960550"/>
              <a:ext cx="112400" cy="54600"/>
            </a:xfrm>
            <a:custGeom>
              <a:avLst/>
              <a:gdLst/>
              <a:ahLst/>
              <a:cxnLst/>
              <a:rect l="l" t="t" r="r" b="b"/>
              <a:pathLst>
                <a:path w="4496" h="2184" extrusionOk="0">
                  <a:moveTo>
                    <a:pt x="219" y="0"/>
                  </a:moveTo>
                  <a:cubicBezTo>
                    <a:pt x="100" y="20"/>
                    <a:pt x="0" y="100"/>
                    <a:pt x="0" y="239"/>
                  </a:cubicBezTo>
                  <a:cubicBezTo>
                    <a:pt x="20" y="318"/>
                    <a:pt x="40" y="398"/>
                    <a:pt x="100" y="478"/>
                  </a:cubicBezTo>
                  <a:cubicBezTo>
                    <a:pt x="816" y="1015"/>
                    <a:pt x="1651" y="1333"/>
                    <a:pt x="2467" y="1671"/>
                  </a:cubicBezTo>
                  <a:cubicBezTo>
                    <a:pt x="2686" y="1771"/>
                    <a:pt x="2904" y="1790"/>
                    <a:pt x="3103" y="1890"/>
                  </a:cubicBezTo>
                  <a:cubicBezTo>
                    <a:pt x="3121" y="1884"/>
                    <a:pt x="3135" y="1882"/>
                    <a:pt x="3147" y="1882"/>
                  </a:cubicBezTo>
                  <a:cubicBezTo>
                    <a:pt x="3176" y="1882"/>
                    <a:pt x="3195" y="1896"/>
                    <a:pt x="3223" y="1910"/>
                  </a:cubicBezTo>
                  <a:cubicBezTo>
                    <a:pt x="3382" y="2069"/>
                    <a:pt x="3601" y="1910"/>
                    <a:pt x="3760" y="2089"/>
                  </a:cubicBezTo>
                  <a:cubicBezTo>
                    <a:pt x="3800" y="2129"/>
                    <a:pt x="3899" y="2168"/>
                    <a:pt x="3979" y="2168"/>
                  </a:cubicBezTo>
                  <a:cubicBezTo>
                    <a:pt x="4042" y="2175"/>
                    <a:pt x="4108" y="2183"/>
                    <a:pt x="4171" y="2183"/>
                  </a:cubicBezTo>
                  <a:cubicBezTo>
                    <a:pt x="4306" y="2183"/>
                    <a:pt x="4428" y="2145"/>
                    <a:pt x="4496" y="1969"/>
                  </a:cubicBezTo>
                  <a:cubicBezTo>
                    <a:pt x="4436" y="1731"/>
                    <a:pt x="4257" y="1631"/>
                    <a:pt x="4058" y="1572"/>
                  </a:cubicBezTo>
                  <a:cubicBezTo>
                    <a:pt x="4042" y="1572"/>
                    <a:pt x="4026" y="1573"/>
                    <a:pt x="4010" y="1573"/>
                  </a:cubicBezTo>
                  <a:cubicBezTo>
                    <a:pt x="3656" y="1573"/>
                    <a:pt x="3388" y="1367"/>
                    <a:pt x="3084" y="1233"/>
                  </a:cubicBezTo>
                  <a:cubicBezTo>
                    <a:pt x="2109" y="836"/>
                    <a:pt x="1214" y="318"/>
                    <a:pt x="2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16" name="Google Shape;6920;p9">
              <a:extLst>
                <a:ext uri="{FF2B5EF4-FFF2-40B4-BE49-F238E27FC236}">
                  <a16:creationId xmlns:a16="http://schemas.microsoft.com/office/drawing/2014/main" id="{B054A2AE-D82E-4112-97A3-B1EE66D0AB2F}"/>
                </a:ext>
              </a:extLst>
            </p:cNvPr>
            <p:cNvSpPr/>
            <p:nvPr/>
          </p:nvSpPr>
          <p:spPr>
            <a:xfrm>
              <a:off x="4077800" y="4006300"/>
              <a:ext cx="111925" cy="52725"/>
            </a:xfrm>
            <a:custGeom>
              <a:avLst/>
              <a:gdLst/>
              <a:ahLst/>
              <a:cxnLst/>
              <a:rect l="l" t="t" r="r" b="b"/>
              <a:pathLst>
                <a:path w="4477" h="2109" extrusionOk="0">
                  <a:moveTo>
                    <a:pt x="659" y="0"/>
                  </a:moveTo>
                  <a:cubicBezTo>
                    <a:pt x="627" y="0"/>
                    <a:pt x="597" y="20"/>
                    <a:pt x="577" y="60"/>
                  </a:cubicBezTo>
                  <a:cubicBezTo>
                    <a:pt x="458" y="279"/>
                    <a:pt x="219" y="219"/>
                    <a:pt x="60" y="239"/>
                  </a:cubicBezTo>
                  <a:cubicBezTo>
                    <a:pt x="20" y="239"/>
                    <a:pt x="0" y="259"/>
                    <a:pt x="60" y="259"/>
                  </a:cubicBezTo>
                  <a:cubicBezTo>
                    <a:pt x="20" y="279"/>
                    <a:pt x="60" y="318"/>
                    <a:pt x="120" y="338"/>
                  </a:cubicBezTo>
                  <a:lnTo>
                    <a:pt x="199" y="338"/>
                  </a:lnTo>
                  <a:lnTo>
                    <a:pt x="259" y="358"/>
                  </a:lnTo>
                  <a:cubicBezTo>
                    <a:pt x="398" y="517"/>
                    <a:pt x="617" y="577"/>
                    <a:pt x="776" y="736"/>
                  </a:cubicBezTo>
                  <a:cubicBezTo>
                    <a:pt x="856" y="836"/>
                    <a:pt x="1015" y="776"/>
                    <a:pt x="1094" y="915"/>
                  </a:cubicBezTo>
                  <a:cubicBezTo>
                    <a:pt x="1691" y="1134"/>
                    <a:pt x="2288" y="1373"/>
                    <a:pt x="2706" y="1870"/>
                  </a:cubicBezTo>
                  <a:cubicBezTo>
                    <a:pt x="2765" y="1950"/>
                    <a:pt x="2944" y="1930"/>
                    <a:pt x="3044" y="1950"/>
                  </a:cubicBezTo>
                  <a:cubicBezTo>
                    <a:pt x="3481" y="1731"/>
                    <a:pt x="4237" y="2109"/>
                    <a:pt x="4476" y="1353"/>
                  </a:cubicBezTo>
                  <a:cubicBezTo>
                    <a:pt x="4369" y="1198"/>
                    <a:pt x="4249" y="1151"/>
                    <a:pt x="4121" y="1151"/>
                  </a:cubicBezTo>
                  <a:cubicBezTo>
                    <a:pt x="3986" y="1151"/>
                    <a:pt x="3843" y="1203"/>
                    <a:pt x="3700" y="1234"/>
                  </a:cubicBezTo>
                  <a:cubicBezTo>
                    <a:pt x="3675" y="1229"/>
                    <a:pt x="3649" y="1227"/>
                    <a:pt x="3624" y="1227"/>
                  </a:cubicBezTo>
                  <a:cubicBezTo>
                    <a:pt x="3380" y="1227"/>
                    <a:pt x="3137" y="1401"/>
                    <a:pt x="2886" y="1401"/>
                  </a:cubicBezTo>
                  <a:cubicBezTo>
                    <a:pt x="2794" y="1401"/>
                    <a:pt x="2701" y="1378"/>
                    <a:pt x="2606" y="1313"/>
                  </a:cubicBezTo>
                  <a:cubicBezTo>
                    <a:pt x="2069" y="915"/>
                    <a:pt x="1413" y="716"/>
                    <a:pt x="915" y="239"/>
                  </a:cubicBezTo>
                  <a:cubicBezTo>
                    <a:pt x="876" y="159"/>
                    <a:pt x="816" y="120"/>
                    <a:pt x="756" y="60"/>
                  </a:cubicBezTo>
                  <a:cubicBezTo>
                    <a:pt x="726" y="20"/>
                    <a:pt x="691" y="0"/>
                    <a:pt x="6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17" name="Google Shape;6921;p9">
              <a:extLst>
                <a:ext uri="{FF2B5EF4-FFF2-40B4-BE49-F238E27FC236}">
                  <a16:creationId xmlns:a16="http://schemas.microsoft.com/office/drawing/2014/main" id="{576BAF91-95A1-4989-9874-869831A68862}"/>
                </a:ext>
              </a:extLst>
            </p:cNvPr>
            <p:cNvSpPr/>
            <p:nvPr/>
          </p:nvSpPr>
          <p:spPr>
            <a:xfrm>
              <a:off x="3973350" y="3975750"/>
              <a:ext cx="64175" cy="41500"/>
            </a:xfrm>
            <a:custGeom>
              <a:avLst/>
              <a:gdLst/>
              <a:ahLst/>
              <a:cxnLst/>
              <a:rect l="l" t="t" r="r" b="b"/>
              <a:pathLst>
                <a:path w="2567" h="1660" extrusionOk="0">
                  <a:moveTo>
                    <a:pt x="361" y="1"/>
                  </a:moveTo>
                  <a:cubicBezTo>
                    <a:pt x="312" y="1"/>
                    <a:pt x="256" y="15"/>
                    <a:pt x="200" y="29"/>
                  </a:cubicBezTo>
                  <a:cubicBezTo>
                    <a:pt x="140" y="88"/>
                    <a:pt x="100" y="128"/>
                    <a:pt x="80" y="208"/>
                  </a:cubicBezTo>
                  <a:cubicBezTo>
                    <a:pt x="1" y="327"/>
                    <a:pt x="120" y="486"/>
                    <a:pt x="1" y="586"/>
                  </a:cubicBezTo>
                  <a:lnTo>
                    <a:pt x="1" y="765"/>
                  </a:lnTo>
                  <a:cubicBezTo>
                    <a:pt x="816" y="944"/>
                    <a:pt x="1493" y="1461"/>
                    <a:pt x="2288" y="1660"/>
                  </a:cubicBezTo>
                  <a:cubicBezTo>
                    <a:pt x="2467" y="1600"/>
                    <a:pt x="2527" y="1461"/>
                    <a:pt x="2567" y="1282"/>
                  </a:cubicBezTo>
                  <a:cubicBezTo>
                    <a:pt x="2567" y="1202"/>
                    <a:pt x="2527" y="1123"/>
                    <a:pt x="2487" y="1063"/>
                  </a:cubicBezTo>
                  <a:cubicBezTo>
                    <a:pt x="1970" y="665"/>
                    <a:pt x="1314" y="427"/>
                    <a:pt x="737" y="108"/>
                  </a:cubicBezTo>
                  <a:cubicBezTo>
                    <a:pt x="637" y="88"/>
                    <a:pt x="518" y="29"/>
                    <a:pt x="419" y="9"/>
                  </a:cubicBezTo>
                  <a:cubicBezTo>
                    <a:pt x="401" y="3"/>
                    <a:pt x="382" y="1"/>
                    <a:pt x="3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18" name="Google Shape;6922;p9">
              <a:extLst>
                <a:ext uri="{FF2B5EF4-FFF2-40B4-BE49-F238E27FC236}">
                  <a16:creationId xmlns:a16="http://schemas.microsoft.com/office/drawing/2014/main" id="{55F237C7-3CC7-44C1-AA8F-5A677C20B538}"/>
                </a:ext>
              </a:extLst>
            </p:cNvPr>
            <p:cNvSpPr/>
            <p:nvPr/>
          </p:nvSpPr>
          <p:spPr>
            <a:xfrm>
              <a:off x="4152900" y="4039250"/>
              <a:ext cx="54725" cy="26750"/>
            </a:xfrm>
            <a:custGeom>
              <a:avLst/>
              <a:gdLst/>
              <a:ahLst/>
              <a:cxnLst/>
              <a:rect l="l" t="t" r="r" b="b"/>
              <a:pathLst>
                <a:path w="2189" h="1070" extrusionOk="0">
                  <a:moveTo>
                    <a:pt x="1805" y="1"/>
                  </a:moveTo>
                  <a:cubicBezTo>
                    <a:pt x="1666" y="1"/>
                    <a:pt x="1533" y="53"/>
                    <a:pt x="1432" y="154"/>
                  </a:cubicBezTo>
                  <a:cubicBezTo>
                    <a:pt x="975" y="393"/>
                    <a:pt x="438" y="333"/>
                    <a:pt x="0" y="691"/>
                  </a:cubicBezTo>
                  <a:cubicBezTo>
                    <a:pt x="239" y="711"/>
                    <a:pt x="497" y="632"/>
                    <a:pt x="497" y="1010"/>
                  </a:cubicBezTo>
                  <a:cubicBezTo>
                    <a:pt x="557" y="1030"/>
                    <a:pt x="577" y="1049"/>
                    <a:pt x="597" y="1069"/>
                  </a:cubicBezTo>
                  <a:cubicBezTo>
                    <a:pt x="1074" y="950"/>
                    <a:pt x="1552" y="771"/>
                    <a:pt x="1989" y="572"/>
                  </a:cubicBezTo>
                  <a:cubicBezTo>
                    <a:pt x="2089" y="512"/>
                    <a:pt x="2168" y="413"/>
                    <a:pt x="2188" y="254"/>
                  </a:cubicBezTo>
                  <a:cubicBezTo>
                    <a:pt x="2168" y="194"/>
                    <a:pt x="2129" y="114"/>
                    <a:pt x="2049" y="55"/>
                  </a:cubicBezTo>
                  <a:cubicBezTo>
                    <a:pt x="1969" y="18"/>
                    <a:pt x="1886" y="1"/>
                    <a:pt x="180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19" name="Google Shape;6923;p9">
              <a:extLst>
                <a:ext uri="{FF2B5EF4-FFF2-40B4-BE49-F238E27FC236}">
                  <a16:creationId xmlns:a16="http://schemas.microsoft.com/office/drawing/2014/main" id="{1CBFBE22-80A2-4C78-A584-20C780144136}"/>
                </a:ext>
              </a:extLst>
            </p:cNvPr>
            <p:cNvSpPr/>
            <p:nvPr/>
          </p:nvSpPr>
          <p:spPr>
            <a:xfrm>
              <a:off x="4030550" y="4005050"/>
              <a:ext cx="44775" cy="30825"/>
            </a:xfrm>
            <a:custGeom>
              <a:avLst/>
              <a:gdLst/>
              <a:ahLst/>
              <a:cxnLst/>
              <a:rect l="l" t="t" r="r" b="b"/>
              <a:pathLst>
                <a:path w="1791" h="1233" extrusionOk="0">
                  <a:moveTo>
                    <a:pt x="421" y="1"/>
                  </a:moveTo>
                  <a:cubicBezTo>
                    <a:pt x="360" y="1"/>
                    <a:pt x="293" y="16"/>
                    <a:pt x="219" y="50"/>
                  </a:cubicBezTo>
                  <a:cubicBezTo>
                    <a:pt x="160" y="209"/>
                    <a:pt x="80" y="329"/>
                    <a:pt x="0" y="488"/>
                  </a:cubicBezTo>
                  <a:cubicBezTo>
                    <a:pt x="478" y="687"/>
                    <a:pt x="856" y="1105"/>
                    <a:pt x="1413" y="1164"/>
                  </a:cubicBezTo>
                  <a:cubicBezTo>
                    <a:pt x="1474" y="1208"/>
                    <a:pt x="1536" y="1233"/>
                    <a:pt x="1594" y="1233"/>
                  </a:cubicBezTo>
                  <a:cubicBezTo>
                    <a:pt x="1667" y="1233"/>
                    <a:pt x="1735" y="1193"/>
                    <a:pt x="1791" y="1105"/>
                  </a:cubicBezTo>
                  <a:cubicBezTo>
                    <a:pt x="1791" y="906"/>
                    <a:pt x="1612" y="906"/>
                    <a:pt x="1512" y="826"/>
                  </a:cubicBezTo>
                  <a:lnTo>
                    <a:pt x="1453" y="766"/>
                  </a:lnTo>
                  <a:lnTo>
                    <a:pt x="1293" y="607"/>
                  </a:lnTo>
                  <a:cubicBezTo>
                    <a:pt x="1214" y="528"/>
                    <a:pt x="1114" y="508"/>
                    <a:pt x="1075" y="428"/>
                  </a:cubicBezTo>
                  <a:lnTo>
                    <a:pt x="1055" y="428"/>
                  </a:lnTo>
                  <a:cubicBezTo>
                    <a:pt x="995" y="388"/>
                    <a:pt x="915" y="329"/>
                    <a:pt x="876" y="289"/>
                  </a:cubicBezTo>
                  <a:cubicBezTo>
                    <a:pt x="741" y="139"/>
                    <a:pt x="606" y="1"/>
                    <a:pt x="4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20" name="Google Shape;6924;p9">
              <a:extLst>
                <a:ext uri="{FF2B5EF4-FFF2-40B4-BE49-F238E27FC236}">
                  <a16:creationId xmlns:a16="http://schemas.microsoft.com/office/drawing/2014/main" id="{2D3AF617-ECF0-4264-AD50-025423D896C7}"/>
                </a:ext>
              </a:extLst>
            </p:cNvPr>
            <p:cNvSpPr/>
            <p:nvPr/>
          </p:nvSpPr>
          <p:spPr>
            <a:xfrm>
              <a:off x="4034400" y="3997425"/>
              <a:ext cx="24025" cy="15350"/>
            </a:xfrm>
            <a:custGeom>
              <a:avLst/>
              <a:gdLst/>
              <a:ahLst/>
              <a:cxnLst/>
              <a:rect l="l" t="t" r="r" b="b"/>
              <a:pathLst>
                <a:path w="961" h="614" extrusionOk="0">
                  <a:moveTo>
                    <a:pt x="199" y="1"/>
                  </a:moveTo>
                  <a:cubicBezTo>
                    <a:pt x="82" y="1"/>
                    <a:pt x="1" y="55"/>
                    <a:pt x="25" y="276"/>
                  </a:cubicBezTo>
                  <a:cubicBezTo>
                    <a:pt x="45" y="315"/>
                    <a:pt x="45" y="335"/>
                    <a:pt x="65" y="395"/>
                  </a:cubicBezTo>
                  <a:cubicBezTo>
                    <a:pt x="264" y="475"/>
                    <a:pt x="503" y="534"/>
                    <a:pt x="722" y="614"/>
                  </a:cubicBezTo>
                  <a:cubicBezTo>
                    <a:pt x="801" y="534"/>
                    <a:pt x="861" y="475"/>
                    <a:pt x="960" y="395"/>
                  </a:cubicBezTo>
                  <a:cubicBezTo>
                    <a:pt x="887" y="139"/>
                    <a:pt x="747" y="34"/>
                    <a:pt x="509" y="34"/>
                  </a:cubicBezTo>
                  <a:cubicBezTo>
                    <a:pt x="488" y="34"/>
                    <a:pt x="466" y="35"/>
                    <a:pt x="443" y="37"/>
                  </a:cubicBezTo>
                  <a:cubicBezTo>
                    <a:pt x="359" y="22"/>
                    <a:pt x="272" y="1"/>
                    <a:pt x="1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21" name="Google Shape;6925;p9">
              <a:extLst>
                <a:ext uri="{FF2B5EF4-FFF2-40B4-BE49-F238E27FC236}">
                  <a16:creationId xmlns:a16="http://schemas.microsoft.com/office/drawing/2014/main" id="{2BC68887-3DCA-4BFB-97EA-02A5BABC911B}"/>
                </a:ext>
              </a:extLst>
            </p:cNvPr>
            <p:cNvSpPr/>
            <p:nvPr/>
          </p:nvSpPr>
          <p:spPr>
            <a:xfrm>
              <a:off x="4065350" y="4028175"/>
              <a:ext cx="28375" cy="14450"/>
            </a:xfrm>
            <a:custGeom>
              <a:avLst/>
              <a:gdLst/>
              <a:ahLst/>
              <a:cxnLst/>
              <a:rect l="l" t="t" r="r" b="b"/>
              <a:pathLst>
                <a:path w="1135" h="578" extrusionOk="0">
                  <a:moveTo>
                    <a:pt x="339" y="0"/>
                  </a:moveTo>
                  <a:cubicBezTo>
                    <a:pt x="339" y="60"/>
                    <a:pt x="319" y="80"/>
                    <a:pt x="319" y="100"/>
                  </a:cubicBezTo>
                  <a:cubicBezTo>
                    <a:pt x="260" y="239"/>
                    <a:pt x="120" y="239"/>
                    <a:pt x="1" y="259"/>
                  </a:cubicBezTo>
                  <a:cubicBezTo>
                    <a:pt x="180" y="478"/>
                    <a:pt x="478" y="458"/>
                    <a:pt x="677" y="577"/>
                  </a:cubicBezTo>
                  <a:cubicBezTo>
                    <a:pt x="777" y="438"/>
                    <a:pt x="1135" y="577"/>
                    <a:pt x="1035" y="239"/>
                  </a:cubicBezTo>
                  <a:cubicBezTo>
                    <a:pt x="976" y="180"/>
                    <a:pt x="916" y="140"/>
                    <a:pt x="836" y="80"/>
                  </a:cubicBezTo>
                  <a:cubicBezTo>
                    <a:pt x="757" y="80"/>
                    <a:pt x="618" y="60"/>
                    <a:pt x="518" y="60"/>
                  </a:cubicBezTo>
                  <a:cubicBezTo>
                    <a:pt x="478" y="0"/>
                    <a:pt x="419" y="0"/>
                    <a:pt x="3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22" name="Google Shape;6926;p9">
              <a:extLst>
                <a:ext uri="{FF2B5EF4-FFF2-40B4-BE49-F238E27FC236}">
                  <a16:creationId xmlns:a16="http://schemas.microsoft.com/office/drawing/2014/main" id="{2C7990A6-7F66-4AA3-9561-CC4BD5242AF3}"/>
                </a:ext>
              </a:extLst>
            </p:cNvPr>
            <p:cNvSpPr/>
            <p:nvPr/>
          </p:nvSpPr>
          <p:spPr>
            <a:xfrm>
              <a:off x="3947500" y="3986325"/>
              <a:ext cx="21400" cy="13025"/>
            </a:xfrm>
            <a:custGeom>
              <a:avLst/>
              <a:gdLst/>
              <a:ahLst/>
              <a:cxnLst/>
              <a:rect l="l" t="t" r="r" b="b"/>
              <a:pathLst>
                <a:path w="856" h="521" extrusionOk="0">
                  <a:moveTo>
                    <a:pt x="300" y="1"/>
                  </a:moveTo>
                  <a:cubicBezTo>
                    <a:pt x="210" y="1"/>
                    <a:pt x="112" y="45"/>
                    <a:pt x="0" y="163"/>
                  </a:cubicBezTo>
                  <a:cubicBezTo>
                    <a:pt x="339" y="163"/>
                    <a:pt x="557" y="441"/>
                    <a:pt x="856" y="521"/>
                  </a:cubicBezTo>
                  <a:lnTo>
                    <a:pt x="856" y="342"/>
                  </a:lnTo>
                  <a:cubicBezTo>
                    <a:pt x="664" y="218"/>
                    <a:pt x="500" y="1"/>
                    <a:pt x="3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23" name="Google Shape;6927;p9">
              <a:extLst>
                <a:ext uri="{FF2B5EF4-FFF2-40B4-BE49-F238E27FC236}">
                  <a16:creationId xmlns:a16="http://schemas.microsoft.com/office/drawing/2014/main" id="{5587A6B0-1C16-4FB6-8F26-46AAB3F19CB3}"/>
                </a:ext>
              </a:extLst>
            </p:cNvPr>
            <p:cNvSpPr/>
            <p:nvPr/>
          </p:nvSpPr>
          <p:spPr>
            <a:xfrm>
              <a:off x="4082775" y="4034150"/>
              <a:ext cx="14925" cy="8850"/>
            </a:xfrm>
            <a:custGeom>
              <a:avLst/>
              <a:gdLst/>
              <a:ahLst/>
              <a:cxnLst/>
              <a:rect l="l" t="t" r="r" b="b"/>
              <a:pathLst>
                <a:path w="597" h="354" extrusionOk="0">
                  <a:moveTo>
                    <a:pt x="378" y="0"/>
                  </a:moveTo>
                  <a:cubicBezTo>
                    <a:pt x="259" y="120"/>
                    <a:pt x="120" y="219"/>
                    <a:pt x="0" y="338"/>
                  </a:cubicBezTo>
                  <a:cubicBezTo>
                    <a:pt x="60" y="348"/>
                    <a:pt x="115" y="353"/>
                    <a:pt x="172" y="353"/>
                  </a:cubicBezTo>
                  <a:cubicBezTo>
                    <a:pt x="229" y="353"/>
                    <a:pt x="289" y="348"/>
                    <a:pt x="358" y="338"/>
                  </a:cubicBezTo>
                  <a:cubicBezTo>
                    <a:pt x="380" y="338"/>
                    <a:pt x="404" y="339"/>
                    <a:pt x="428" y="339"/>
                  </a:cubicBezTo>
                  <a:cubicBezTo>
                    <a:pt x="513" y="339"/>
                    <a:pt x="597" y="327"/>
                    <a:pt x="597" y="219"/>
                  </a:cubicBezTo>
                  <a:cubicBezTo>
                    <a:pt x="597" y="100"/>
                    <a:pt x="478" y="40"/>
                    <a:pt x="3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24" name="Google Shape;6928;p9">
              <a:extLst>
                <a:ext uri="{FF2B5EF4-FFF2-40B4-BE49-F238E27FC236}">
                  <a16:creationId xmlns:a16="http://schemas.microsoft.com/office/drawing/2014/main" id="{FC28EDE2-1AA9-44B7-8059-DF524D65558F}"/>
                </a:ext>
              </a:extLst>
            </p:cNvPr>
            <p:cNvSpPr/>
            <p:nvPr/>
          </p:nvSpPr>
          <p:spPr>
            <a:xfrm>
              <a:off x="4083275" y="4016200"/>
              <a:ext cx="13450" cy="9525"/>
            </a:xfrm>
            <a:custGeom>
              <a:avLst/>
              <a:gdLst/>
              <a:ahLst/>
              <a:cxnLst/>
              <a:rect l="l" t="t" r="r" b="b"/>
              <a:pathLst>
                <a:path w="538" h="381" extrusionOk="0">
                  <a:moveTo>
                    <a:pt x="38" y="1"/>
                  </a:moveTo>
                  <a:cubicBezTo>
                    <a:pt x="26" y="1"/>
                    <a:pt x="13" y="1"/>
                    <a:pt x="0" y="2"/>
                  </a:cubicBezTo>
                  <a:cubicBezTo>
                    <a:pt x="80" y="261"/>
                    <a:pt x="259" y="380"/>
                    <a:pt x="537" y="380"/>
                  </a:cubicBezTo>
                  <a:cubicBezTo>
                    <a:pt x="404" y="190"/>
                    <a:pt x="290" y="1"/>
                    <a:pt x="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25" name="Google Shape;6929;p9">
              <a:extLst>
                <a:ext uri="{FF2B5EF4-FFF2-40B4-BE49-F238E27FC236}">
                  <a16:creationId xmlns:a16="http://schemas.microsoft.com/office/drawing/2014/main" id="{6BEED68B-4F63-42FD-9B2D-93895C25DD34}"/>
                </a:ext>
              </a:extLst>
            </p:cNvPr>
            <p:cNvSpPr/>
            <p:nvPr/>
          </p:nvSpPr>
          <p:spPr>
            <a:xfrm>
              <a:off x="4060875" y="4008125"/>
              <a:ext cx="13450" cy="4675"/>
            </a:xfrm>
            <a:custGeom>
              <a:avLst/>
              <a:gdLst/>
              <a:ahLst/>
              <a:cxnLst/>
              <a:rect l="l" t="t" r="r" b="b"/>
              <a:pathLst>
                <a:path w="538" h="187" extrusionOk="0">
                  <a:moveTo>
                    <a:pt x="114" y="1"/>
                  </a:moveTo>
                  <a:cubicBezTo>
                    <a:pt x="77" y="1"/>
                    <a:pt x="39" y="3"/>
                    <a:pt x="1" y="7"/>
                  </a:cubicBezTo>
                  <a:cubicBezTo>
                    <a:pt x="117" y="173"/>
                    <a:pt x="274" y="186"/>
                    <a:pt x="439" y="186"/>
                  </a:cubicBezTo>
                  <a:cubicBezTo>
                    <a:pt x="472" y="186"/>
                    <a:pt x="505" y="186"/>
                    <a:pt x="538" y="186"/>
                  </a:cubicBezTo>
                  <a:cubicBezTo>
                    <a:pt x="410" y="41"/>
                    <a:pt x="268" y="1"/>
                    <a:pt x="11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26" name="Google Shape;6930;p9">
              <a:extLst>
                <a:ext uri="{FF2B5EF4-FFF2-40B4-BE49-F238E27FC236}">
                  <a16:creationId xmlns:a16="http://schemas.microsoft.com/office/drawing/2014/main" id="{7D211272-B36D-4F36-ADB2-1DEA4069B2AF}"/>
                </a:ext>
              </a:extLst>
            </p:cNvPr>
            <p:cNvSpPr/>
            <p:nvPr/>
          </p:nvSpPr>
          <p:spPr>
            <a:xfrm>
              <a:off x="4096700" y="4025700"/>
              <a:ext cx="7975" cy="4500"/>
            </a:xfrm>
            <a:custGeom>
              <a:avLst/>
              <a:gdLst/>
              <a:ahLst/>
              <a:cxnLst/>
              <a:rect l="l" t="t" r="r" b="b"/>
              <a:pathLst>
                <a:path w="319" h="180" extrusionOk="0">
                  <a:moveTo>
                    <a:pt x="0" y="0"/>
                  </a:moveTo>
                  <a:cubicBezTo>
                    <a:pt x="40" y="119"/>
                    <a:pt x="159" y="179"/>
                    <a:pt x="318" y="179"/>
                  </a:cubicBezTo>
                  <a:cubicBezTo>
                    <a:pt x="239" y="60"/>
                    <a:pt x="139" y="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27" name="Google Shape;6931;p9">
              <a:extLst>
                <a:ext uri="{FF2B5EF4-FFF2-40B4-BE49-F238E27FC236}">
                  <a16:creationId xmlns:a16="http://schemas.microsoft.com/office/drawing/2014/main" id="{168796D0-E5DE-439A-8FE9-9C667DAFE654}"/>
                </a:ext>
              </a:extLst>
            </p:cNvPr>
            <p:cNvSpPr/>
            <p:nvPr/>
          </p:nvSpPr>
          <p:spPr>
            <a:xfrm>
              <a:off x="4065350" y="4024500"/>
              <a:ext cx="9975" cy="6175"/>
            </a:xfrm>
            <a:custGeom>
              <a:avLst/>
              <a:gdLst/>
              <a:ahLst/>
              <a:cxnLst/>
              <a:rect l="l" t="t" r="r" b="b"/>
              <a:pathLst>
                <a:path w="399" h="247" extrusionOk="0">
                  <a:moveTo>
                    <a:pt x="99" y="0"/>
                  </a:moveTo>
                  <a:cubicBezTo>
                    <a:pt x="67" y="0"/>
                    <a:pt x="34" y="15"/>
                    <a:pt x="1" y="48"/>
                  </a:cubicBezTo>
                  <a:cubicBezTo>
                    <a:pt x="61" y="207"/>
                    <a:pt x="200" y="227"/>
                    <a:pt x="319" y="247"/>
                  </a:cubicBezTo>
                  <a:lnTo>
                    <a:pt x="379" y="207"/>
                  </a:lnTo>
                  <a:cubicBezTo>
                    <a:pt x="379" y="207"/>
                    <a:pt x="399" y="187"/>
                    <a:pt x="399" y="147"/>
                  </a:cubicBezTo>
                  <a:cubicBezTo>
                    <a:pt x="399" y="128"/>
                    <a:pt x="379" y="88"/>
                    <a:pt x="359" y="48"/>
                  </a:cubicBezTo>
                  <a:cubicBezTo>
                    <a:pt x="299" y="28"/>
                    <a:pt x="220" y="28"/>
                    <a:pt x="180" y="28"/>
                  </a:cubicBezTo>
                  <a:cubicBezTo>
                    <a:pt x="153" y="10"/>
                    <a:pt x="126" y="0"/>
                    <a:pt x="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28" name="Google Shape;6932;p9">
              <a:extLst>
                <a:ext uri="{FF2B5EF4-FFF2-40B4-BE49-F238E27FC236}">
                  <a16:creationId xmlns:a16="http://schemas.microsoft.com/office/drawing/2014/main" id="{DD4F048E-2F51-4F7C-BF5A-E8DADD90C7C5}"/>
                </a:ext>
              </a:extLst>
            </p:cNvPr>
            <p:cNvSpPr/>
            <p:nvPr/>
          </p:nvSpPr>
          <p:spPr>
            <a:xfrm>
              <a:off x="4057400" y="4016250"/>
              <a:ext cx="8475" cy="6475"/>
            </a:xfrm>
            <a:custGeom>
              <a:avLst/>
              <a:gdLst/>
              <a:ahLst/>
              <a:cxnLst/>
              <a:rect l="l" t="t" r="r" b="b"/>
              <a:pathLst>
                <a:path w="339" h="259" extrusionOk="0">
                  <a:moveTo>
                    <a:pt x="1" y="0"/>
                  </a:moveTo>
                  <a:cubicBezTo>
                    <a:pt x="40" y="60"/>
                    <a:pt x="100" y="139"/>
                    <a:pt x="140" y="179"/>
                  </a:cubicBezTo>
                  <a:cubicBezTo>
                    <a:pt x="200" y="219"/>
                    <a:pt x="219" y="239"/>
                    <a:pt x="239" y="259"/>
                  </a:cubicBezTo>
                  <a:cubicBezTo>
                    <a:pt x="299" y="239"/>
                    <a:pt x="319" y="219"/>
                    <a:pt x="339" y="179"/>
                  </a:cubicBezTo>
                  <a:cubicBezTo>
                    <a:pt x="279" y="60"/>
                    <a:pt x="140"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29" name="Google Shape;6933;p9">
              <a:extLst>
                <a:ext uri="{FF2B5EF4-FFF2-40B4-BE49-F238E27FC236}">
                  <a16:creationId xmlns:a16="http://schemas.microsoft.com/office/drawing/2014/main" id="{0B025783-52DD-43AF-A151-0E3DF036CDAC}"/>
                </a:ext>
              </a:extLst>
            </p:cNvPr>
            <p:cNvSpPr/>
            <p:nvPr/>
          </p:nvSpPr>
          <p:spPr>
            <a:xfrm>
              <a:off x="4087250" y="4030650"/>
              <a:ext cx="5000" cy="4025"/>
            </a:xfrm>
            <a:custGeom>
              <a:avLst/>
              <a:gdLst/>
              <a:ahLst/>
              <a:cxnLst/>
              <a:rect l="l" t="t" r="r" b="b"/>
              <a:pathLst>
                <a:path w="200" h="161" extrusionOk="0">
                  <a:moveTo>
                    <a:pt x="0" y="1"/>
                  </a:moveTo>
                  <a:cubicBezTo>
                    <a:pt x="80" y="61"/>
                    <a:pt x="120" y="100"/>
                    <a:pt x="199" y="160"/>
                  </a:cubicBezTo>
                  <a:cubicBezTo>
                    <a:pt x="139" y="61"/>
                    <a:pt x="100" y="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30" name="Google Shape;6934;p9">
              <a:extLst>
                <a:ext uri="{FF2B5EF4-FFF2-40B4-BE49-F238E27FC236}">
                  <a16:creationId xmlns:a16="http://schemas.microsoft.com/office/drawing/2014/main" id="{42DA922A-2AE9-4259-83DB-A01EB7BE853A}"/>
                </a:ext>
              </a:extLst>
            </p:cNvPr>
            <p:cNvSpPr/>
            <p:nvPr/>
          </p:nvSpPr>
          <p:spPr>
            <a:xfrm>
              <a:off x="4073825" y="4025700"/>
              <a:ext cx="4500" cy="4000"/>
            </a:xfrm>
            <a:custGeom>
              <a:avLst/>
              <a:gdLst/>
              <a:ahLst/>
              <a:cxnLst/>
              <a:rect l="l" t="t" r="r" b="b"/>
              <a:pathLst>
                <a:path w="180" h="160" extrusionOk="0">
                  <a:moveTo>
                    <a:pt x="0" y="0"/>
                  </a:moveTo>
                  <a:cubicBezTo>
                    <a:pt x="0" y="60"/>
                    <a:pt x="40" y="99"/>
                    <a:pt x="40" y="159"/>
                  </a:cubicBezTo>
                  <a:lnTo>
                    <a:pt x="179" y="159"/>
                  </a:lnTo>
                  <a:cubicBezTo>
                    <a:pt x="139" y="99"/>
                    <a:pt x="60" y="6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31" name="Google Shape;6935;p9">
              <a:extLst>
                <a:ext uri="{FF2B5EF4-FFF2-40B4-BE49-F238E27FC236}">
                  <a16:creationId xmlns:a16="http://schemas.microsoft.com/office/drawing/2014/main" id="{B233CAB4-F141-4961-8C25-1D2331F49160}"/>
                </a:ext>
              </a:extLst>
            </p:cNvPr>
            <p:cNvSpPr/>
            <p:nvPr/>
          </p:nvSpPr>
          <p:spPr>
            <a:xfrm>
              <a:off x="4063875" y="4021700"/>
              <a:ext cx="5975" cy="4025"/>
            </a:xfrm>
            <a:custGeom>
              <a:avLst/>
              <a:gdLst/>
              <a:ahLst/>
              <a:cxnLst/>
              <a:rect l="l" t="t" r="r" b="b"/>
              <a:pathLst>
                <a:path w="239" h="161" extrusionOk="0">
                  <a:moveTo>
                    <a:pt x="80" y="1"/>
                  </a:moveTo>
                  <a:lnTo>
                    <a:pt x="60" y="21"/>
                  </a:lnTo>
                  <a:cubicBezTo>
                    <a:pt x="60" y="21"/>
                    <a:pt x="40" y="21"/>
                    <a:pt x="40" y="61"/>
                  </a:cubicBezTo>
                  <a:cubicBezTo>
                    <a:pt x="0" y="100"/>
                    <a:pt x="40" y="140"/>
                    <a:pt x="60" y="160"/>
                  </a:cubicBezTo>
                  <a:cubicBezTo>
                    <a:pt x="120" y="160"/>
                    <a:pt x="179" y="140"/>
                    <a:pt x="239" y="140"/>
                  </a:cubicBezTo>
                  <a:cubicBezTo>
                    <a:pt x="179" y="100"/>
                    <a:pt x="139" y="21"/>
                    <a:pt x="8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32" name="Google Shape;6936;p9">
              <a:extLst>
                <a:ext uri="{FF2B5EF4-FFF2-40B4-BE49-F238E27FC236}">
                  <a16:creationId xmlns:a16="http://schemas.microsoft.com/office/drawing/2014/main" id="{F85461EB-9A0B-4729-BC77-58120CE61C95}"/>
                </a:ext>
              </a:extLst>
            </p:cNvPr>
            <p:cNvSpPr/>
            <p:nvPr/>
          </p:nvSpPr>
          <p:spPr>
            <a:xfrm>
              <a:off x="4074800" y="4012250"/>
              <a:ext cx="5500" cy="3525"/>
            </a:xfrm>
            <a:custGeom>
              <a:avLst/>
              <a:gdLst/>
              <a:ahLst/>
              <a:cxnLst/>
              <a:rect l="l" t="t" r="r" b="b"/>
              <a:pathLst>
                <a:path w="220" h="141" extrusionOk="0">
                  <a:moveTo>
                    <a:pt x="1" y="1"/>
                  </a:moveTo>
                  <a:cubicBezTo>
                    <a:pt x="41" y="100"/>
                    <a:pt x="120" y="140"/>
                    <a:pt x="220" y="140"/>
                  </a:cubicBezTo>
                  <a:cubicBezTo>
                    <a:pt x="200" y="100"/>
                    <a:pt x="180" y="41"/>
                    <a:pt x="18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33" name="Google Shape;6937;p9">
              <a:extLst>
                <a:ext uri="{FF2B5EF4-FFF2-40B4-BE49-F238E27FC236}">
                  <a16:creationId xmlns:a16="http://schemas.microsoft.com/office/drawing/2014/main" id="{F55E48B7-AAF6-412E-9016-853585A74BB2}"/>
                </a:ext>
              </a:extLst>
            </p:cNvPr>
            <p:cNvSpPr/>
            <p:nvPr/>
          </p:nvSpPr>
          <p:spPr>
            <a:xfrm>
              <a:off x="4052425" y="4012750"/>
              <a:ext cx="4500" cy="3525"/>
            </a:xfrm>
            <a:custGeom>
              <a:avLst/>
              <a:gdLst/>
              <a:ahLst/>
              <a:cxnLst/>
              <a:rect l="l" t="t" r="r" b="b"/>
              <a:pathLst>
                <a:path w="180" h="141" extrusionOk="0">
                  <a:moveTo>
                    <a:pt x="1" y="1"/>
                  </a:moveTo>
                  <a:lnTo>
                    <a:pt x="1" y="1"/>
                  </a:lnTo>
                  <a:cubicBezTo>
                    <a:pt x="21" y="80"/>
                    <a:pt x="80" y="140"/>
                    <a:pt x="180" y="140"/>
                  </a:cubicBezTo>
                  <a:cubicBezTo>
                    <a:pt x="120" y="100"/>
                    <a:pt x="40" y="60"/>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34" name="Google Shape;6938;p9">
              <a:extLst>
                <a:ext uri="{FF2B5EF4-FFF2-40B4-BE49-F238E27FC236}">
                  <a16:creationId xmlns:a16="http://schemas.microsoft.com/office/drawing/2014/main" id="{7910EE5D-18DB-4845-9EA6-1E2DCDBAB187}"/>
                </a:ext>
              </a:extLst>
            </p:cNvPr>
            <p:cNvSpPr/>
            <p:nvPr/>
          </p:nvSpPr>
          <p:spPr>
            <a:xfrm>
              <a:off x="4164325" y="4064975"/>
              <a:ext cx="3500" cy="5500"/>
            </a:xfrm>
            <a:custGeom>
              <a:avLst/>
              <a:gdLst/>
              <a:ahLst/>
              <a:cxnLst/>
              <a:rect l="l" t="t" r="r" b="b"/>
              <a:pathLst>
                <a:path w="140" h="220" extrusionOk="0">
                  <a:moveTo>
                    <a:pt x="40" y="1"/>
                  </a:moveTo>
                  <a:cubicBezTo>
                    <a:pt x="20" y="1"/>
                    <a:pt x="1" y="20"/>
                    <a:pt x="1" y="40"/>
                  </a:cubicBezTo>
                  <a:cubicBezTo>
                    <a:pt x="20" y="100"/>
                    <a:pt x="20" y="120"/>
                    <a:pt x="40" y="180"/>
                  </a:cubicBezTo>
                  <a:cubicBezTo>
                    <a:pt x="80" y="180"/>
                    <a:pt x="100" y="180"/>
                    <a:pt x="120" y="219"/>
                  </a:cubicBezTo>
                  <a:cubicBezTo>
                    <a:pt x="120" y="219"/>
                    <a:pt x="140" y="199"/>
                    <a:pt x="140" y="140"/>
                  </a:cubicBezTo>
                  <a:cubicBezTo>
                    <a:pt x="140" y="100"/>
                    <a:pt x="120" y="40"/>
                    <a:pt x="80" y="20"/>
                  </a:cubicBezTo>
                  <a:lnTo>
                    <a:pt x="4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35" name="Google Shape;6939;p9">
              <a:extLst>
                <a:ext uri="{FF2B5EF4-FFF2-40B4-BE49-F238E27FC236}">
                  <a16:creationId xmlns:a16="http://schemas.microsoft.com/office/drawing/2014/main" id="{E8DCDD51-19E8-487B-A28D-339876D6A044}"/>
                </a:ext>
              </a:extLst>
            </p:cNvPr>
            <p:cNvSpPr/>
            <p:nvPr/>
          </p:nvSpPr>
          <p:spPr>
            <a:xfrm>
              <a:off x="4655175" y="3958725"/>
              <a:ext cx="80475" cy="40675"/>
            </a:xfrm>
            <a:custGeom>
              <a:avLst/>
              <a:gdLst/>
              <a:ahLst/>
              <a:cxnLst/>
              <a:rect l="l" t="t" r="r" b="b"/>
              <a:pathLst>
                <a:path w="3219" h="1627" extrusionOk="0">
                  <a:moveTo>
                    <a:pt x="2345" y="0"/>
                  </a:moveTo>
                  <a:cubicBezTo>
                    <a:pt x="2177" y="0"/>
                    <a:pt x="1999" y="55"/>
                    <a:pt x="1831" y="93"/>
                  </a:cubicBezTo>
                  <a:cubicBezTo>
                    <a:pt x="1822" y="89"/>
                    <a:pt x="1813" y="88"/>
                    <a:pt x="1804" y="88"/>
                  </a:cubicBezTo>
                  <a:cubicBezTo>
                    <a:pt x="1739" y="88"/>
                    <a:pt x="1690" y="181"/>
                    <a:pt x="1629" y="181"/>
                  </a:cubicBezTo>
                  <a:cubicBezTo>
                    <a:pt x="1611" y="181"/>
                    <a:pt x="1592" y="173"/>
                    <a:pt x="1572" y="153"/>
                  </a:cubicBezTo>
                  <a:cubicBezTo>
                    <a:pt x="1493" y="93"/>
                    <a:pt x="1453" y="73"/>
                    <a:pt x="1373" y="73"/>
                  </a:cubicBezTo>
                  <a:cubicBezTo>
                    <a:pt x="1234" y="73"/>
                    <a:pt x="1135" y="133"/>
                    <a:pt x="1035" y="252"/>
                  </a:cubicBezTo>
                  <a:cubicBezTo>
                    <a:pt x="1035" y="305"/>
                    <a:pt x="1018" y="329"/>
                    <a:pt x="1003" y="329"/>
                  </a:cubicBezTo>
                  <a:cubicBezTo>
                    <a:pt x="989" y="329"/>
                    <a:pt x="975" y="310"/>
                    <a:pt x="975" y="272"/>
                  </a:cubicBezTo>
                  <a:cubicBezTo>
                    <a:pt x="955" y="252"/>
                    <a:pt x="995" y="192"/>
                    <a:pt x="955" y="153"/>
                  </a:cubicBezTo>
                  <a:cubicBezTo>
                    <a:pt x="822" y="122"/>
                    <a:pt x="694" y="80"/>
                    <a:pt x="571" y="80"/>
                  </a:cubicBezTo>
                  <a:cubicBezTo>
                    <a:pt x="456" y="80"/>
                    <a:pt x="345" y="117"/>
                    <a:pt x="239" y="232"/>
                  </a:cubicBezTo>
                  <a:cubicBezTo>
                    <a:pt x="180" y="451"/>
                    <a:pt x="1" y="650"/>
                    <a:pt x="80" y="889"/>
                  </a:cubicBezTo>
                  <a:cubicBezTo>
                    <a:pt x="376" y="1153"/>
                    <a:pt x="695" y="1247"/>
                    <a:pt x="1049" y="1247"/>
                  </a:cubicBezTo>
                  <a:cubicBezTo>
                    <a:pt x="1148" y="1247"/>
                    <a:pt x="1249" y="1240"/>
                    <a:pt x="1353" y="1227"/>
                  </a:cubicBezTo>
                  <a:cubicBezTo>
                    <a:pt x="1361" y="1231"/>
                    <a:pt x="1369" y="1233"/>
                    <a:pt x="1378" y="1233"/>
                  </a:cubicBezTo>
                  <a:cubicBezTo>
                    <a:pt x="1469" y="1233"/>
                    <a:pt x="1580" y="985"/>
                    <a:pt x="1683" y="985"/>
                  </a:cubicBezTo>
                  <a:cubicBezTo>
                    <a:pt x="1736" y="985"/>
                    <a:pt x="1786" y="1050"/>
                    <a:pt x="1831" y="1247"/>
                  </a:cubicBezTo>
                  <a:cubicBezTo>
                    <a:pt x="1967" y="1520"/>
                    <a:pt x="2188" y="1526"/>
                    <a:pt x="2412" y="1526"/>
                  </a:cubicBezTo>
                  <a:cubicBezTo>
                    <a:pt x="2423" y="1526"/>
                    <a:pt x="2434" y="1526"/>
                    <a:pt x="2445" y="1526"/>
                  </a:cubicBezTo>
                  <a:cubicBezTo>
                    <a:pt x="2602" y="1526"/>
                    <a:pt x="2758" y="1529"/>
                    <a:pt x="2885" y="1625"/>
                  </a:cubicBezTo>
                  <a:cubicBezTo>
                    <a:pt x="2902" y="1626"/>
                    <a:pt x="2919" y="1626"/>
                    <a:pt x="2934" y="1626"/>
                  </a:cubicBezTo>
                  <a:cubicBezTo>
                    <a:pt x="3219" y="1626"/>
                    <a:pt x="3177" y="1455"/>
                    <a:pt x="3064" y="1267"/>
                  </a:cubicBezTo>
                  <a:lnTo>
                    <a:pt x="2885" y="1088"/>
                  </a:lnTo>
                  <a:cubicBezTo>
                    <a:pt x="2587" y="869"/>
                    <a:pt x="2885" y="630"/>
                    <a:pt x="2845" y="312"/>
                  </a:cubicBezTo>
                  <a:cubicBezTo>
                    <a:pt x="2709" y="70"/>
                    <a:pt x="2533" y="0"/>
                    <a:pt x="234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36" name="Google Shape;6940;p9">
              <a:extLst>
                <a:ext uri="{FF2B5EF4-FFF2-40B4-BE49-F238E27FC236}">
                  <a16:creationId xmlns:a16="http://schemas.microsoft.com/office/drawing/2014/main" id="{33541844-320F-4B5C-9581-499246B2CBE9}"/>
                </a:ext>
              </a:extLst>
            </p:cNvPr>
            <p:cNvSpPr/>
            <p:nvPr/>
          </p:nvSpPr>
          <p:spPr>
            <a:xfrm>
              <a:off x="4795425" y="3961400"/>
              <a:ext cx="77100" cy="41425"/>
            </a:xfrm>
            <a:custGeom>
              <a:avLst/>
              <a:gdLst/>
              <a:ahLst/>
              <a:cxnLst/>
              <a:rect l="l" t="t" r="r" b="b"/>
              <a:pathLst>
                <a:path w="3084" h="1657" extrusionOk="0">
                  <a:moveTo>
                    <a:pt x="416" y="0"/>
                  </a:moveTo>
                  <a:cubicBezTo>
                    <a:pt x="311" y="0"/>
                    <a:pt x="207" y="21"/>
                    <a:pt x="100" y="66"/>
                  </a:cubicBezTo>
                  <a:cubicBezTo>
                    <a:pt x="0" y="324"/>
                    <a:pt x="199" y="424"/>
                    <a:pt x="319" y="563"/>
                  </a:cubicBezTo>
                  <a:cubicBezTo>
                    <a:pt x="557" y="623"/>
                    <a:pt x="358" y="841"/>
                    <a:pt x="438" y="941"/>
                  </a:cubicBezTo>
                  <a:cubicBezTo>
                    <a:pt x="896" y="1239"/>
                    <a:pt x="1313" y="1557"/>
                    <a:pt x="1850" y="1657"/>
                  </a:cubicBezTo>
                  <a:cubicBezTo>
                    <a:pt x="2328" y="1219"/>
                    <a:pt x="1811" y="1219"/>
                    <a:pt x="1592" y="1060"/>
                  </a:cubicBezTo>
                  <a:cubicBezTo>
                    <a:pt x="1532" y="1020"/>
                    <a:pt x="1453" y="1020"/>
                    <a:pt x="1433" y="941"/>
                  </a:cubicBezTo>
                  <a:lnTo>
                    <a:pt x="1433" y="941"/>
                  </a:lnTo>
                  <a:cubicBezTo>
                    <a:pt x="1492" y="981"/>
                    <a:pt x="1552" y="1040"/>
                    <a:pt x="1632" y="1060"/>
                  </a:cubicBezTo>
                  <a:cubicBezTo>
                    <a:pt x="1661" y="1078"/>
                    <a:pt x="1671" y="1083"/>
                    <a:pt x="1674" y="1083"/>
                  </a:cubicBezTo>
                  <a:cubicBezTo>
                    <a:pt x="1678" y="1083"/>
                    <a:pt x="1661" y="1068"/>
                    <a:pt x="1673" y="1068"/>
                  </a:cubicBezTo>
                  <a:cubicBezTo>
                    <a:pt x="1678" y="1068"/>
                    <a:pt x="1689" y="1071"/>
                    <a:pt x="1711" y="1080"/>
                  </a:cubicBezTo>
                  <a:cubicBezTo>
                    <a:pt x="1766" y="1104"/>
                    <a:pt x="1824" y="1115"/>
                    <a:pt x="1883" y="1115"/>
                  </a:cubicBezTo>
                  <a:cubicBezTo>
                    <a:pt x="1973" y="1115"/>
                    <a:pt x="2064" y="1088"/>
                    <a:pt x="2149" y="1040"/>
                  </a:cubicBezTo>
                  <a:cubicBezTo>
                    <a:pt x="2187" y="896"/>
                    <a:pt x="2248" y="853"/>
                    <a:pt x="2319" y="853"/>
                  </a:cubicBezTo>
                  <a:cubicBezTo>
                    <a:pt x="2423" y="853"/>
                    <a:pt x="2548" y="944"/>
                    <a:pt x="2652" y="944"/>
                  </a:cubicBezTo>
                  <a:cubicBezTo>
                    <a:pt x="2664" y="944"/>
                    <a:pt x="2675" y="943"/>
                    <a:pt x="2686" y="941"/>
                  </a:cubicBezTo>
                  <a:cubicBezTo>
                    <a:pt x="2746" y="941"/>
                    <a:pt x="2825" y="921"/>
                    <a:pt x="2885" y="861"/>
                  </a:cubicBezTo>
                  <a:cubicBezTo>
                    <a:pt x="2925" y="722"/>
                    <a:pt x="2905" y="543"/>
                    <a:pt x="3084" y="444"/>
                  </a:cubicBezTo>
                  <a:cubicBezTo>
                    <a:pt x="2959" y="281"/>
                    <a:pt x="2803" y="205"/>
                    <a:pt x="2636" y="205"/>
                  </a:cubicBezTo>
                  <a:cubicBezTo>
                    <a:pt x="2536" y="205"/>
                    <a:pt x="2432" y="232"/>
                    <a:pt x="2328" y="284"/>
                  </a:cubicBezTo>
                  <a:cubicBezTo>
                    <a:pt x="2189" y="371"/>
                    <a:pt x="2050" y="409"/>
                    <a:pt x="1913" y="409"/>
                  </a:cubicBezTo>
                  <a:cubicBezTo>
                    <a:pt x="1736" y="409"/>
                    <a:pt x="1561" y="346"/>
                    <a:pt x="1393" y="245"/>
                  </a:cubicBezTo>
                  <a:cubicBezTo>
                    <a:pt x="1214" y="125"/>
                    <a:pt x="1015" y="125"/>
                    <a:pt x="816" y="85"/>
                  </a:cubicBezTo>
                  <a:cubicBezTo>
                    <a:pt x="674" y="31"/>
                    <a:pt x="544" y="0"/>
                    <a:pt x="41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37" name="Google Shape;6941;p9">
              <a:extLst>
                <a:ext uri="{FF2B5EF4-FFF2-40B4-BE49-F238E27FC236}">
                  <a16:creationId xmlns:a16="http://schemas.microsoft.com/office/drawing/2014/main" id="{890E9967-7CC7-46C0-8171-F3D2889730B6}"/>
                </a:ext>
              </a:extLst>
            </p:cNvPr>
            <p:cNvSpPr/>
            <p:nvPr/>
          </p:nvSpPr>
          <p:spPr>
            <a:xfrm>
              <a:off x="4713375" y="3956000"/>
              <a:ext cx="63675" cy="33625"/>
            </a:xfrm>
            <a:custGeom>
              <a:avLst/>
              <a:gdLst/>
              <a:ahLst/>
              <a:cxnLst/>
              <a:rect l="l" t="t" r="r" b="b"/>
              <a:pathLst>
                <a:path w="2547" h="1345" extrusionOk="0">
                  <a:moveTo>
                    <a:pt x="857" y="0"/>
                  </a:moveTo>
                  <a:cubicBezTo>
                    <a:pt x="770" y="0"/>
                    <a:pt x="671" y="31"/>
                    <a:pt x="577" y="83"/>
                  </a:cubicBezTo>
                  <a:cubicBezTo>
                    <a:pt x="577" y="341"/>
                    <a:pt x="557" y="441"/>
                    <a:pt x="378" y="500"/>
                  </a:cubicBezTo>
                  <a:cubicBezTo>
                    <a:pt x="0" y="1097"/>
                    <a:pt x="0" y="1097"/>
                    <a:pt x="557" y="1197"/>
                  </a:cubicBezTo>
                  <a:cubicBezTo>
                    <a:pt x="803" y="1197"/>
                    <a:pt x="1044" y="1156"/>
                    <a:pt x="1276" y="1156"/>
                  </a:cubicBezTo>
                  <a:cubicBezTo>
                    <a:pt x="1474" y="1156"/>
                    <a:pt x="1666" y="1186"/>
                    <a:pt x="1850" y="1296"/>
                  </a:cubicBezTo>
                  <a:cubicBezTo>
                    <a:pt x="1903" y="1329"/>
                    <a:pt x="1961" y="1345"/>
                    <a:pt x="2018" y="1345"/>
                  </a:cubicBezTo>
                  <a:cubicBezTo>
                    <a:pt x="2133" y="1345"/>
                    <a:pt x="2248" y="1283"/>
                    <a:pt x="2328" y="1177"/>
                  </a:cubicBezTo>
                  <a:cubicBezTo>
                    <a:pt x="2049" y="819"/>
                    <a:pt x="2546" y="679"/>
                    <a:pt x="2526" y="381"/>
                  </a:cubicBezTo>
                  <a:cubicBezTo>
                    <a:pt x="2447" y="202"/>
                    <a:pt x="2308" y="182"/>
                    <a:pt x="2129" y="182"/>
                  </a:cubicBezTo>
                  <a:cubicBezTo>
                    <a:pt x="1930" y="266"/>
                    <a:pt x="1732" y="349"/>
                    <a:pt x="1542" y="349"/>
                  </a:cubicBezTo>
                  <a:cubicBezTo>
                    <a:pt x="1370" y="349"/>
                    <a:pt x="1206" y="281"/>
                    <a:pt x="1054" y="83"/>
                  </a:cubicBezTo>
                  <a:cubicBezTo>
                    <a:pt x="1007" y="26"/>
                    <a:pt x="937" y="0"/>
                    <a:pt x="8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38" name="Google Shape;6942;p9">
              <a:extLst>
                <a:ext uri="{FF2B5EF4-FFF2-40B4-BE49-F238E27FC236}">
                  <a16:creationId xmlns:a16="http://schemas.microsoft.com/office/drawing/2014/main" id="{49B3259F-D0DD-45D6-ACF8-902C68C452AC}"/>
                </a:ext>
              </a:extLst>
            </p:cNvPr>
            <p:cNvSpPr/>
            <p:nvPr/>
          </p:nvSpPr>
          <p:spPr>
            <a:xfrm>
              <a:off x="4629825" y="3974625"/>
              <a:ext cx="97500" cy="28700"/>
            </a:xfrm>
            <a:custGeom>
              <a:avLst/>
              <a:gdLst/>
              <a:ahLst/>
              <a:cxnLst/>
              <a:rect l="l" t="t" r="r" b="b"/>
              <a:pathLst>
                <a:path w="3900" h="1148" extrusionOk="0">
                  <a:moveTo>
                    <a:pt x="459" y="0"/>
                  </a:moveTo>
                  <a:cubicBezTo>
                    <a:pt x="282" y="0"/>
                    <a:pt x="120" y="76"/>
                    <a:pt x="0" y="352"/>
                  </a:cubicBezTo>
                  <a:cubicBezTo>
                    <a:pt x="107" y="559"/>
                    <a:pt x="247" y="612"/>
                    <a:pt x="397" y="612"/>
                  </a:cubicBezTo>
                  <a:cubicBezTo>
                    <a:pt x="556" y="612"/>
                    <a:pt x="727" y="551"/>
                    <a:pt x="881" y="551"/>
                  </a:cubicBezTo>
                  <a:cubicBezTo>
                    <a:pt x="957" y="551"/>
                    <a:pt x="1030" y="566"/>
                    <a:pt x="1094" y="611"/>
                  </a:cubicBezTo>
                  <a:cubicBezTo>
                    <a:pt x="1731" y="790"/>
                    <a:pt x="2447" y="730"/>
                    <a:pt x="3044" y="1148"/>
                  </a:cubicBezTo>
                  <a:cubicBezTo>
                    <a:pt x="3303" y="1131"/>
                    <a:pt x="3518" y="978"/>
                    <a:pt x="3779" y="978"/>
                  </a:cubicBezTo>
                  <a:cubicBezTo>
                    <a:pt x="3818" y="978"/>
                    <a:pt x="3858" y="981"/>
                    <a:pt x="3899" y="989"/>
                  </a:cubicBezTo>
                  <a:cubicBezTo>
                    <a:pt x="3601" y="710"/>
                    <a:pt x="3103" y="810"/>
                    <a:pt x="2845" y="491"/>
                  </a:cubicBezTo>
                  <a:cubicBezTo>
                    <a:pt x="2791" y="416"/>
                    <a:pt x="2737" y="381"/>
                    <a:pt x="2677" y="381"/>
                  </a:cubicBezTo>
                  <a:cubicBezTo>
                    <a:pt x="2626" y="381"/>
                    <a:pt x="2570" y="406"/>
                    <a:pt x="2507" y="452"/>
                  </a:cubicBezTo>
                  <a:cubicBezTo>
                    <a:pt x="2460" y="450"/>
                    <a:pt x="2414" y="449"/>
                    <a:pt x="2367" y="449"/>
                  </a:cubicBezTo>
                  <a:cubicBezTo>
                    <a:pt x="2260" y="449"/>
                    <a:pt x="2153" y="453"/>
                    <a:pt x="2047" y="453"/>
                  </a:cubicBezTo>
                  <a:cubicBezTo>
                    <a:pt x="1703" y="453"/>
                    <a:pt x="1370" y="417"/>
                    <a:pt x="1094" y="113"/>
                  </a:cubicBezTo>
                  <a:cubicBezTo>
                    <a:pt x="891" y="103"/>
                    <a:pt x="665" y="0"/>
                    <a:pt x="4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39" name="Google Shape;6943;p9">
              <a:extLst>
                <a:ext uri="{FF2B5EF4-FFF2-40B4-BE49-F238E27FC236}">
                  <a16:creationId xmlns:a16="http://schemas.microsoft.com/office/drawing/2014/main" id="{8EC36709-79D5-47DF-8127-0EF3ED67ABA6}"/>
                </a:ext>
              </a:extLst>
            </p:cNvPr>
            <p:cNvSpPr/>
            <p:nvPr/>
          </p:nvSpPr>
          <p:spPr>
            <a:xfrm>
              <a:off x="4761600" y="4008275"/>
              <a:ext cx="67175" cy="23900"/>
            </a:xfrm>
            <a:custGeom>
              <a:avLst/>
              <a:gdLst/>
              <a:ahLst/>
              <a:cxnLst/>
              <a:rect l="l" t="t" r="r" b="b"/>
              <a:pathLst>
                <a:path w="2687" h="956" extrusionOk="0">
                  <a:moveTo>
                    <a:pt x="621" y="0"/>
                  </a:moveTo>
                  <a:cubicBezTo>
                    <a:pt x="607" y="0"/>
                    <a:pt x="592" y="0"/>
                    <a:pt x="578" y="1"/>
                  </a:cubicBezTo>
                  <a:cubicBezTo>
                    <a:pt x="299" y="100"/>
                    <a:pt x="1" y="200"/>
                    <a:pt x="100" y="578"/>
                  </a:cubicBezTo>
                  <a:cubicBezTo>
                    <a:pt x="120" y="677"/>
                    <a:pt x="180" y="757"/>
                    <a:pt x="279" y="796"/>
                  </a:cubicBezTo>
                  <a:cubicBezTo>
                    <a:pt x="627" y="906"/>
                    <a:pt x="985" y="921"/>
                    <a:pt x="1343" y="921"/>
                  </a:cubicBezTo>
                  <a:cubicBezTo>
                    <a:pt x="1478" y="921"/>
                    <a:pt x="1612" y="919"/>
                    <a:pt x="1746" y="919"/>
                  </a:cubicBezTo>
                  <a:cubicBezTo>
                    <a:pt x="1969" y="919"/>
                    <a:pt x="2190" y="925"/>
                    <a:pt x="2408" y="956"/>
                  </a:cubicBezTo>
                  <a:cubicBezTo>
                    <a:pt x="2467" y="956"/>
                    <a:pt x="2507" y="916"/>
                    <a:pt x="2567" y="916"/>
                  </a:cubicBezTo>
                  <a:cubicBezTo>
                    <a:pt x="2607" y="896"/>
                    <a:pt x="2646" y="876"/>
                    <a:pt x="2686" y="856"/>
                  </a:cubicBezTo>
                  <a:cubicBezTo>
                    <a:pt x="2686" y="757"/>
                    <a:pt x="2666" y="598"/>
                    <a:pt x="2547" y="578"/>
                  </a:cubicBezTo>
                  <a:cubicBezTo>
                    <a:pt x="1884" y="461"/>
                    <a:pt x="1317" y="0"/>
                    <a:pt x="6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40" name="Google Shape;6944;p9">
              <a:extLst>
                <a:ext uri="{FF2B5EF4-FFF2-40B4-BE49-F238E27FC236}">
                  <a16:creationId xmlns:a16="http://schemas.microsoft.com/office/drawing/2014/main" id="{EC719469-42D6-49D2-8013-5E7A6ED4643A}"/>
                </a:ext>
              </a:extLst>
            </p:cNvPr>
            <p:cNvSpPr/>
            <p:nvPr/>
          </p:nvSpPr>
          <p:spPr>
            <a:xfrm>
              <a:off x="4758625" y="3968000"/>
              <a:ext cx="52725" cy="27375"/>
            </a:xfrm>
            <a:custGeom>
              <a:avLst/>
              <a:gdLst/>
              <a:ahLst/>
              <a:cxnLst/>
              <a:rect l="l" t="t" r="r" b="b"/>
              <a:pathLst>
                <a:path w="2109" h="1095" extrusionOk="0">
                  <a:moveTo>
                    <a:pt x="677" y="20"/>
                  </a:moveTo>
                  <a:cubicBezTo>
                    <a:pt x="597" y="100"/>
                    <a:pt x="498" y="160"/>
                    <a:pt x="398" y="219"/>
                  </a:cubicBezTo>
                  <a:cubicBezTo>
                    <a:pt x="0" y="557"/>
                    <a:pt x="0" y="557"/>
                    <a:pt x="518" y="756"/>
                  </a:cubicBezTo>
                  <a:lnTo>
                    <a:pt x="597" y="776"/>
                  </a:lnTo>
                  <a:lnTo>
                    <a:pt x="677" y="776"/>
                  </a:lnTo>
                  <a:cubicBezTo>
                    <a:pt x="876" y="816"/>
                    <a:pt x="1035" y="975"/>
                    <a:pt x="1273" y="995"/>
                  </a:cubicBezTo>
                  <a:cubicBezTo>
                    <a:pt x="1319" y="972"/>
                    <a:pt x="1364" y="963"/>
                    <a:pt x="1409" y="963"/>
                  </a:cubicBezTo>
                  <a:cubicBezTo>
                    <a:pt x="1522" y="963"/>
                    <a:pt x="1632" y="1024"/>
                    <a:pt x="1731" y="1095"/>
                  </a:cubicBezTo>
                  <a:cubicBezTo>
                    <a:pt x="1890" y="995"/>
                    <a:pt x="1890" y="876"/>
                    <a:pt x="1910" y="717"/>
                  </a:cubicBezTo>
                  <a:cubicBezTo>
                    <a:pt x="1930" y="597"/>
                    <a:pt x="2109" y="438"/>
                    <a:pt x="1890" y="359"/>
                  </a:cubicBezTo>
                  <a:cubicBezTo>
                    <a:pt x="1532" y="0"/>
                    <a:pt x="1094" y="60"/>
                    <a:pt x="677" y="2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41" name="Google Shape;6945;p9">
              <a:extLst>
                <a:ext uri="{FF2B5EF4-FFF2-40B4-BE49-F238E27FC236}">
                  <a16:creationId xmlns:a16="http://schemas.microsoft.com/office/drawing/2014/main" id="{11A73DD4-2EE6-4211-A589-E2E13C2444DE}"/>
                </a:ext>
              </a:extLst>
            </p:cNvPr>
            <p:cNvSpPr/>
            <p:nvPr/>
          </p:nvSpPr>
          <p:spPr>
            <a:xfrm>
              <a:off x="4847650" y="4005075"/>
              <a:ext cx="38800" cy="22350"/>
            </a:xfrm>
            <a:custGeom>
              <a:avLst/>
              <a:gdLst/>
              <a:ahLst/>
              <a:cxnLst/>
              <a:rect l="l" t="t" r="r" b="b"/>
              <a:pathLst>
                <a:path w="1552" h="894" extrusionOk="0">
                  <a:moveTo>
                    <a:pt x="910" y="1"/>
                  </a:moveTo>
                  <a:cubicBezTo>
                    <a:pt x="880" y="1"/>
                    <a:pt x="849" y="3"/>
                    <a:pt x="816" y="9"/>
                  </a:cubicBezTo>
                  <a:cubicBezTo>
                    <a:pt x="557" y="89"/>
                    <a:pt x="299" y="89"/>
                    <a:pt x="139" y="328"/>
                  </a:cubicBezTo>
                  <a:cubicBezTo>
                    <a:pt x="119" y="367"/>
                    <a:pt x="119" y="407"/>
                    <a:pt x="100" y="427"/>
                  </a:cubicBezTo>
                  <a:cubicBezTo>
                    <a:pt x="0" y="706"/>
                    <a:pt x="40" y="885"/>
                    <a:pt x="358" y="885"/>
                  </a:cubicBezTo>
                  <a:cubicBezTo>
                    <a:pt x="458" y="891"/>
                    <a:pt x="555" y="894"/>
                    <a:pt x="651" y="894"/>
                  </a:cubicBezTo>
                  <a:cubicBezTo>
                    <a:pt x="844" y="894"/>
                    <a:pt x="1035" y="885"/>
                    <a:pt x="1233" y="885"/>
                  </a:cubicBezTo>
                  <a:cubicBezTo>
                    <a:pt x="1313" y="885"/>
                    <a:pt x="1393" y="825"/>
                    <a:pt x="1432" y="765"/>
                  </a:cubicBezTo>
                  <a:cubicBezTo>
                    <a:pt x="1552" y="387"/>
                    <a:pt x="1413" y="169"/>
                    <a:pt x="1094" y="9"/>
                  </a:cubicBezTo>
                  <a:cubicBezTo>
                    <a:pt x="1028" y="9"/>
                    <a:pt x="970" y="1"/>
                    <a:pt x="91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42" name="Google Shape;6946;p9">
              <a:extLst>
                <a:ext uri="{FF2B5EF4-FFF2-40B4-BE49-F238E27FC236}">
                  <a16:creationId xmlns:a16="http://schemas.microsoft.com/office/drawing/2014/main" id="{66B2A519-34FE-41C9-B3F0-BCA2BF0D74E6}"/>
                </a:ext>
              </a:extLst>
            </p:cNvPr>
            <p:cNvSpPr/>
            <p:nvPr/>
          </p:nvSpPr>
          <p:spPr>
            <a:xfrm>
              <a:off x="4843175" y="4015750"/>
              <a:ext cx="37325" cy="27600"/>
            </a:xfrm>
            <a:custGeom>
              <a:avLst/>
              <a:gdLst/>
              <a:ahLst/>
              <a:cxnLst/>
              <a:rect l="l" t="t" r="r" b="b"/>
              <a:pathLst>
                <a:path w="1493" h="1104" extrusionOk="0">
                  <a:moveTo>
                    <a:pt x="279" y="0"/>
                  </a:moveTo>
                  <a:lnTo>
                    <a:pt x="279" y="0"/>
                  </a:lnTo>
                  <a:cubicBezTo>
                    <a:pt x="0" y="378"/>
                    <a:pt x="40" y="557"/>
                    <a:pt x="537" y="597"/>
                  </a:cubicBezTo>
                  <a:cubicBezTo>
                    <a:pt x="915" y="597"/>
                    <a:pt x="716" y="776"/>
                    <a:pt x="617" y="895"/>
                  </a:cubicBezTo>
                  <a:cubicBezTo>
                    <a:pt x="728" y="1040"/>
                    <a:pt x="858" y="1104"/>
                    <a:pt x="997" y="1104"/>
                  </a:cubicBezTo>
                  <a:cubicBezTo>
                    <a:pt x="1106" y="1104"/>
                    <a:pt x="1219" y="1065"/>
                    <a:pt x="1333" y="995"/>
                  </a:cubicBezTo>
                  <a:cubicBezTo>
                    <a:pt x="1492" y="796"/>
                    <a:pt x="1492" y="597"/>
                    <a:pt x="1333" y="398"/>
                  </a:cubicBezTo>
                  <a:cubicBezTo>
                    <a:pt x="1321" y="251"/>
                    <a:pt x="1286" y="187"/>
                    <a:pt x="1210" y="187"/>
                  </a:cubicBezTo>
                  <a:cubicBezTo>
                    <a:pt x="1163" y="187"/>
                    <a:pt x="1099" y="213"/>
                    <a:pt x="1015" y="259"/>
                  </a:cubicBezTo>
                  <a:cubicBezTo>
                    <a:pt x="876" y="346"/>
                    <a:pt x="737" y="410"/>
                    <a:pt x="616" y="410"/>
                  </a:cubicBezTo>
                  <a:cubicBezTo>
                    <a:pt x="460" y="410"/>
                    <a:pt x="335" y="303"/>
                    <a:pt x="2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43" name="Google Shape;6947;p9">
              <a:extLst>
                <a:ext uri="{FF2B5EF4-FFF2-40B4-BE49-F238E27FC236}">
                  <a16:creationId xmlns:a16="http://schemas.microsoft.com/office/drawing/2014/main" id="{B6D6008B-BE03-4AA1-9D14-B1DC65AAA122}"/>
                </a:ext>
              </a:extLst>
            </p:cNvPr>
            <p:cNvSpPr/>
            <p:nvPr/>
          </p:nvSpPr>
          <p:spPr>
            <a:xfrm>
              <a:off x="4833225" y="3989050"/>
              <a:ext cx="34325" cy="25225"/>
            </a:xfrm>
            <a:custGeom>
              <a:avLst/>
              <a:gdLst/>
              <a:ahLst/>
              <a:cxnLst/>
              <a:rect l="l" t="t" r="r" b="b"/>
              <a:pathLst>
                <a:path w="1373" h="1009" extrusionOk="0">
                  <a:moveTo>
                    <a:pt x="441" y="1"/>
                  </a:moveTo>
                  <a:cubicBezTo>
                    <a:pt x="327" y="1"/>
                    <a:pt x="213" y="14"/>
                    <a:pt x="100" y="14"/>
                  </a:cubicBezTo>
                  <a:cubicBezTo>
                    <a:pt x="40" y="34"/>
                    <a:pt x="20" y="54"/>
                    <a:pt x="0" y="74"/>
                  </a:cubicBezTo>
                  <a:cubicBezTo>
                    <a:pt x="40" y="292"/>
                    <a:pt x="617" y="173"/>
                    <a:pt x="338" y="591"/>
                  </a:cubicBezTo>
                  <a:lnTo>
                    <a:pt x="716" y="969"/>
                  </a:lnTo>
                  <a:cubicBezTo>
                    <a:pt x="935" y="929"/>
                    <a:pt x="1214" y="1008"/>
                    <a:pt x="1373" y="750"/>
                  </a:cubicBezTo>
                  <a:cubicBezTo>
                    <a:pt x="1114" y="531"/>
                    <a:pt x="995" y="173"/>
                    <a:pt x="696" y="34"/>
                  </a:cubicBezTo>
                  <a:cubicBezTo>
                    <a:pt x="611" y="8"/>
                    <a:pt x="526" y="1"/>
                    <a:pt x="44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44" name="Google Shape;6948;p9">
              <a:extLst>
                <a:ext uri="{FF2B5EF4-FFF2-40B4-BE49-F238E27FC236}">
                  <a16:creationId xmlns:a16="http://schemas.microsoft.com/office/drawing/2014/main" id="{A2956FCD-DCFB-4F72-93FF-F7173AAA0F91}"/>
                </a:ext>
              </a:extLst>
            </p:cNvPr>
            <p:cNvSpPr/>
            <p:nvPr/>
          </p:nvSpPr>
          <p:spPr>
            <a:xfrm>
              <a:off x="4836200" y="4041200"/>
              <a:ext cx="46275" cy="16975"/>
            </a:xfrm>
            <a:custGeom>
              <a:avLst/>
              <a:gdLst/>
              <a:ahLst/>
              <a:cxnLst/>
              <a:rect l="l" t="t" r="r" b="b"/>
              <a:pathLst>
                <a:path w="1851" h="679" extrusionOk="0">
                  <a:moveTo>
                    <a:pt x="1189" y="0"/>
                  </a:moveTo>
                  <a:cubicBezTo>
                    <a:pt x="987" y="0"/>
                    <a:pt x="778" y="47"/>
                    <a:pt x="577" y="56"/>
                  </a:cubicBezTo>
                  <a:cubicBezTo>
                    <a:pt x="478" y="315"/>
                    <a:pt x="219" y="196"/>
                    <a:pt x="20" y="255"/>
                  </a:cubicBezTo>
                  <a:cubicBezTo>
                    <a:pt x="1" y="375"/>
                    <a:pt x="20" y="454"/>
                    <a:pt x="100" y="534"/>
                  </a:cubicBezTo>
                  <a:cubicBezTo>
                    <a:pt x="359" y="633"/>
                    <a:pt x="627" y="678"/>
                    <a:pt x="896" y="678"/>
                  </a:cubicBezTo>
                  <a:cubicBezTo>
                    <a:pt x="1164" y="678"/>
                    <a:pt x="1433" y="633"/>
                    <a:pt x="1691" y="554"/>
                  </a:cubicBezTo>
                  <a:cubicBezTo>
                    <a:pt x="1771" y="514"/>
                    <a:pt x="1811" y="434"/>
                    <a:pt x="1851" y="335"/>
                  </a:cubicBezTo>
                  <a:cubicBezTo>
                    <a:pt x="1657" y="66"/>
                    <a:pt x="1428" y="0"/>
                    <a:pt x="11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45" name="Google Shape;6949;p9">
              <a:extLst>
                <a:ext uri="{FF2B5EF4-FFF2-40B4-BE49-F238E27FC236}">
                  <a16:creationId xmlns:a16="http://schemas.microsoft.com/office/drawing/2014/main" id="{BBCAD637-A795-44CA-955A-05DBD0644AB2}"/>
                </a:ext>
              </a:extLst>
            </p:cNvPr>
            <p:cNvSpPr/>
            <p:nvPr/>
          </p:nvSpPr>
          <p:spPr>
            <a:xfrm>
              <a:off x="4851125" y="4035800"/>
              <a:ext cx="42300" cy="13725"/>
            </a:xfrm>
            <a:custGeom>
              <a:avLst/>
              <a:gdLst/>
              <a:ahLst/>
              <a:cxnLst/>
              <a:rect l="l" t="t" r="r" b="b"/>
              <a:pathLst>
                <a:path w="1692" h="549" extrusionOk="0">
                  <a:moveTo>
                    <a:pt x="1288" y="0"/>
                  </a:moveTo>
                  <a:cubicBezTo>
                    <a:pt x="1204" y="0"/>
                    <a:pt x="1129" y="31"/>
                    <a:pt x="1055" y="93"/>
                  </a:cubicBezTo>
                  <a:cubicBezTo>
                    <a:pt x="796" y="73"/>
                    <a:pt x="557" y="73"/>
                    <a:pt x="299" y="73"/>
                  </a:cubicBezTo>
                  <a:cubicBezTo>
                    <a:pt x="160" y="93"/>
                    <a:pt x="0" y="73"/>
                    <a:pt x="0" y="272"/>
                  </a:cubicBezTo>
                  <a:cubicBezTo>
                    <a:pt x="398" y="392"/>
                    <a:pt x="856" y="292"/>
                    <a:pt x="1214" y="491"/>
                  </a:cubicBezTo>
                  <a:cubicBezTo>
                    <a:pt x="1280" y="529"/>
                    <a:pt x="1341" y="549"/>
                    <a:pt x="1402" y="549"/>
                  </a:cubicBezTo>
                  <a:cubicBezTo>
                    <a:pt x="1470" y="549"/>
                    <a:pt x="1538" y="524"/>
                    <a:pt x="1612" y="471"/>
                  </a:cubicBezTo>
                  <a:cubicBezTo>
                    <a:pt x="1691" y="272"/>
                    <a:pt x="1651" y="133"/>
                    <a:pt x="1453" y="34"/>
                  </a:cubicBezTo>
                  <a:cubicBezTo>
                    <a:pt x="1393" y="11"/>
                    <a:pt x="1339" y="0"/>
                    <a:pt x="128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46" name="Google Shape;6950;p9">
              <a:extLst>
                <a:ext uri="{FF2B5EF4-FFF2-40B4-BE49-F238E27FC236}">
                  <a16:creationId xmlns:a16="http://schemas.microsoft.com/office/drawing/2014/main" id="{269EB89A-F153-4D22-9C92-B98D8F74B300}"/>
                </a:ext>
              </a:extLst>
            </p:cNvPr>
            <p:cNvSpPr/>
            <p:nvPr/>
          </p:nvSpPr>
          <p:spPr>
            <a:xfrm>
              <a:off x="4754150" y="4007725"/>
              <a:ext cx="21900" cy="16775"/>
            </a:xfrm>
            <a:custGeom>
              <a:avLst/>
              <a:gdLst/>
              <a:ahLst/>
              <a:cxnLst/>
              <a:rect l="l" t="t" r="r" b="b"/>
              <a:pathLst>
                <a:path w="876" h="671" extrusionOk="0">
                  <a:moveTo>
                    <a:pt x="726" y="0"/>
                  </a:moveTo>
                  <a:cubicBezTo>
                    <a:pt x="473" y="0"/>
                    <a:pt x="254" y="182"/>
                    <a:pt x="20" y="182"/>
                  </a:cubicBezTo>
                  <a:cubicBezTo>
                    <a:pt x="20" y="281"/>
                    <a:pt x="0" y="361"/>
                    <a:pt x="0" y="421"/>
                  </a:cubicBezTo>
                  <a:cubicBezTo>
                    <a:pt x="54" y="604"/>
                    <a:pt x="138" y="671"/>
                    <a:pt x="238" y="671"/>
                  </a:cubicBezTo>
                  <a:cubicBezTo>
                    <a:pt x="322" y="671"/>
                    <a:pt x="417" y="624"/>
                    <a:pt x="518" y="560"/>
                  </a:cubicBezTo>
                  <a:cubicBezTo>
                    <a:pt x="498" y="281"/>
                    <a:pt x="776" y="202"/>
                    <a:pt x="876" y="23"/>
                  </a:cubicBezTo>
                  <a:cubicBezTo>
                    <a:pt x="824" y="7"/>
                    <a:pt x="774" y="0"/>
                    <a:pt x="72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47" name="Google Shape;6951;p9">
              <a:extLst>
                <a:ext uri="{FF2B5EF4-FFF2-40B4-BE49-F238E27FC236}">
                  <a16:creationId xmlns:a16="http://schemas.microsoft.com/office/drawing/2014/main" id="{3C63494A-CAA7-4916-B25A-ADF8E7BF2C83}"/>
                </a:ext>
              </a:extLst>
            </p:cNvPr>
            <p:cNvSpPr/>
            <p:nvPr/>
          </p:nvSpPr>
          <p:spPr>
            <a:xfrm>
              <a:off x="4775525" y="3983250"/>
              <a:ext cx="18925" cy="11775"/>
            </a:xfrm>
            <a:custGeom>
              <a:avLst/>
              <a:gdLst/>
              <a:ahLst/>
              <a:cxnLst/>
              <a:rect l="l" t="t" r="r" b="b"/>
              <a:pathLst>
                <a:path w="757" h="471" extrusionOk="0">
                  <a:moveTo>
                    <a:pt x="229" y="0"/>
                  </a:moveTo>
                  <a:cubicBezTo>
                    <a:pt x="165" y="0"/>
                    <a:pt x="92" y="39"/>
                    <a:pt x="1" y="146"/>
                  </a:cubicBezTo>
                  <a:cubicBezTo>
                    <a:pt x="65" y="428"/>
                    <a:pt x="227" y="471"/>
                    <a:pt x="415" y="471"/>
                  </a:cubicBezTo>
                  <a:cubicBezTo>
                    <a:pt x="497" y="471"/>
                    <a:pt x="583" y="463"/>
                    <a:pt x="668" y="463"/>
                  </a:cubicBezTo>
                  <a:cubicBezTo>
                    <a:pt x="691" y="463"/>
                    <a:pt x="714" y="463"/>
                    <a:pt x="737" y="465"/>
                  </a:cubicBezTo>
                  <a:cubicBezTo>
                    <a:pt x="737" y="465"/>
                    <a:pt x="757" y="465"/>
                    <a:pt x="757" y="405"/>
                  </a:cubicBezTo>
                  <a:cubicBezTo>
                    <a:pt x="757" y="365"/>
                    <a:pt x="737" y="345"/>
                    <a:pt x="697" y="306"/>
                  </a:cubicBezTo>
                  <a:cubicBezTo>
                    <a:pt x="508" y="291"/>
                    <a:pt x="404" y="0"/>
                    <a:pt x="22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48" name="Google Shape;6952;p9">
              <a:extLst>
                <a:ext uri="{FF2B5EF4-FFF2-40B4-BE49-F238E27FC236}">
                  <a16:creationId xmlns:a16="http://schemas.microsoft.com/office/drawing/2014/main" id="{7F85FB28-2A02-4754-AC29-0D7260B53F0C}"/>
                </a:ext>
              </a:extLst>
            </p:cNvPr>
            <p:cNvSpPr/>
            <p:nvPr/>
          </p:nvSpPr>
          <p:spPr>
            <a:xfrm>
              <a:off x="4816300" y="4028675"/>
              <a:ext cx="12975" cy="20600"/>
            </a:xfrm>
            <a:custGeom>
              <a:avLst/>
              <a:gdLst/>
              <a:ahLst/>
              <a:cxnLst/>
              <a:rect l="l" t="t" r="r" b="b"/>
              <a:pathLst>
                <a:path w="519" h="824" extrusionOk="0">
                  <a:moveTo>
                    <a:pt x="359" y="0"/>
                  </a:moveTo>
                  <a:cubicBezTo>
                    <a:pt x="61" y="219"/>
                    <a:pt x="1" y="458"/>
                    <a:pt x="220" y="756"/>
                  </a:cubicBezTo>
                  <a:cubicBezTo>
                    <a:pt x="279" y="801"/>
                    <a:pt x="339" y="823"/>
                    <a:pt x="399" y="823"/>
                  </a:cubicBezTo>
                  <a:cubicBezTo>
                    <a:pt x="419" y="823"/>
                    <a:pt x="439" y="821"/>
                    <a:pt x="458" y="816"/>
                  </a:cubicBezTo>
                  <a:cubicBezTo>
                    <a:pt x="478" y="776"/>
                    <a:pt x="498" y="736"/>
                    <a:pt x="518" y="717"/>
                  </a:cubicBezTo>
                  <a:cubicBezTo>
                    <a:pt x="518" y="478"/>
                    <a:pt x="498" y="259"/>
                    <a:pt x="498" y="40"/>
                  </a:cubicBezTo>
                  <a:cubicBezTo>
                    <a:pt x="458" y="0"/>
                    <a:pt x="399" y="0"/>
                    <a:pt x="3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49" name="Google Shape;6953;p9">
              <a:extLst>
                <a:ext uri="{FF2B5EF4-FFF2-40B4-BE49-F238E27FC236}">
                  <a16:creationId xmlns:a16="http://schemas.microsoft.com/office/drawing/2014/main" id="{B3D1074B-DDDA-49FB-A218-619278421686}"/>
                </a:ext>
              </a:extLst>
            </p:cNvPr>
            <p:cNvSpPr/>
            <p:nvPr/>
          </p:nvSpPr>
          <p:spPr>
            <a:xfrm>
              <a:off x="4792925" y="3987400"/>
              <a:ext cx="9975" cy="9725"/>
            </a:xfrm>
            <a:custGeom>
              <a:avLst/>
              <a:gdLst/>
              <a:ahLst/>
              <a:cxnLst/>
              <a:rect l="l" t="t" r="r" b="b"/>
              <a:pathLst>
                <a:path w="399" h="389" extrusionOk="0">
                  <a:moveTo>
                    <a:pt x="206" y="0"/>
                  </a:moveTo>
                  <a:cubicBezTo>
                    <a:pt x="153" y="0"/>
                    <a:pt x="87" y="40"/>
                    <a:pt x="1" y="140"/>
                  </a:cubicBezTo>
                  <a:cubicBezTo>
                    <a:pt x="1" y="199"/>
                    <a:pt x="21" y="239"/>
                    <a:pt x="21" y="299"/>
                  </a:cubicBezTo>
                  <a:cubicBezTo>
                    <a:pt x="101" y="312"/>
                    <a:pt x="182" y="389"/>
                    <a:pt x="268" y="389"/>
                  </a:cubicBezTo>
                  <a:cubicBezTo>
                    <a:pt x="310" y="389"/>
                    <a:pt x="353" y="371"/>
                    <a:pt x="399" y="319"/>
                  </a:cubicBezTo>
                  <a:cubicBezTo>
                    <a:pt x="359" y="159"/>
                    <a:pt x="310" y="0"/>
                    <a:pt x="2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50" name="Google Shape;6954;p9">
              <a:extLst>
                <a:ext uri="{FF2B5EF4-FFF2-40B4-BE49-F238E27FC236}">
                  <a16:creationId xmlns:a16="http://schemas.microsoft.com/office/drawing/2014/main" id="{26C5D21A-18D4-4D42-9FE3-6846ADEE9F44}"/>
                </a:ext>
              </a:extLst>
            </p:cNvPr>
            <p:cNvSpPr/>
            <p:nvPr/>
          </p:nvSpPr>
          <p:spPr>
            <a:xfrm>
              <a:off x="4727300" y="3990875"/>
              <a:ext cx="10950" cy="11900"/>
            </a:xfrm>
            <a:custGeom>
              <a:avLst/>
              <a:gdLst/>
              <a:ahLst/>
              <a:cxnLst/>
              <a:rect l="l" t="t" r="r" b="b"/>
              <a:pathLst>
                <a:path w="438" h="476" extrusionOk="0">
                  <a:moveTo>
                    <a:pt x="179" y="1"/>
                  </a:moveTo>
                  <a:cubicBezTo>
                    <a:pt x="179" y="160"/>
                    <a:pt x="159" y="279"/>
                    <a:pt x="0" y="359"/>
                  </a:cubicBezTo>
                  <a:cubicBezTo>
                    <a:pt x="54" y="426"/>
                    <a:pt x="126" y="475"/>
                    <a:pt x="192" y="475"/>
                  </a:cubicBezTo>
                  <a:cubicBezTo>
                    <a:pt x="223" y="475"/>
                    <a:pt x="253" y="464"/>
                    <a:pt x="279" y="438"/>
                  </a:cubicBezTo>
                  <a:cubicBezTo>
                    <a:pt x="438" y="259"/>
                    <a:pt x="358" y="100"/>
                    <a:pt x="1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51" name="Google Shape;6955;p9">
              <a:extLst>
                <a:ext uri="{FF2B5EF4-FFF2-40B4-BE49-F238E27FC236}">
                  <a16:creationId xmlns:a16="http://schemas.microsoft.com/office/drawing/2014/main" id="{3897C735-1DCE-40FD-834F-5A84FBCF831A}"/>
                </a:ext>
              </a:extLst>
            </p:cNvPr>
            <p:cNvSpPr/>
            <p:nvPr/>
          </p:nvSpPr>
          <p:spPr>
            <a:xfrm>
              <a:off x="4828250" y="4045575"/>
              <a:ext cx="9975" cy="8050"/>
            </a:xfrm>
            <a:custGeom>
              <a:avLst/>
              <a:gdLst/>
              <a:ahLst/>
              <a:cxnLst/>
              <a:rect l="l" t="t" r="r" b="b"/>
              <a:pathLst>
                <a:path w="399" h="322" extrusionOk="0">
                  <a:moveTo>
                    <a:pt x="40" y="1"/>
                  </a:moveTo>
                  <a:lnTo>
                    <a:pt x="0" y="80"/>
                  </a:lnTo>
                  <a:cubicBezTo>
                    <a:pt x="24" y="256"/>
                    <a:pt x="88" y="321"/>
                    <a:pt x="178" y="321"/>
                  </a:cubicBezTo>
                  <a:cubicBezTo>
                    <a:pt x="241" y="321"/>
                    <a:pt x="316" y="289"/>
                    <a:pt x="398" y="239"/>
                  </a:cubicBezTo>
                  <a:cubicBezTo>
                    <a:pt x="378" y="180"/>
                    <a:pt x="338" y="140"/>
                    <a:pt x="338" y="80"/>
                  </a:cubicBezTo>
                  <a:cubicBezTo>
                    <a:pt x="239" y="80"/>
                    <a:pt x="140" y="60"/>
                    <a:pt x="4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52" name="Google Shape;6956;p9">
              <a:extLst>
                <a:ext uri="{FF2B5EF4-FFF2-40B4-BE49-F238E27FC236}">
                  <a16:creationId xmlns:a16="http://schemas.microsoft.com/office/drawing/2014/main" id="{B6AB7133-B795-4EA8-9F10-A42430BD84EB}"/>
                </a:ext>
              </a:extLst>
            </p:cNvPr>
            <p:cNvSpPr/>
            <p:nvPr/>
          </p:nvSpPr>
          <p:spPr>
            <a:xfrm>
              <a:off x="4714850" y="4010450"/>
              <a:ext cx="4000" cy="2325"/>
            </a:xfrm>
            <a:custGeom>
              <a:avLst/>
              <a:gdLst/>
              <a:ahLst/>
              <a:cxnLst/>
              <a:rect l="l" t="t" r="r" b="b"/>
              <a:pathLst>
                <a:path w="160" h="93" extrusionOk="0">
                  <a:moveTo>
                    <a:pt x="69" y="1"/>
                  </a:moveTo>
                  <a:cubicBezTo>
                    <a:pt x="42" y="1"/>
                    <a:pt x="22" y="30"/>
                    <a:pt x="1" y="93"/>
                  </a:cubicBezTo>
                  <a:lnTo>
                    <a:pt x="80" y="93"/>
                  </a:lnTo>
                  <a:lnTo>
                    <a:pt x="160" y="73"/>
                  </a:lnTo>
                  <a:cubicBezTo>
                    <a:pt x="122" y="25"/>
                    <a:pt x="93" y="1"/>
                    <a:pt x="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53" name="Google Shape;6957;p9">
              <a:extLst>
                <a:ext uri="{FF2B5EF4-FFF2-40B4-BE49-F238E27FC236}">
                  <a16:creationId xmlns:a16="http://schemas.microsoft.com/office/drawing/2014/main" id="{18F5E89A-E5C2-4D47-A32B-5E5C473CE26F}"/>
                </a:ext>
              </a:extLst>
            </p:cNvPr>
            <p:cNvSpPr/>
            <p:nvPr/>
          </p:nvSpPr>
          <p:spPr>
            <a:xfrm>
              <a:off x="4165825" y="4050925"/>
              <a:ext cx="42625" cy="18550"/>
            </a:xfrm>
            <a:custGeom>
              <a:avLst/>
              <a:gdLst/>
              <a:ahLst/>
              <a:cxnLst/>
              <a:rect l="l" t="t" r="r" b="b"/>
              <a:pathLst>
                <a:path w="1705" h="742" extrusionOk="0">
                  <a:moveTo>
                    <a:pt x="1468" y="0"/>
                  </a:moveTo>
                  <a:cubicBezTo>
                    <a:pt x="1446" y="0"/>
                    <a:pt x="1421" y="2"/>
                    <a:pt x="1393" y="6"/>
                  </a:cubicBezTo>
                  <a:cubicBezTo>
                    <a:pt x="895" y="105"/>
                    <a:pt x="458" y="304"/>
                    <a:pt x="0" y="563"/>
                  </a:cubicBezTo>
                  <a:cubicBezTo>
                    <a:pt x="40" y="602"/>
                    <a:pt x="40" y="682"/>
                    <a:pt x="60" y="742"/>
                  </a:cubicBezTo>
                  <a:cubicBezTo>
                    <a:pt x="358" y="682"/>
                    <a:pt x="637" y="642"/>
                    <a:pt x="895" y="582"/>
                  </a:cubicBezTo>
                  <a:cubicBezTo>
                    <a:pt x="1174" y="582"/>
                    <a:pt x="1452" y="543"/>
                    <a:pt x="1651" y="344"/>
                  </a:cubicBezTo>
                  <a:cubicBezTo>
                    <a:pt x="1669" y="180"/>
                    <a:pt x="1704" y="0"/>
                    <a:pt x="146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54" name="Google Shape;6958;p9">
              <a:extLst>
                <a:ext uri="{FF2B5EF4-FFF2-40B4-BE49-F238E27FC236}">
                  <a16:creationId xmlns:a16="http://schemas.microsoft.com/office/drawing/2014/main" id="{8629DDA9-A376-4753-802F-CFC641AA3CB0}"/>
                </a:ext>
              </a:extLst>
            </p:cNvPr>
            <p:cNvSpPr/>
            <p:nvPr/>
          </p:nvSpPr>
          <p:spPr>
            <a:xfrm>
              <a:off x="4183950" y="4055400"/>
              <a:ext cx="35600" cy="17300"/>
            </a:xfrm>
            <a:custGeom>
              <a:avLst/>
              <a:gdLst/>
              <a:ahLst/>
              <a:cxnLst/>
              <a:rect l="l" t="t" r="r" b="b"/>
              <a:pathLst>
                <a:path w="1424" h="692" extrusionOk="0">
                  <a:moveTo>
                    <a:pt x="1120" y="0"/>
                  </a:moveTo>
                  <a:cubicBezTo>
                    <a:pt x="1023" y="0"/>
                    <a:pt x="969" y="116"/>
                    <a:pt x="887" y="185"/>
                  </a:cubicBezTo>
                  <a:cubicBezTo>
                    <a:pt x="628" y="185"/>
                    <a:pt x="409" y="284"/>
                    <a:pt x="210" y="403"/>
                  </a:cubicBezTo>
                  <a:cubicBezTo>
                    <a:pt x="192" y="492"/>
                    <a:pt x="1" y="691"/>
                    <a:pt x="171" y="691"/>
                  </a:cubicBezTo>
                  <a:cubicBezTo>
                    <a:pt x="191" y="691"/>
                    <a:pt x="218" y="688"/>
                    <a:pt x="250" y="682"/>
                  </a:cubicBezTo>
                  <a:cubicBezTo>
                    <a:pt x="648" y="602"/>
                    <a:pt x="1026" y="384"/>
                    <a:pt x="1424" y="244"/>
                  </a:cubicBezTo>
                  <a:lnTo>
                    <a:pt x="1284" y="85"/>
                  </a:lnTo>
                  <a:cubicBezTo>
                    <a:pt x="1217" y="23"/>
                    <a:pt x="1164" y="0"/>
                    <a:pt x="11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55" name="Google Shape;6959;p9">
              <a:extLst>
                <a:ext uri="{FF2B5EF4-FFF2-40B4-BE49-F238E27FC236}">
                  <a16:creationId xmlns:a16="http://schemas.microsoft.com/office/drawing/2014/main" id="{364DF58D-8E9C-446D-94B2-3B0DBA891A49}"/>
                </a:ext>
              </a:extLst>
            </p:cNvPr>
            <p:cNvSpPr/>
            <p:nvPr/>
          </p:nvSpPr>
          <p:spPr>
            <a:xfrm>
              <a:off x="4612400" y="4017225"/>
              <a:ext cx="154700" cy="43300"/>
            </a:xfrm>
            <a:custGeom>
              <a:avLst/>
              <a:gdLst/>
              <a:ahLst/>
              <a:cxnLst/>
              <a:rect l="l" t="t" r="r" b="b"/>
              <a:pathLst>
                <a:path w="6188" h="1732" extrusionOk="0">
                  <a:moveTo>
                    <a:pt x="5471" y="1"/>
                  </a:moveTo>
                  <a:cubicBezTo>
                    <a:pt x="5392" y="21"/>
                    <a:pt x="5332" y="61"/>
                    <a:pt x="5253" y="100"/>
                  </a:cubicBezTo>
                  <a:cubicBezTo>
                    <a:pt x="5034" y="140"/>
                    <a:pt x="4795" y="200"/>
                    <a:pt x="4576" y="220"/>
                  </a:cubicBezTo>
                  <a:cubicBezTo>
                    <a:pt x="3184" y="419"/>
                    <a:pt x="1891" y="995"/>
                    <a:pt x="518" y="1194"/>
                  </a:cubicBezTo>
                  <a:cubicBezTo>
                    <a:pt x="379" y="1254"/>
                    <a:pt x="200" y="1334"/>
                    <a:pt x="21" y="1413"/>
                  </a:cubicBezTo>
                  <a:cubicBezTo>
                    <a:pt x="1" y="1652"/>
                    <a:pt x="220" y="1692"/>
                    <a:pt x="399" y="1732"/>
                  </a:cubicBezTo>
                  <a:cubicBezTo>
                    <a:pt x="1294" y="1652"/>
                    <a:pt x="2209" y="1533"/>
                    <a:pt x="3084" y="1254"/>
                  </a:cubicBezTo>
                  <a:cubicBezTo>
                    <a:pt x="3383" y="1194"/>
                    <a:pt x="3661" y="1095"/>
                    <a:pt x="3960" y="1015"/>
                  </a:cubicBezTo>
                  <a:cubicBezTo>
                    <a:pt x="4059" y="995"/>
                    <a:pt x="4139" y="956"/>
                    <a:pt x="4198" y="936"/>
                  </a:cubicBezTo>
                  <a:cubicBezTo>
                    <a:pt x="4536" y="836"/>
                    <a:pt x="4875" y="896"/>
                    <a:pt x="5193" y="797"/>
                  </a:cubicBezTo>
                  <a:cubicBezTo>
                    <a:pt x="5531" y="618"/>
                    <a:pt x="6048" y="896"/>
                    <a:pt x="6188" y="339"/>
                  </a:cubicBezTo>
                  <a:lnTo>
                    <a:pt x="6188" y="140"/>
                  </a:lnTo>
                  <a:cubicBezTo>
                    <a:pt x="6113" y="155"/>
                    <a:pt x="6045" y="167"/>
                    <a:pt x="5979" y="167"/>
                  </a:cubicBezTo>
                  <a:cubicBezTo>
                    <a:pt x="5870" y="167"/>
                    <a:pt x="5770" y="133"/>
                    <a:pt x="5670" y="21"/>
                  </a:cubicBezTo>
                  <a:cubicBezTo>
                    <a:pt x="5631" y="21"/>
                    <a:pt x="5571" y="21"/>
                    <a:pt x="5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56" name="Google Shape;6960;p9">
              <a:extLst>
                <a:ext uri="{FF2B5EF4-FFF2-40B4-BE49-F238E27FC236}">
                  <a16:creationId xmlns:a16="http://schemas.microsoft.com/office/drawing/2014/main" id="{434D0E52-6F6E-4C2B-B133-BABD069776D6}"/>
                </a:ext>
              </a:extLst>
            </p:cNvPr>
            <p:cNvSpPr/>
            <p:nvPr/>
          </p:nvSpPr>
          <p:spPr>
            <a:xfrm>
              <a:off x="4744700" y="4017600"/>
              <a:ext cx="6000" cy="2650"/>
            </a:xfrm>
            <a:custGeom>
              <a:avLst/>
              <a:gdLst/>
              <a:ahLst/>
              <a:cxnLst/>
              <a:rect l="l" t="t" r="r" b="b"/>
              <a:pathLst>
                <a:path w="240" h="106" extrusionOk="0">
                  <a:moveTo>
                    <a:pt x="190" y="1"/>
                  </a:moveTo>
                  <a:cubicBezTo>
                    <a:pt x="113" y="1"/>
                    <a:pt x="50" y="39"/>
                    <a:pt x="0" y="105"/>
                  </a:cubicBezTo>
                  <a:cubicBezTo>
                    <a:pt x="80" y="85"/>
                    <a:pt x="159" y="26"/>
                    <a:pt x="239" y="6"/>
                  </a:cubicBezTo>
                  <a:cubicBezTo>
                    <a:pt x="222" y="2"/>
                    <a:pt x="205" y="1"/>
                    <a:pt x="19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57" name="Google Shape;6961;p9">
              <a:extLst>
                <a:ext uri="{FF2B5EF4-FFF2-40B4-BE49-F238E27FC236}">
                  <a16:creationId xmlns:a16="http://schemas.microsoft.com/office/drawing/2014/main" id="{26740763-1DAC-446D-8AD1-F56BC38D300C}"/>
                </a:ext>
              </a:extLst>
            </p:cNvPr>
            <p:cNvSpPr/>
            <p:nvPr/>
          </p:nvSpPr>
          <p:spPr>
            <a:xfrm>
              <a:off x="4397075" y="4025200"/>
              <a:ext cx="14450" cy="4500"/>
            </a:xfrm>
            <a:custGeom>
              <a:avLst/>
              <a:gdLst/>
              <a:ahLst/>
              <a:cxnLst/>
              <a:rect l="l" t="t" r="r" b="b"/>
              <a:pathLst>
                <a:path w="578" h="180" extrusionOk="0">
                  <a:moveTo>
                    <a:pt x="577" y="0"/>
                  </a:moveTo>
                  <a:cubicBezTo>
                    <a:pt x="378" y="0"/>
                    <a:pt x="179" y="20"/>
                    <a:pt x="0" y="139"/>
                  </a:cubicBezTo>
                  <a:cubicBezTo>
                    <a:pt x="92" y="162"/>
                    <a:pt x="177" y="179"/>
                    <a:pt x="256" y="179"/>
                  </a:cubicBezTo>
                  <a:cubicBezTo>
                    <a:pt x="383" y="179"/>
                    <a:pt x="491" y="135"/>
                    <a:pt x="57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58" name="Google Shape;6962;p9">
              <a:extLst>
                <a:ext uri="{FF2B5EF4-FFF2-40B4-BE49-F238E27FC236}">
                  <a16:creationId xmlns:a16="http://schemas.microsoft.com/office/drawing/2014/main" id="{910BCB4C-9A88-4788-94CE-2AC4934A8810}"/>
                </a:ext>
              </a:extLst>
            </p:cNvPr>
            <p:cNvSpPr/>
            <p:nvPr/>
          </p:nvSpPr>
          <p:spPr>
            <a:xfrm>
              <a:off x="4412500" y="4023075"/>
              <a:ext cx="4975" cy="2150"/>
            </a:xfrm>
            <a:custGeom>
              <a:avLst/>
              <a:gdLst/>
              <a:ahLst/>
              <a:cxnLst/>
              <a:rect l="l" t="t" r="r" b="b"/>
              <a:pathLst>
                <a:path w="199" h="86" extrusionOk="0">
                  <a:moveTo>
                    <a:pt x="85" y="1"/>
                  </a:moveTo>
                  <a:cubicBezTo>
                    <a:pt x="50" y="1"/>
                    <a:pt x="20" y="25"/>
                    <a:pt x="0" y="85"/>
                  </a:cubicBezTo>
                  <a:cubicBezTo>
                    <a:pt x="40" y="85"/>
                    <a:pt x="119" y="85"/>
                    <a:pt x="199" y="65"/>
                  </a:cubicBezTo>
                  <a:cubicBezTo>
                    <a:pt x="159" y="25"/>
                    <a:pt x="119" y="1"/>
                    <a:pt x="8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59" name="Google Shape;6963;p9">
              <a:extLst>
                <a:ext uri="{FF2B5EF4-FFF2-40B4-BE49-F238E27FC236}">
                  <a16:creationId xmlns:a16="http://schemas.microsoft.com/office/drawing/2014/main" id="{3A51C8A9-B368-4210-A4E8-6D0DA38DF05A}"/>
                </a:ext>
              </a:extLst>
            </p:cNvPr>
            <p:cNvSpPr/>
            <p:nvPr/>
          </p:nvSpPr>
          <p:spPr>
            <a:xfrm>
              <a:off x="4326450" y="4090550"/>
              <a:ext cx="156675" cy="41100"/>
            </a:xfrm>
            <a:custGeom>
              <a:avLst/>
              <a:gdLst/>
              <a:ahLst/>
              <a:cxnLst/>
              <a:rect l="l" t="t" r="r" b="b"/>
              <a:pathLst>
                <a:path w="6267" h="1644" extrusionOk="0">
                  <a:moveTo>
                    <a:pt x="6077" y="0"/>
                  </a:moveTo>
                  <a:cubicBezTo>
                    <a:pt x="6017" y="0"/>
                    <a:pt x="5946" y="26"/>
                    <a:pt x="5869" y="72"/>
                  </a:cubicBezTo>
                  <a:cubicBezTo>
                    <a:pt x="5153" y="211"/>
                    <a:pt x="4457" y="370"/>
                    <a:pt x="3760" y="609"/>
                  </a:cubicBezTo>
                  <a:cubicBezTo>
                    <a:pt x="3641" y="708"/>
                    <a:pt x="3482" y="668"/>
                    <a:pt x="3362" y="748"/>
                  </a:cubicBezTo>
                  <a:cubicBezTo>
                    <a:pt x="3203" y="748"/>
                    <a:pt x="3044" y="768"/>
                    <a:pt x="2885" y="788"/>
                  </a:cubicBezTo>
                  <a:cubicBezTo>
                    <a:pt x="2805" y="847"/>
                    <a:pt x="2746" y="887"/>
                    <a:pt x="2666" y="927"/>
                  </a:cubicBezTo>
                  <a:cubicBezTo>
                    <a:pt x="2427" y="947"/>
                    <a:pt x="2209" y="947"/>
                    <a:pt x="1990" y="967"/>
                  </a:cubicBezTo>
                  <a:cubicBezTo>
                    <a:pt x="1950" y="1027"/>
                    <a:pt x="1870" y="1066"/>
                    <a:pt x="1791" y="1086"/>
                  </a:cubicBezTo>
                  <a:cubicBezTo>
                    <a:pt x="1751" y="1086"/>
                    <a:pt x="1691" y="1086"/>
                    <a:pt x="1652" y="1126"/>
                  </a:cubicBezTo>
                  <a:cubicBezTo>
                    <a:pt x="1572" y="1166"/>
                    <a:pt x="1493" y="1245"/>
                    <a:pt x="1393" y="1245"/>
                  </a:cubicBezTo>
                  <a:cubicBezTo>
                    <a:pt x="1174" y="1265"/>
                    <a:pt x="975" y="1285"/>
                    <a:pt x="756" y="1325"/>
                  </a:cubicBezTo>
                  <a:cubicBezTo>
                    <a:pt x="677" y="1365"/>
                    <a:pt x="617" y="1385"/>
                    <a:pt x="558" y="1444"/>
                  </a:cubicBezTo>
                  <a:cubicBezTo>
                    <a:pt x="398" y="1424"/>
                    <a:pt x="219" y="1424"/>
                    <a:pt x="60" y="1424"/>
                  </a:cubicBezTo>
                  <a:lnTo>
                    <a:pt x="80" y="1464"/>
                  </a:lnTo>
                  <a:lnTo>
                    <a:pt x="20" y="1524"/>
                  </a:lnTo>
                  <a:cubicBezTo>
                    <a:pt x="1" y="1544"/>
                    <a:pt x="20" y="1583"/>
                    <a:pt x="80" y="1623"/>
                  </a:cubicBezTo>
                  <a:cubicBezTo>
                    <a:pt x="214" y="1637"/>
                    <a:pt x="343" y="1644"/>
                    <a:pt x="469" y="1644"/>
                  </a:cubicBezTo>
                  <a:cubicBezTo>
                    <a:pt x="700" y="1644"/>
                    <a:pt x="923" y="1622"/>
                    <a:pt x="1154" y="1583"/>
                  </a:cubicBezTo>
                  <a:cubicBezTo>
                    <a:pt x="1194" y="1554"/>
                    <a:pt x="1235" y="1542"/>
                    <a:pt x="1277" y="1542"/>
                  </a:cubicBezTo>
                  <a:cubicBezTo>
                    <a:pt x="1402" y="1542"/>
                    <a:pt x="1532" y="1643"/>
                    <a:pt x="1652" y="1643"/>
                  </a:cubicBezTo>
                  <a:cubicBezTo>
                    <a:pt x="1711" y="1603"/>
                    <a:pt x="1771" y="1603"/>
                    <a:pt x="1831" y="1583"/>
                  </a:cubicBezTo>
                  <a:cubicBezTo>
                    <a:pt x="2010" y="1504"/>
                    <a:pt x="2169" y="1484"/>
                    <a:pt x="2328" y="1464"/>
                  </a:cubicBezTo>
                  <a:cubicBezTo>
                    <a:pt x="2408" y="1464"/>
                    <a:pt x="2467" y="1444"/>
                    <a:pt x="2527" y="1404"/>
                  </a:cubicBezTo>
                  <a:cubicBezTo>
                    <a:pt x="2666" y="1365"/>
                    <a:pt x="2805" y="1345"/>
                    <a:pt x="2925" y="1305"/>
                  </a:cubicBezTo>
                  <a:cubicBezTo>
                    <a:pt x="3044" y="1305"/>
                    <a:pt x="3144" y="1285"/>
                    <a:pt x="3243" y="1245"/>
                  </a:cubicBezTo>
                  <a:cubicBezTo>
                    <a:pt x="3313" y="1196"/>
                    <a:pt x="3377" y="1181"/>
                    <a:pt x="3444" y="1181"/>
                  </a:cubicBezTo>
                  <a:cubicBezTo>
                    <a:pt x="3512" y="1181"/>
                    <a:pt x="3581" y="1196"/>
                    <a:pt x="3661" y="1206"/>
                  </a:cubicBezTo>
                  <a:cubicBezTo>
                    <a:pt x="4536" y="887"/>
                    <a:pt x="5531" y="907"/>
                    <a:pt x="6267" y="211"/>
                  </a:cubicBezTo>
                  <a:cubicBezTo>
                    <a:pt x="6242" y="64"/>
                    <a:pt x="6173" y="0"/>
                    <a:pt x="607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60" name="Google Shape;6964;p9">
              <a:extLst>
                <a:ext uri="{FF2B5EF4-FFF2-40B4-BE49-F238E27FC236}">
                  <a16:creationId xmlns:a16="http://schemas.microsoft.com/office/drawing/2014/main" id="{E2AE78E0-550A-4192-A36D-7C580974E268}"/>
                </a:ext>
              </a:extLst>
            </p:cNvPr>
            <p:cNvSpPr/>
            <p:nvPr/>
          </p:nvSpPr>
          <p:spPr>
            <a:xfrm>
              <a:off x="4410500" y="4104750"/>
              <a:ext cx="9975" cy="3575"/>
            </a:xfrm>
            <a:custGeom>
              <a:avLst/>
              <a:gdLst/>
              <a:ahLst/>
              <a:cxnLst/>
              <a:rect l="l" t="t" r="r" b="b"/>
              <a:pathLst>
                <a:path w="399" h="143" extrusionOk="0">
                  <a:moveTo>
                    <a:pt x="40" y="1"/>
                  </a:moveTo>
                  <a:cubicBezTo>
                    <a:pt x="40" y="61"/>
                    <a:pt x="20" y="81"/>
                    <a:pt x="0" y="120"/>
                  </a:cubicBezTo>
                  <a:cubicBezTo>
                    <a:pt x="47" y="134"/>
                    <a:pt x="95" y="142"/>
                    <a:pt x="143" y="142"/>
                  </a:cubicBezTo>
                  <a:cubicBezTo>
                    <a:pt x="239" y="142"/>
                    <a:pt x="332" y="107"/>
                    <a:pt x="39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61" name="Google Shape;6965;p9">
              <a:extLst>
                <a:ext uri="{FF2B5EF4-FFF2-40B4-BE49-F238E27FC236}">
                  <a16:creationId xmlns:a16="http://schemas.microsoft.com/office/drawing/2014/main" id="{E20DB60D-9685-4743-8794-454302291E17}"/>
                </a:ext>
              </a:extLst>
            </p:cNvPr>
            <p:cNvSpPr/>
            <p:nvPr/>
          </p:nvSpPr>
          <p:spPr>
            <a:xfrm>
              <a:off x="4340875" y="4122675"/>
              <a:ext cx="5000" cy="3500"/>
            </a:xfrm>
            <a:custGeom>
              <a:avLst/>
              <a:gdLst/>
              <a:ahLst/>
              <a:cxnLst/>
              <a:rect l="l" t="t" r="r" b="b"/>
              <a:pathLst>
                <a:path w="200" h="140" extrusionOk="0">
                  <a:moveTo>
                    <a:pt x="199" y="0"/>
                  </a:moveTo>
                  <a:lnTo>
                    <a:pt x="199" y="0"/>
                  </a:lnTo>
                  <a:cubicBezTo>
                    <a:pt x="120" y="60"/>
                    <a:pt x="80" y="80"/>
                    <a:pt x="0" y="139"/>
                  </a:cubicBezTo>
                  <a:cubicBezTo>
                    <a:pt x="80" y="100"/>
                    <a:pt x="140" y="60"/>
                    <a:pt x="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62" name="Google Shape;6966;p9">
              <a:extLst>
                <a:ext uri="{FF2B5EF4-FFF2-40B4-BE49-F238E27FC236}">
                  <a16:creationId xmlns:a16="http://schemas.microsoft.com/office/drawing/2014/main" id="{CAC6F383-F0A7-4215-B84D-1A49B366B241}"/>
                </a:ext>
              </a:extLst>
            </p:cNvPr>
            <p:cNvSpPr/>
            <p:nvPr/>
          </p:nvSpPr>
          <p:spPr>
            <a:xfrm>
              <a:off x="4393100" y="4109725"/>
              <a:ext cx="5475" cy="3025"/>
            </a:xfrm>
            <a:custGeom>
              <a:avLst/>
              <a:gdLst/>
              <a:ahLst/>
              <a:cxnLst/>
              <a:rect l="l" t="t" r="r" b="b"/>
              <a:pathLst>
                <a:path w="219" h="121" extrusionOk="0">
                  <a:moveTo>
                    <a:pt x="219" y="1"/>
                  </a:moveTo>
                  <a:cubicBezTo>
                    <a:pt x="139" y="61"/>
                    <a:pt x="80" y="80"/>
                    <a:pt x="0" y="120"/>
                  </a:cubicBezTo>
                  <a:cubicBezTo>
                    <a:pt x="80" y="80"/>
                    <a:pt x="139" y="61"/>
                    <a:pt x="2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63" name="Google Shape;6967;p9">
              <a:extLst>
                <a:ext uri="{FF2B5EF4-FFF2-40B4-BE49-F238E27FC236}">
                  <a16:creationId xmlns:a16="http://schemas.microsoft.com/office/drawing/2014/main" id="{68EB76F0-2043-42CB-B690-E43134C671DC}"/>
                </a:ext>
              </a:extLst>
            </p:cNvPr>
            <p:cNvSpPr/>
            <p:nvPr/>
          </p:nvSpPr>
          <p:spPr>
            <a:xfrm>
              <a:off x="4361750" y="4117700"/>
              <a:ext cx="6500" cy="3500"/>
            </a:xfrm>
            <a:custGeom>
              <a:avLst/>
              <a:gdLst/>
              <a:ahLst/>
              <a:cxnLst/>
              <a:rect l="l" t="t" r="r" b="b"/>
              <a:pathLst>
                <a:path w="260" h="140" extrusionOk="0">
                  <a:moveTo>
                    <a:pt x="260" y="0"/>
                  </a:moveTo>
                  <a:cubicBezTo>
                    <a:pt x="180" y="60"/>
                    <a:pt x="81" y="100"/>
                    <a:pt x="1" y="139"/>
                  </a:cubicBezTo>
                  <a:cubicBezTo>
                    <a:pt x="140" y="139"/>
                    <a:pt x="200" y="100"/>
                    <a:pt x="2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64" name="Google Shape;6968;p9">
              <a:extLst>
                <a:ext uri="{FF2B5EF4-FFF2-40B4-BE49-F238E27FC236}">
                  <a16:creationId xmlns:a16="http://schemas.microsoft.com/office/drawing/2014/main" id="{C1DD5AA7-CE64-4736-B6E9-B902CBF5F5C3}"/>
                </a:ext>
              </a:extLst>
            </p:cNvPr>
            <p:cNvSpPr/>
            <p:nvPr/>
          </p:nvSpPr>
          <p:spPr>
            <a:xfrm>
              <a:off x="4371700" y="4114200"/>
              <a:ext cx="5000" cy="3025"/>
            </a:xfrm>
            <a:custGeom>
              <a:avLst/>
              <a:gdLst/>
              <a:ahLst/>
              <a:cxnLst/>
              <a:rect l="l" t="t" r="r" b="b"/>
              <a:pathLst>
                <a:path w="200" h="121" extrusionOk="0">
                  <a:moveTo>
                    <a:pt x="200" y="1"/>
                  </a:moveTo>
                  <a:lnTo>
                    <a:pt x="200" y="1"/>
                  </a:lnTo>
                  <a:cubicBezTo>
                    <a:pt x="140" y="41"/>
                    <a:pt x="60" y="61"/>
                    <a:pt x="1" y="120"/>
                  </a:cubicBezTo>
                  <a:cubicBezTo>
                    <a:pt x="60" y="100"/>
                    <a:pt x="140" y="41"/>
                    <a:pt x="2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65" name="Google Shape;6969;p9">
              <a:extLst>
                <a:ext uri="{FF2B5EF4-FFF2-40B4-BE49-F238E27FC236}">
                  <a16:creationId xmlns:a16="http://schemas.microsoft.com/office/drawing/2014/main" id="{8968FCD0-7EB8-4ADF-B7D3-1EDAB4F29D34}"/>
                </a:ext>
              </a:extLst>
            </p:cNvPr>
            <p:cNvSpPr/>
            <p:nvPr/>
          </p:nvSpPr>
          <p:spPr>
            <a:xfrm>
              <a:off x="4280700" y="4141350"/>
              <a:ext cx="39800" cy="16925"/>
            </a:xfrm>
            <a:custGeom>
              <a:avLst/>
              <a:gdLst/>
              <a:ahLst/>
              <a:cxnLst/>
              <a:rect l="l" t="t" r="r" b="b"/>
              <a:pathLst>
                <a:path w="1592" h="677" extrusionOk="0">
                  <a:moveTo>
                    <a:pt x="1060" y="1"/>
                  </a:moveTo>
                  <a:cubicBezTo>
                    <a:pt x="980" y="1"/>
                    <a:pt x="904" y="41"/>
                    <a:pt x="836" y="108"/>
                  </a:cubicBezTo>
                  <a:cubicBezTo>
                    <a:pt x="717" y="128"/>
                    <a:pt x="617" y="128"/>
                    <a:pt x="498" y="148"/>
                  </a:cubicBezTo>
                  <a:cubicBezTo>
                    <a:pt x="438" y="208"/>
                    <a:pt x="359" y="248"/>
                    <a:pt x="299" y="268"/>
                  </a:cubicBezTo>
                  <a:cubicBezTo>
                    <a:pt x="179" y="268"/>
                    <a:pt x="100" y="307"/>
                    <a:pt x="0" y="327"/>
                  </a:cubicBezTo>
                  <a:lnTo>
                    <a:pt x="0" y="467"/>
                  </a:lnTo>
                  <a:cubicBezTo>
                    <a:pt x="187" y="639"/>
                    <a:pt x="395" y="677"/>
                    <a:pt x="601" y="677"/>
                  </a:cubicBezTo>
                  <a:cubicBezTo>
                    <a:pt x="680" y="677"/>
                    <a:pt x="759" y="671"/>
                    <a:pt x="836" y="665"/>
                  </a:cubicBezTo>
                  <a:cubicBezTo>
                    <a:pt x="916" y="646"/>
                    <a:pt x="1015" y="626"/>
                    <a:pt x="1095" y="606"/>
                  </a:cubicBezTo>
                  <a:cubicBezTo>
                    <a:pt x="1154" y="566"/>
                    <a:pt x="1234" y="526"/>
                    <a:pt x="1313" y="506"/>
                  </a:cubicBezTo>
                  <a:cubicBezTo>
                    <a:pt x="1433" y="447"/>
                    <a:pt x="1532" y="367"/>
                    <a:pt x="1592" y="248"/>
                  </a:cubicBezTo>
                  <a:cubicBezTo>
                    <a:pt x="1541" y="43"/>
                    <a:pt x="1402" y="29"/>
                    <a:pt x="1250" y="29"/>
                  </a:cubicBezTo>
                  <a:cubicBezTo>
                    <a:pt x="1225" y="29"/>
                    <a:pt x="1200" y="29"/>
                    <a:pt x="1174" y="29"/>
                  </a:cubicBezTo>
                  <a:cubicBezTo>
                    <a:pt x="1136" y="10"/>
                    <a:pt x="1098" y="1"/>
                    <a:pt x="10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66" name="Google Shape;6970;p9">
              <a:extLst>
                <a:ext uri="{FF2B5EF4-FFF2-40B4-BE49-F238E27FC236}">
                  <a16:creationId xmlns:a16="http://schemas.microsoft.com/office/drawing/2014/main" id="{D81DF4A5-2EE1-4CCF-A350-CAD0E40B6F48}"/>
                </a:ext>
              </a:extLst>
            </p:cNvPr>
            <p:cNvSpPr/>
            <p:nvPr/>
          </p:nvSpPr>
          <p:spPr>
            <a:xfrm>
              <a:off x="4291650" y="4131375"/>
              <a:ext cx="18900" cy="10575"/>
            </a:xfrm>
            <a:custGeom>
              <a:avLst/>
              <a:gdLst/>
              <a:ahLst/>
              <a:cxnLst/>
              <a:rect l="l" t="t" r="r" b="b"/>
              <a:pathLst>
                <a:path w="756" h="423" extrusionOk="0">
                  <a:moveTo>
                    <a:pt x="353" y="1"/>
                  </a:moveTo>
                  <a:cubicBezTo>
                    <a:pt x="199" y="1"/>
                    <a:pt x="59" y="34"/>
                    <a:pt x="20" y="229"/>
                  </a:cubicBezTo>
                  <a:cubicBezTo>
                    <a:pt x="0" y="408"/>
                    <a:pt x="279" y="348"/>
                    <a:pt x="418" y="408"/>
                  </a:cubicBezTo>
                  <a:cubicBezTo>
                    <a:pt x="467" y="415"/>
                    <a:pt x="514" y="422"/>
                    <a:pt x="557" y="422"/>
                  </a:cubicBezTo>
                  <a:cubicBezTo>
                    <a:pt x="637" y="422"/>
                    <a:pt x="705" y="399"/>
                    <a:pt x="756" y="309"/>
                  </a:cubicBezTo>
                  <a:lnTo>
                    <a:pt x="597" y="10"/>
                  </a:lnTo>
                  <a:cubicBezTo>
                    <a:pt x="521" y="10"/>
                    <a:pt x="435" y="1"/>
                    <a:pt x="3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67" name="Google Shape;6971;p9">
              <a:extLst>
                <a:ext uri="{FF2B5EF4-FFF2-40B4-BE49-F238E27FC236}">
                  <a16:creationId xmlns:a16="http://schemas.microsoft.com/office/drawing/2014/main" id="{22B05F67-1047-4098-AFCC-62ED15C24688}"/>
                </a:ext>
              </a:extLst>
            </p:cNvPr>
            <p:cNvSpPr/>
            <p:nvPr/>
          </p:nvSpPr>
          <p:spPr>
            <a:xfrm>
              <a:off x="4302075" y="4138575"/>
              <a:ext cx="10475" cy="4000"/>
            </a:xfrm>
            <a:custGeom>
              <a:avLst/>
              <a:gdLst/>
              <a:ahLst/>
              <a:cxnLst/>
              <a:rect l="l" t="t" r="r" b="b"/>
              <a:pathLst>
                <a:path w="419" h="160" extrusionOk="0">
                  <a:moveTo>
                    <a:pt x="319" y="1"/>
                  </a:moveTo>
                  <a:cubicBezTo>
                    <a:pt x="200" y="40"/>
                    <a:pt x="100" y="60"/>
                    <a:pt x="1" y="80"/>
                  </a:cubicBezTo>
                  <a:lnTo>
                    <a:pt x="1" y="160"/>
                  </a:lnTo>
                  <a:lnTo>
                    <a:pt x="359" y="160"/>
                  </a:lnTo>
                  <a:cubicBezTo>
                    <a:pt x="419" y="140"/>
                    <a:pt x="419" y="120"/>
                    <a:pt x="399" y="40"/>
                  </a:cubicBezTo>
                  <a:cubicBezTo>
                    <a:pt x="379" y="40"/>
                    <a:pt x="359" y="21"/>
                    <a:pt x="3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68" name="Google Shape;6972;p9">
              <a:extLst>
                <a:ext uri="{FF2B5EF4-FFF2-40B4-BE49-F238E27FC236}">
                  <a16:creationId xmlns:a16="http://schemas.microsoft.com/office/drawing/2014/main" id="{0681922E-5265-47C4-A710-5FAD3C3E2D22}"/>
                </a:ext>
              </a:extLst>
            </p:cNvPr>
            <p:cNvSpPr/>
            <p:nvPr/>
          </p:nvSpPr>
          <p:spPr>
            <a:xfrm>
              <a:off x="4288650" y="4145050"/>
              <a:ext cx="5000" cy="3500"/>
            </a:xfrm>
            <a:custGeom>
              <a:avLst/>
              <a:gdLst/>
              <a:ahLst/>
              <a:cxnLst/>
              <a:rect l="l" t="t" r="r" b="b"/>
              <a:pathLst>
                <a:path w="200" h="140" extrusionOk="0">
                  <a:moveTo>
                    <a:pt x="200" y="0"/>
                  </a:moveTo>
                  <a:lnTo>
                    <a:pt x="200" y="0"/>
                  </a:lnTo>
                  <a:cubicBezTo>
                    <a:pt x="120" y="40"/>
                    <a:pt x="41" y="80"/>
                    <a:pt x="1" y="140"/>
                  </a:cubicBezTo>
                  <a:cubicBezTo>
                    <a:pt x="80" y="80"/>
                    <a:pt x="120" y="60"/>
                    <a:pt x="2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69" name="Google Shape;6973;p9">
              <a:extLst>
                <a:ext uri="{FF2B5EF4-FFF2-40B4-BE49-F238E27FC236}">
                  <a16:creationId xmlns:a16="http://schemas.microsoft.com/office/drawing/2014/main" id="{27C89993-416B-4C04-962A-C118C2A35639}"/>
                </a:ext>
              </a:extLst>
            </p:cNvPr>
            <p:cNvSpPr/>
            <p:nvPr/>
          </p:nvSpPr>
          <p:spPr>
            <a:xfrm>
              <a:off x="4587550" y="3990700"/>
              <a:ext cx="17925" cy="4675"/>
            </a:xfrm>
            <a:custGeom>
              <a:avLst/>
              <a:gdLst/>
              <a:ahLst/>
              <a:cxnLst/>
              <a:rect l="l" t="t" r="r" b="b"/>
              <a:pathLst>
                <a:path w="717" h="187" extrusionOk="0">
                  <a:moveTo>
                    <a:pt x="454" y="0"/>
                  </a:moveTo>
                  <a:cubicBezTo>
                    <a:pt x="291" y="0"/>
                    <a:pt x="129" y="25"/>
                    <a:pt x="0" y="167"/>
                  </a:cubicBezTo>
                  <a:cubicBezTo>
                    <a:pt x="179" y="167"/>
                    <a:pt x="338" y="187"/>
                    <a:pt x="517" y="187"/>
                  </a:cubicBezTo>
                  <a:cubicBezTo>
                    <a:pt x="597" y="127"/>
                    <a:pt x="657" y="67"/>
                    <a:pt x="716" y="8"/>
                  </a:cubicBezTo>
                  <a:cubicBezTo>
                    <a:pt x="632" y="8"/>
                    <a:pt x="543" y="0"/>
                    <a:pt x="4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70" name="Google Shape;6974;p9">
              <a:extLst>
                <a:ext uri="{FF2B5EF4-FFF2-40B4-BE49-F238E27FC236}">
                  <a16:creationId xmlns:a16="http://schemas.microsoft.com/office/drawing/2014/main" id="{09FA00B7-EABA-4098-84C8-4C144D55F16A}"/>
                </a:ext>
              </a:extLst>
            </p:cNvPr>
            <p:cNvSpPr/>
            <p:nvPr/>
          </p:nvSpPr>
          <p:spPr>
            <a:xfrm>
              <a:off x="4556700" y="3994500"/>
              <a:ext cx="17950" cy="5000"/>
            </a:xfrm>
            <a:custGeom>
              <a:avLst/>
              <a:gdLst/>
              <a:ahLst/>
              <a:cxnLst/>
              <a:rect l="l" t="t" r="r" b="b"/>
              <a:pathLst>
                <a:path w="718" h="200" extrusionOk="0">
                  <a:moveTo>
                    <a:pt x="389" y="1"/>
                  </a:moveTo>
                  <a:cubicBezTo>
                    <a:pt x="242" y="1"/>
                    <a:pt x="105" y="27"/>
                    <a:pt x="1" y="154"/>
                  </a:cubicBezTo>
                  <a:cubicBezTo>
                    <a:pt x="99" y="178"/>
                    <a:pt x="203" y="199"/>
                    <a:pt x="306" y="199"/>
                  </a:cubicBezTo>
                  <a:cubicBezTo>
                    <a:pt x="454" y="199"/>
                    <a:pt x="600" y="156"/>
                    <a:pt x="717" y="15"/>
                  </a:cubicBezTo>
                  <a:cubicBezTo>
                    <a:pt x="608" y="15"/>
                    <a:pt x="496" y="1"/>
                    <a:pt x="38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71" name="Google Shape;6975;p9">
              <a:extLst>
                <a:ext uri="{FF2B5EF4-FFF2-40B4-BE49-F238E27FC236}">
                  <a16:creationId xmlns:a16="http://schemas.microsoft.com/office/drawing/2014/main" id="{3609A2CF-CC1D-435B-8790-EA0390307F68}"/>
                </a:ext>
              </a:extLst>
            </p:cNvPr>
            <p:cNvSpPr/>
            <p:nvPr/>
          </p:nvSpPr>
          <p:spPr>
            <a:xfrm>
              <a:off x="4494550" y="4012750"/>
              <a:ext cx="8975" cy="3875"/>
            </a:xfrm>
            <a:custGeom>
              <a:avLst/>
              <a:gdLst/>
              <a:ahLst/>
              <a:cxnLst/>
              <a:rect l="l" t="t" r="r" b="b"/>
              <a:pathLst>
                <a:path w="359" h="155" extrusionOk="0">
                  <a:moveTo>
                    <a:pt x="358" y="1"/>
                  </a:moveTo>
                  <a:cubicBezTo>
                    <a:pt x="219" y="1"/>
                    <a:pt x="80" y="21"/>
                    <a:pt x="0" y="140"/>
                  </a:cubicBezTo>
                  <a:cubicBezTo>
                    <a:pt x="34" y="150"/>
                    <a:pt x="69" y="155"/>
                    <a:pt x="103" y="155"/>
                  </a:cubicBezTo>
                  <a:cubicBezTo>
                    <a:pt x="211" y="155"/>
                    <a:pt x="313" y="106"/>
                    <a:pt x="3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72" name="Google Shape;6976;p9">
              <a:extLst>
                <a:ext uri="{FF2B5EF4-FFF2-40B4-BE49-F238E27FC236}">
                  <a16:creationId xmlns:a16="http://schemas.microsoft.com/office/drawing/2014/main" id="{9A17A275-7081-4FDA-83E3-2AD8FE3A587C}"/>
                </a:ext>
              </a:extLst>
            </p:cNvPr>
            <p:cNvSpPr/>
            <p:nvPr/>
          </p:nvSpPr>
          <p:spPr>
            <a:xfrm>
              <a:off x="4507475" y="4008275"/>
              <a:ext cx="9475" cy="4000"/>
            </a:xfrm>
            <a:custGeom>
              <a:avLst/>
              <a:gdLst/>
              <a:ahLst/>
              <a:cxnLst/>
              <a:rect l="l" t="t" r="r" b="b"/>
              <a:pathLst>
                <a:path w="379" h="160" extrusionOk="0">
                  <a:moveTo>
                    <a:pt x="378" y="1"/>
                  </a:moveTo>
                  <a:cubicBezTo>
                    <a:pt x="219" y="1"/>
                    <a:pt x="100" y="41"/>
                    <a:pt x="1" y="160"/>
                  </a:cubicBezTo>
                  <a:cubicBezTo>
                    <a:pt x="140" y="160"/>
                    <a:pt x="299" y="160"/>
                    <a:pt x="3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73" name="Google Shape;6977;p9">
              <a:extLst>
                <a:ext uri="{FF2B5EF4-FFF2-40B4-BE49-F238E27FC236}">
                  <a16:creationId xmlns:a16="http://schemas.microsoft.com/office/drawing/2014/main" id="{23462880-84B3-4856-A125-7730C7E659A5}"/>
                </a:ext>
              </a:extLst>
            </p:cNvPr>
            <p:cNvSpPr/>
            <p:nvPr/>
          </p:nvSpPr>
          <p:spPr>
            <a:xfrm>
              <a:off x="4478125" y="4016500"/>
              <a:ext cx="4500" cy="4250"/>
            </a:xfrm>
            <a:custGeom>
              <a:avLst/>
              <a:gdLst/>
              <a:ahLst/>
              <a:cxnLst/>
              <a:rect l="l" t="t" r="r" b="b"/>
              <a:pathLst>
                <a:path w="180" h="170" extrusionOk="0">
                  <a:moveTo>
                    <a:pt x="90" y="0"/>
                  </a:moveTo>
                  <a:cubicBezTo>
                    <a:pt x="61" y="0"/>
                    <a:pt x="31" y="10"/>
                    <a:pt x="1" y="30"/>
                  </a:cubicBezTo>
                  <a:cubicBezTo>
                    <a:pt x="61" y="70"/>
                    <a:pt x="100" y="129"/>
                    <a:pt x="180" y="169"/>
                  </a:cubicBezTo>
                  <a:lnTo>
                    <a:pt x="180" y="30"/>
                  </a:lnTo>
                  <a:cubicBezTo>
                    <a:pt x="150" y="10"/>
                    <a:pt x="120" y="0"/>
                    <a:pt x="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74" name="Google Shape;6978;p9">
              <a:extLst>
                <a:ext uri="{FF2B5EF4-FFF2-40B4-BE49-F238E27FC236}">
                  <a16:creationId xmlns:a16="http://schemas.microsoft.com/office/drawing/2014/main" id="{78DB3CE6-CE08-41BC-8A84-13027D22FFA4}"/>
                </a:ext>
              </a:extLst>
            </p:cNvPr>
            <p:cNvSpPr/>
            <p:nvPr/>
          </p:nvSpPr>
          <p:spPr>
            <a:xfrm>
              <a:off x="4524875" y="4003800"/>
              <a:ext cx="5500" cy="4000"/>
            </a:xfrm>
            <a:custGeom>
              <a:avLst/>
              <a:gdLst/>
              <a:ahLst/>
              <a:cxnLst/>
              <a:rect l="l" t="t" r="r" b="b"/>
              <a:pathLst>
                <a:path w="220" h="160" extrusionOk="0">
                  <a:moveTo>
                    <a:pt x="60" y="1"/>
                  </a:moveTo>
                  <a:cubicBezTo>
                    <a:pt x="60" y="60"/>
                    <a:pt x="21" y="100"/>
                    <a:pt x="1" y="160"/>
                  </a:cubicBezTo>
                  <a:cubicBezTo>
                    <a:pt x="80" y="120"/>
                    <a:pt x="140" y="60"/>
                    <a:pt x="220" y="41"/>
                  </a:cubicBezTo>
                  <a:cubicBezTo>
                    <a:pt x="160" y="41"/>
                    <a:pt x="120" y="1"/>
                    <a:pt x="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75" name="Google Shape;6979;p9">
              <a:extLst>
                <a:ext uri="{FF2B5EF4-FFF2-40B4-BE49-F238E27FC236}">
                  <a16:creationId xmlns:a16="http://schemas.microsoft.com/office/drawing/2014/main" id="{E1C3AA17-AE39-428B-AE25-D9630BE43D4A}"/>
                </a:ext>
              </a:extLst>
            </p:cNvPr>
            <p:cNvSpPr/>
            <p:nvPr/>
          </p:nvSpPr>
          <p:spPr>
            <a:xfrm>
              <a:off x="4473150" y="4077925"/>
              <a:ext cx="61700" cy="20375"/>
            </a:xfrm>
            <a:custGeom>
              <a:avLst/>
              <a:gdLst/>
              <a:ahLst/>
              <a:cxnLst/>
              <a:rect l="l" t="t" r="r" b="b"/>
              <a:pathLst>
                <a:path w="2468" h="815" extrusionOk="0">
                  <a:moveTo>
                    <a:pt x="1957" y="0"/>
                  </a:moveTo>
                  <a:cubicBezTo>
                    <a:pt x="1752" y="0"/>
                    <a:pt x="1550" y="81"/>
                    <a:pt x="1354" y="179"/>
                  </a:cubicBezTo>
                  <a:cubicBezTo>
                    <a:pt x="1044" y="293"/>
                    <a:pt x="721" y="393"/>
                    <a:pt x="396" y="393"/>
                  </a:cubicBezTo>
                  <a:cubicBezTo>
                    <a:pt x="324" y="393"/>
                    <a:pt x="252" y="389"/>
                    <a:pt x="180" y="378"/>
                  </a:cubicBezTo>
                  <a:cubicBezTo>
                    <a:pt x="120" y="437"/>
                    <a:pt x="61" y="477"/>
                    <a:pt x="1" y="517"/>
                  </a:cubicBezTo>
                  <a:cubicBezTo>
                    <a:pt x="120" y="557"/>
                    <a:pt x="279" y="557"/>
                    <a:pt x="359" y="696"/>
                  </a:cubicBezTo>
                  <a:cubicBezTo>
                    <a:pt x="505" y="784"/>
                    <a:pt x="646" y="815"/>
                    <a:pt x="785" y="815"/>
                  </a:cubicBezTo>
                  <a:cubicBezTo>
                    <a:pt x="1119" y="815"/>
                    <a:pt x="1440" y="636"/>
                    <a:pt x="1791" y="636"/>
                  </a:cubicBezTo>
                  <a:cubicBezTo>
                    <a:pt x="2050" y="557"/>
                    <a:pt x="2308" y="477"/>
                    <a:pt x="2468" y="199"/>
                  </a:cubicBezTo>
                  <a:cubicBezTo>
                    <a:pt x="2297" y="55"/>
                    <a:pt x="2126" y="0"/>
                    <a:pt x="19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76" name="Google Shape;6980;p9">
              <a:extLst>
                <a:ext uri="{FF2B5EF4-FFF2-40B4-BE49-F238E27FC236}">
                  <a16:creationId xmlns:a16="http://schemas.microsoft.com/office/drawing/2014/main" id="{39DF83EB-121D-4051-BAC2-109E159CB821}"/>
                </a:ext>
              </a:extLst>
            </p:cNvPr>
            <p:cNvSpPr/>
            <p:nvPr/>
          </p:nvSpPr>
          <p:spPr>
            <a:xfrm>
              <a:off x="4157850" y="4144550"/>
              <a:ext cx="5000" cy="3000"/>
            </a:xfrm>
            <a:custGeom>
              <a:avLst/>
              <a:gdLst/>
              <a:ahLst/>
              <a:cxnLst/>
              <a:rect l="l" t="t" r="r" b="b"/>
              <a:pathLst>
                <a:path w="200" h="120" extrusionOk="0">
                  <a:moveTo>
                    <a:pt x="200" y="0"/>
                  </a:moveTo>
                  <a:cubicBezTo>
                    <a:pt x="120" y="60"/>
                    <a:pt x="61" y="80"/>
                    <a:pt x="1" y="120"/>
                  </a:cubicBezTo>
                  <a:cubicBezTo>
                    <a:pt x="81" y="80"/>
                    <a:pt x="140" y="60"/>
                    <a:pt x="2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77" name="Google Shape;6981;p9">
              <a:extLst>
                <a:ext uri="{FF2B5EF4-FFF2-40B4-BE49-F238E27FC236}">
                  <a16:creationId xmlns:a16="http://schemas.microsoft.com/office/drawing/2014/main" id="{53A900FC-4226-45B8-A62A-969CACF51242}"/>
                </a:ext>
              </a:extLst>
            </p:cNvPr>
            <p:cNvSpPr/>
            <p:nvPr/>
          </p:nvSpPr>
          <p:spPr>
            <a:xfrm>
              <a:off x="4552225" y="4052550"/>
              <a:ext cx="71650" cy="26375"/>
            </a:xfrm>
            <a:custGeom>
              <a:avLst/>
              <a:gdLst/>
              <a:ahLst/>
              <a:cxnLst/>
              <a:rect l="l" t="t" r="r" b="b"/>
              <a:pathLst>
                <a:path w="2866" h="1055" extrusionOk="0">
                  <a:moveTo>
                    <a:pt x="2487" y="0"/>
                  </a:moveTo>
                  <a:cubicBezTo>
                    <a:pt x="1692" y="159"/>
                    <a:pt x="916" y="358"/>
                    <a:pt x="200" y="677"/>
                  </a:cubicBezTo>
                  <a:cubicBezTo>
                    <a:pt x="140" y="696"/>
                    <a:pt x="100" y="696"/>
                    <a:pt x="41" y="716"/>
                  </a:cubicBezTo>
                  <a:cubicBezTo>
                    <a:pt x="1" y="995"/>
                    <a:pt x="240" y="995"/>
                    <a:pt x="399" y="1055"/>
                  </a:cubicBezTo>
                  <a:cubicBezTo>
                    <a:pt x="1035" y="1015"/>
                    <a:pt x="1672" y="876"/>
                    <a:pt x="2269" y="677"/>
                  </a:cubicBezTo>
                  <a:cubicBezTo>
                    <a:pt x="2487" y="557"/>
                    <a:pt x="2806" y="517"/>
                    <a:pt x="2865" y="179"/>
                  </a:cubicBezTo>
                  <a:cubicBezTo>
                    <a:pt x="2706" y="159"/>
                    <a:pt x="2567" y="159"/>
                    <a:pt x="248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78" name="Google Shape;6982;p9">
              <a:extLst>
                <a:ext uri="{FF2B5EF4-FFF2-40B4-BE49-F238E27FC236}">
                  <a16:creationId xmlns:a16="http://schemas.microsoft.com/office/drawing/2014/main" id="{634CD315-5793-44EF-B5D0-CC68411FBE7C}"/>
                </a:ext>
              </a:extLst>
            </p:cNvPr>
            <p:cNvSpPr/>
            <p:nvPr/>
          </p:nvSpPr>
          <p:spPr>
            <a:xfrm>
              <a:off x="4490075" y="4035800"/>
              <a:ext cx="249675" cy="74725"/>
            </a:xfrm>
            <a:custGeom>
              <a:avLst/>
              <a:gdLst/>
              <a:ahLst/>
              <a:cxnLst/>
              <a:rect l="l" t="t" r="r" b="b"/>
              <a:pathLst>
                <a:path w="9987" h="2989" extrusionOk="0">
                  <a:moveTo>
                    <a:pt x="9335" y="0"/>
                  </a:moveTo>
                  <a:cubicBezTo>
                    <a:pt x="9212" y="0"/>
                    <a:pt x="9086" y="29"/>
                    <a:pt x="8952" y="73"/>
                  </a:cubicBezTo>
                  <a:cubicBezTo>
                    <a:pt x="8713" y="213"/>
                    <a:pt x="8475" y="292"/>
                    <a:pt x="8256" y="451"/>
                  </a:cubicBezTo>
                  <a:cubicBezTo>
                    <a:pt x="8216" y="471"/>
                    <a:pt x="8176" y="471"/>
                    <a:pt x="8156" y="491"/>
                  </a:cubicBezTo>
                  <a:cubicBezTo>
                    <a:pt x="8077" y="531"/>
                    <a:pt x="7997" y="551"/>
                    <a:pt x="7918" y="551"/>
                  </a:cubicBezTo>
                  <a:cubicBezTo>
                    <a:pt x="7848" y="523"/>
                    <a:pt x="7784" y="511"/>
                    <a:pt x="7723" y="511"/>
                  </a:cubicBezTo>
                  <a:cubicBezTo>
                    <a:pt x="7351" y="511"/>
                    <a:pt x="7107" y="949"/>
                    <a:pt x="6726" y="949"/>
                  </a:cubicBezTo>
                  <a:cubicBezTo>
                    <a:pt x="6719" y="949"/>
                    <a:pt x="6711" y="949"/>
                    <a:pt x="6704" y="949"/>
                  </a:cubicBezTo>
                  <a:cubicBezTo>
                    <a:pt x="6605" y="949"/>
                    <a:pt x="6485" y="989"/>
                    <a:pt x="6386" y="1028"/>
                  </a:cubicBezTo>
                  <a:cubicBezTo>
                    <a:pt x="6286" y="1048"/>
                    <a:pt x="6167" y="1088"/>
                    <a:pt x="6068" y="1128"/>
                  </a:cubicBezTo>
                  <a:cubicBezTo>
                    <a:pt x="5849" y="1168"/>
                    <a:pt x="5590" y="1267"/>
                    <a:pt x="5351" y="1267"/>
                  </a:cubicBezTo>
                  <a:cubicBezTo>
                    <a:pt x="5342" y="1268"/>
                    <a:pt x="5332" y="1268"/>
                    <a:pt x="5323" y="1268"/>
                  </a:cubicBezTo>
                  <a:cubicBezTo>
                    <a:pt x="5141" y="1268"/>
                    <a:pt x="5017" y="1123"/>
                    <a:pt x="4862" y="1123"/>
                  </a:cubicBezTo>
                  <a:cubicBezTo>
                    <a:pt x="4828" y="1123"/>
                    <a:pt x="4793" y="1130"/>
                    <a:pt x="4755" y="1148"/>
                  </a:cubicBezTo>
                  <a:cubicBezTo>
                    <a:pt x="4118" y="1287"/>
                    <a:pt x="3481" y="1426"/>
                    <a:pt x="2865" y="1546"/>
                  </a:cubicBezTo>
                  <a:cubicBezTo>
                    <a:pt x="2745" y="1645"/>
                    <a:pt x="2586" y="1565"/>
                    <a:pt x="2447" y="1685"/>
                  </a:cubicBezTo>
                  <a:cubicBezTo>
                    <a:pt x="2318" y="1826"/>
                    <a:pt x="2165" y="1851"/>
                    <a:pt x="2002" y="1851"/>
                  </a:cubicBezTo>
                  <a:cubicBezTo>
                    <a:pt x="1913" y="1851"/>
                    <a:pt x="1822" y="1844"/>
                    <a:pt x="1731" y="1844"/>
                  </a:cubicBezTo>
                  <a:lnTo>
                    <a:pt x="1055" y="2063"/>
                  </a:lnTo>
                  <a:cubicBezTo>
                    <a:pt x="856" y="2262"/>
                    <a:pt x="597" y="2262"/>
                    <a:pt x="338" y="2301"/>
                  </a:cubicBezTo>
                  <a:cubicBezTo>
                    <a:pt x="0" y="2401"/>
                    <a:pt x="140" y="2580"/>
                    <a:pt x="299" y="2759"/>
                  </a:cubicBezTo>
                  <a:cubicBezTo>
                    <a:pt x="369" y="2787"/>
                    <a:pt x="439" y="2815"/>
                    <a:pt x="517" y="2815"/>
                  </a:cubicBezTo>
                  <a:cubicBezTo>
                    <a:pt x="549" y="2815"/>
                    <a:pt x="582" y="2810"/>
                    <a:pt x="617" y="2799"/>
                  </a:cubicBezTo>
                  <a:cubicBezTo>
                    <a:pt x="697" y="2779"/>
                    <a:pt x="716" y="2699"/>
                    <a:pt x="796" y="2679"/>
                  </a:cubicBezTo>
                  <a:lnTo>
                    <a:pt x="796" y="2679"/>
                  </a:lnTo>
                  <a:cubicBezTo>
                    <a:pt x="796" y="2759"/>
                    <a:pt x="617" y="2779"/>
                    <a:pt x="697" y="2898"/>
                  </a:cubicBezTo>
                  <a:cubicBezTo>
                    <a:pt x="770" y="2962"/>
                    <a:pt x="851" y="2988"/>
                    <a:pt x="935" y="2988"/>
                  </a:cubicBezTo>
                  <a:cubicBezTo>
                    <a:pt x="1034" y="2988"/>
                    <a:pt x="1137" y="2952"/>
                    <a:pt x="1234" y="2898"/>
                  </a:cubicBezTo>
                  <a:cubicBezTo>
                    <a:pt x="1393" y="2759"/>
                    <a:pt x="1631" y="2878"/>
                    <a:pt x="1811" y="2759"/>
                  </a:cubicBezTo>
                  <a:cubicBezTo>
                    <a:pt x="2129" y="2679"/>
                    <a:pt x="2487" y="2640"/>
                    <a:pt x="2805" y="2560"/>
                  </a:cubicBezTo>
                  <a:cubicBezTo>
                    <a:pt x="2905" y="2461"/>
                    <a:pt x="3084" y="2500"/>
                    <a:pt x="3183" y="2401"/>
                  </a:cubicBezTo>
                  <a:cubicBezTo>
                    <a:pt x="4834" y="1983"/>
                    <a:pt x="6525" y="1565"/>
                    <a:pt x="8216" y="1148"/>
                  </a:cubicBezTo>
                  <a:cubicBezTo>
                    <a:pt x="8594" y="1068"/>
                    <a:pt x="8972" y="1008"/>
                    <a:pt x="9290" y="790"/>
                  </a:cubicBezTo>
                  <a:cubicBezTo>
                    <a:pt x="9390" y="710"/>
                    <a:pt x="9509" y="670"/>
                    <a:pt x="9589" y="591"/>
                  </a:cubicBezTo>
                  <a:cubicBezTo>
                    <a:pt x="9768" y="491"/>
                    <a:pt x="9986" y="412"/>
                    <a:pt x="9787" y="153"/>
                  </a:cubicBezTo>
                  <a:cubicBezTo>
                    <a:pt x="9634" y="43"/>
                    <a:pt x="9486" y="0"/>
                    <a:pt x="933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79" name="Google Shape;6983;p9">
              <a:extLst>
                <a:ext uri="{FF2B5EF4-FFF2-40B4-BE49-F238E27FC236}">
                  <a16:creationId xmlns:a16="http://schemas.microsoft.com/office/drawing/2014/main" id="{049F95FE-2AEF-4504-B31F-449E7A2EF3AB}"/>
                </a:ext>
              </a:extLst>
            </p:cNvPr>
            <p:cNvSpPr/>
            <p:nvPr/>
          </p:nvSpPr>
          <p:spPr>
            <a:xfrm>
              <a:off x="4542775" y="4069950"/>
              <a:ext cx="18925" cy="8975"/>
            </a:xfrm>
            <a:custGeom>
              <a:avLst/>
              <a:gdLst/>
              <a:ahLst/>
              <a:cxnLst/>
              <a:rect l="l" t="t" r="r" b="b"/>
              <a:pathLst>
                <a:path w="757" h="359" extrusionOk="0">
                  <a:moveTo>
                    <a:pt x="419" y="0"/>
                  </a:moveTo>
                  <a:cubicBezTo>
                    <a:pt x="260" y="0"/>
                    <a:pt x="1" y="0"/>
                    <a:pt x="1" y="199"/>
                  </a:cubicBezTo>
                  <a:cubicBezTo>
                    <a:pt x="1" y="318"/>
                    <a:pt x="83" y="331"/>
                    <a:pt x="177" y="331"/>
                  </a:cubicBezTo>
                  <a:cubicBezTo>
                    <a:pt x="204" y="331"/>
                    <a:pt x="232" y="330"/>
                    <a:pt x="259" y="330"/>
                  </a:cubicBezTo>
                  <a:cubicBezTo>
                    <a:pt x="312" y="330"/>
                    <a:pt x="363" y="335"/>
                    <a:pt x="399" y="359"/>
                  </a:cubicBezTo>
                  <a:cubicBezTo>
                    <a:pt x="518" y="319"/>
                    <a:pt x="657" y="299"/>
                    <a:pt x="757" y="180"/>
                  </a:cubicBezTo>
                  <a:cubicBezTo>
                    <a:pt x="618" y="160"/>
                    <a:pt x="478" y="160"/>
                    <a:pt x="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80" name="Google Shape;6984;p9">
              <a:extLst>
                <a:ext uri="{FF2B5EF4-FFF2-40B4-BE49-F238E27FC236}">
                  <a16:creationId xmlns:a16="http://schemas.microsoft.com/office/drawing/2014/main" id="{3989D088-F0A5-479B-8796-3B6B30F1B3BA}"/>
                </a:ext>
              </a:extLst>
            </p:cNvPr>
            <p:cNvSpPr/>
            <p:nvPr/>
          </p:nvSpPr>
          <p:spPr>
            <a:xfrm>
              <a:off x="4317000" y="4124500"/>
              <a:ext cx="351625" cy="70300"/>
            </a:xfrm>
            <a:custGeom>
              <a:avLst/>
              <a:gdLst/>
              <a:ahLst/>
              <a:cxnLst/>
              <a:rect l="l" t="t" r="r" b="b"/>
              <a:pathLst>
                <a:path w="14065" h="2812" extrusionOk="0">
                  <a:moveTo>
                    <a:pt x="2485" y="0"/>
                  </a:moveTo>
                  <a:cubicBezTo>
                    <a:pt x="2390" y="0"/>
                    <a:pt x="2292" y="15"/>
                    <a:pt x="2209" y="86"/>
                  </a:cubicBezTo>
                  <a:cubicBezTo>
                    <a:pt x="2195" y="100"/>
                    <a:pt x="2181" y="114"/>
                    <a:pt x="2159" y="114"/>
                  </a:cubicBezTo>
                  <a:cubicBezTo>
                    <a:pt x="2151" y="114"/>
                    <a:pt x="2141" y="112"/>
                    <a:pt x="2129" y="106"/>
                  </a:cubicBezTo>
                  <a:cubicBezTo>
                    <a:pt x="1970" y="146"/>
                    <a:pt x="1831" y="126"/>
                    <a:pt x="1691" y="245"/>
                  </a:cubicBezTo>
                  <a:cubicBezTo>
                    <a:pt x="1552" y="424"/>
                    <a:pt x="1353" y="405"/>
                    <a:pt x="1154" y="444"/>
                  </a:cubicBezTo>
                  <a:cubicBezTo>
                    <a:pt x="955" y="524"/>
                    <a:pt x="757" y="484"/>
                    <a:pt x="558" y="504"/>
                  </a:cubicBezTo>
                  <a:cubicBezTo>
                    <a:pt x="379" y="524"/>
                    <a:pt x="200" y="544"/>
                    <a:pt x="319" y="802"/>
                  </a:cubicBezTo>
                  <a:cubicBezTo>
                    <a:pt x="414" y="870"/>
                    <a:pt x="500" y="901"/>
                    <a:pt x="589" y="901"/>
                  </a:cubicBezTo>
                  <a:cubicBezTo>
                    <a:pt x="631" y="901"/>
                    <a:pt x="673" y="895"/>
                    <a:pt x="717" y="882"/>
                  </a:cubicBezTo>
                  <a:cubicBezTo>
                    <a:pt x="816" y="882"/>
                    <a:pt x="677" y="842"/>
                    <a:pt x="796" y="842"/>
                  </a:cubicBezTo>
                  <a:cubicBezTo>
                    <a:pt x="896" y="842"/>
                    <a:pt x="896" y="882"/>
                    <a:pt x="796" y="882"/>
                  </a:cubicBezTo>
                  <a:cubicBezTo>
                    <a:pt x="717" y="902"/>
                    <a:pt x="677" y="902"/>
                    <a:pt x="617" y="922"/>
                  </a:cubicBezTo>
                  <a:cubicBezTo>
                    <a:pt x="498" y="942"/>
                    <a:pt x="359" y="942"/>
                    <a:pt x="219" y="1001"/>
                  </a:cubicBezTo>
                  <a:cubicBezTo>
                    <a:pt x="120" y="1081"/>
                    <a:pt x="1" y="1121"/>
                    <a:pt x="60" y="1280"/>
                  </a:cubicBezTo>
                  <a:cubicBezTo>
                    <a:pt x="136" y="1356"/>
                    <a:pt x="231" y="1382"/>
                    <a:pt x="330" y="1382"/>
                  </a:cubicBezTo>
                  <a:cubicBezTo>
                    <a:pt x="438" y="1382"/>
                    <a:pt x="553" y="1351"/>
                    <a:pt x="657" y="1320"/>
                  </a:cubicBezTo>
                  <a:cubicBezTo>
                    <a:pt x="757" y="1320"/>
                    <a:pt x="856" y="1300"/>
                    <a:pt x="955" y="1280"/>
                  </a:cubicBezTo>
                  <a:cubicBezTo>
                    <a:pt x="1075" y="1200"/>
                    <a:pt x="1214" y="1220"/>
                    <a:pt x="1314" y="1141"/>
                  </a:cubicBezTo>
                  <a:cubicBezTo>
                    <a:pt x="1547" y="1052"/>
                    <a:pt x="1781" y="1015"/>
                    <a:pt x="2012" y="1015"/>
                  </a:cubicBezTo>
                  <a:cubicBezTo>
                    <a:pt x="2352" y="1015"/>
                    <a:pt x="2685" y="1094"/>
                    <a:pt x="3004" y="1200"/>
                  </a:cubicBezTo>
                  <a:cubicBezTo>
                    <a:pt x="3263" y="1320"/>
                    <a:pt x="3482" y="1499"/>
                    <a:pt x="3760" y="1499"/>
                  </a:cubicBezTo>
                  <a:cubicBezTo>
                    <a:pt x="3804" y="1510"/>
                    <a:pt x="3847" y="1514"/>
                    <a:pt x="3890" y="1514"/>
                  </a:cubicBezTo>
                  <a:cubicBezTo>
                    <a:pt x="4096" y="1514"/>
                    <a:pt x="4290" y="1407"/>
                    <a:pt x="4495" y="1407"/>
                  </a:cubicBezTo>
                  <a:cubicBezTo>
                    <a:pt x="4554" y="1407"/>
                    <a:pt x="4614" y="1416"/>
                    <a:pt x="4675" y="1439"/>
                  </a:cubicBezTo>
                  <a:cubicBezTo>
                    <a:pt x="5670" y="1598"/>
                    <a:pt x="6685" y="1618"/>
                    <a:pt x="7659" y="1996"/>
                  </a:cubicBezTo>
                  <a:cubicBezTo>
                    <a:pt x="7691" y="2039"/>
                    <a:pt x="7718" y="2058"/>
                    <a:pt x="7747" y="2058"/>
                  </a:cubicBezTo>
                  <a:cubicBezTo>
                    <a:pt x="7773" y="2058"/>
                    <a:pt x="7801" y="2044"/>
                    <a:pt x="7838" y="2016"/>
                  </a:cubicBezTo>
                  <a:cubicBezTo>
                    <a:pt x="7876" y="2013"/>
                    <a:pt x="7913" y="2012"/>
                    <a:pt x="7950" y="2012"/>
                  </a:cubicBezTo>
                  <a:cubicBezTo>
                    <a:pt x="8211" y="2012"/>
                    <a:pt x="8470" y="2073"/>
                    <a:pt x="8714" y="2195"/>
                  </a:cubicBezTo>
                  <a:cubicBezTo>
                    <a:pt x="8972" y="2414"/>
                    <a:pt x="9251" y="2553"/>
                    <a:pt x="9609" y="2553"/>
                  </a:cubicBezTo>
                  <a:cubicBezTo>
                    <a:pt x="9851" y="2504"/>
                    <a:pt x="10094" y="2443"/>
                    <a:pt x="10347" y="2443"/>
                  </a:cubicBezTo>
                  <a:cubicBezTo>
                    <a:pt x="10405" y="2443"/>
                    <a:pt x="10464" y="2446"/>
                    <a:pt x="10524" y="2453"/>
                  </a:cubicBezTo>
                  <a:cubicBezTo>
                    <a:pt x="10684" y="2413"/>
                    <a:pt x="10844" y="2390"/>
                    <a:pt x="11003" y="2390"/>
                  </a:cubicBezTo>
                  <a:cubicBezTo>
                    <a:pt x="11239" y="2390"/>
                    <a:pt x="11472" y="2442"/>
                    <a:pt x="11698" y="2573"/>
                  </a:cubicBezTo>
                  <a:lnTo>
                    <a:pt x="11658" y="2573"/>
                  </a:lnTo>
                  <a:cubicBezTo>
                    <a:pt x="11751" y="2628"/>
                    <a:pt x="11848" y="2636"/>
                    <a:pt x="11946" y="2636"/>
                  </a:cubicBezTo>
                  <a:cubicBezTo>
                    <a:pt x="11991" y="2636"/>
                    <a:pt x="12036" y="2634"/>
                    <a:pt x="12082" y="2634"/>
                  </a:cubicBezTo>
                  <a:cubicBezTo>
                    <a:pt x="12187" y="2634"/>
                    <a:pt x="12292" y="2644"/>
                    <a:pt x="12394" y="2712"/>
                  </a:cubicBezTo>
                  <a:lnTo>
                    <a:pt x="12434" y="2772"/>
                  </a:lnTo>
                  <a:lnTo>
                    <a:pt x="12513" y="2772"/>
                  </a:lnTo>
                  <a:cubicBezTo>
                    <a:pt x="12575" y="2798"/>
                    <a:pt x="12640" y="2806"/>
                    <a:pt x="12706" y="2806"/>
                  </a:cubicBezTo>
                  <a:cubicBezTo>
                    <a:pt x="12829" y="2806"/>
                    <a:pt x="12957" y="2777"/>
                    <a:pt x="13084" y="2777"/>
                  </a:cubicBezTo>
                  <a:cubicBezTo>
                    <a:pt x="13153" y="2777"/>
                    <a:pt x="13222" y="2786"/>
                    <a:pt x="13289" y="2812"/>
                  </a:cubicBezTo>
                  <a:cubicBezTo>
                    <a:pt x="13408" y="2812"/>
                    <a:pt x="13508" y="2812"/>
                    <a:pt x="13627" y="2792"/>
                  </a:cubicBezTo>
                  <a:cubicBezTo>
                    <a:pt x="13786" y="2772"/>
                    <a:pt x="13926" y="2692"/>
                    <a:pt x="14025" y="2573"/>
                  </a:cubicBezTo>
                  <a:cubicBezTo>
                    <a:pt x="14065" y="2493"/>
                    <a:pt x="14065" y="2414"/>
                    <a:pt x="14005" y="2354"/>
                  </a:cubicBezTo>
                  <a:lnTo>
                    <a:pt x="13985" y="2354"/>
                  </a:lnTo>
                  <a:cubicBezTo>
                    <a:pt x="13891" y="2289"/>
                    <a:pt x="13781" y="2276"/>
                    <a:pt x="13667" y="2276"/>
                  </a:cubicBezTo>
                  <a:cubicBezTo>
                    <a:pt x="13598" y="2276"/>
                    <a:pt x="13527" y="2281"/>
                    <a:pt x="13458" y="2281"/>
                  </a:cubicBezTo>
                  <a:cubicBezTo>
                    <a:pt x="13330" y="2281"/>
                    <a:pt x="13208" y="2265"/>
                    <a:pt x="13110" y="2175"/>
                  </a:cubicBezTo>
                  <a:cubicBezTo>
                    <a:pt x="12215" y="1956"/>
                    <a:pt x="11300" y="1698"/>
                    <a:pt x="10365" y="1698"/>
                  </a:cubicBezTo>
                  <a:cubicBezTo>
                    <a:pt x="9231" y="1698"/>
                    <a:pt x="8117" y="1578"/>
                    <a:pt x="7023" y="1280"/>
                  </a:cubicBezTo>
                  <a:cubicBezTo>
                    <a:pt x="6645" y="1180"/>
                    <a:pt x="6227" y="1180"/>
                    <a:pt x="5829" y="1101"/>
                  </a:cubicBezTo>
                  <a:cubicBezTo>
                    <a:pt x="5073" y="981"/>
                    <a:pt x="4317" y="1001"/>
                    <a:pt x="3522" y="723"/>
                  </a:cubicBezTo>
                  <a:cubicBezTo>
                    <a:pt x="3681" y="603"/>
                    <a:pt x="3760" y="524"/>
                    <a:pt x="3860" y="464"/>
                  </a:cubicBezTo>
                  <a:cubicBezTo>
                    <a:pt x="3780" y="285"/>
                    <a:pt x="3641" y="186"/>
                    <a:pt x="3482" y="86"/>
                  </a:cubicBezTo>
                  <a:cubicBezTo>
                    <a:pt x="3442" y="73"/>
                    <a:pt x="3407" y="66"/>
                    <a:pt x="3378" y="66"/>
                  </a:cubicBezTo>
                  <a:cubicBezTo>
                    <a:pt x="3276" y="66"/>
                    <a:pt x="3230" y="142"/>
                    <a:pt x="3183" y="265"/>
                  </a:cubicBezTo>
                  <a:cubicBezTo>
                    <a:pt x="3064" y="225"/>
                    <a:pt x="3183" y="86"/>
                    <a:pt x="3084" y="66"/>
                  </a:cubicBezTo>
                  <a:cubicBezTo>
                    <a:pt x="3024" y="17"/>
                    <a:pt x="2955" y="7"/>
                    <a:pt x="2883" y="7"/>
                  </a:cubicBezTo>
                  <a:cubicBezTo>
                    <a:pt x="2834" y="7"/>
                    <a:pt x="2785" y="11"/>
                    <a:pt x="2737" y="11"/>
                  </a:cubicBezTo>
                  <a:cubicBezTo>
                    <a:pt x="2713" y="11"/>
                    <a:pt x="2689" y="10"/>
                    <a:pt x="2666" y="7"/>
                  </a:cubicBezTo>
                  <a:cubicBezTo>
                    <a:pt x="2611" y="7"/>
                    <a:pt x="2548" y="0"/>
                    <a:pt x="248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81" name="Google Shape;6985;p9">
              <a:extLst>
                <a:ext uri="{FF2B5EF4-FFF2-40B4-BE49-F238E27FC236}">
                  <a16:creationId xmlns:a16="http://schemas.microsoft.com/office/drawing/2014/main" id="{AC944191-660E-4C53-8721-2EF8238D34F9}"/>
                </a:ext>
              </a:extLst>
            </p:cNvPr>
            <p:cNvSpPr/>
            <p:nvPr/>
          </p:nvSpPr>
          <p:spPr>
            <a:xfrm>
              <a:off x="4311025" y="4135450"/>
              <a:ext cx="34850" cy="15200"/>
            </a:xfrm>
            <a:custGeom>
              <a:avLst/>
              <a:gdLst/>
              <a:ahLst/>
              <a:cxnLst/>
              <a:rect l="l" t="t" r="r" b="b"/>
              <a:pathLst>
                <a:path w="1394" h="608" extrusionOk="0">
                  <a:moveTo>
                    <a:pt x="658" y="1"/>
                  </a:moveTo>
                  <a:cubicBezTo>
                    <a:pt x="440" y="1"/>
                    <a:pt x="229" y="46"/>
                    <a:pt x="41" y="225"/>
                  </a:cubicBezTo>
                  <a:cubicBezTo>
                    <a:pt x="21" y="245"/>
                    <a:pt x="21" y="285"/>
                    <a:pt x="1" y="344"/>
                  </a:cubicBezTo>
                  <a:cubicBezTo>
                    <a:pt x="120" y="344"/>
                    <a:pt x="279" y="364"/>
                    <a:pt x="339" y="484"/>
                  </a:cubicBezTo>
                  <a:cubicBezTo>
                    <a:pt x="385" y="575"/>
                    <a:pt x="443" y="607"/>
                    <a:pt x="507" y="607"/>
                  </a:cubicBezTo>
                  <a:cubicBezTo>
                    <a:pt x="555" y="607"/>
                    <a:pt x="606" y="589"/>
                    <a:pt x="657" y="563"/>
                  </a:cubicBezTo>
                  <a:cubicBezTo>
                    <a:pt x="737" y="484"/>
                    <a:pt x="737" y="424"/>
                    <a:pt x="717" y="344"/>
                  </a:cubicBezTo>
                  <a:cubicBezTo>
                    <a:pt x="598" y="165"/>
                    <a:pt x="737" y="165"/>
                    <a:pt x="836" y="165"/>
                  </a:cubicBezTo>
                  <a:cubicBezTo>
                    <a:pt x="916" y="165"/>
                    <a:pt x="996" y="175"/>
                    <a:pt x="1073" y="175"/>
                  </a:cubicBezTo>
                  <a:cubicBezTo>
                    <a:pt x="1188" y="175"/>
                    <a:pt x="1298" y="154"/>
                    <a:pt x="1393" y="46"/>
                  </a:cubicBezTo>
                  <a:lnTo>
                    <a:pt x="1393" y="46"/>
                  </a:lnTo>
                  <a:cubicBezTo>
                    <a:pt x="1373" y="47"/>
                    <a:pt x="1352" y="47"/>
                    <a:pt x="1331" y="47"/>
                  </a:cubicBezTo>
                  <a:cubicBezTo>
                    <a:pt x="1109" y="47"/>
                    <a:pt x="880" y="1"/>
                    <a:pt x="6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82" name="Google Shape;6986;p9">
              <a:extLst>
                <a:ext uri="{FF2B5EF4-FFF2-40B4-BE49-F238E27FC236}">
                  <a16:creationId xmlns:a16="http://schemas.microsoft.com/office/drawing/2014/main" id="{C83264B8-387D-4CEB-9D3C-035058D0F1F2}"/>
                </a:ext>
              </a:extLst>
            </p:cNvPr>
            <p:cNvSpPr/>
            <p:nvPr/>
          </p:nvSpPr>
          <p:spPr>
            <a:xfrm>
              <a:off x="4355800" y="4126550"/>
              <a:ext cx="14450" cy="5100"/>
            </a:xfrm>
            <a:custGeom>
              <a:avLst/>
              <a:gdLst/>
              <a:ahLst/>
              <a:cxnLst/>
              <a:rect l="l" t="t" r="r" b="b"/>
              <a:pathLst>
                <a:path w="578" h="204" extrusionOk="0">
                  <a:moveTo>
                    <a:pt x="313" y="0"/>
                  </a:moveTo>
                  <a:cubicBezTo>
                    <a:pt x="194" y="0"/>
                    <a:pt x="80" y="29"/>
                    <a:pt x="0" y="143"/>
                  </a:cubicBezTo>
                  <a:cubicBezTo>
                    <a:pt x="40" y="183"/>
                    <a:pt x="120" y="183"/>
                    <a:pt x="159" y="203"/>
                  </a:cubicBezTo>
                  <a:cubicBezTo>
                    <a:pt x="319" y="183"/>
                    <a:pt x="478" y="143"/>
                    <a:pt x="577" y="24"/>
                  </a:cubicBezTo>
                  <a:cubicBezTo>
                    <a:pt x="493" y="16"/>
                    <a:pt x="401" y="0"/>
                    <a:pt x="31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83" name="Google Shape;6987;p9">
              <a:extLst>
                <a:ext uri="{FF2B5EF4-FFF2-40B4-BE49-F238E27FC236}">
                  <a16:creationId xmlns:a16="http://schemas.microsoft.com/office/drawing/2014/main" id="{FD2A71DB-B4BF-47E6-9551-5CAF0ED90A0A}"/>
                </a:ext>
              </a:extLst>
            </p:cNvPr>
            <p:cNvSpPr/>
            <p:nvPr/>
          </p:nvSpPr>
          <p:spPr>
            <a:xfrm>
              <a:off x="4323475" y="4126650"/>
              <a:ext cx="5500" cy="3500"/>
            </a:xfrm>
            <a:custGeom>
              <a:avLst/>
              <a:gdLst/>
              <a:ahLst/>
              <a:cxnLst/>
              <a:rect l="l" t="t" r="r" b="b"/>
              <a:pathLst>
                <a:path w="220" h="140" extrusionOk="0">
                  <a:moveTo>
                    <a:pt x="219" y="0"/>
                  </a:moveTo>
                  <a:cubicBezTo>
                    <a:pt x="139" y="20"/>
                    <a:pt x="40" y="40"/>
                    <a:pt x="0" y="80"/>
                  </a:cubicBezTo>
                  <a:lnTo>
                    <a:pt x="219" y="139"/>
                  </a:lnTo>
                  <a:lnTo>
                    <a:pt x="21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84" name="Google Shape;6988;p9">
              <a:extLst>
                <a:ext uri="{FF2B5EF4-FFF2-40B4-BE49-F238E27FC236}">
                  <a16:creationId xmlns:a16="http://schemas.microsoft.com/office/drawing/2014/main" id="{4086F09D-1167-4A85-B8E0-30531471CC72}"/>
                </a:ext>
              </a:extLst>
            </p:cNvPr>
            <p:cNvSpPr/>
            <p:nvPr/>
          </p:nvSpPr>
          <p:spPr>
            <a:xfrm>
              <a:off x="3903725" y="4057625"/>
              <a:ext cx="5000" cy="3900"/>
            </a:xfrm>
            <a:custGeom>
              <a:avLst/>
              <a:gdLst/>
              <a:ahLst/>
              <a:cxnLst/>
              <a:rect l="l" t="t" r="r" b="b"/>
              <a:pathLst>
                <a:path w="200" h="156" extrusionOk="0">
                  <a:moveTo>
                    <a:pt x="131" y="0"/>
                  </a:moveTo>
                  <a:cubicBezTo>
                    <a:pt x="77" y="0"/>
                    <a:pt x="44" y="37"/>
                    <a:pt x="1" y="96"/>
                  </a:cubicBezTo>
                  <a:cubicBezTo>
                    <a:pt x="60" y="116"/>
                    <a:pt x="100" y="155"/>
                    <a:pt x="160" y="155"/>
                  </a:cubicBezTo>
                  <a:cubicBezTo>
                    <a:pt x="180" y="96"/>
                    <a:pt x="180" y="56"/>
                    <a:pt x="200" y="16"/>
                  </a:cubicBezTo>
                  <a:cubicBezTo>
                    <a:pt x="173" y="5"/>
                    <a:pt x="151" y="0"/>
                    <a:pt x="13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85" name="Google Shape;6989;p9">
              <a:extLst>
                <a:ext uri="{FF2B5EF4-FFF2-40B4-BE49-F238E27FC236}">
                  <a16:creationId xmlns:a16="http://schemas.microsoft.com/office/drawing/2014/main" id="{B7FC189C-E12C-44B3-99E6-E5791A40CD74}"/>
                </a:ext>
              </a:extLst>
            </p:cNvPr>
            <p:cNvSpPr/>
            <p:nvPr/>
          </p:nvSpPr>
          <p:spPr>
            <a:xfrm>
              <a:off x="3945500" y="3967500"/>
              <a:ext cx="15950" cy="10475"/>
            </a:xfrm>
            <a:custGeom>
              <a:avLst/>
              <a:gdLst/>
              <a:ahLst/>
              <a:cxnLst/>
              <a:rect l="l" t="t" r="r" b="b"/>
              <a:pathLst>
                <a:path w="638" h="419" extrusionOk="0">
                  <a:moveTo>
                    <a:pt x="355" y="1"/>
                  </a:moveTo>
                  <a:cubicBezTo>
                    <a:pt x="314" y="1"/>
                    <a:pt x="269" y="13"/>
                    <a:pt x="220" y="40"/>
                  </a:cubicBezTo>
                  <a:cubicBezTo>
                    <a:pt x="140" y="120"/>
                    <a:pt x="80" y="180"/>
                    <a:pt x="1" y="239"/>
                  </a:cubicBezTo>
                  <a:cubicBezTo>
                    <a:pt x="80" y="299"/>
                    <a:pt x="160" y="339"/>
                    <a:pt x="220" y="398"/>
                  </a:cubicBezTo>
                  <a:cubicBezTo>
                    <a:pt x="319" y="418"/>
                    <a:pt x="438" y="418"/>
                    <a:pt x="578" y="418"/>
                  </a:cubicBezTo>
                  <a:cubicBezTo>
                    <a:pt x="617" y="339"/>
                    <a:pt x="637" y="279"/>
                    <a:pt x="617" y="200"/>
                  </a:cubicBezTo>
                  <a:cubicBezTo>
                    <a:pt x="546" y="84"/>
                    <a:pt x="463" y="1"/>
                    <a:pt x="35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86" name="Google Shape;6990;p9">
              <a:extLst>
                <a:ext uri="{FF2B5EF4-FFF2-40B4-BE49-F238E27FC236}">
                  <a16:creationId xmlns:a16="http://schemas.microsoft.com/office/drawing/2014/main" id="{096BB4AD-2755-440D-9F17-D144D5FDD4B6}"/>
                </a:ext>
              </a:extLst>
            </p:cNvPr>
            <p:cNvSpPr/>
            <p:nvPr/>
          </p:nvSpPr>
          <p:spPr>
            <a:xfrm>
              <a:off x="4613900" y="3990375"/>
              <a:ext cx="35325" cy="4650"/>
            </a:xfrm>
            <a:custGeom>
              <a:avLst/>
              <a:gdLst/>
              <a:ahLst/>
              <a:cxnLst/>
              <a:rect l="l" t="t" r="r" b="b"/>
              <a:pathLst>
                <a:path w="1413" h="186" extrusionOk="0">
                  <a:moveTo>
                    <a:pt x="1" y="1"/>
                  </a:moveTo>
                  <a:cubicBezTo>
                    <a:pt x="196" y="149"/>
                    <a:pt x="408" y="185"/>
                    <a:pt x="630" y="185"/>
                  </a:cubicBezTo>
                  <a:cubicBezTo>
                    <a:pt x="836" y="185"/>
                    <a:pt x="1050" y="154"/>
                    <a:pt x="1266" y="154"/>
                  </a:cubicBezTo>
                  <a:cubicBezTo>
                    <a:pt x="1315" y="154"/>
                    <a:pt x="1364" y="156"/>
                    <a:pt x="1413" y="160"/>
                  </a:cubicBezTo>
                  <a:lnTo>
                    <a:pt x="141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87" name="Google Shape;6991;p9">
              <a:extLst>
                <a:ext uri="{FF2B5EF4-FFF2-40B4-BE49-F238E27FC236}">
                  <a16:creationId xmlns:a16="http://schemas.microsoft.com/office/drawing/2014/main" id="{BBDE10BB-1C05-4E06-B576-33FA309C70B5}"/>
                </a:ext>
              </a:extLst>
            </p:cNvPr>
            <p:cNvSpPr/>
            <p:nvPr/>
          </p:nvSpPr>
          <p:spPr>
            <a:xfrm>
              <a:off x="3960425" y="3971975"/>
              <a:ext cx="17425" cy="18925"/>
            </a:xfrm>
            <a:custGeom>
              <a:avLst/>
              <a:gdLst/>
              <a:ahLst/>
              <a:cxnLst/>
              <a:rect l="l" t="t" r="r" b="b"/>
              <a:pathLst>
                <a:path w="697" h="757" extrusionOk="0">
                  <a:moveTo>
                    <a:pt x="60" y="1"/>
                  </a:moveTo>
                  <a:cubicBezTo>
                    <a:pt x="40" y="1"/>
                    <a:pt x="20" y="21"/>
                    <a:pt x="1" y="40"/>
                  </a:cubicBezTo>
                  <a:lnTo>
                    <a:pt x="1" y="239"/>
                  </a:lnTo>
                  <a:cubicBezTo>
                    <a:pt x="100" y="498"/>
                    <a:pt x="379" y="538"/>
                    <a:pt x="518" y="757"/>
                  </a:cubicBezTo>
                  <a:cubicBezTo>
                    <a:pt x="657" y="697"/>
                    <a:pt x="697" y="558"/>
                    <a:pt x="697" y="418"/>
                  </a:cubicBezTo>
                  <a:cubicBezTo>
                    <a:pt x="637" y="339"/>
                    <a:pt x="617" y="239"/>
                    <a:pt x="538" y="160"/>
                  </a:cubicBezTo>
                  <a:cubicBezTo>
                    <a:pt x="418" y="100"/>
                    <a:pt x="299" y="21"/>
                    <a:pt x="1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88" name="Google Shape;6992;p9">
              <a:extLst>
                <a:ext uri="{FF2B5EF4-FFF2-40B4-BE49-F238E27FC236}">
                  <a16:creationId xmlns:a16="http://schemas.microsoft.com/office/drawing/2014/main" id="{11B5C24E-076B-482E-9226-FBF574835618}"/>
                </a:ext>
              </a:extLst>
            </p:cNvPr>
            <p:cNvSpPr/>
            <p:nvPr/>
          </p:nvSpPr>
          <p:spPr>
            <a:xfrm>
              <a:off x="5513050" y="3798050"/>
              <a:ext cx="8475" cy="3875"/>
            </a:xfrm>
            <a:custGeom>
              <a:avLst/>
              <a:gdLst/>
              <a:ahLst/>
              <a:cxnLst/>
              <a:rect l="l" t="t" r="r" b="b"/>
              <a:pathLst>
                <a:path w="339" h="155" extrusionOk="0">
                  <a:moveTo>
                    <a:pt x="213" y="0"/>
                  </a:moveTo>
                  <a:cubicBezTo>
                    <a:pt x="131" y="0"/>
                    <a:pt x="60" y="45"/>
                    <a:pt x="1" y="134"/>
                  </a:cubicBezTo>
                  <a:cubicBezTo>
                    <a:pt x="100" y="134"/>
                    <a:pt x="239" y="154"/>
                    <a:pt x="339" y="154"/>
                  </a:cubicBezTo>
                  <a:cubicBezTo>
                    <a:pt x="339" y="115"/>
                    <a:pt x="339" y="55"/>
                    <a:pt x="299" y="15"/>
                  </a:cubicBezTo>
                  <a:cubicBezTo>
                    <a:pt x="269" y="5"/>
                    <a:pt x="241" y="0"/>
                    <a:pt x="21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89" name="Google Shape;6993;p9">
              <a:extLst>
                <a:ext uri="{FF2B5EF4-FFF2-40B4-BE49-F238E27FC236}">
                  <a16:creationId xmlns:a16="http://schemas.microsoft.com/office/drawing/2014/main" id="{A07E6C1A-2B66-4BFF-844F-1A40CCB04DBC}"/>
                </a:ext>
              </a:extLst>
            </p:cNvPr>
            <p:cNvSpPr/>
            <p:nvPr/>
          </p:nvSpPr>
          <p:spPr>
            <a:xfrm>
              <a:off x="5547375" y="3806375"/>
              <a:ext cx="6475" cy="4500"/>
            </a:xfrm>
            <a:custGeom>
              <a:avLst/>
              <a:gdLst/>
              <a:ahLst/>
              <a:cxnLst/>
              <a:rect l="l" t="t" r="r" b="b"/>
              <a:pathLst>
                <a:path w="259" h="180" extrusionOk="0">
                  <a:moveTo>
                    <a:pt x="20" y="0"/>
                  </a:moveTo>
                  <a:cubicBezTo>
                    <a:pt x="0" y="60"/>
                    <a:pt x="0" y="120"/>
                    <a:pt x="20" y="179"/>
                  </a:cubicBezTo>
                  <a:cubicBezTo>
                    <a:pt x="40" y="175"/>
                    <a:pt x="61" y="175"/>
                    <a:pt x="83" y="175"/>
                  </a:cubicBezTo>
                  <a:cubicBezTo>
                    <a:pt x="97" y="175"/>
                    <a:pt x="112" y="175"/>
                    <a:pt x="126" y="175"/>
                  </a:cubicBezTo>
                  <a:cubicBezTo>
                    <a:pt x="197" y="175"/>
                    <a:pt x="259" y="166"/>
                    <a:pt x="259" y="60"/>
                  </a:cubicBezTo>
                  <a:cubicBezTo>
                    <a:pt x="259" y="60"/>
                    <a:pt x="100" y="20"/>
                    <a:pt x="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90" name="Google Shape;6994;p9">
              <a:extLst>
                <a:ext uri="{FF2B5EF4-FFF2-40B4-BE49-F238E27FC236}">
                  <a16:creationId xmlns:a16="http://schemas.microsoft.com/office/drawing/2014/main" id="{7DE1DE19-798A-4A5E-AB71-B982D5429928}"/>
                </a:ext>
              </a:extLst>
            </p:cNvPr>
            <p:cNvSpPr/>
            <p:nvPr/>
          </p:nvSpPr>
          <p:spPr>
            <a:xfrm>
              <a:off x="5001800" y="3933675"/>
              <a:ext cx="212400" cy="70900"/>
            </a:xfrm>
            <a:custGeom>
              <a:avLst/>
              <a:gdLst/>
              <a:ahLst/>
              <a:cxnLst/>
              <a:rect l="l" t="t" r="r" b="b"/>
              <a:pathLst>
                <a:path w="8496" h="2836" extrusionOk="0">
                  <a:moveTo>
                    <a:pt x="7978" y="1"/>
                  </a:moveTo>
                  <a:cubicBezTo>
                    <a:pt x="7759" y="41"/>
                    <a:pt x="7500" y="41"/>
                    <a:pt x="7222" y="80"/>
                  </a:cubicBezTo>
                  <a:cubicBezTo>
                    <a:pt x="6585" y="399"/>
                    <a:pt x="5829" y="379"/>
                    <a:pt x="5133" y="578"/>
                  </a:cubicBezTo>
                  <a:cubicBezTo>
                    <a:pt x="4447" y="864"/>
                    <a:pt x="3707" y="1076"/>
                    <a:pt x="2946" y="1076"/>
                  </a:cubicBezTo>
                  <a:cubicBezTo>
                    <a:pt x="2913" y="1076"/>
                    <a:pt x="2879" y="1076"/>
                    <a:pt x="2846" y="1075"/>
                  </a:cubicBezTo>
                  <a:cubicBezTo>
                    <a:pt x="2587" y="1294"/>
                    <a:pt x="2289" y="1473"/>
                    <a:pt x="2010" y="1652"/>
                  </a:cubicBezTo>
                  <a:cubicBezTo>
                    <a:pt x="1393" y="2050"/>
                    <a:pt x="618" y="1990"/>
                    <a:pt x="41" y="2468"/>
                  </a:cubicBezTo>
                  <a:cubicBezTo>
                    <a:pt x="21" y="2468"/>
                    <a:pt x="21" y="2468"/>
                    <a:pt x="1" y="2507"/>
                  </a:cubicBezTo>
                  <a:cubicBezTo>
                    <a:pt x="1" y="2567"/>
                    <a:pt x="1" y="2587"/>
                    <a:pt x="41" y="2647"/>
                  </a:cubicBezTo>
                  <a:cubicBezTo>
                    <a:pt x="120" y="2647"/>
                    <a:pt x="200" y="2666"/>
                    <a:pt x="259" y="2666"/>
                  </a:cubicBezTo>
                  <a:cubicBezTo>
                    <a:pt x="425" y="2791"/>
                    <a:pt x="591" y="2836"/>
                    <a:pt x="755" y="2836"/>
                  </a:cubicBezTo>
                  <a:cubicBezTo>
                    <a:pt x="985" y="2836"/>
                    <a:pt x="1213" y="2748"/>
                    <a:pt x="1433" y="2666"/>
                  </a:cubicBezTo>
                  <a:cubicBezTo>
                    <a:pt x="2527" y="2189"/>
                    <a:pt x="3701" y="1891"/>
                    <a:pt x="4815" y="1473"/>
                  </a:cubicBezTo>
                  <a:cubicBezTo>
                    <a:pt x="5571" y="1214"/>
                    <a:pt x="6367" y="1115"/>
                    <a:pt x="7103" y="896"/>
                  </a:cubicBezTo>
                  <a:cubicBezTo>
                    <a:pt x="7262" y="856"/>
                    <a:pt x="7401" y="777"/>
                    <a:pt x="7560" y="697"/>
                  </a:cubicBezTo>
                  <a:cubicBezTo>
                    <a:pt x="7620" y="657"/>
                    <a:pt x="7699" y="637"/>
                    <a:pt x="7779" y="598"/>
                  </a:cubicBezTo>
                  <a:cubicBezTo>
                    <a:pt x="8018" y="498"/>
                    <a:pt x="8316" y="578"/>
                    <a:pt x="8495" y="319"/>
                  </a:cubicBezTo>
                  <a:cubicBezTo>
                    <a:pt x="8396" y="100"/>
                    <a:pt x="8097" y="200"/>
                    <a:pt x="79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91" name="Google Shape;6995;p9">
              <a:extLst>
                <a:ext uri="{FF2B5EF4-FFF2-40B4-BE49-F238E27FC236}">
                  <a16:creationId xmlns:a16="http://schemas.microsoft.com/office/drawing/2014/main" id="{7218683E-3E68-4EEB-BFCC-DA1B40C5C773}"/>
                </a:ext>
              </a:extLst>
            </p:cNvPr>
            <p:cNvSpPr/>
            <p:nvPr/>
          </p:nvSpPr>
          <p:spPr>
            <a:xfrm>
              <a:off x="4990375" y="3964525"/>
              <a:ext cx="135800" cy="57800"/>
            </a:xfrm>
            <a:custGeom>
              <a:avLst/>
              <a:gdLst/>
              <a:ahLst/>
              <a:cxnLst/>
              <a:rect l="l" t="t" r="r" b="b"/>
              <a:pathLst>
                <a:path w="5432" h="2312" extrusionOk="0">
                  <a:moveTo>
                    <a:pt x="5272" y="0"/>
                  </a:moveTo>
                  <a:cubicBezTo>
                    <a:pt x="4854" y="139"/>
                    <a:pt x="4417" y="319"/>
                    <a:pt x="3979" y="438"/>
                  </a:cubicBezTo>
                  <a:cubicBezTo>
                    <a:pt x="2905" y="736"/>
                    <a:pt x="1910" y="1333"/>
                    <a:pt x="776" y="1413"/>
                  </a:cubicBezTo>
                  <a:cubicBezTo>
                    <a:pt x="518" y="1532"/>
                    <a:pt x="279" y="1631"/>
                    <a:pt x="80" y="1731"/>
                  </a:cubicBezTo>
                  <a:cubicBezTo>
                    <a:pt x="60" y="1731"/>
                    <a:pt x="60" y="1751"/>
                    <a:pt x="20" y="1791"/>
                  </a:cubicBezTo>
                  <a:cubicBezTo>
                    <a:pt x="0" y="1830"/>
                    <a:pt x="20" y="1850"/>
                    <a:pt x="60" y="1910"/>
                  </a:cubicBezTo>
                  <a:cubicBezTo>
                    <a:pt x="120" y="1989"/>
                    <a:pt x="179" y="2029"/>
                    <a:pt x="259" y="2089"/>
                  </a:cubicBezTo>
                  <a:lnTo>
                    <a:pt x="398" y="2089"/>
                  </a:lnTo>
                  <a:cubicBezTo>
                    <a:pt x="557" y="1930"/>
                    <a:pt x="796" y="2089"/>
                    <a:pt x="955" y="1910"/>
                  </a:cubicBezTo>
                  <a:lnTo>
                    <a:pt x="1015" y="1890"/>
                  </a:lnTo>
                  <a:lnTo>
                    <a:pt x="1094" y="1890"/>
                  </a:lnTo>
                  <a:cubicBezTo>
                    <a:pt x="1214" y="1910"/>
                    <a:pt x="1353" y="1989"/>
                    <a:pt x="1413" y="2089"/>
                  </a:cubicBezTo>
                  <a:cubicBezTo>
                    <a:pt x="1452" y="2109"/>
                    <a:pt x="1472" y="2149"/>
                    <a:pt x="1472" y="2208"/>
                  </a:cubicBezTo>
                  <a:cubicBezTo>
                    <a:pt x="1484" y="2276"/>
                    <a:pt x="1508" y="2312"/>
                    <a:pt x="1537" y="2312"/>
                  </a:cubicBezTo>
                  <a:cubicBezTo>
                    <a:pt x="1560" y="2312"/>
                    <a:pt x="1586" y="2291"/>
                    <a:pt x="1612" y="2248"/>
                  </a:cubicBezTo>
                  <a:cubicBezTo>
                    <a:pt x="1771" y="2049"/>
                    <a:pt x="1990" y="2109"/>
                    <a:pt x="2189" y="2049"/>
                  </a:cubicBezTo>
                  <a:cubicBezTo>
                    <a:pt x="2606" y="1989"/>
                    <a:pt x="2865" y="1691"/>
                    <a:pt x="3104" y="1393"/>
                  </a:cubicBezTo>
                  <a:cubicBezTo>
                    <a:pt x="3482" y="1154"/>
                    <a:pt x="3979" y="1253"/>
                    <a:pt x="4277" y="895"/>
                  </a:cubicBezTo>
                  <a:cubicBezTo>
                    <a:pt x="4357" y="736"/>
                    <a:pt x="4536" y="796"/>
                    <a:pt x="4596" y="696"/>
                  </a:cubicBezTo>
                  <a:cubicBezTo>
                    <a:pt x="4665" y="647"/>
                    <a:pt x="4725" y="622"/>
                    <a:pt x="4782" y="622"/>
                  </a:cubicBezTo>
                  <a:cubicBezTo>
                    <a:pt x="4839" y="622"/>
                    <a:pt x="4894" y="647"/>
                    <a:pt x="4954" y="696"/>
                  </a:cubicBezTo>
                  <a:cubicBezTo>
                    <a:pt x="4993" y="696"/>
                    <a:pt x="5053" y="657"/>
                    <a:pt x="5093" y="657"/>
                  </a:cubicBezTo>
                  <a:cubicBezTo>
                    <a:pt x="5172" y="617"/>
                    <a:pt x="5232" y="557"/>
                    <a:pt x="5292" y="517"/>
                  </a:cubicBezTo>
                  <a:lnTo>
                    <a:pt x="5272" y="498"/>
                  </a:lnTo>
                  <a:cubicBezTo>
                    <a:pt x="5431" y="319"/>
                    <a:pt x="5431" y="159"/>
                    <a:pt x="527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92" name="Google Shape;6996;p9">
              <a:extLst>
                <a:ext uri="{FF2B5EF4-FFF2-40B4-BE49-F238E27FC236}">
                  <a16:creationId xmlns:a16="http://schemas.microsoft.com/office/drawing/2014/main" id="{D77C3BFB-D08C-4204-88AB-70541614917D}"/>
                </a:ext>
              </a:extLst>
            </p:cNvPr>
            <p:cNvSpPr/>
            <p:nvPr/>
          </p:nvSpPr>
          <p:spPr>
            <a:xfrm>
              <a:off x="4961025" y="3963025"/>
              <a:ext cx="48775" cy="31850"/>
            </a:xfrm>
            <a:custGeom>
              <a:avLst/>
              <a:gdLst/>
              <a:ahLst/>
              <a:cxnLst/>
              <a:rect l="l" t="t" r="r" b="b"/>
              <a:pathLst>
                <a:path w="1951" h="1274" extrusionOk="0">
                  <a:moveTo>
                    <a:pt x="1692" y="1"/>
                  </a:moveTo>
                  <a:cubicBezTo>
                    <a:pt x="1174" y="120"/>
                    <a:pt x="776" y="498"/>
                    <a:pt x="359" y="737"/>
                  </a:cubicBezTo>
                  <a:cubicBezTo>
                    <a:pt x="1" y="955"/>
                    <a:pt x="60" y="1194"/>
                    <a:pt x="478" y="1274"/>
                  </a:cubicBezTo>
                  <a:cubicBezTo>
                    <a:pt x="856" y="776"/>
                    <a:pt x="1433" y="577"/>
                    <a:pt x="1950" y="239"/>
                  </a:cubicBezTo>
                  <a:lnTo>
                    <a:pt x="169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93" name="Google Shape;6997;p9">
              <a:extLst>
                <a:ext uri="{FF2B5EF4-FFF2-40B4-BE49-F238E27FC236}">
                  <a16:creationId xmlns:a16="http://schemas.microsoft.com/office/drawing/2014/main" id="{F079BE48-0D37-48C1-A2EB-98A5F412CEBC}"/>
                </a:ext>
              </a:extLst>
            </p:cNvPr>
            <p:cNvSpPr/>
            <p:nvPr/>
          </p:nvSpPr>
          <p:spPr>
            <a:xfrm>
              <a:off x="4982425" y="3985400"/>
              <a:ext cx="21900" cy="13950"/>
            </a:xfrm>
            <a:custGeom>
              <a:avLst/>
              <a:gdLst/>
              <a:ahLst/>
              <a:cxnLst/>
              <a:rect l="l" t="t" r="r" b="b"/>
              <a:pathLst>
                <a:path w="876" h="558" extrusionOk="0">
                  <a:moveTo>
                    <a:pt x="696" y="1"/>
                  </a:moveTo>
                  <a:cubicBezTo>
                    <a:pt x="418" y="60"/>
                    <a:pt x="139" y="120"/>
                    <a:pt x="0" y="418"/>
                  </a:cubicBezTo>
                  <a:cubicBezTo>
                    <a:pt x="173" y="526"/>
                    <a:pt x="333" y="541"/>
                    <a:pt x="489" y="541"/>
                  </a:cubicBezTo>
                  <a:cubicBezTo>
                    <a:pt x="545" y="541"/>
                    <a:pt x="601" y="539"/>
                    <a:pt x="656" y="539"/>
                  </a:cubicBezTo>
                  <a:cubicBezTo>
                    <a:pt x="729" y="539"/>
                    <a:pt x="802" y="542"/>
                    <a:pt x="875" y="558"/>
                  </a:cubicBezTo>
                  <a:lnTo>
                    <a:pt x="875" y="379"/>
                  </a:lnTo>
                  <a:cubicBezTo>
                    <a:pt x="875" y="220"/>
                    <a:pt x="816" y="100"/>
                    <a:pt x="69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94" name="Google Shape;6998;p9">
              <a:extLst>
                <a:ext uri="{FF2B5EF4-FFF2-40B4-BE49-F238E27FC236}">
                  <a16:creationId xmlns:a16="http://schemas.microsoft.com/office/drawing/2014/main" id="{07FD6D2A-C348-4DD5-AB2F-E6AF4EAFA7BB}"/>
                </a:ext>
              </a:extLst>
            </p:cNvPr>
            <p:cNvSpPr/>
            <p:nvPr/>
          </p:nvSpPr>
          <p:spPr>
            <a:xfrm>
              <a:off x="5534425" y="3885675"/>
              <a:ext cx="9475" cy="4275"/>
            </a:xfrm>
            <a:custGeom>
              <a:avLst/>
              <a:gdLst/>
              <a:ahLst/>
              <a:cxnLst/>
              <a:rect l="l" t="t" r="r" b="b"/>
              <a:pathLst>
                <a:path w="379" h="171" extrusionOk="0">
                  <a:moveTo>
                    <a:pt x="244" y="1"/>
                  </a:moveTo>
                  <a:cubicBezTo>
                    <a:pt x="221" y="1"/>
                    <a:pt x="198" y="5"/>
                    <a:pt x="180" y="11"/>
                  </a:cubicBezTo>
                  <a:cubicBezTo>
                    <a:pt x="120" y="31"/>
                    <a:pt x="41" y="111"/>
                    <a:pt x="1" y="170"/>
                  </a:cubicBezTo>
                  <a:cubicBezTo>
                    <a:pt x="100" y="170"/>
                    <a:pt x="180" y="170"/>
                    <a:pt x="240" y="131"/>
                  </a:cubicBezTo>
                  <a:cubicBezTo>
                    <a:pt x="299" y="131"/>
                    <a:pt x="379" y="91"/>
                    <a:pt x="379" y="91"/>
                  </a:cubicBezTo>
                  <a:cubicBezTo>
                    <a:pt x="351" y="22"/>
                    <a:pt x="295" y="1"/>
                    <a:pt x="24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95" name="Google Shape;6999;p9">
              <a:extLst>
                <a:ext uri="{FF2B5EF4-FFF2-40B4-BE49-F238E27FC236}">
                  <a16:creationId xmlns:a16="http://schemas.microsoft.com/office/drawing/2014/main" id="{06AE96E3-9D79-44F5-8CE9-3F6A23D94B8A}"/>
                </a:ext>
              </a:extLst>
            </p:cNvPr>
            <p:cNvSpPr/>
            <p:nvPr/>
          </p:nvSpPr>
          <p:spPr>
            <a:xfrm>
              <a:off x="5100275" y="3906825"/>
              <a:ext cx="8975" cy="4500"/>
            </a:xfrm>
            <a:custGeom>
              <a:avLst/>
              <a:gdLst/>
              <a:ahLst/>
              <a:cxnLst/>
              <a:rect l="l" t="t" r="r" b="b"/>
              <a:pathLst>
                <a:path w="359" h="180" extrusionOk="0">
                  <a:moveTo>
                    <a:pt x="359" y="1"/>
                  </a:moveTo>
                  <a:cubicBezTo>
                    <a:pt x="200" y="1"/>
                    <a:pt x="80" y="40"/>
                    <a:pt x="1" y="180"/>
                  </a:cubicBezTo>
                  <a:cubicBezTo>
                    <a:pt x="160" y="180"/>
                    <a:pt x="279" y="160"/>
                    <a:pt x="35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96" name="Google Shape;7000;p9">
              <a:extLst>
                <a:ext uri="{FF2B5EF4-FFF2-40B4-BE49-F238E27FC236}">
                  <a16:creationId xmlns:a16="http://schemas.microsoft.com/office/drawing/2014/main" id="{BD37D031-0E55-4C60-8912-CE4810A72F2C}"/>
                </a:ext>
              </a:extLst>
            </p:cNvPr>
            <p:cNvSpPr/>
            <p:nvPr/>
          </p:nvSpPr>
          <p:spPr>
            <a:xfrm>
              <a:off x="5043075" y="3938000"/>
              <a:ext cx="9475" cy="3675"/>
            </a:xfrm>
            <a:custGeom>
              <a:avLst/>
              <a:gdLst/>
              <a:ahLst/>
              <a:cxnLst/>
              <a:rect l="l" t="t" r="r" b="b"/>
              <a:pathLst>
                <a:path w="379" h="147" extrusionOk="0">
                  <a:moveTo>
                    <a:pt x="293" y="0"/>
                  </a:moveTo>
                  <a:cubicBezTo>
                    <a:pt x="184" y="0"/>
                    <a:pt x="80" y="36"/>
                    <a:pt x="1" y="146"/>
                  </a:cubicBezTo>
                  <a:cubicBezTo>
                    <a:pt x="160" y="146"/>
                    <a:pt x="279" y="126"/>
                    <a:pt x="379" y="7"/>
                  </a:cubicBezTo>
                  <a:cubicBezTo>
                    <a:pt x="350" y="3"/>
                    <a:pt x="321" y="0"/>
                    <a:pt x="2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97" name="Google Shape;7001;p9">
              <a:extLst>
                <a:ext uri="{FF2B5EF4-FFF2-40B4-BE49-F238E27FC236}">
                  <a16:creationId xmlns:a16="http://schemas.microsoft.com/office/drawing/2014/main" id="{835DF32E-4D5B-4A04-9E0B-F9E939FB415A}"/>
                </a:ext>
              </a:extLst>
            </p:cNvPr>
            <p:cNvSpPr/>
            <p:nvPr/>
          </p:nvSpPr>
          <p:spPr>
            <a:xfrm>
              <a:off x="4215050" y="5020125"/>
              <a:ext cx="136800" cy="40000"/>
            </a:xfrm>
            <a:custGeom>
              <a:avLst/>
              <a:gdLst/>
              <a:ahLst/>
              <a:cxnLst/>
              <a:rect l="l" t="t" r="r" b="b"/>
              <a:pathLst>
                <a:path w="5472" h="1600" extrusionOk="0">
                  <a:moveTo>
                    <a:pt x="622" y="1"/>
                  </a:moveTo>
                  <a:cubicBezTo>
                    <a:pt x="608" y="1"/>
                    <a:pt x="593" y="3"/>
                    <a:pt x="577" y="8"/>
                  </a:cubicBezTo>
                  <a:cubicBezTo>
                    <a:pt x="526" y="5"/>
                    <a:pt x="474" y="2"/>
                    <a:pt x="425" y="2"/>
                  </a:cubicBezTo>
                  <a:cubicBezTo>
                    <a:pt x="211" y="2"/>
                    <a:pt x="40" y="59"/>
                    <a:pt x="40" y="367"/>
                  </a:cubicBezTo>
                  <a:lnTo>
                    <a:pt x="1" y="386"/>
                  </a:lnTo>
                  <a:cubicBezTo>
                    <a:pt x="1353" y="745"/>
                    <a:pt x="2726" y="1063"/>
                    <a:pt x="4059" y="1401"/>
                  </a:cubicBezTo>
                  <a:cubicBezTo>
                    <a:pt x="4457" y="1461"/>
                    <a:pt x="4854" y="1540"/>
                    <a:pt x="5252" y="1600"/>
                  </a:cubicBezTo>
                  <a:cubicBezTo>
                    <a:pt x="5252" y="1461"/>
                    <a:pt x="5272" y="1341"/>
                    <a:pt x="5471" y="1242"/>
                  </a:cubicBezTo>
                  <a:cubicBezTo>
                    <a:pt x="4079" y="764"/>
                    <a:pt x="2666" y="546"/>
                    <a:pt x="1254" y="188"/>
                  </a:cubicBezTo>
                  <a:cubicBezTo>
                    <a:pt x="1174" y="118"/>
                    <a:pt x="1080" y="118"/>
                    <a:pt x="988" y="118"/>
                  </a:cubicBezTo>
                  <a:cubicBezTo>
                    <a:pt x="896" y="118"/>
                    <a:pt x="806" y="118"/>
                    <a:pt x="737" y="48"/>
                  </a:cubicBezTo>
                  <a:cubicBezTo>
                    <a:pt x="693" y="19"/>
                    <a:pt x="660" y="1"/>
                    <a:pt x="6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98" name="Google Shape;7002;p9">
              <a:extLst>
                <a:ext uri="{FF2B5EF4-FFF2-40B4-BE49-F238E27FC236}">
                  <a16:creationId xmlns:a16="http://schemas.microsoft.com/office/drawing/2014/main" id="{F8FB6941-3408-4170-B4B9-708D9D03E07A}"/>
                </a:ext>
              </a:extLst>
            </p:cNvPr>
            <p:cNvSpPr/>
            <p:nvPr/>
          </p:nvSpPr>
          <p:spPr>
            <a:xfrm>
              <a:off x="4394075" y="4963675"/>
              <a:ext cx="40325" cy="100925"/>
            </a:xfrm>
            <a:custGeom>
              <a:avLst/>
              <a:gdLst/>
              <a:ahLst/>
              <a:cxnLst/>
              <a:rect l="l" t="t" r="r" b="b"/>
              <a:pathLst>
                <a:path w="1613" h="4037" extrusionOk="0">
                  <a:moveTo>
                    <a:pt x="247" y="0"/>
                  </a:moveTo>
                  <a:cubicBezTo>
                    <a:pt x="36" y="0"/>
                    <a:pt x="140" y="270"/>
                    <a:pt x="1" y="357"/>
                  </a:cubicBezTo>
                  <a:cubicBezTo>
                    <a:pt x="1" y="416"/>
                    <a:pt x="41" y="476"/>
                    <a:pt x="41" y="536"/>
                  </a:cubicBezTo>
                  <a:cubicBezTo>
                    <a:pt x="120" y="715"/>
                    <a:pt x="41" y="914"/>
                    <a:pt x="160" y="1073"/>
                  </a:cubicBezTo>
                  <a:cubicBezTo>
                    <a:pt x="439" y="2068"/>
                    <a:pt x="677" y="3062"/>
                    <a:pt x="1055" y="4037"/>
                  </a:cubicBezTo>
                  <a:cubicBezTo>
                    <a:pt x="1254" y="4037"/>
                    <a:pt x="1433" y="4017"/>
                    <a:pt x="1612" y="4017"/>
                  </a:cubicBezTo>
                  <a:cubicBezTo>
                    <a:pt x="1175" y="2823"/>
                    <a:pt x="856" y="1570"/>
                    <a:pt x="498" y="357"/>
                  </a:cubicBezTo>
                  <a:cubicBezTo>
                    <a:pt x="439" y="257"/>
                    <a:pt x="459" y="118"/>
                    <a:pt x="359" y="19"/>
                  </a:cubicBezTo>
                  <a:cubicBezTo>
                    <a:pt x="314" y="6"/>
                    <a:pt x="277" y="0"/>
                    <a:pt x="2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199" name="Google Shape;7003;p9">
              <a:extLst>
                <a:ext uri="{FF2B5EF4-FFF2-40B4-BE49-F238E27FC236}">
                  <a16:creationId xmlns:a16="http://schemas.microsoft.com/office/drawing/2014/main" id="{EBCAB52C-E96D-4D95-9069-1AB9AB4EFFE3}"/>
                </a:ext>
              </a:extLst>
            </p:cNvPr>
            <p:cNvSpPr/>
            <p:nvPr/>
          </p:nvSpPr>
          <p:spPr>
            <a:xfrm>
              <a:off x="4390600" y="5060025"/>
              <a:ext cx="22400" cy="6650"/>
            </a:xfrm>
            <a:custGeom>
              <a:avLst/>
              <a:gdLst/>
              <a:ahLst/>
              <a:cxnLst/>
              <a:rect l="l" t="t" r="r" b="b"/>
              <a:pathLst>
                <a:path w="896" h="266" extrusionOk="0">
                  <a:moveTo>
                    <a:pt x="119" y="0"/>
                  </a:moveTo>
                  <a:cubicBezTo>
                    <a:pt x="80" y="0"/>
                    <a:pt x="41" y="1"/>
                    <a:pt x="1" y="4"/>
                  </a:cubicBezTo>
                  <a:cubicBezTo>
                    <a:pt x="113" y="207"/>
                    <a:pt x="261" y="265"/>
                    <a:pt x="421" y="265"/>
                  </a:cubicBezTo>
                  <a:cubicBezTo>
                    <a:pt x="575" y="265"/>
                    <a:pt x="740" y="212"/>
                    <a:pt x="896" y="183"/>
                  </a:cubicBezTo>
                  <a:cubicBezTo>
                    <a:pt x="652" y="61"/>
                    <a:pt x="393" y="0"/>
                    <a:pt x="1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00" name="Google Shape;7004;p9">
              <a:extLst>
                <a:ext uri="{FF2B5EF4-FFF2-40B4-BE49-F238E27FC236}">
                  <a16:creationId xmlns:a16="http://schemas.microsoft.com/office/drawing/2014/main" id="{AC2724AF-FB5C-47DB-A95F-52AA46F6EE39}"/>
                </a:ext>
              </a:extLst>
            </p:cNvPr>
            <p:cNvSpPr/>
            <p:nvPr/>
          </p:nvSpPr>
          <p:spPr>
            <a:xfrm>
              <a:off x="4425425" y="5082500"/>
              <a:ext cx="7975" cy="4075"/>
            </a:xfrm>
            <a:custGeom>
              <a:avLst/>
              <a:gdLst/>
              <a:ahLst/>
              <a:cxnLst/>
              <a:rect l="l" t="t" r="r" b="b"/>
              <a:pathLst>
                <a:path w="319" h="163" extrusionOk="0">
                  <a:moveTo>
                    <a:pt x="319" y="0"/>
                  </a:moveTo>
                  <a:cubicBezTo>
                    <a:pt x="199" y="0"/>
                    <a:pt x="60" y="40"/>
                    <a:pt x="0" y="159"/>
                  </a:cubicBezTo>
                  <a:cubicBezTo>
                    <a:pt x="34" y="159"/>
                    <a:pt x="72" y="162"/>
                    <a:pt x="109" y="162"/>
                  </a:cubicBezTo>
                  <a:cubicBezTo>
                    <a:pt x="201" y="162"/>
                    <a:pt x="290" y="142"/>
                    <a:pt x="3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01" name="Google Shape;7005;p9">
              <a:extLst>
                <a:ext uri="{FF2B5EF4-FFF2-40B4-BE49-F238E27FC236}">
                  <a16:creationId xmlns:a16="http://schemas.microsoft.com/office/drawing/2014/main" id="{9B0EB486-3E74-4A0C-AB01-E5B9EE56144C}"/>
                </a:ext>
              </a:extLst>
            </p:cNvPr>
            <p:cNvSpPr/>
            <p:nvPr/>
          </p:nvSpPr>
          <p:spPr>
            <a:xfrm>
              <a:off x="4416475" y="5064225"/>
              <a:ext cx="4500" cy="3000"/>
            </a:xfrm>
            <a:custGeom>
              <a:avLst/>
              <a:gdLst/>
              <a:ahLst/>
              <a:cxnLst/>
              <a:rect l="l" t="t" r="r" b="b"/>
              <a:pathLst>
                <a:path w="180" h="120" extrusionOk="0">
                  <a:moveTo>
                    <a:pt x="97" y="0"/>
                  </a:moveTo>
                  <a:cubicBezTo>
                    <a:pt x="65" y="0"/>
                    <a:pt x="30" y="5"/>
                    <a:pt x="0" y="15"/>
                  </a:cubicBezTo>
                  <a:cubicBezTo>
                    <a:pt x="32" y="79"/>
                    <a:pt x="58" y="120"/>
                    <a:pt x="88" y="120"/>
                  </a:cubicBezTo>
                  <a:cubicBezTo>
                    <a:pt x="114" y="120"/>
                    <a:pt x="142" y="89"/>
                    <a:pt x="179" y="15"/>
                  </a:cubicBezTo>
                  <a:cubicBezTo>
                    <a:pt x="159" y="5"/>
                    <a:pt x="129" y="0"/>
                    <a:pt x="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02" name="Google Shape;7006;p9">
              <a:extLst>
                <a:ext uri="{FF2B5EF4-FFF2-40B4-BE49-F238E27FC236}">
                  <a16:creationId xmlns:a16="http://schemas.microsoft.com/office/drawing/2014/main" id="{B9670808-982F-4A1B-A111-D9636654F9F3}"/>
                </a:ext>
              </a:extLst>
            </p:cNvPr>
            <p:cNvSpPr/>
            <p:nvPr/>
          </p:nvSpPr>
          <p:spPr>
            <a:xfrm>
              <a:off x="4434375" y="5064100"/>
              <a:ext cx="4500" cy="4975"/>
            </a:xfrm>
            <a:custGeom>
              <a:avLst/>
              <a:gdLst/>
              <a:ahLst/>
              <a:cxnLst/>
              <a:rect l="l" t="t" r="r" b="b"/>
              <a:pathLst>
                <a:path w="180" h="199" extrusionOk="0">
                  <a:moveTo>
                    <a:pt x="0" y="0"/>
                  </a:moveTo>
                  <a:cubicBezTo>
                    <a:pt x="0" y="119"/>
                    <a:pt x="60" y="179"/>
                    <a:pt x="179" y="199"/>
                  </a:cubicBezTo>
                  <a:cubicBezTo>
                    <a:pt x="159" y="100"/>
                    <a:pt x="100" y="2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03" name="Google Shape;7007;p9">
              <a:extLst>
                <a:ext uri="{FF2B5EF4-FFF2-40B4-BE49-F238E27FC236}">
                  <a16:creationId xmlns:a16="http://schemas.microsoft.com/office/drawing/2014/main" id="{78513D62-281C-4D1A-BB36-01D955264B84}"/>
                </a:ext>
              </a:extLst>
            </p:cNvPr>
            <p:cNvSpPr/>
            <p:nvPr/>
          </p:nvSpPr>
          <p:spPr>
            <a:xfrm>
              <a:off x="4508475" y="5100700"/>
              <a:ext cx="56725" cy="17200"/>
            </a:xfrm>
            <a:custGeom>
              <a:avLst/>
              <a:gdLst/>
              <a:ahLst/>
              <a:cxnLst/>
              <a:rect l="l" t="t" r="r" b="b"/>
              <a:pathLst>
                <a:path w="2269" h="688" extrusionOk="0">
                  <a:moveTo>
                    <a:pt x="779" y="0"/>
                  </a:moveTo>
                  <a:cubicBezTo>
                    <a:pt x="707" y="0"/>
                    <a:pt x="640" y="12"/>
                    <a:pt x="577" y="48"/>
                  </a:cubicBezTo>
                  <a:cubicBezTo>
                    <a:pt x="521" y="69"/>
                    <a:pt x="464" y="75"/>
                    <a:pt x="408" y="75"/>
                  </a:cubicBezTo>
                  <a:cubicBezTo>
                    <a:pt x="330" y="75"/>
                    <a:pt x="252" y="64"/>
                    <a:pt x="174" y="64"/>
                  </a:cubicBezTo>
                  <a:cubicBezTo>
                    <a:pt x="149" y="64"/>
                    <a:pt x="124" y="65"/>
                    <a:pt x="100" y="68"/>
                  </a:cubicBezTo>
                  <a:cubicBezTo>
                    <a:pt x="60" y="108"/>
                    <a:pt x="20" y="127"/>
                    <a:pt x="0" y="147"/>
                  </a:cubicBezTo>
                  <a:cubicBezTo>
                    <a:pt x="299" y="366"/>
                    <a:pt x="677" y="466"/>
                    <a:pt x="1055" y="525"/>
                  </a:cubicBezTo>
                  <a:cubicBezTo>
                    <a:pt x="1293" y="585"/>
                    <a:pt x="1538" y="687"/>
                    <a:pt x="1782" y="687"/>
                  </a:cubicBezTo>
                  <a:cubicBezTo>
                    <a:pt x="1945" y="687"/>
                    <a:pt x="2108" y="641"/>
                    <a:pt x="2268" y="505"/>
                  </a:cubicBezTo>
                  <a:cubicBezTo>
                    <a:pt x="1970" y="48"/>
                    <a:pt x="1472" y="108"/>
                    <a:pt x="1055" y="28"/>
                  </a:cubicBezTo>
                  <a:cubicBezTo>
                    <a:pt x="957" y="17"/>
                    <a:pt x="865" y="0"/>
                    <a:pt x="7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04" name="Google Shape;7008;p9">
              <a:extLst>
                <a:ext uri="{FF2B5EF4-FFF2-40B4-BE49-F238E27FC236}">
                  <a16:creationId xmlns:a16="http://schemas.microsoft.com/office/drawing/2014/main" id="{17887D73-EA48-4C87-8156-0C8BE424AEFB}"/>
                </a:ext>
              </a:extLst>
            </p:cNvPr>
            <p:cNvSpPr/>
            <p:nvPr/>
          </p:nvSpPr>
          <p:spPr>
            <a:xfrm>
              <a:off x="4482100" y="5093050"/>
              <a:ext cx="28875" cy="10850"/>
            </a:xfrm>
            <a:custGeom>
              <a:avLst/>
              <a:gdLst/>
              <a:ahLst/>
              <a:cxnLst/>
              <a:rect l="l" t="t" r="r" b="b"/>
              <a:pathLst>
                <a:path w="1155" h="434" extrusionOk="0">
                  <a:moveTo>
                    <a:pt x="202" y="1"/>
                  </a:moveTo>
                  <a:cubicBezTo>
                    <a:pt x="100" y="1"/>
                    <a:pt x="21" y="55"/>
                    <a:pt x="1" y="254"/>
                  </a:cubicBezTo>
                  <a:cubicBezTo>
                    <a:pt x="283" y="420"/>
                    <a:pt x="565" y="434"/>
                    <a:pt x="869" y="434"/>
                  </a:cubicBezTo>
                  <a:cubicBezTo>
                    <a:pt x="930" y="434"/>
                    <a:pt x="992" y="433"/>
                    <a:pt x="1055" y="433"/>
                  </a:cubicBezTo>
                  <a:cubicBezTo>
                    <a:pt x="1155" y="235"/>
                    <a:pt x="996" y="175"/>
                    <a:pt x="856" y="115"/>
                  </a:cubicBezTo>
                  <a:cubicBezTo>
                    <a:pt x="757" y="115"/>
                    <a:pt x="638" y="75"/>
                    <a:pt x="538" y="75"/>
                  </a:cubicBezTo>
                  <a:cubicBezTo>
                    <a:pt x="429" y="55"/>
                    <a:pt x="304" y="1"/>
                    <a:pt x="20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05" name="Google Shape;7009;p9">
              <a:extLst>
                <a:ext uri="{FF2B5EF4-FFF2-40B4-BE49-F238E27FC236}">
                  <a16:creationId xmlns:a16="http://schemas.microsoft.com/office/drawing/2014/main" id="{D959482B-978B-40A0-B625-540985D2B023}"/>
                </a:ext>
              </a:extLst>
            </p:cNvPr>
            <p:cNvSpPr/>
            <p:nvPr/>
          </p:nvSpPr>
          <p:spPr>
            <a:xfrm>
              <a:off x="4519900" y="5093375"/>
              <a:ext cx="20425" cy="11725"/>
            </a:xfrm>
            <a:custGeom>
              <a:avLst/>
              <a:gdLst/>
              <a:ahLst/>
              <a:cxnLst/>
              <a:rect l="l" t="t" r="r" b="b"/>
              <a:pathLst>
                <a:path w="817" h="469" extrusionOk="0">
                  <a:moveTo>
                    <a:pt x="320" y="0"/>
                  </a:moveTo>
                  <a:cubicBezTo>
                    <a:pt x="237" y="0"/>
                    <a:pt x="156" y="25"/>
                    <a:pt x="80" y="82"/>
                  </a:cubicBezTo>
                  <a:lnTo>
                    <a:pt x="80" y="261"/>
                  </a:lnTo>
                  <a:cubicBezTo>
                    <a:pt x="41" y="261"/>
                    <a:pt x="41" y="261"/>
                    <a:pt x="21" y="321"/>
                  </a:cubicBezTo>
                  <a:cubicBezTo>
                    <a:pt x="1" y="361"/>
                    <a:pt x="21" y="381"/>
                    <a:pt x="100" y="420"/>
                  </a:cubicBezTo>
                  <a:cubicBezTo>
                    <a:pt x="240" y="420"/>
                    <a:pt x="419" y="440"/>
                    <a:pt x="598" y="440"/>
                  </a:cubicBezTo>
                  <a:cubicBezTo>
                    <a:pt x="641" y="451"/>
                    <a:pt x="679" y="468"/>
                    <a:pt x="710" y="468"/>
                  </a:cubicBezTo>
                  <a:cubicBezTo>
                    <a:pt x="737" y="468"/>
                    <a:pt x="759" y="457"/>
                    <a:pt x="777" y="420"/>
                  </a:cubicBezTo>
                  <a:cubicBezTo>
                    <a:pt x="816" y="241"/>
                    <a:pt x="697" y="162"/>
                    <a:pt x="598" y="82"/>
                  </a:cubicBezTo>
                  <a:cubicBezTo>
                    <a:pt x="504" y="30"/>
                    <a:pt x="410" y="0"/>
                    <a:pt x="3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06" name="Google Shape;7010;p9">
              <a:extLst>
                <a:ext uri="{FF2B5EF4-FFF2-40B4-BE49-F238E27FC236}">
                  <a16:creationId xmlns:a16="http://schemas.microsoft.com/office/drawing/2014/main" id="{D4B5B9C6-C892-4946-9018-B6384C4A85DE}"/>
                </a:ext>
              </a:extLst>
            </p:cNvPr>
            <p:cNvSpPr/>
            <p:nvPr/>
          </p:nvSpPr>
          <p:spPr>
            <a:xfrm>
              <a:off x="4475650" y="5091300"/>
              <a:ext cx="19925" cy="8625"/>
            </a:xfrm>
            <a:custGeom>
              <a:avLst/>
              <a:gdLst/>
              <a:ahLst/>
              <a:cxnLst/>
              <a:rect l="l" t="t" r="r" b="b"/>
              <a:pathLst>
                <a:path w="797" h="345" extrusionOk="0">
                  <a:moveTo>
                    <a:pt x="407" y="0"/>
                  </a:moveTo>
                  <a:cubicBezTo>
                    <a:pt x="326" y="0"/>
                    <a:pt x="245" y="9"/>
                    <a:pt x="168" y="9"/>
                  </a:cubicBezTo>
                  <a:cubicBezTo>
                    <a:pt x="145" y="9"/>
                    <a:pt x="122" y="8"/>
                    <a:pt x="100" y="6"/>
                  </a:cubicBezTo>
                  <a:cubicBezTo>
                    <a:pt x="0" y="106"/>
                    <a:pt x="20" y="225"/>
                    <a:pt x="100" y="324"/>
                  </a:cubicBezTo>
                  <a:cubicBezTo>
                    <a:pt x="160" y="344"/>
                    <a:pt x="219" y="344"/>
                    <a:pt x="279" y="344"/>
                  </a:cubicBezTo>
                  <a:cubicBezTo>
                    <a:pt x="378" y="106"/>
                    <a:pt x="597" y="185"/>
                    <a:pt x="796" y="145"/>
                  </a:cubicBezTo>
                  <a:cubicBezTo>
                    <a:pt x="674" y="23"/>
                    <a:pt x="540" y="0"/>
                    <a:pt x="40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07" name="Google Shape;7011;p9">
              <a:extLst>
                <a:ext uri="{FF2B5EF4-FFF2-40B4-BE49-F238E27FC236}">
                  <a16:creationId xmlns:a16="http://schemas.microsoft.com/office/drawing/2014/main" id="{87F4FDD8-B366-4C93-B163-E9AE4AEC2BC3}"/>
                </a:ext>
              </a:extLst>
            </p:cNvPr>
            <p:cNvSpPr/>
            <p:nvPr/>
          </p:nvSpPr>
          <p:spPr>
            <a:xfrm>
              <a:off x="4463225" y="5090950"/>
              <a:ext cx="14425" cy="8475"/>
            </a:xfrm>
            <a:custGeom>
              <a:avLst/>
              <a:gdLst/>
              <a:ahLst/>
              <a:cxnLst/>
              <a:rect l="l" t="t" r="r" b="b"/>
              <a:pathLst>
                <a:path w="577" h="339" extrusionOk="0">
                  <a:moveTo>
                    <a:pt x="296" y="0"/>
                  </a:moveTo>
                  <a:cubicBezTo>
                    <a:pt x="199" y="0"/>
                    <a:pt x="100" y="20"/>
                    <a:pt x="0" y="100"/>
                  </a:cubicBezTo>
                  <a:cubicBezTo>
                    <a:pt x="219" y="199"/>
                    <a:pt x="398" y="259"/>
                    <a:pt x="577" y="338"/>
                  </a:cubicBezTo>
                  <a:lnTo>
                    <a:pt x="577" y="20"/>
                  </a:lnTo>
                  <a:cubicBezTo>
                    <a:pt x="487" y="20"/>
                    <a:pt x="393" y="0"/>
                    <a:pt x="2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08" name="Google Shape;7012;p9">
              <a:extLst>
                <a:ext uri="{FF2B5EF4-FFF2-40B4-BE49-F238E27FC236}">
                  <a16:creationId xmlns:a16="http://schemas.microsoft.com/office/drawing/2014/main" id="{461F695F-B1B0-426C-A54C-46FFC9EFFCBF}"/>
                </a:ext>
              </a:extLst>
            </p:cNvPr>
            <p:cNvSpPr/>
            <p:nvPr/>
          </p:nvSpPr>
          <p:spPr>
            <a:xfrm>
              <a:off x="4503500" y="5096425"/>
              <a:ext cx="18925" cy="7975"/>
            </a:xfrm>
            <a:custGeom>
              <a:avLst/>
              <a:gdLst/>
              <a:ahLst/>
              <a:cxnLst/>
              <a:rect l="l" t="t" r="r" b="b"/>
              <a:pathLst>
                <a:path w="757" h="319" extrusionOk="0">
                  <a:moveTo>
                    <a:pt x="0" y="0"/>
                  </a:moveTo>
                  <a:cubicBezTo>
                    <a:pt x="80" y="100"/>
                    <a:pt x="140" y="219"/>
                    <a:pt x="199" y="318"/>
                  </a:cubicBezTo>
                  <a:cubicBezTo>
                    <a:pt x="378" y="318"/>
                    <a:pt x="577" y="298"/>
                    <a:pt x="756" y="298"/>
                  </a:cubicBezTo>
                  <a:cubicBezTo>
                    <a:pt x="717" y="239"/>
                    <a:pt x="717" y="199"/>
                    <a:pt x="717" y="139"/>
                  </a:cubicBezTo>
                  <a:cubicBezTo>
                    <a:pt x="478" y="100"/>
                    <a:pt x="219" y="4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09" name="Google Shape;7013;p9">
              <a:extLst>
                <a:ext uri="{FF2B5EF4-FFF2-40B4-BE49-F238E27FC236}">
                  <a16:creationId xmlns:a16="http://schemas.microsoft.com/office/drawing/2014/main" id="{4FC7672B-2553-43E3-8277-75C6534D56DF}"/>
                </a:ext>
              </a:extLst>
            </p:cNvPr>
            <p:cNvSpPr/>
            <p:nvPr/>
          </p:nvSpPr>
          <p:spPr>
            <a:xfrm>
              <a:off x="4521400" y="5090450"/>
              <a:ext cx="13450" cy="4500"/>
            </a:xfrm>
            <a:custGeom>
              <a:avLst/>
              <a:gdLst/>
              <a:ahLst/>
              <a:cxnLst/>
              <a:rect l="l" t="t" r="r" b="b"/>
              <a:pathLst>
                <a:path w="538" h="180" extrusionOk="0">
                  <a:moveTo>
                    <a:pt x="1" y="0"/>
                  </a:moveTo>
                  <a:lnTo>
                    <a:pt x="1" y="179"/>
                  </a:lnTo>
                  <a:lnTo>
                    <a:pt x="538" y="179"/>
                  </a:lnTo>
                  <a:cubicBezTo>
                    <a:pt x="378" y="20"/>
                    <a:pt x="219" y="2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10" name="Google Shape;7014;p9">
              <a:extLst>
                <a:ext uri="{FF2B5EF4-FFF2-40B4-BE49-F238E27FC236}">
                  <a16:creationId xmlns:a16="http://schemas.microsoft.com/office/drawing/2014/main" id="{1A90BFB1-3ED1-4587-9F9A-CAAC24A50360}"/>
                </a:ext>
              </a:extLst>
            </p:cNvPr>
            <p:cNvSpPr/>
            <p:nvPr/>
          </p:nvSpPr>
          <p:spPr>
            <a:xfrm>
              <a:off x="4504500" y="5087300"/>
              <a:ext cx="9950" cy="3900"/>
            </a:xfrm>
            <a:custGeom>
              <a:avLst/>
              <a:gdLst/>
              <a:ahLst/>
              <a:cxnLst/>
              <a:rect l="l" t="t" r="r" b="b"/>
              <a:pathLst>
                <a:path w="398" h="156" extrusionOk="0">
                  <a:moveTo>
                    <a:pt x="89" y="0"/>
                  </a:moveTo>
                  <a:cubicBezTo>
                    <a:pt x="59" y="0"/>
                    <a:pt x="29" y="3"/>
                    <a:pt x="0" y="7"/>
                  </a:cubicBezTo>
                  <a:cubicBezTo>
                    <a:pt x="74" y="125"/>
                    <a:pt x="158" y="155"/>
                    <a:pt x="269" y="155"/>
                  </a:cubicBezTo>
                  <a:cubicBezTo>
                    <a:pt x="309" y="155"/>
                    <a:pt x="351" y="151"/>
                    <a:pt x="398" y="146"/>
                  </a:cubicBezTo>
                  <a:cubicBezTo>
                    <a:pt x="319" y="36"/>
                    <a:pt x="203" y="0"/>
                    <a:pt x="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11" name="Google Shape;7015;p9">
              <a:extLst>
                <a:ext uri="{FF2B5EF4-FFF2-40B4-BE49-F238E27FC236}">
                  <a16:creationId xmlns:a16="http://schemas.microsoft.com/office/drawing/2014/main" id="{644D6A5B-9F00-4008-95F0-62A9BFA13C2E}"/>
                </a:ext>
              </a:extLst>
            </p:cNvPr>
            <p:cNvSpPr/>
            <p:nvPr/>
          </p:nvSpPr>
          <p:spPr>
            <a:xfrm>
              <a:off x="4534825" y="5094925"/>
              <a:ext cx="73125" cy="22125"/>
            </a:xfrm>
            <a:custGeom>
              <a:avLst/>
              <a:gdLst/>
              <a:ahLst/>
              <a:cxnLst/>
              <a:rect l="l" t="t" r="r" b="b"/>
              <a:pathLst>
                <a:path w="2925" h="885" extrusionOk="0">
                  <a:moveTo>
                    <a:pt x="21" y="0"/>
                  </a:moveTo>
                  <a:cubicBezTo>
                    <a:pt x="21" y="140"/>
                    <a:pt x="200" y="259"/>
                    <a:pt x="1" y="378"/>
                  </a:cubicBezTo>
                  <a:cubicBezTo>
                    <a:pt x="398" y="498"/>
                    <a:pt x="816" y="637"/>
                    <a:pt x="1214" y="697"/>
                  </a:cubicBezTo>
                  <a:cubicBezTo>
                    <a:pt x="1496" y="855"/>
                    <a:pt x="1804" y="885"/>
                    <a:pt x="2111" y="885"/>
                  </a:cubicBezTo>
                  <a:cubicBezTo>
                    <a:pt x="2300" y="885"/>
                    <a:pt x="2489" y="873"/>
                    <a:pt x="2672" y="873"/>
                  </a:cubicBezTo>
                  <a:cubicBezTo>
                    <a:pt x="2717" y="873"/>
                    <a:pt x="2761" y="874"/>
                    <a:pt x="2805" y="876"/>
                  </a:cubicBezTo>
                  <a:cubicBezTo>
                    <a:pt x="2925" y="557"/>
                    <a:pt x="2527" y="697"/>
                    <a:pt x="2447" y="537"/>
                  </a:cubicBezTo>
                  <a:cubicBezTo>
                    <a:pt x="1691" y="239"/>
                    <a:pt x="836" y="179"/>
                    <a:pt x="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12" name="Google Shape;7016;p9">
              <a:extLst>
                <a:ext uri="{FF2B5EF4-FFF2-40B4-BE49-F238E27FC236}">
                  <a16:creationId xmlns:a16="http://schemas.microsoft.com/office/drawing/2014/main" id="{7B74B133-3F24-453C-B99B-2171EC02095F}"/>
                </a:ext>
              </a:extLst>
            </p:cNvPr>
            <p:cNvSpPr/>
            <p:nvPr/>
          </p:nvSpPr>
          <p:spPr>
            <a:xfrm>
              <a:off x="4596500" y="5108850"/>
              <a:ext cx="62675" cy="25875"/>
            </a:xfrm>
            <a:custGeom>
              <a:avLst/>
              <a:gdLst/>
              <a:ahLst/>
              <a:cxnLst/>
              <a:rect l="l" t="t" r="r" b="b"/>
              <a:pathLst>
                <a:path w="2507" h="1035" extrusionOk="0">
                  <a:moveTo>
                    <a:pt x="0" y="0"/>
                  </a:moveTo>
                  <a:lnTo>
                    <a:pt x="0" y="0"/>
                  </a:lnTo>
                  <a:cubicBezTo>
                    <a:pt x="120" y="100"/>
                    <a:pt x="219" y="219"/>
                    <a:pt x="338" y="339"/>
                  </a:cubicBezTo>
                  <a:cubicBezTo>
                    <a:pt x="557" y="339"/>
                    <a:pt x="697" y="478"/>
                    <a:pt x="697" y="677"/>
                  </a:cubicBezTo>
                  <a:cubicBezTo>
                    <a:pt x="1035" y="935"/>
                    <a:pt x="1472" y="935"/>
                    <a:pt x="1910" y="1035"/>
                  </a:cubicBezTo>
                  <a:cubicBezTo>
                    <a:pt x="2029" y="1035"/>
                    <a:pt x="2129" y="1015"/>
                    <a:pt x="2248" y="1015"/>
                  </a:cubicBezTo>
                  <a:cubicBezTo>
                    <a:pt x="2507" y="876"/>
                    <a:pt x="2109" y="677"/>
                    <a:pt x="2308" y="498"/>
                  </a:cubicBezTo>
                  <a:cubicBezTo>
                    <a:pt x="1532" y="339"/>
                    <a:pt x="756" y="179"/>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13" name="Google Shape;7017;p9">
              <a:extLst>
                <a:ext uri="{FF2B5EF4-FFF2-40B4-BE49-F238E27FC236}">
                  <a16:creationId xmlns:a16="http://schemas.microsoft.com/office/drawing/2014/main" id="{5BEDAF00-5925-4191-A966-A7FF8CD6A64F}"/>
                </a:ext>
              </a:extLst>
            </p:cNvPr>
            <p:cNvSpPr/>
            <p:nvPr/>
          </p:nvSpPr>
          <p:spPr>
            <a:xfrm>
              <a:off x="4591525" y="5122075"/>
              <a:ext cx="52725" cy="17625"/>
            </a:xfrm>
            <a:custGeom>
              <a:avLst/>
              <a:gdLst/>
              <a:ahLst/>
              <a:cxnLst/>
              <a:rect l="l" t="t" r="r" b="b"/>
              <a:pathLst>
                <a:path w="2109" h="705" extrusionOk="0">
                  <a:moveTo>
                    <a:pt x="425" y="1"/>
                  </a:moveTo>
                  <a:cubicBezTo>
                    <a:pt x="397" y="1"/>
                    <a:pt x="368" y="3"/>
                    <a:pt x="339" y="8"/>
                  </a:cubicBezTo>
                  <a:cubicBezTo>
                    <a:pt x="239" y="148"/>
                    <a:pt x="60" y="68"/>
                    <a:pt x="0" y="188"/>
                  </a:cubicBezTo>
                  <a:cubicBezTo>
                    <a:pt x="657" y="546"/>
                    <a:pt x="1413" y="486"/>
                    <a:pt x="2109" y="705"/>
                  </a:cubicBezTo>
                  <a:lnTo>
                    <a:pt x="2109" y="546"/>
                  </a:lnTo>
                  <a:cubicBezTo>
                    <a:pt x="1752" y="320"/>
                    <a:pt x="1378" y="166"/>
                    <a:pt x="969" y="166"/>
                  </a:cubicBezTo>
                  <a:cubicBezTo>
                    <a:pt x="945" y="166"/>
                    <a:pt x="920" y="167"/>
                    <a:pt x="896" y="168"/>
                  </a:cubicBezTo>
                  <a:cubicBezTo>
                    <a:pt x="741" y="99"/>
                    <a:pt x="601" y="1"/>
                    <a:pt x="42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14" name="Google Shape;7018;p9">
              <a:extLst>
                <a:ext uri="{FF2B5EF4-FFF2-40B4-BE49-F238E27FC236}">
                  <a16:creationId xmlns:a16="http://schemas.microsoft.com/office/drawing/2014/main" id="{25166C54-50B6-460B-9EEC-51BB4ADB2DFC}"/>
                </a:ext>
              </a:extLst>
            </p:cNvPr>
            <p:cNvSpPr/>
            <p:nvPr/>
          </p:nvSpPr>
          <p:spPr>
            <a:xfrm>
              <a:off x="4592025" y="5121575"/>
              <a:ext cx="8475" cy="4700"/>
            </a:xfrm>
            <a:custGeom>
              <a:avLst/>
              <a:gdLst/>
              <a:ahLst/>
              <a:cxnLst/>
              <a:rect l="l" t="t" r="r" b="b"/>
              <a:pathLst>
                <a:path w="339" h="188" extrusionOk="0">
                  <a:moveTo>
                    <a:pt x="149" y="0"/>
                  </a:moveTo>
                  <a:cubicBezTo>
                    <a:pt x="0" y="0"/>
                    <a:pt x="0" y="36"/>
                    <a:pt x="0" y="188"/>
                  </a:cubicBezTo>
                  <a:cubicBezTo>
                    <a:pt x="140" y="168"/>
                    <a:pt x="279" y="168"/>
                    <a:pt x="338" y="9"/>
                  </a:cubicBezTo>
                  <a:cubicBezTo>
                    <a:pt x="257" y="4"/>
                    <a:pt x="195" y="0"/>
                    <a:pt x="14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15" name="Google Shape;7019;p9">
              <a:extLst>
                <a:ext uri="{FF2B5EF4-FFF2-40B4-BE49-F238E27FC236}">
                  <a16:creationId xmlns:a16="http://schemas.microsoft.com/office/drawing/2014/main" id="{D9B422CA-1F25-496F-AE08-38108EF16EDE}"/>
                </a:ext>
              </a:extLst>
            </p:cNvPr>
            <p:cNvSpPr/>
            <p:nvPr/>
          </p:nvSpPr>
          <p:spPr>
            <a:xfrm>
              <a:off x="4458975" y="4329800"/>
              <a:ext cx="404600" cy="75475"/>
            </a:xfrm>
            <a:custGeom>
              <a:avLst/>
              <a:gdLst/>
              <a:ahLst/>
              <a:cxnLst/>
              <a:rect l="l" t="t" r="r" b="b"/>
              <a:pathLst>
                <a:path w="16184" h="3019" extrusionOk="0">
                  <a:moveTo>
                    <a:pt x="265" y="0"/>
                  </a:moveTo>
                  <a:cubicBezTo>
                    <a:pt x="110" y="0"/>
                    <a:pt x="1" y="90"/>
                    <a:pt x="31" y="448"/>
                  </a:cubicBezTo>
                  <a:lnTo>
                    <a:pt x="190" y="448"/>
                  </a:lnTo>
                  <a:cubicBezTo>
                    <a:pt x="254" y="393"/>
                    <a:pt x="313" y="368"/>
                    <a:pt x="369" y="368"/>
                  </a:cubicBezTo>
                  <a:cubicBezTo>
                    <a:pt x="435" y="368"/>
                    <a:pt x="494" y="403"/>
                    <a:pt x="548" y="468"/>
                  </a:cubicBezTo>
                  <a:cubicBezTo>
                    <a:pt x="727" y="587"/>
                    <a:pt x="946" y="468"/>
                    <a:pt x="1085" y="627"/>
                  </a:cubicBezTo>
                  <a:lnTo>
                    <a:pt x="1165" y="647"/>
                  </a:lnTo>
                  <a:lnTo>
                    <a:pt x="1244" y="647"/>
                  </a:lnTo>
                  <a:cubicBezTo>
                    <a:pt x="1370" y="713"/>
                    <a:pt x="1503" y="728"/>
                    <a:pt x="1636" y="728"/>
                  </a:cubicBezTo>
                  <a:cubicBezTo>
                    <a:pt x="1738" y="728"/>
                    <a:pt x="1840" y="719"/>
                    <a:pt x="1937" y="719"/>
                  </a:cubicBezTo>
                  <a:cubicBezTo>
                    <a:pt x="2053" y="719"/>
                    <a:pt x="2163" y="732"/>
                    <a:pt x="2259" y="786"/>
                  </a:cubicBezTo>
                  <a:lnTo>
                    <a:pt x="2318" y="846"/>
                  </a:lnTo>
                  <a:lnTo>
                    <a:pt x="2378" y="846"/>
                  </a:lnTo>
                  <a:cubicBezTo>
                    <a:pt x="2577" y="945"/>
                    <a:pt x="2816" y="846"/>
                    <a:pt x="2975" y="985"/>
                  </a:cubicBezTo>
                  <a:cubicBezTo>
                    <a:pt x="3074" y="985"/>
                    <a:pt x="3174" y="1025"/>
                    <a:pt x="3273" y="1025"/>
                  </a:cubicBezTo>
                  <a:cubicBezTo>
                    <a:pt x="3452" y="1085"/>
                    <a:pt x="3671" y="1045"/>
                    <a:pt x="3850" y="1124"/>
                  </a:cubicBezTo>
                  <a:cubicBezTo>
                    <a:pt x="3930" y="1144"/>
                    <a:pt x="3970" y="1144"/>
                    <a:pt x="4049" y="1164"/>
                  </a:cubicBezTo>
                  <a:lnTo>
                    <a:pt x="6516" y="1542"/>
                  </a:lnTo>
                  <a:cubicBezTo>
                    <a:pt x="6615" y="1562"/>
                    <a:pt x="6695" y="1622"/>
                    <a:pt x="6755" y="1642"/>
                  </a:cubicBezTo>
                  <a:cubicBezTo>
                    <a:pt x="8724" y="1960"/>
                    <a:pt x="10713" y="2378"/>
                    <a:pt x="12702" y="2577"/>
                  </a:cubicBezTo>
                  <a:cubicBezTo>
                    <a:pt x="13529" y="2650"/>
                    <a:pt x="14322" y="2961"/>
                    <a:pt x="15160" y="2961"/>
                  </a:cubicBezTo>
                  <a:cubicBezTo>
                    <a:pt x="15229" y="2961"/>
                    <a:pt x="15298" y="2959"/>
                    <a:pt x="15368" y="2955"/>
                  </a:cubicBezTo>
                  <a:cubicBezTo>
                    <a:pt x="15471" y="2972"/>
                    <a:pt x="15573" y="3018"/>
                    <a:pt x="15689" y="3018"/>
                  </a:cubicBezTo>
                  <a:cubicBezTo>
                    <a:pt x="15708" y="3018"/>
                    <a:pt x="15727" y="3017"/>
                    <a:pt x="15746" y="3014"/>
                  </a:cubicBezTo>
                  <a:cubicBezTo>
                    <a:pt x="15905" y="2955"/>
                    <a:pt x="16064" y="2935"/>
                    <a:pt x="16184" y="2775"/>
                  </a:cubicBezTo>
                  <a:cubicBezTo>
                    <a:pt x="16184" y="2676"/>
                    <a:pt x="16184" y="2616"/>
                    <a:pt x="16144" y="2537"/>
                  </a:cubicBezTo>
                  <a:cubicBezTo>
                    <a:pt x="16044" y="2457"/>
                    <a:pt x="15905" y="2417"/>
                    <a:pt x="15786" y="2378"/>
                  </a:cubicBezTo>
                  <a:cubicBezTo>
                    <a:pt x="15706" y="2378"/>
                    <a:pt x="15607" y="2358"/>
                    <a:pt x="15547" y="2358"/>
                  </a:cubicBezTo>
                  <a:cubicBezTo>
                    <a:pt x="14811" y="2258"/>
                    <a:pt x="14115" y="2059"/>
                    <a:pt x="13419" y="1821"/>
                  </a:cubicBezTo>
                  <a:cubicBezTo>
                    <a:pt x="13321" y="1826"/>
                    <a:pt x="13223" y="1828"/>
                    <a:pt x="13126" y="1828"/>
                  </a:cubicBezTo>
                  <a:cubicBezTo>
                    <a:pt x="12139" y="1828"/>
                    <a:pt x="11194" y="1573"/>
                    <a:pt x="10216" y="1482"/>
                  </a:cubicBezTo>
                  <a:cubicBezTo>
                    <a:pt x="10017" y="1482"/>
                    <a:pt x="9937" y="1323"/>
                    <a:pt x="9878" y="1164"/>
                  </a:cubicBezTo>
                  <a:cubicBezTo>
                    <a:pt x="9609" y="1199"/>
                    <a:pt x="9342" y="1219"/>
                    <a:pt x="9079" y="1219"/>
                  </a:cubicBezTo>
                  <a:cubicBezTo>
                    <a:pt x="8583" y="1219"/>
                    <a:pt x="8098" y="1147"/>
                    <a:pt x="7630" y="965"/>
                  </a:cubicBezTo>
                  <a:cubicBezTo>
                    <a:pt x="7534" y="931"/>
                    <a:pt x="7443" y="918"/>
                    <a:pt x="7355" y="918"/>
                  </a:cubicBezTo>
                  <a:cubicBezTo>
                    <a:pt x="7185" y="918"/>
                    <a:pt x="7024" y="966"/>
                    <a:pt x="6854" y="1005"/>
                  </a:cubicBezTo>
                  <a:cubicBezTo>
                    <a:pt x="6834" y="1012"/>
                    <a:pt x="6810" y="1014"/>
                    <a:pt x="6783" y="1014"/>
                  </a:cubicBezTo>
                  <a:cubicBezTo>
                    <a:pt x="6730" y="1014"/>
                    <a:pt x="6668" y="1005"/>
                    <a:pt x="6615" y="1005"/>
                  </a:cubicBezTo>
                  <a:cubicBezTo>
                    <a:pt x="6317" y="906"/>
                    <a:pt x="5999" y="945"/>
                    <a:pt x="5700" y="925"/>
                  </a:cubicBezTo>
                  <a:cubicBezTo>
                    <a:pt x="5103" y="766"/>
                    <a:pt x="4507" y="647"/>
                    <a:pt x="3910" y="547"/>
                  </a:cubicBezTo>
                  <a:cubicBezTo>
                    <a:pt x="2915" y="368"/>
                    <a:pt x="1881" y="468"/>
                    <a:pt x="926" y="130"/>
                  </a:cubicBezTo>
                  <a:cubicBezTo>
                    <a:pt x="888" y="92"/>
                    <a:pt x="858" y="78"/>
                    <a:pt x="826" y="78"/>
                  </a:cubicBezTo>
                  <a:cubicBezTo>
                    <a:pt x="808" y="78"/>
                    <a:pt x="789" y="83"/>
                    <a:pt x="767" y="90"/>
                  </a:cubicBezTo>
                  <a:cubicBezTo>
                    <a:pt x="618" y="90"/>
                    <a:pt x="419" y="0"/>
                    <a:pt x="2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16" name="Google Shape;7020;p9">
              <a:extLst>
                <a:ext uri="{FF2B5EF4-FFF2-40B4-BE49-F238E27FC236}">
                  <a16:creationId xmlns:a16="http://schemas.microsoft.com/office/drawing/2014/main" id="{612FF94F-99E8-4A01-8F7D-22897112B006}"/>
                </a:ext>
              </a:extLst>
            </p:cNvPr>
            <p:cNvSpPr/>
            <p:nvPr/>
          </p:nvSpPr>
          <p:spPr>
            <a:xfrm>
              <a:off x="4330925" y="4471350"/>
              <a:ext cx="237625" cy="52175"/>
            </a:xfrm>
            <a:custGeom>
              <a:avLst/>
              <a:gdLst/>
              <a:ahLst/>
              <a:cxnLst/>
              <a:rect l="l" t="t" r="r" b="b"/>
              <a:pathLst>
                <a:path w="9505" h="2087" extrusionOk="0">
                  <a:moveTo>
                    <a:pt x="939" y="1"/>
                  </a:moveTo>
                  <a:cubicBezTo>
                    <a:pt x="787" y="1"/>
                    <a:pt x="634" y="12"/>
                    <a:pt x="478" y="38"/>
                  </a:cubicBezTo>
                  <a:cubicBezTo>
                    <a:pt x="200" y="117"/>
                    <a:pt x="1" y="217"/>
                    <a:pt x="21" y="535"/>
                  </a:cubicBezTo>
                  <a:cubicBezTo>
                    <a:pt x="80" y="674"/>
                    <a:pt x="180" y="774"/>
                    <a:pt x="299" y="853"/>
                  </a:cubicBezTo>
                  <a:cubicBezTo>
                    <a:pt x="577" y="973"/>
                    <a:pt x="836" y="973"/>
                    <a:pt x="1115" y="1012"/>
                  </a:cubicBezTo>
                  <a:cubicBezTo>
                    <a:pt x="1413" y="1032"/>
                    <a:pt x="1711" y="1152"/>
                    <a:pt x="2010" y="1152"/>
                  </a:cubicBezTo>
                  <a:cubicBezTo>
                    <a:pt x="2766" y="1251"/>
                    <a:pt x="3502" y="1351"/>
                    <a:pt x="4218" y="1550"/>
                  </a:cubicBezTo>
                  <a:cubicBezTo>
                    <a:pt x="4293" y="1561"/>
                    <a:pt x="4370" y="1565"/>
                    <a:pt x="4447" y="1565"/>
                  </a:cubicBezTo>
                  <a:cubicBezTo>
                    <a:pt x="4600" y="1565"/>
                    <a:pt x="4756" y="1550"/>
                    <a:pt x="4911" y="1550"/>
                  </a:cubicBezTo>
                  <a:cubicBezTo>
                    <a:pt x="5066" y="1550"/>
                    <a:pt x="5220" y="1565"/>
                    <a:pt x="5372" y="1629"/>
                  </a:cubicBezTo>
                  <a:cubicBezTo>
                    <a:pt x="6247" y="1629"/>
                    <a:pt x="7102" y="1729"/>
                    <a:pt x="7958" y="1928"/>
                  </a:cubicBezTo>
                  <a:cubicBezTo>
                    <a:pt x="8131" y="1956"/>
                    <a:pt x="8326" y="2059"/>
                    <a:pt x="8535" y="2059"/>
                  </a:cubicBezTo>
                  <a:cubicBezTo>
                    <a:pt x="8613" y="2059"/>
                    <a:pt x="8692" y="2045"/>
                    <a:pt x="8773" y="2007"/>
                  </a:cubicBezTo>
                  <a:cubicBezTo>
                    <a:pt x="8907" y="2025"/>
                    <a:pt x="9077" y="2087"/>
                    <a:pt x="9215" y="2087"/>
                  </a:cubicBezTo>
                  <a:cubicBezTo>
                    <a:pt x="9384" y="2087"/>
                    <a:pt x="9504" y="1993"/>
                    <a:pt x="9450" y="1609"/>
                  </a:cubicBezTo>
                  <a:cubicBezTo>
                    <a:pt x="7361" y="1112"/>
                    <a:pt x="5252" y="933"/>
                    <a:pt x="3124" y="555"/>
                  </a:cubicBezTo>
                  <a:cubicBezTo>
                    <a:pt x="2786" y="535"/>
                    <a:pt x="2567" y="237"/>
                    <a:pt x="2209" y="177"/>
                  </a:cubicBezTo>
                  <a:cubicBezTo>
                    <a:pt x="1783" y="89"/>
                    <a:pt x="1367" y="1"/>
                    <a:pt x="9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17" name="Google Shape;7021;p9">
              <a:extLst>
                <a:ext uri="{FF2B5EF4-FFF2-40B4-BE49-F238E27FC236}">
                  <a16:creationId xmlns:a16="http://schemas.microsoft.com/office/drawing/2014/main" id="{AA4752BB-6BEC-4059-8D8A-ACC8DABC3E74}"/>
                </a:ext>
              </a:extLst>
            </p:cNvPr>
            <p:cNvSpPr/>
            <p:nvPr/>
          </p:nvSpPr>
          <p:spPr>
            <a:xfrm>
              <a:off x="4550250" y="4511575"/>
              <a:ext cx="269075" cy="48875"/>
            </a:xfrm>
            <a:custGeom>
              <a:avLst/>
              <a:gdLst/>
              <a:ahLst/>
              <a:cxnLst/>
              <a:rect l="l" t="t" r="r" b="b"/>
              <a:pathLst>
                <a:path w="10763" h="1955" extrusionOk="0">
                  <a:moveTo>
                    <a:pt x="617" y="0"/>
                  </a:moveTo>
                  <a:cubicBezTo>
                    <a:pt x="597" y="398"/>
                    <a:pt x="279" y="358"/>
                    <a:pt x="0" y="398"/>
                  </a:cubicBezTo>
                  <a:cubicBezTo>
                    <a:pt x="211" y="525"/>
                    <a:pt x="445" y="545"/>
                    <a:pt x="674" y="545"/>
                  </a:cubicBezTo>
                  <a:cubicBezTo>
                    <a:pt x="782" y="545"/>
                    <a:pt x="888" y="541"/>
                    <a:pt x="991" y="541"/>
                  </a:cubicBezTo>
                  <a:cubicBezTo>
                    <a:pt x="1082" y="541"/>
                    <a:pt x="1170" y="544"/>
                    <a:pt x="1254" y="557"/>
                  </a:cubicBezTo>
                  <a:cubicBezTo>
                    <a:pt x="2785" y="995"/>
                    <a:pt x="4357" y="1194"/>
                    <a:pt x="5908" y="1432"/>
                  </a:cubicBezTo>
                  <a:cubicBezTo>
                    <a:pt x="6883" y="1592"/>
                    <a:pt x="7838" y="1850"/>
                    <a:pt x="8833" y="1910"/>
                  </a:cubicBezTo>
                  <a:cubicBezTo>
                    <a:pt x="8961" y="1850"/>
                    <a:pt x="9091" y="1829"/>
                    <a:pt x="9223" y="1829"/>
                  </a:cubicBezTo>
                  <a:cubicBezTo>
                    <a:pt x="9544" y="1829"/>
                    <a:pt x="9873" y="1955"/>
                    <a:pt x="10206" y="1955"/>
                  </a:cubicBezTo>
                  <a:cubicBezTo>
                    <a:pt x="10371" y="1955"/>
                    <a:pt x="10537" y="1924"/>
                    <a:pt x="10703" y="1830"/>
                  </a:cubicBezTo>
                  <a:cubicBezTo>
                    <a:pt x="10722" y="1810"/>
                    <a:pt x="10742" y="1751"/>
                    <a:pt x="10762" y="1731"/>
                  </a:cubicBezTo>
                  <a:cubicBezTo>
                    <a:pt x="10464" y="1552"/>
                    <a:pt x="10126" y="1512"/>
                    <a:pt x="9768" y="1452"/>
                  </a:cubicBezTo>
                  <a:cubicBezTo>
                    <a:pt x="7540" y="1114"/>
                    <a:pt x="5272" y="736"/>
                    <a:pt x="3024" y="398"/>
                  </a:cubicBezTo>
                  <a:cubicBezTo>
                    <a:pt x="2956" y="432"/>
                    <a:pt x="2889" y="498"/>
                    <a:pt x="2832" y="498"/>
                  </a:cubicBezTo>
                  <a:cubicBezTo>
                    <a:pt x="2789" y="498"/>
                    <a:pt x="2751" y="459"/>
                    <a:pt x="2726" y="338"/>
                  </a:cubicBezTo>
                  <a:cubicBezTo>
                    <a:pt x="2610" y="237"/>
                    <a:pt x="2474" y="210"/>
                    <a:pt x="2331" y="210"/>
                  </a:cubicBezTo>
                  <a:cubicBezTo>
                    <a:pt x="2278" y="210"/>
                    <a:pt x="2223" y="214"/>
                    <a:pt x="2169" y="219"/>
                  </a:cubicBezTo>
                  <a:cubicBezTo>
                    <a:pt x="2042" y="243"/>
                    <a:pt x="1914" y="256"/>
                    <a:pt x="1786" y="256"/>
                  </a:cubicBezTo>
                  <a:cubicBezTo>
                    <a:pt x="1491" y="256"/>
                    <a:pt x="1199" y="187"/>
                    <a:pt x="935" y="20"/>
                  </a:cubicBezTo>
                  <a:cubicBezTo>
                    <a:pt x="836" y="20"/>
                    <a:pt x="716" y="0"/>
                    <a:pt x="6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18" name="Google Shape;7022;p9">
              <a:extLst>
                <a:ext uri="{FF2B5EF4-FFF2-40B4-BE49-F238E27FC236}">
                  <a16:creationId xmlns:a16="http://schemas.microsoft.com/office/drawing/2014/main" id="{4FFB772A-6F7D-46E6-8DB8-84BE613597F8}"/>
                </a:ext>
              </a:extLst>
            </p:cNvPr>
            <p:cNvSpPr/>
            <p:nvPr/>
          </p:nvSpPr>
          <p:spPr>
            <a:xfrm>
              <a:off x="5218150" y="4385250"/>
              <a:ext cx="211375" cy="35525"/>
            </a:xfrm>
            <a:custGeom>
              <a:avLst/>
              <a:gdLst/>
              <a:ahLst/>
              <a:cxnLst/>
              <a:rect l="l" t="t" r="r" b="b"/>
              <a:pathLst>
                <a:path w="8455" h="1421" extrusionOk="0">
                  <a:moveTo>
                    <a:pt x="7321" y="0"/>
                  </a:moveTo>
                  <a:cubicBezTo>
                    <a:pt x="6644" y="20"/>
                    <a:pt x="5988" y="20"/>
                    <a:pt x="5312" y="80"/>
                  </a:cubicBezTo>
                  <a:cubicBezTo>
                    <a:pt x="3720" y="180"/>
                    <a:pt x="2168" y="677"/>
                    <a:pt x="557" y="776"/>
                  </a:cubicBezTo>
                  <a:cubicBezTo>
                    <a:pt x="458" y="776"/>
                    <a:pt x="338" y="816"/>
                    <a:pt x="239" y="876"/>
                  </a:cubicBezTo>
                  <a:cubicBezTo>
                    <a:pt x="120" y="916"/>
                    <a:pt x="0" y="995"/>
                    <a:pt x="20" y="1174"/>
                  </a:cubicBezTo>
                  <a:cubicBezTo>
                    <a:pt x="40" y="1293"/>
                    <a:pt x="139" y="1333"/>
                    <a:pt x="259" y="1373"/>
                  </a:cubicBezTo>
                  <a:cubicBezTo>
                    <a:pt x="418" y="1393"/>
                    <a:pt x="557" y="1393"/>
                    <a:pt x="716" y="1393"/>
                  </a:cubicBezTo>
                  <a:cubicBezTo>
                    <a:pt x="856" y="1343"/>
                    <a:pt x="995" y="1326"/>
                    <a:pt x="1135" y="1326"/>
                  </a:cubicBezTo>
                  <a:cubicBezTo>
                    <a:pt x="1461" y="1326"/>
                    <a:pt x="1791" y="1421"/>
                    <a:pt x="2132" y="1421"/>
                  </a:cubicBezTo>
                  <a:cubicBezTo>
                    <a:pt x="2229" y="1421"/>
                    <a:pt x="2328" y="1413"/>
                    <a:pt x="2427" y="1393"/>
                  </a:cubicBezTo>
                  <a:cubicBezTo>
                    <a:pt x="3839" y="1075"/>
                    <a:pt x="5292" y="836"/>
                    <a:pt x="6744" y="776"/>
                  </a:cubicBezTo>
                  <a:cubicBezTo>
                    <a:pt x="7022" y="737"/>
                    <a:pt x="7360" y="776"/>
                    <a:pt x="7559" y="498"/>
                  </a:cubicBezTo>
                  <a:cubicBezTo>
                    <a:pt x="7818" y="279"/>
                    <a:pt x="8136" y="418"/>
                    <a:pt x="8455" y="319"/>
                  </a:cubicBezTo>
                  <a:cubicBezTo>
                    <a:pt x="8315" y="50"/>
                    <a:pt x="8112" y="2"/>
                    <a:pt x="7891" y="2"/>
                  </a:cubicBezTo>
                  <a:cubicBezTo>
                    <a:pt x="7768" y="2"/>
                    <a:pt x="7640" y="17"/>
                    <a:pt x="7514" y="17"/>
                  </a:cubicBezTo>
                  <a:cubicBezTo>
                    <a:pt x="7448" y="17"/>
                    <a:pt x="7384" y="13"/>
                    <a:pt x="73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19" name="Google Shape;7023;p9">
              <a:extLst>
                <a:ext uri="{FF2B5EF4-FFF2-40B4-BE49-F238E27FC236}">
                  <a16:creationId xmlns:a16="http://schemas.microsoft.com/office/drawing/2014/main" id="{C722E06E-26D3-49BA-8E95-9B2A8538FA83}"/>
                </a:ext>
              </a:extLst>
            </p:cNvPr>
            <p:cNvSpPr/>
            <p:nvPr/>
          </p:nvSpPr>
          <p:spPr>
            <a:xfrm>
              <a:off x="4237425" y="4290250"/>
              <a:ext cx="219850" cy="49075"/>
            </a:xfrm>
            <a:custGeom>
              <a:avLst/>
              <a:gdLst/>
              <a:ahLst/>
              <a:cxnLst/>
              <a:rect l="l" t="t" r="r" b="b"/>
              <a:pathLst>
                <a:path w="8794" h="1963" extrusionOk="0">
                  <a:moveTo>
                    <a:pt x="584" y="53"/>
                  </a:moveTo>
                  <a:cubicBezTo>
                    <a:pt x="523" y="53"/>
                    <a:pt x="461" y="55"/>
                    <a:pt x="399" y="61"/>
                  </a:cubicBezTo>
                  <a:cubicBezTo>
                    <a:pt x="239" y="100"/>
                    <a:pt x="1" y="1"/>
                    <a:pt x="1" y="260"/>
                  </a:cubicBezTo>
                  <a:cubicBezTo>
                    <a:pt x="1" y="439"/>
                    <a:pt x="200" y="458"/>
                    <a:pt x="339" y="518"/>
                  </a:cubicBezTo>
                  <a:cubicBezTo>
                    <a:pt x="1135" y="896"/>
                    <a:pt x="2030" y="936"/>
                    <a:pt x="2865" y="1115"/>
                  </a:cubicBezTo>
                  <a:cubicBezTo>
                    <a:pt x="4039" y="1334"/>
                    <a:pt x="5173" y="1612"/>
                    <a:pt x="6366" y="1712"/>
                  </a:cubicBezTo>
                  <a:cubicBezTo>
                    <a:pt x="6484" y="1766"/>
                    <a:pt x="6610" y="1775"/>
                    <a:pt x="6738" y="1775"/>
                  </a:cubicBezTo>
                  <a:cubicBezTo>
                    <a:pt x="6798" y="1775"/>
                    <a:pt x="6858" y="1773"/>
                    <a:pt x="6918" y="1773"/>
                  </a:cubicBezTo>
                  <a:cubicBezTo>
                    <a:pt x="7057" y="1773"/>
                    <a:pt x="7195" y="1783"/>
                    <a:pt x="7321" y="1851"/>
                  </a:cubicBezTo>
                  <a:cubicBezTo>
                    <a:pt x="7473" y="1898"/>
                    <a:pt x="7631" y="1917"/>
                    <a:pt x="7792" y="1917"/>
                  </a:cubicBezTo>
                  <a:cubicBezTo>
                    <a:pt x="7906" y="1917"/>
                    <a:pt x="8022" y="1907"/>
                    <a:pt x="8137" y="1891"/>
                  </a:cubicBezTo>
                  <a:cubicBezTo>
                    <a:pt x="8248" y="1902"/>
                    <a:pt x="8383" y="1962"/>
                    <a:pt x="8498" y="1962"/>
                  </a:cubicBezTo>
                  <a:cubicBezTo>
                    <a:pt x="8590" y="1962"/>
                    <a:pt x="8670" y="1924"/>
                    <a:pt x="8714" y="1791"/>
                  </a:cubicBezTo>
                  <a:cubicBezTo>
                    <a:pt x="8793" y="1592"/>
                    <a:pt x="8455" y="1632"/>
                    <a:pt x="8376" y="1493"/>
                  </a:cubicBezTo>
                  <a:cubicBezTo>
                    <a:pt x="8243" y="1440"/>
                    <a:pt x="8106" y="1429"/>
                    <a:pt x="7968" y="1429"/>
                  </a:cubicBezTo>
                  <a:cubicBezTo>
                    <a:pt x="7870" y="1429"/>
                    <a:pt x="7771" y="1434"/>
                    <a:pt x="7673" y="1434"/>
                  </a:cubicBezTo>
                  <a:cubicBezTo>
                    <a:pt x="7497" y="1434"/>
                    <a:pt x="7324" y="1416"/>
                    <a:pt x="7162" y="1314"/>
                  </a:cubicBezTo>
                  <a:cubicBezTo>
                    <a:pt x="7051" y="1252"/>
                    <a:pt x="6928" y="1236"/>
                    <a:pt x="6800" y="1236"/>
                  </a:cubicBezTo>
                  <a:cubicBezTo>
                    <a:pt x="6669" y="1236"/>
                    <a:pt x="6532" y="1253"/>
                    <a:pt x="6398" y="1253"/>
                  </a:cubicBezTo>
                  <a:cubicBezTo>
                    <a:pt x="6242" y="1253"/>
                    <a:pt x="6089" y="1231"/>
                    <a:pt x="5949" y="1135"/>
                  </a:cubicBezTo>
                  <a:cubicBezTo>
                    <a:pt x="4775" y="757"/>
                    <a:pt x="3562" y="657"/>
                    <a:pt x="2368" y="419"/>
                  </a:cubicBezTo>
                  <a:cubicBezTo>
                    <a:pt x="1788" y="310"/>
                    <a:pt x="1209" y="53"/>
                    <a:pt x="584" y="5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20" name="Google Shape;7024;p9">
              <a:extLst>
                <a:ext uri="{FF2B5EF4-FFF2-40B4-BE49-F238E27FC236}">
                  <a16:creationId xmlns:a16="http://schemas.microsoft.com/office/drawing/2014/main" id="{9078D94E-7ABB-49E9-AF1C-D4243E4BB18F}"/>
                </a:ext>
              </a:extLst>
            </p:cNvPr>
            <p:cNvSpPr/>
            <p:nvPr/>
          </p:nvSpPr>
          <p:spPr>
            <a:xfrm>
              <a:off x="5233050" y="4398175"/>
              <a:ext cx="209400" cy="36475"/>
            </a:xfrm>
            <a:custGeom>
              <a:avLst/>
              <a:gdLst/>
              <a:ahLst/>
              <a:cxnLst/>
              <a:rect l="l" t="t" r="r" b="b"/>
              <a:pathLst>
                <a:path w="8376" h="1459" extrusionOk="0">
                  <a:moveTo>
                    <a:pt x="6963" y="1"/>
                  </a:moveTo>
                  <a:cubicBezTo>
                    <a:pt x="5989" y="100"/>
                    <a:pt x="4994" y="21"/>
                    <a:pt x="4019" y="200"/>
                  </a:cubicBezTo>
                  <a:cubicBezTo>
                    <a:pt x="3243" y="319"/>
                    <a:pt x="2488" y="478"/>
                    <a:pt x="1712" y="657"/>
                  </a:cubicBezTo>
                  <a:cubicBezTo>
                    <a:pt x="1550" y="695"/>
                    <a:pt x="1380" y="701"/>
                    <a:pt x="1208" y="701"/>
                  </a:cubicBezTo>
                  <a:cubicBezTo>
                    <a:pt x="1123" y="701"/>
                    <a:pt x="1038" y="699"/>
                    <a:pt x="953" y="699"/>
                  </a:cubicBezTo>
                  <a:cubicBezTo>
                    <a:pt x="658" y="699"/>
                    <a:pt x="365" y="717"/>
                    <a:pt x="100" y="876"/>
                  </a:cubicBezTo>
                  <a:cubicBezTo>
                    <a:pt x="240" y="896"/>
                    <a:pt x="359" y="896"/>
                    <a:pt x="578" y="956"/>
                  </a:cubicBezTo>
                  <a:cubicBezTo>
                    <a:pt x="359" y="1095"/>
                    <a:pt x="81" y="995"/>
                    <a:pt x="1" y="1254"/>
                  </a:cubicBezTo>
                  <a:cubicBezTo>
                    <a:pt x="130" y="1415"/>
                    <a:pt x="325" y="1459"/>
                    <a:pt x="511" y="1459"/>
                  </a:cubicBezTo>
                  <a:cubicBezTo>
                    <a:pt x="554" y="1459"/>
                    <a:pt x="596" y="1457"/>
                    <a:pt x="638" y="1453"/>
                  </a:cubicBezTo>
                  <a:cubicBezTo>
                    <a:pt x="1831" y="1254"/>
                    <a:pt x="3045" y="1194"/>
                    <a:pt x="4278" y="1015"/>
                  </a:cubicBezTo>
                  <a:cubicBezTo>
                    <a:pt x="5074" y="916"/>
                    <a:pt x="5909" y="1015"/>
                    <a:pt x="6625" y="558"/>
                  </a:cubicBezTo>
                  <a:cubicBezTo>
                    <a:pt x="6728" y="519"/>
                    <a:pt x="6822" y="497"/>
                    <a:pt x="6919" y="497"/>
                  </a:cubicBezTo>
                  <a:cubicBezTo>
                    <a:pt x="6973" y="497"/>
                    <a:pt x="7026" y="504"/>
                    <a:pt x="7083" y="518"/>
                  </a:cubicBezTo>
                  <a:cubicBezTo>
                    <a:pt x="7501" y="379"/>
                    <a:pt x="8018" y="597"/>
                    <a:pt x="8376" y="180"/>
                  </a:cubicBezTo>
                  <a:cubicBezTo>
                    <a:pt x="8172" y="38"/>
                    <a:pt x="7961" y="7"/>
                    <a:pt x="7749" y="7"/>
                  </a:cubicBezTo>
                  <a:cubicBezTo>
                    <a:pt x="7579" y="7"/>
                    <a:pt x="7409" y="27"/>
                    <a:pt x="7242" y="27"/>
                  </a:cubicBezTo>
                  <a:cubicBezTo>
                    <a:pt x="7148" y="27"/>
                    <a:pt x="7055" y="21"/>
                    <a:pt x="69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21" name="Google Shape;7025;p9">
              <a:extLst>
                <a:ext uri="{FF2B5EF4-FFF2-40B4-BE49-F238E27FC236}">
                  <a16:creationId xmlns:a16="http://schemas.microsoft.com/office/drawing/2014/main" id="{D710A84D-F4FD-4117-B2AE-1997CC652BA0}"/>
                </a:ext>
              </a:extLst>
            </p:cNvPr>
            <p:cNvSpPr/>
            <p:nvPr/>
          </p:nvSpPr>
          <p:spPr>
            <a:xfrm>
              <a:off x="5020200" y="4546975"/>
              <a:ext cx="208400" cy="48200"/>
            </a:xfrm>
            <a:custGeom>
              <a:avLst/>
              <a:gdLst/>
              <a:ahLst/>
              <a:cxnLst/>
              <a:rect l="l" t="t" r="r" b="b"/>
              <a:pathLst>
                <a:path w="8336" h="1928" extrusionOk="0">
                  <a:moveTo>
                    <a:pt x="5441" y="0"/>
                  </a:moveTo>
                  <a:cubicBezTo>
                    <a:pt x="5226" y="0"/>
                    <a:pt x="5000" y="88"/>
                    <a:pt x="4775" y="136"/>
                  </a:cubicBezTo>
                  <a:cubicBezTo>
                    <a:pt x="3243" y="454"/>
                    <a:pt x="1672" y="613"/>
                    <a:pt x="220" y="1270"/>
                  </a:cubicBezTo>
                  <a:cubicBezTo>
                    <a:pt x="180" y="1310"/>
                    <a:pt x="100" y="1349"/>
                    <a:pt x="61" y="1409"/>
                  </a:cubicBezTo>
                  <a:cubicBezTo>
                    <a:pt x="1" y="1727"/>
                    <a:pt x="259" y="1807"/>
                    <a:pt x="478" y="1906"/>
                  </a:cubicBezTo>
                  <a:cubicBezTo>
                    <a:pt x="593" y="1921"/>
                    <a:pt x="706" y="1927"/>
                    <a:pt x="817" y="1927"/>
                  </a:cubicBezTo>
                  <a:cubicBezTo>
                    <a:pt x="1461" y="1927"/>
                    <a:pt x="2059" y="1713"/>
                    <a:pt x="2686" y="1628"/>
                  </a:cubicBezTo>
                  <a:cubicBezTo>
                    <a:pt x="2786" y="1608"/>
                    <a:pt x="2865" y="1588"/>
                    <a:pt x="2965" y="1548"/>
                  </a:cubicBezTo>
                  <a:cubicBezTo>
                    <a:pt x="4377" y="1190"/>
                    <a:pt x="5849" y="1031"/>
                    <a:pt x="7321" y="892"/>
                  </a:cubicBezTo>
                  <a:cubicBezTo>
                    <a:pt x="7719" y="832"/>
                    <a:pt x="8137" y="852"/>
                    <a:pt x="8336" y="414"/>
                  </a:cubicBezTo>
                  <a:cubicBezTo>
                    <a:pt x="8135" y="133"/>
                    <a:pt x="7879" y="68"/>
                    <a:pt x="7600" y="68"/>
                  </a:cubicBezTo>
                  <a:cubicBezTo>
                    <a:pt x="7465" y="68"/>
                    <a:pt x="7325" y="83"/>
                    <a:pt x="7182" y="96"/>
                  </a:cubicBezTo>
                  <a:cubicBezTo>
                    <a:pt x="6909" y="109"/>
                    <a:pt x="6628" y="216"/>
                    <a:pt x="6338" y="216"/>
                  </a:cubicBezTo>
                  <a:cubicBezTo>
                    <a:pt x="6184" y="216"/>
                    <a:pt x="6028" y="186"/>
                    <a:pt x="5869" y="96"/>
                  </a:cubicBezTo>
                  <a:cubicBezTo>
                    <a:pt x="5770" y="36"/>
                    <a:pt x="5690" y="16"/>
                    <a:pt x="5591" y="16"/>
                  </a:cubicBezTo>
                  <a:cubicBezTo>
                    <a:pt x="5541" y="5"/>
                    <a:pt x="5491" y="0"/>
                    <a:pt x="54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22" name="Google Shape;7026;p9">
              <a:extLst>
                <a:ext uri="{FF2B5EF4-FFF2-40B4-BE49-F238E27FC236}">
                  <a16:creationId xmlns:a16="http://schemas.microsoft.com/office/drawing/2014/main" id="{EDF59EED-AE18-4AA5-81B1-D804CAA03F27}"/>
                </a:ext>
              </a:extLst>
            </p:cNvPr>
            <p:cNvSpPr/>
            <p:nvPr/>
          </p:nvSpPr>
          <p:spPr>
            <a:xfrm>
              <a:off x="4984400" y="4500125"/>
              <a:ext cx="217850" cy="59700"/>
            </a:xfrm>
            <a:custGeom>
              <a:avLst/>
              <a:gdLst/>
              <a:ahLst/>
              <a:cxnLst/>
              <a:rect l="l" t="t" r="r" b="b"/>
              <a:pathLst>
                <a:path w="8714" h="2388" extrusionOk="0">
                  <a:moveTo>
                    <a:pt x="697" y="1"/>
                  </a:moveTo>
                  <a:cubicBezTo>
                    <a:pt x="558" y="1"/>
                    <a:pt x="438" y="21"/>
                    <a:pt x="319" y="80"/>
                  </a:cubicBezTo>
                  <a:cubicBezTo>
                    <a:pt x="140" y="200"/>
                    <a:pt x="60" y="339"/>
                    <a:pt x="40" y="538"/>
                  </a:cubicBezTo>
                  <a:cubicBezTo>
                    <a:pt x="1" y="1791"/>
                    <a:pt x="160" y="2070"/>
                    <a:pt x="1214" y="2388"/>
                  </a:cubicBezTo>
                  <a:cubicBezTo>
                    <a:pt x="2985" y="2169"/>
                    <a:pt x="4735" y="1990"/>
                    <a:pt x="6486" y="1731"/>
                  </a:cubicBezTo>
                  <a:cubicBezTo>
                    <a:pt x="7182" y="1532"/>
                    <a:pt x="7958" y="1692"/>
                    <a:pt x="8594" y="1294"/>
                  </a:cubicBezTo>
                  <a:cubicBezTo>
                    <a:pt x="8694" y="1234"/>
                    <a:pt x="8714" y="1135"/>
                    <a:pt x="8674" y="1035"/>
                  </a:cubicBezTo>
                  <a:cubicBezTo>
                    <a:pt x="8561" y="1012"/>
                    <a:pt x="8449" y="1002"/>
                    <a:pt x="8336" y="1002"/>
                  </a:cubicBezTo>
                  <a:cubicBezTo>
                    <a:pt x="7872" y="1002"/>
                    <a:pt x="7411" y="1166"/>
                    <a:pt x="6963" y="1214"/>
                  </a:cubicBezTo>
                  <a:cubicBezTo>
                    <a:pt x="5909" y="1334"/>
                    <a:pt x="4894" y="1493"/>
                    <a:pt x="3840" y="1652"/>
                  </a:cubicBezTo>
                  <a:cubicBezTo>
                    <a:pt x="3635" y="1675"/>
                    <a:pt x="3437" y="1688"/>
                    <a:pt x="3243" y="1688"/>
                  </a:cubicBezTo>
                  <a:cubicBezTo>
                    <a:pt x="2758" y="1688"/>
                    <a:pt x="2300" y="1606"/>
                    <a:pt x="1831" y="1393"/>
                  </a:cubicBezTo>
                  <a:cubicBezTo>
                    <a:pt x="1785" y="1374"/>
                    <a:pt x="1741" y="1366"/>
                    <a:pt x="1697" y="1366"/>
                  </a:cubicBezTo>
                  <a:cubicBezTo>
                    <a:pt x="1523" y="1366"/>
                    <a:pt x="1362" y="1489"/>
                    <a:pt x="1198" y="1489"/>
                  </a:cubicBezTo>
                  <a:cubicBezTo>
                    <a:pt x="1150" y="1489"/>
                    <a:pt x="1103" y="1479"/>
                    <a:pt x="1055" y="1453"/>
                  </a:cubicBezTo>
                  <a:lnTo>
                    <a:pt x="1055" y="1453"/>
                  </a:lnTo>
                  <a:cubicBezTo>
                    <a:pt x="1101" y="1470"/>
                    <a:pt x="1148" y="1477"/>
                    <a:pt x="1194" y="1477"/>
                  </a:cubicBezTo>
                  <a:cubicBezTo>
                    <a:pt x="1435" y="1477"/>
                    <a:pt x="1671" y="1279"/>
                    <a:pt x="1919" y="1279"/>
                  </a:cubicBezTo>
                  <a:cubicBezTo>
                    <a:pt x="2007" y="1279"/>
                    <a:pt x="2097" y="1304"/>
                    <a:pt x="2189" y="1373"/>
                  </a:cubicBezTo>
                  <a:cubicBezTo>
                    <a:pt x="2447" y="1373"/>
                    <a:pt x="2726" y="1373"/>
                    <a:pt x="2905" y="1075"/>
                  </a:cubicBezTo>
                  <a:cubicBezTo>
                    <a:pt x="2796" y="1026"/>
                    <a:pt x="2682" y="1013"/>
                    <a:pt x="2565" y="1013"/>
                  </a:cubicBezTo>
                  <a:cubicBezTo>
                    <a:pt x="2425" y="1013"/>
                    <a:pt x="2282" y="1032"/>
                    <a:pt x="2142" y="1032"/>
                  </a:cubicBezTo>
                  <a:cubicBezTo>
                    <a:pt x="1970" y="1032"/>
                    <a:pt x="1803" y="1003"/>
                    <a:pt x="1652" y="876"/>
                  </a:cubicBezTo>
                  <a:cubicBezTo>
                    <a:pt x="1555" y="696"/>
                    <a:pt x="1401" y="680"/>
                    <a:pt x="1249" y="680"/>
                  </a:cubicBezTo>
                  <a:cubicBezTo>
                    <a:pt x="1215" y="680"/>
                    <a:pt x="1180" y="681"/>
                    <a:pt x="1147" y="681"/>
                  </a:cubicBezTo>
                  <a:cubicBezTo>
                    <a:pt x="1115" y="681"/>
                    <a:pt x="1084" y="680"/>
                    <a:pt x="1055" y="677"/>
                  </a:cubicBezTo>
                  <a:cubicBezTo>
                    <a:pt x="995" y="657"/>
                    <a:pt x="955" y="597"/>
                    <a:pt x="936" y="558"/>
                  </a:cubicBezTo>
                  <a:cubicBezTo>
                    <a:pt x="936" y="418"/>
                    <a:pt x="1035" y="299"/>
                    <a:pt x="995" y="180"/>
                  </a:cubicBezTo>
                  <a:cubicBezTo>
                    <a:pt x="916" y="80"/>
                    <a:pt x="816" y="21"/>
                    <a:pt x="69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23" name="Google Shape;7027;p9">
              <a:extLst>
                <a:ext uri="{FF2B5EF4-FFF2-40B4-BE49-F238E27FC236}">
                  <a16:creationId xmlns:a16="http://schemas.microsoft.com/office/drawing/2014/main" id="{EC76D770-9345-43C1-99AD-806E9F966537}"/>
                </a:ext>
              </a:extLst>
            </p:cNvPr>
            <p:cNvSpPr/>
            <p:nvPr/>
          </p:nvSpPr>
          <p:spPr>
            <a:xfrm>
              <a:off x="5246500" y="4181350"/>
              <a:ext cx="184525" cy="42975"/>
            </a:xfrm>
            <a:custGeom>
              <a:avLst/>
              <a:gdLst/>
              <a:ahLst/>
              <a:cxnLst/>
              <a:rect l="l" t="t" r="r" b="b"/>
              <a:pathLst>
                <a:path w="7381" h="1719" extrusionOk="0">
                  <a:moveTo>
                    <a:pt x="7142" y="0"/>
                  </a:moveTo>
                  <a:cubicBezTo>
                    <a:pt x="7022" y="0"/>
                    <a:pt x="6883" y="0"/>
                    <a:pt x="6764" y="80"/>
                  </a:cubicBezTo>
                  <a:cubicBezTo>
                    <a:pt x="5868" y="80"/>
                    <a:pt x="5033" y="438"/>
                    <a:pt x="4158" y="617"/>
                  </a:cubicBezTo>
                  <a:cubicBezTo>
                    <a:pt x="3696" y="706"/>
                    <a:pt x="3250" y="842"/>
                    <a:pt x="2778" y="842"/>
                  </a:cubicBezTo>
                  <a:cubicBezTo>
                    <a:pt x="2721" y="842"/>
                    <a:pt x="2664" y="840"/>
                    <a:pt x="2606" y="836"/>
                  </a:cubicBezTo>
                  <a:cubicBezTo>
                    <a:pt x="2538" y="833"/>
                    <a:pt x="2471" y="831"/>
                    <a:pt x="2403" y="831"/>
                  </a:cubicBezTo>
                  <a:cubicBezTo>
                    <a:pt x="1638" y="831"/>
                    <a:pt x="887" y="1028"/>
                    <a:pt x="119" y="1174"/>
                  </a:cubicBezTo>
                  <a:cubicBezTo>
                    <a:pt x="0" y="1293"/>
                    <a:pt x="20" y="1413"/>
                    <a:pt x="80" y="1572"/>
                  </a:cubicBezTo>
                  <a:cubicBezTo>
                    <a:pt x="159" y="1612"/>
                    <a:pt x="219" y="1671"/>
                    <a:pt x="318" y="1691"/>
                  </a:cubicBezTo>
                  <a:cubicBezTo>
                    <a:pt x="415" y="1711"/>
                    <a:pt x="511" y="1718"/>
                    <a:pt x="607" y="1718"/>
                  </a:cubicBezTo>
                  <a:cubicBezTo>
                    <a:pt x="1040" y="1718"/>
                    <a:pt x="1473" y="1559"/>
                    <a:pt x="1905" y="1559"/>
                  </a:cubicBezTo>
                  <a:cubicBezTo>
                    <a:pt x="1973" y="1559"/>
                    <a:pt x="2041" y="1563"/>
                    <a:pt x="2109" y="1572"/>
                  </a:cubicBezTo>
                  <a:cubicBezTo>
                    <a:pt x="2146" y="1573"/>
                    <a:pt x="2183" y="1574"/>
                    <a:pt x="2220" y="1574"/>
                  </a:cubicBezTo>
                  <a:cubicBezTo>
                    <a:pt x="2677" y="1574"/>
                    <a:pt x="3119" y="1465"/>
                    <a:pt x="3561" y="1373"/>
                  </a:cubicBezTo>
                  <a:cubicBezTo>
                    <a:pt x="3660" y="1333"/>
                    <a:pt x="3740" y="1313"/>
                    <a:pt x="3800" y="1293"/>
                  </a:cubicBezTo>
                  <a:cubicBezTo>
                    <a:pt x="4058" y="1194"/>
                    <a:pt x="4277" y="1194"/>
                    <a:pt x="4536" y="1194"/>
                  </a:cubicBezTo>
                  <a:cubicBezTo>
                    <a:pt x="4695" y="1194"/>
                    <a:pt x="4854" y="1174"/>
                    <a:pt x="5033" y="1134"/>
                  </a:cubicBezTo>
                  <a:cubicBezTo>
                    <a:pt x="5232" y="1095"/>
                    <a:pt x="5451" y="1015"/>
                    <a:pt x="5650" y="1015"/>
                  </a:cubicBezTo>
                  <a:cubicBezTo>
                    <a:pt x="6226" y="916"/>
                    <a:pt x="6783" y="876"/>
                    <a:pt x="7281" y="518"/>
                  </a:cubicBezTo>
                  <a:cubicBezTo>
                    <a:pt x="7360" y="438"/>
                    <a:pt x="7380" y="378"/>
                    <a:pt x="7380" y="279"/>
                  </a:cubicBezTo>
                  <a:cubicBezTo>
                    <a:pt x="7360" y="120"/>
                    <a:pt x="7281" y="20"/>
                    <a:pt x="71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24" name="Google Shape;7028;p9">
              <a:extLst>
                <a:ext uri="{FF2B5EF4-FFF2-40B4-BE49-F238E27FC236}">
                  <a16:creationId xmlns:a16="http://schemas.microsoft.com/office/drawing/2014/main" id="{13575C9A-D701-4CF4-927F-00C186AE7F28}"/>
                </a:ext>
              </a:extLst>
            </p:cNvPr>
            <p:cNvSpPr/>
            <p:nvPr/>
          </p:nvSpPr>
          <p:spPr>
            <a:xfrm>
              <a:off x="5230575" y="4411100"/>
              <a:ext cx="196475" cy="26450"/>
            </a:xfrm>
            <a:custGeom>
              <a:avLst/>
              <a:gdLst/>
              <a:ahLst/>
              <a:cxnLst/>
              <a:rect l="l" t="t" r="r" b="b"/>
              <a:pathLst>
                <a:path w="7859" h="1058" extrusionOk="0">
                  <a:moveTo>
                    <a:pt x="4417" y="578"/>
                  </a:moveTo>
                  <a:lnTo>
                    <a:pt x="4417" y="578"/>
                  </a:lnTo>
                  <a:cubicBezTo>
                    <a:pt x="4460" y="610"/>
                    <a:pt x="4509" y="625"/>
                    <a:pt x="4552" y="641"/>
                  </a:cubicBezTo>
                  <a:lnTo>
                    <a:pt x="4552" y="641"/>
                  </a:lnTo>
                  <a:cubicBezTo>
                    <a:pt x="4494" y="632"/>
                    <a:pt x="4429" y="639"/>
                    <a:pt x="4417" y="578"/>
                  </a:cubicBezTo>
                  <a:close/>
                  <a:moveTo>
                    <a:pt x="6724" y="1"/>
                  </a:moveTo>
                  <a:cubicBezTo>
                    <a:pt x="6645" y="21"/>
                    <a:pt x="6560" y="21"/>
                    <a:pt x="6473" y="21"/>
                  </a:cubicBezTo>
                  <a:cubicBezTo>
                    <a:pt x="6386" y="21"/>
                    <a:pt x="6297" y="21"/>
                    <a:pt x="6207" y="41"/>
                  </a:cubicBezTo>
                  <a:cubicBezTo>
                    <a:pt x="4178" y="359"/>
                    <a:pt x="2109" y="498"/>
                    <a:pt x="60" y="737"/>
                  </a:cubicBezTo>
                  <a:cubicBezTo>
                    <a:pt x="0" y="797"/>
                    <a:pt x="20" y="876"/>
                    <a:pt x="100" y="956"/>
                  </a:cubicBezTo>
                  <a:cubicBezTo>
                    <a:pt x="216" y="1036"/>
                    <a:pt x="340" y="1057"/>
                    <a:pt x="467" y="1057"/>
                  </a:cubicBezTo>
                  <a:cubicBezTo>
                    <a:pt x="615" y="1057"/>
                    <a:pt x="765" y="1028"/>
                    <a:pt x="910" y="1028"/>
                  </a:cubicBezTo>
                  <a:cubicBezTo>
                    <a:pt x="980" y="1028"/>
                    <a:pt x="1049" y="1035"/>
                    <a:pt x="1114" y="1055"/>
                  </a:cubicBezTo>
                  <a:cubicBezTo>
                    <a:pt x="1154" y="1056"/>
                    <a:pt x="1193" y="1056"/>
                    <a:pt x="1232" y="1056"/>
                  </a:cubicBezTo>
                  <a:cubicBezTo>
                    <a:pt x="2324" y="1056"/>
                    <a:pt x="3382" y="797"/>
                    <a:pt x="4496" y="797"/>
                  </a:cubicBezTo>
                  <a:cubicBezTo>
                    <a:pt x="4536" y="797"/>
                    <a:pt x="4596" y="737"/>
                    <a:pt x="4635" y="697"/>
                  </a:cubicBezTo>
                  <a:cubicBezTo>
                    <a:pt x="5133" y="697"/>
                    <a:pt x="5670" y="677"/>
                    <a:pt x="6167" y="677"/>
                  </a:cubicBezTo>
                  <a:cubicBezTo>
                    <a:pt x="6277" y="608"/>
                    <a:pt x="6406" y="608"/>
                    <a:pt x="6535" y="608"/>
                  </a:cubicBezTo>
                  <a:cubicBezTo>
                    <a:pt x="6665" y="608"/>
                    <a:pt x="6794" y="608"/>
                    <a:pt x="6903" y="538"/>
                  </a:cubicBezTo>
                  <a:lnTo>
                    <a:pt x="7082" y="538"/>
                  </a:lnTo>
                  <a:cubicBezTo>
                    <a:pt x="7198" y="631"/>
                    <a:pt x="7321" y="683"/>
                    <a:pt x="7446" y="683"/>
                  </a:cubicBezTo>
                  <a:cubicBezTo>
                    <a:pt x="7536" y="683"/>
                    <a:pt x="7627" y="656"/>
                    <a:pt x="7719" y="598"/>
                  </a:cubicBezTo>
                  <a:cubicBezTo>
                    <a:pt x="7818" y="538"/>
                    <a:pt x="7858" y="458"/>
                    <a:pt x="7798" y="359"/>
                  </a:cubicBezTo>
                  <a:lnTo>
                    <a:pt x="7798" y="359"/>
                  </a:lnTo>
                  <a:cubicBezTo>
                    <a:pt x="7763" y="363"/>
                    <a:pt x="7727" y="365"/>
                    <a:pt x="7691" y="365"/>
                  </a:cubicBezTo>
                  <a:cubicBezTo>
                    <a:pt x="7444" y="365"/>
                    <a:pt x="7194" y="273"/>
                    <a:pt x="6923" y="273"/>
                  </a:cubicBezTo>
                  <a:cubicBezTo>
                    <a:pt x="6884" y="273"/>
                    <a:pt x="6844" y="275"/>
                    <a:pt x="6804" y="279"/>
                  </a:cubicBezTo>
                  <a:cubicBezTo>
                    <a:pt x="6774" y="286"/>
                    <a:pt x="6749" y="289"/>
                    <a:pt x="6729" y="289"/>
                  </a:cubicBezTo>
                  <a:cubicBezTo>
                    <a:pt x="6566" y="289"/>
                    <a:pt x="6724" y="90"/>
                    <a:pt x="67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25" name="Google Shape;7029;p9">
              <a:extLst>
                <a:ext uri="{FF2B5EF4-FFF2-40B4-BE49-F238E27FC236}">
                  <a16:creationId xmlns:a16="http://schemas.microsoft.com/office/drawing/2014/main" id="{BB3C3038-DF4A-47C0-9609-22BCBC2B1E12}"/>
                </a:ext>
              </a:extLst>
            </p:cNvPr>
            <p:cNvSpPr/>
            <p:nvPr/>
          </p:nvSpPr>
          <p:spPr>
            <a:xfrm>
              <a:off x="5001800" y="4211900"/>
              <a:ext cx="244225" cy="43700"/>
            </a:xfrm>
            <a:custGeom>
              <a:avLst/>
              <a:gdLst/>
              <a:ahLst/>
              <a:cxnLst/>
              <a:rect l="l" t="t" r="r" b="b"/>
              <a:pathLst>
                <a:path w="9769" h="1748" extrusionOk="0">
                  <a:moveTo>
                    <a:pt x="9130" y="0"/>
                  </a:moveTo>
                  <a:cubicBezTo>
                    <a:pt x="8668" y="0"/>
                    <a:pt x="8209" y="257"/>
                    <a:pt x="7759" y="270"/>
                  </a:cubicBezTo>
                  <a:cubicBezTo>
                    <a:pt x="7628" y="241"/>
                    <a:pt x="7501" y="229"/>
                    <a:pt x="7376" y="229"/>
                  </a:cubicBezTo>
                  <a:cubicBezTo>
                    <a:pt x="7083" y="229"/>
                    <a:pt x="6804" y="294"/>
                    <a:pt x="6526" y="350"/>
                  </a:cubicBezTo>
                  <a:cubicBezTo>
                    <a:pt x="4477" y="728"/>
                    <a:pt x="2348" y="867"/>
                    <a:pt x="259" y="1166"/>
                  </a:cubicBezTo>
                  <a:cubicBezTo>
                    <a:pt x="1" y="1345"/>
                    <a:pt x="1" y="1504"/>
                    <a:pt x="299" y="1663"/>
                  </a:cubicBezTo>
                  <a:cubicBezTo>
                    <a:pt x="445" y="1724"/>
                    <a:pt x="607" y="1747"/>
                    <a:pt x="764" y="1747"/>
                  </a:cubicBezTo>
                  <a:cubicBezTo>
                    <a:pt x="864" y="1747"/>
                    <a:pt x="963" y="1738"/>
                    <a:pt x="1055" y="1723"/>
                  </a:cubicBezTo>
                  <a:cubicBezTo>
                    <a:pt x="1314" y="1723"/>
                    <a:pt x="1533" y="1663"/>
                    <a:pt x="1751" y="1603"/>
                  </a:cubicBezTo>
                  <a:cubicBezTo>
                    <a:pt x="1891" y="1583"/>
                    <a:pt x="2030" y="1583"/>
                    <a:pt x="2149" y="1563"/>
                  </a:cubicBezTo>
                  <a:cubicBezTo>
                    <a:pt x="2786" y="1384"/>
                    <a:pt x="3403" y="1404"/>
                    <a:pt x="4039" y="1365"/>
                  </a:cubicBezTo>
                  <a:lnTo>
                    <a:pt x="4934" y="1126"/>
                  </a:lnTo>
                  <a:cubicBezTo>
                    <a:pt x="5173" y="1046"/>
                    <a:pt x="5412" y="987"/>
                    <a:pt x="5670" y="947"/>
                  </a:cubicBezTo>
                  <a:cubicBezTo>
                    <a:pt x="5785" y="893"/>
                    <a:pt x="5893" y="875"/>
                    <a:pt x="6001" y="875"/>
                  </a:cubicBezTo>
                  <a:cubicBezTo>
                    <a:pt x="6173" y="875"/>
                    <a:pt x="6342" y="922"/>
                    <a:pt x="6526" y="947"/>
                  </a:cubicBezTo>
                  <a:cubicBezTo>
                    <a:pt x="7162" y="867"/>
                    <a:pt x="7819" y="887"/>
                    <a:pt x="8455" y="708"/>
                  </a:cubicBezTo>
                  <a:cubicBezTo>
                    <a:pt x="8913" y="609"/>
                    <a:pt x="9490" y="847"/>
                    <a:pt x="9768" y="211"/>
                  </a:cubicBezTo>
                  <a:cubicBezTo>
                    <a:pt x="9555" y="54"/>
                    <a:pt x="9343" y="0"/>
                    <a:pt x="913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26" name="Google Shape;7030;p9">
              <a:extLst>
                <a:ext uri="{FF2B5EF4-FFF2-40B4-BE49-F238E27FC236}">
                  <a16:creationId xmlns:a16="http://schemas.microsoft.com/office/drawing/2014/main" id="{EFA3F6FC-DFDA-45A2-8299-86B53F649B79}"/>
                </a:ext>
              </a:extLst>
            </p:cNvPr>
            <p:cNvSpPr/>
            <p:nvPr/>
          </p:nvSpPr>
          <p:spPr>
            <a:xfrm>
              <a:off x="4752150" y="4203225"/>
              <a:ext cx="186875" cy="39050"/>
            </a:xfrm>
            <a:custGeom>
              <a:avLst/>
              <a:gdLst/>
              <a:ahLst/>
              <a:cxnLst/>
              <a:rect l="l" t="t" r="r" b="b"/>
              <a:pathLst>
                <a:path w="7475" h="1562" extrusionOk="0">
                  <a:moveTo>
                    <a:pt x="598" y="1"/>
                  </a:moveTo>
                  <a:cubicBezTo>
                    <a:pt x="538" y="1"/>
                    <a:pt x="478" y="1"/>
                    <a:pt x="399" y="21"/>
                  </a:cubicBezTo>
                  <a:cubicBezTo>
                    <a:pt x="259" y="60"/>
                    <a:pt x="140" y="120"/>
                    <a:pt x="41" y="239"/>
                  </a:cubicBezTo>
                  <a:cubicBezTo>
                    <a:pt x="1" y="239"/>
                    <a:pt x="1" y="259"/>
                    <a:pt x="1" y="319"/>
                  </a:cubicBezTo>
                  <a:cubicBezTo>
                    <a:pt x="1" y="359"/>
                    <a:pt x="21" y="418"/>
                    <a:pt x="80" y="438"/>
                  </a:cubicBezTo>
                  <a:lnTo>
                    <a:pt x="140" y="458"/>
                  </a:lnTo>
                  <a:lnTo>
                    <a:pt x="180" y="458"/>
                  </a:lnTo>
                  <a:cubicBezTo>
                    <a:pt x="379" y="558"/>
                    <a:pt x="598" y="458"/>
                    <a:pt x="777" y="617"/>
                  </a:cubicBezTo>
                  <a:lnTo>
                    <a:pt x="816" y="637"/>
                  </a:lnTo>
                  <a:lnTo>
                    <a:pt x="876" y="637"/>
                  </a:lnTo>
                  <a:cubicBezTo>
                    <a:pt x="995" y="701"/>
                    <a:pt x="1121" y="711"/>
                    <a:pt x="1248" y="711"/>
                  </a:cubicBezTo>
                  <a:cubicBezTo>
                    <a:pt x="1303" y="711"/>
                    <a:pt x="1357" y="709"/>
                    <a:pt x="1412" y="709"/>
                  </a:cubicBezTo>
                  <a:cubicBezTo>
                    <a:pt x="1548" y="709"/>
                    <a:pt x="1683" y="720"/>
                    <a:pt x="1811" y="796"/>
                  </a:cubicBezTo>
                  <a:lnTo>
                    <a:pt x="1811" y="816"/>
                  </a:lnTo>
                  <a:cubicBezTo>
                    <a:pt x="2010" y="916"/>
                    <a:pt x="2249" y="836"/>
                    <a:pt x="2448" y="936"/>
                  </a:cubicBezTo>
                  <a:cubicBezTo>
                    <a:pt x="2490" y="955"/>
                    <a:pt x="2532" y="962"/>
                    <a:pt x="2574" y="962"/>
                  </a:cubicBezTo>
                  <a:cubicBezTo>
                    <a:pt x="2696" y="962"/>
                    <a:pt x="2813" y="899"/>
                    <a:pt x="2929" y="899"/>
                  </a:cubicBezTo>
                  <a:cubicBezTo>
                    <a:pt x="2974" y="899"/>
                    <a:pt x="3019" y="909"/>
                    <a:pt x="3064" y="936"/>
                  </a:cubicBezTo>
                  <a:cubicBezTo>
                    <a:pt x="4357" y="956"/>
                    <a:pt x="5591" y="1294"/>
                    <a:pt x="6864" y="1513"/>
                  </a:cubicBezTo>
                  <a:cubicBezTo>
                    <a:pt x="6970" y="1542"/>
                    <a:pt x="7068" y="1561"/>
                    <a:pt x="7153" y="1561"/>
                  </a:cubicBezTo>
                  <a:cubicBezTo>
                    <a:pt x="7351" y="1561"/>
                    <a:pt x="7474" y="1456"/>
                    <a:pt x="7460" y="1135"/>
                  </a:cubicBezTo>
                  <a:cubicBezTo>
                    <a:pt x="6327" y="856"/>
                    <a:pt x="5173" y="598"/>
                    <a:pt x="3999" y="598"/>
                  </a:cubicBezTo>
                  <a:cubicBezTo>
                    <a:pt x="2945" y="399"/>
                    <a:pt x="1851" y="319"/>
                    <a:pt x="796" y="41"/>
                  </a:cubicBezTo>
                  <a:cubicBezTo>
                    <a:pt x="757" y="21"/>
                    <a:pt x="677" y="1"/>
                    <a:pt x="59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27" name="Google Shape;7031;p9">
              <a:extLst>
                <a:ext uri="{FF2B5EF4-FFF2-40B4-BE49-F238E27FC236}">
                  <a16:creationId xmlns:a16="http://schemas.microsoft.com/office/drawing/2014/main" id="{85F9CFDD-4E55-4871-A2CF-ED3CD82F69B5}"/>
                </a:ext>
              </a:extLst>
            </p:cNvPr>
            <p:cNvSpPr/>
            <p:nvPr/>
          </p:nvSpPr>
          <p:spPr>
            <a:xfrm>
              <a:off x="4672575" y="4216500"/>
              <a:ext cx="43800" cy="119550"/>
            </a:xfrm>
            <a:custGeom>
              <a:avLst/>
              <a:gdLst/>
              <a:ahLst/>
              <a:cxnLst/>
              <a:rect l="l" t="t" r="r" b="b"/>
              <a:pathLst>
                <a:path w="1752" h="4782" extrusionOk="0">
                  <a:moveTo>
                    <a:pt x="763" y="1"/>
                  </a:moveTo>
                  <a:cubicBezTo>
                    <a:pt x="714" y="1"/>
                    <a:pt x="672" y="20"/>
                    <a:pt x="637" y="67"/>
                  </a:cubicBezTo>
                  <a:cubicBezTo>
                    <a:pt x="498" y="405"/>
                    <a:pt x="399" y="783"/>
                    <a:pt x="279" y="1121"/>
                  </a:cubicBezTo>
                  <a:cubicBezTo>
                    <a:pt x="1" y="1996"/>
                    <a:pt x="1" y="2871"/>
                    <a:pt x="279" y="3707"/>
                  </a:cubicBezTo>
                  <a:cubicBezTo>
                    <a:pt x="399" y="4085"/>
                    <a:pt x="558" y="4463"/>
                    <a:pt x="996" y="4781"/>
                  </a:cubicBezTo>
                  <a:cubicBezTo>
                    <a:pt x="876" y="3249"/>
                    <a:pt x="1135" y="1897"/>
                    <a:pt x="1692" y="604"/>
                  </a:cubicBezTo>
                  <a:cubicBezTo>
                    <a:pt x="1751" y="524"/>
                    <a:pt x="1751" y="425"/>
                    <a:pt x="1672" y="325"/>
                  </a:cubicBezTo>
                  <a:cubicBezTo>
                    <a:pt x="1614" y="238"/>
                    <a:pt x="1534" y="182"/>
                    <a:pt x="1441" y="182"/>
                  </a:cubicBezTo>
                  <a:cubicBezTo>
                    <a:pt x="1407" y="182"/>
                    <a:pt x="1371" y="190"/>
                    <a:pt x="1334" y="206"/>
                  </a:cubicBezTo>
                  <a:cubicBezTo>
                    <a:pt x="677" y="1061"/>
                    <a:pt x="657" y="2096"/>
                    <a:pt x="518" y="2991"/>
                  </a:cubicBezTo>
                  <a:cubicBezTo>
                    <a:pt x="518" y="2155"/>
                    <a:pt x="797" y="1260"/>
                    <a:pt x="1075" y="365"/>
                  </a:cubicBezTo>
                  <a:cubicBezTo>
                    <a:pt x="1075" y="226"/>
                    <a:pt x="996" y="106"/>
                    <a:pt x="876" y="27"/>
                  </a:cubicBezTo>
                  <a:cubicBezTo>
                    <a:pt x="835" y="10"/>
                    <a:pt x="797" y="1"/>
                    <a:pt x="7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28" name="Google Shape;7032;p9">
              <a:extLst>
                <a:ext uri="{FF2B5EF4-FFF2-40B4-BE49-F238E27FC236}">
                  <a16:creationId xmlns:a16="http://schemas.microsoft.com/office/drawing/2014/main" id="{891A90FA-791C-4B24-A3FB-8B3728C190F8}"/>
                </a:ext>
              </a:extLst>
            </p:cNvPr>
            <p:cNvSpPr/>
            <p:nvPr/>
          </p:nvSpPr>
          <p:spPr>
            <a:xfrm>
              <a:off x="4384150" y="4088850"/>
              <a:ext cx="135525" cy="47775"/>
            </a:xfrm>
            <a:custGeom>
              <a:avLst/>
              <a:gdLst/>
              <a:ahLst/>
              <a:cxnLst/>
              <a:rect l="l" t="t" r="r" b="b"/>
              <a:pathLst>
                <a:path w="5421" h="1911" extrusionOk="0">
                  <a:moveTo>
                    <a:pt x="5331" y="0"/>
                  </a:moveTo>
                  <a:lnTo>
                    <a:pt x="3919" y="299"/>
                  </a:lnTo>
                  <a:cubicBezTo>
                    <a:pt x="2964" y="577"/>
                    <a:pt x="2049" y="856"/>
                    <a:pt x="1094" y="1134"/>
                  </a:cubicBezTo>
                  <a:cubicBezTo>
                    <a:pt x="1061" y="1126"/>
                    <a:pt x="1035" y="1121"/>
                    <a:pt x="1013" y="1121"/>
                  </a:cubicBezTo>
                  <a:cubicBezTo>
                    <a:pt x="982" y="1121"/>
                    <a:pt x="958" y="1131"/>
                    <a:pt x="935" y="1154"/>
                  </a:cubicBezTo>
                  <a:cubicBezTo>
                    <a:pt x="836" y="1154"/>
                    <a:pt x="756" y="1194"/>
                    <a:pt x="657" y="1194"/>
                  </a:cubicBezTo>
                  <a:cubicBezTo>
                    <a:pt x="517" y="1234"/>
                    <a:pt x="358" y="1234"/>
                    <a:pt x="219" y="1333"/>
                  </a:cubicBezTo>
                  <a:cubicBezTo>
                    <a:pt x="208" y="1366"/>
                    <a:pt x="191" y="1381"/>
                    <a:pt x="168" y="1381"/>
                  </a:cubicBezTo>
                  <a:cubicBezTo>
                    <a:pt x="149" y="1381"/>
                    <a:pt x="126" y="1371"/>
                    <a:pt x="100" y="1353"/>
                  </a:cubicBezTo>
                  <a:cubicBezTo>
                    <a:pt x="20" y="1393"/>
                    <a:pt x="0" y="1413"/>
                    <a:pt x="0" y="1492"/>
                  </a:cubicBezTo>
                  <a:cubicBezTo>
                    <a:pt x="159" y="1512"/>
                    <a:pt x="338" y="1532"/>
                    <a:pt x="398" y="1691"/>
                  </a:cubicBezTo>
                  <a:cubicBezTo>
                    <a:pt x="398" y="1691"/>
                    <a:pt x="378" y="1711"/>
                    <a:pt x="378" y="1771"/>
                  </a:cubicBezTo>
                  <a:cubicBezTo>
                    <a:pt x="358" y="1831"/>
                    <a:pt x="358" y="1850"/>
                    <a:pt x="398" y="1910"/>
                  </a:cubicBezTo>
                  <a:lnTo>
                    <a:pt x="756" y="1552"/>
                  </a:lnTo>
                  <a:cubicBezTo>
                    <a:pt x="776" y="1572"/>
                    <a:pt x="836" y="1572"/>
                    <a:pt x="856" y="1572"/>
                  </a:cubicBezTo>
                  <a:cubicBezTo>
                    <a:pt x="935" y="1612"/>
                    <a:pt x="975" y="1632"/>
                    <a:pt x="1054" y="1651"/>
                  </a:cubicBezTo>
                  <a:cubicBezTo>
                    <a:pt x="1253" y="1731"/>
                    <a:pt x="1452" y="1731"/>
                    <a:pt x="1651" y="1751"/>
                  </a:cubicBezTo>
                  <a:cubicBezTo>
                    <a:pt x="2347" y="1671"/>
                    <a:pt x="3064" y="1632"/>
                    <a:pt x="3740" y="1353"/>
                  </a:cubicBezTo>
                  <a:cubicBezTo>
                    <a:pt x="3760" y="1333"/>
                    <a:pt x="3760" y="1274"/>
                    <a:pt x="3780" y="1254"/>
                  </a:cubicBezTo>
                  <a:cubicBezTo>
                    <a:pt x="3760" y="1214"/>
                    <a:pt x="3720" y="1154"/>
                    <a:pt x="3640" y="1114"/>
                  </a:cubicBezTo>
                  <a:cubicBezTo>
                    <a:pt x="3633" y="1092"/>
                    <a:pt x="3609" y="1089"/>
                    <a:pt x="3583" y="1089"/>
                  </a:cubicBezTo>
                  <a:cubicBezTo>
                    <a:pt x="3575" y="1089"/>
                    <a:pt x="3567" y="1090"/>
                    <a:pt x="3558" y="1090"/>
                  </a:cubicBezTo>
                  <a:cubicBezTo>
                    <a:pt x="3527" y="1090"/>
                    <a:pt x="3502" y="1085"/>
                    <a:pt x="3520" y="1038"/>
                  </a:cubicBezTo>
                  <a:lnTo>
                    <a:pt x="3520" y="1038"/>
                  </a:lnTo>
                  <a:cubicBezTo>
                    <a:pt x="3523" y="1040"/>
                    <a:pt x="3528" y="1041"/>
                    <a:pt x="3533" y="1041"/>
                  </a:cubicBezTo>
                  <a:cubicBezTo>
                    <a:pt x="3540" y="1041"/>
                    <a:pt x="3549" y="1039"/>
                    <a:pt x="3561" y="1035"/>
                  </a:cubicBezTo>
                  <a:cubicBezTo>
                    <a:pt x="3919" y="1015"/>
                    <a:pt x="4237" y="935"/>
                    <a:pt x="4556" y="756"/>
                  </a:cubicBezTo>
                  <a:cubicBezTo>
                    <a:pt x="4575" y="736"/>
                    <a:pt x="4615" y="677"/>
                    <a:pt x="4635" y="657"/>
                  </a:cubicBezTo>
                  <a:cubicBezTo>
                    <a:pt x="4471" y="344"/>
                    <a:pt x="4620" y="321"/>
                    <a:pt x="4789" y="321"/>
                  </a:cubicBezTo>
                  <a:cubicBezTo>
                    <a:pt x="4817" y="321"/>
                    <a:pt x="4846" y="322"/>
                    <a:pt x="4874" y="322"/>
                  </a:cubicBezTo>
                  <a:cubicBezTo>
                    <a:pt x="4902" y="322"/>
                    <a:pt x="4929" y="321"/>
                    <a:pt x="4953" y="319"/>
                  </a:cubicBezTo>
                  <a:cubicBezTo>
                    <a:pt x="4967" y="317"/>
                    <a:pt x="4981" y="317"/>
                    <a:pt x="4997" y="317"/>
                  </a:cubicBezTo>
                  <a:cubicBezTo>
                    <a:pt x="5053" y="317"/>
                    <a:pt x="5117" y="325"/>
                    <a:pt x="5177" y="325"/>
                  </a:cubicBezTo>
                  <a:cubicBezTo>
                    <a:pt x="5313" y="325"/>
                    <a:pt x="5421" y="282"/>
                    <a:pt x="533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29" name="Google Shape;7033;p9">
              <a:extLst>
                <a:ext uri="{FF2B5EF4-FFF2-40B4-BE49-F238E27FC236}">
                  <a16:creationId xmlns:a16="http://schemas.microsoft.com/office/drawing/2014/main" id="{F840A3AF-88D4-4480-A5A8-BAD63FE13BA9}"/>
                </a:ext>
              </a:extLst>
            </p:cNvPr>
            <p:cNvSpPr/>
            <p:nvPr/>
          </p:nvSpPr>
          <p:spPr>
            <a:xfrm>
              <a:off x="4871025" y="4564775"/>
              <a:ext cx="103700" cy="32800"/>
            </a:xfrm>
            <a:custGeom>
              <a:avLst/>
              <a:gdLst/>
              <a:ahLst/>
              <a:cxnLst/>
              <a:rect l="l" t="t" r="r" b="b"/>
              <a:pathLst>
                <a:path w="4148" h="1312" extrusionOk="0">
                  <a:moveTo>
                    <a:pt x="60" y="1"/>
                  </a:moveTo>
                  <a:cubicBezTo>
                    <a:pt x="20" y="21"/>
                    <a:pt x="20" y="80"/>
                    <a:pt x="0" y="100"/>
                  </a:cubicBezTo>
                  <a:cubicBezTo>
                    <a:pt x="0" y="259"/>
                    <a:pt x="20" y="399"/>
                    <a:pt x="20" y="558"/>
                  </a:cubicBezTo>
                  <a:cubicBezTo>
                    <a:pt x="279" y="796"/>
                    <a:pt x="657" y="697"/>
                    <a:pt x="915" y="896"/>
                  </a:cubicBezTo>
                  <a:cubicBezTo>
                    <a:pt x="1194" y="1115"/>
                    <a:pt x="1552" y="1155"/>
                    <a:pt x="1870" y="1254"/>
                  </a:cubicBezTo>
                  <a:cubicBezTo>
                    <a:pt x="2231" y="1275"/>
                    <a:pt x="2592" y="1311"/>
                    <a:pt x="2953" y="1311"/>
                  </a:cubicBezTo>
                  <a:cubicBezTo>
                    <a:pt x="3289" y="1311"/>
                    <a:pt x="3624" y="1280"/>
                    <a:pt x="3959" y="1174"/>
                  </a:cubicBezTo>
                  <a:cubicBezTo>
                    <a:pt x="3999" y="1155"/>
                    <a:pt x="4038" y="1095"/>
                    <a:pt x="4078" y="1075"/>
                  </a:cubicBezTo>
                  <a:cubicBezTo>
                    <a:pt x="3890" y="868"/>
                    <a:pt x="4148" y="374"/>
                    <a:pt x="3650" y="374"/>
                  </a:cubicBezTo>
                  <a:cubicBezTo>
                    <a:pt x="3623" y="374"/>
                    <a:pt x="3593" y="376"/>
                    <a:pt x="3561" y="379"/>
                  </a:cubicBezTo>
                  <a:cubicBezTo>
                    <a:pt x="3409" y="389"/>
                    <a:pt x="3258" y="393"/>
                    <a:pt x="3107" y="393"/>
                  </a:cubicBezTo>
                  <a:cubicBezTo>
                    <a:pt x="2074" y="393"/>
                    <a:pt x="1067" y="174"/>
                    <a:pt x="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30" name="Google Shape;7034;p9">
              <a:extLst>
                <a:ext uri="{FF2B5EF4-FFF2-40B4-BE49-F238E27FC236}">
                  <a16:creationId xmlns:a16="http://schemas.microsoft.com/office/drawing/2014/main" id="{59E7FF1E-57F5-418A-8FE9-651BDC734EA1}"/>
                </a:ext>
              </a:extLst>
            </p:cNvPr>
            <p:cNvSpPr/>
            <p:nvPr/>
          </p:nvSpPr>
          <p:spPr>
            <a:xfrm>
              <a:off x="4875500" y="4390925"/>
              <a:ext cx="111900" cy="27325"/>
            </a:xfrm>
            <a:custGeom>
              <a:avLst/>
              <a:gdLst/>
              <a:ahLst/>
              <a:cxnLst/>
              <a:rect l="l" t="t" r="r" b="b"/>
              <a:pathLst>
                <a:path w="4476" h="1093" extrusionOk="0">
                  <a:moveTo>
                    <a:pt x="322" y="0"/>
                  </a:moveTo>
                  <a:cubicBezTo>
                    <a:pt x="254" y="0"/>
                    <a:pt x="183" y="14"/>
                    <a:pt x="119" y="52"/>
                  </a:cubicBezTo>
                  <a:cubicBezTo>
                    <a:pt x="40" y="72"/>
                    <a:pt x="0" y="151"/>
                    <a:pt x="0" y="211"/>
                  </a:cubicBezTo>
                  <a:cubicBezTo>
                    <a:pt x="20" y="350"/>
                    <a:pt x="80" y="410"/>
                    <a:pt x="179" y="490"/>
                  </a:cubicBezTo>
                  <a:cubicBezTo>
                    <a:pt x="239" y="549"/>
                    <a:pt x="338" y="589"/>
                    <a:pt x="418" y="669"/>
                  </a:cubicBezTo>
                  <a:cubicBezTo>
                    <a:pt x="1432" y="868"/>
                    <a:pt x="2487" y="947"/>
                    <a:pt x="3501" y="1007"/>
                  </a:cubicBezTo>
                  <a:cubicBezTo>
                    <a:pt x="3680" y="1086"/>
                    <a:pt x="3859" y="1086"/>
                    <a:pt x="4018" y="1086"/>
                  </a:cubicBezTo>
                  <a:cubicBezTo>
                    <a:pt x="4034" y="1085"/>
                    <a:pt x="4050" y="1084"/>
                    <a:pt x="4067" y="1084"/>
                  </a:cubicBezTo>
                  <a:cubicBezTo>
                    <a:pt x="4127" y="1084"/>
                    <a:pt x="4193" y="1092"/>
                    <a:pt x="4254" y="1092"/>
                  </a:cubicBezTo>
                  <a:cubicBezTo>
                    <a:pt x="4374" y="1092"/>
                    <a:pt x="4476" y="1060"/>
                    <a:pt x="4476" y="868"/>
                  </a:cubicBezTo>
                  <a:cubicBezTo>
                    <a:pt x="4476" y="629"/>
                    <a:pt x="4377" y="490"/>
                    <a:pt x="4118" y="450"/>
                  </a:cubicBezTo>
                  <a:cubicBezTo>
                    <a:pt x="3800" y="370"/>
                    <a:pt x="3481" y="450"/>
                    <a:pt x="3203" y="291"/>
                  </a:cubicBezTo>
                  <a:cubicBezTo>
                    <a:pt x="2706" y="92"/>
                    <a:pt x="2188" y="92"/>
                    <a:pt x="1671" y="92"/>
                  </a:cubicBezTo>
                  <a:cubicBezTo>
                    <a:pt x="1605" y="59"/>
                    <a:pt x="1540" y="47"/>
                    <a:pt x="1476" y="47"/>
                  </a:cubicBezTo>
                  <a:cubicBezTo>
                    <a:pt x="1320" y="47"/>
                    <a:pt x="1170" y="117"/>
                    <a:pt x="1028" y="117"/>
                  </a:cubicBezTo>
                  <a:cubicBezTo>
                    <a:pt x="983" y="117"/>
                    <a:pt x="939" y="110"/>
                    <a:pt x="895" y="92"/>
                  </a:cubicBezTo>
                  <a:lnTo>
                    <a:pt x="438" y="12"/>
                  </a:lnTo>
                  <a:cubicBezTo>
                    <a:pt x="401" y="5"/>
                    <a:pt x="362" y="0"/>
                    <a:pt x="3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31" name="Google Shape;7035;p9">
              <a:extLst>
                <a:ext uri="{FF2B5EF4-FFF2-40B4-BE49-F238E27FC236}">
                  <a16:creationId xmlns:a16="http://schemas.microsoft.com/office/drawing/2014/main" id="{FF43A356-5745-4A58-B45B-44D80236C6E8}"/>
                </a:ext>
              </a:extLst>
            </p:cNvPr>
            <p:cNvSpPr/>
            <p:nvPr/>
          </p:nvSpPr>
          <p:spPr>
            <a:xfrm>
              <a:off x="5318600" y="4229450"/>
              <a:ext cx="183050" cy="44125"/>
            </a:xfrm>
            <a:custGeom>
              <a:avLst/>
              <a:gdLst/>
              <a:ahLst/>
              <a:cxnLst/>
              <a:rect l="l" t="t" r="r" b="b"/>
              <a:pathLst>
                <a:path w="7322" h="1765" extrusionOk="0">
                  <a:moveTo>
                    <a:pt x="6562" y="1"/>
                  </a:moveTo>
                  <a:cubicBezTo>
                    <a:pt x="6337" y="1"/>
                    <a:pt x="6109" y="58"/>
                    <a:pt x="5889" y="106"/>
                  </a:cubicBezTo>
                  <a:cubicBezTo>
                    <a:pt x="5471" y="205"/>
                    <a:pt x="5073" y="384"/>
                    <a:pt x="4655" y="444"/>
                  </a:cubicBezTo>
                  <a:cubicBezTo>
                    <a:pt x="4297" y="563"/>
                    <a:pt x="3959" y="563"/>
                    <a:pt x="3581" y="563"/>
                  </a:cubicBezTo>
                  <a:cubicBezTo>
                    <a:pt x="3402" y="563"/>
                    <a:pt x="3223" y="563"/>
                    <a:pt x="3064" y="583"/>
                  </a:cubicBezTo>
                  <a:cubicBezTo>
                    <a:pt x="2805" y="603"/>
                    <a:pt x="2587" y="702"/>
                    <a:pt x="2368" y="842"/>
                  </a:cubicBezTo>
                  <a:cubicBezTo>
                    <a:pt x="2214" y="996"/>
                    <a:pt x="2035" y="1054"/>
                    <a:pt x="1843" y="1054"/>
                  </a:cubicBezTo>
                  <a:cubicBezTo>
                    <a:pt x="1787" y="1054"/>
                    <a:pt x="1730" y="1049"/>
                    <a:pt x="1671" y="1040"/>
                  </a:cubicBezTo>
                  <a:cubicBezTo>
                    <a:pt x="1612" y="1040"/>
                    <a:pt x="1532" y="1060"/>
                    <a:pt x="1473" y="1080"/>
                  </a:cubicBezTo>
                  <a:cubicBezTo>
                    <a:pt x="1335" y="1149"/>
                    <a:pt x="1227" y="1247"/>
                    <a:pt x="1073" y="1247"/>
                  </a:cubicBezTo>
                  <a:cubicBezTo>
                    <a:pt x="1048" y="1247"/>
                    <a:pt x="1022" y="1245"/>
                    <a:pt x="995" y="1239"/>
                  </a:cubicBezTo>
                  <a:cubicBezTo>
                    <a:pt x="916" y="1200"/>
                    <a:pt x="836" y="1200"/>
                    <a:pt x="776" y="1200"/>
                  </a:cubicBezTo>
                  <a:cubicBezTo>
                    <a:pt x="722" y="1200"/>
                    <a:pt x="668" y="1199"/>
                    <a:pt x="615" y="1199"/>
                  </a:cubicBezTo>
                  <a:cubicBezTo>
                    <a:pt x="336" y="1199"/>
                    <a:pt x="84" y="1227"/>
                    <a:pt x="1" y="1578"/>
                  </a:cubicBezTo>
                  <a:cubicBezTo>
                    <a:pt x="1" y="1677"/>
                    <a:pt x="80" y="1737"/>
                    <a:pt x="140" y="1757"/>
                  </a:cubicBezTo>
                  <a:cubicBezTo>
                    <a:pt x="219" y="1757"/>
                    <a:pt x="299" y="1764"/>
                    <a:pt x="375" y="1764"/>
                  </a:cubicBezTo>
                  <a:cubicBezTo>
                    <a:pt x="470" y="1764"/>
                    <a:pt x="560" y="1752"/>
                    <a:pt x="637" y="1697"/>
                  </a:cubicBezTo>
                  <a:lnTo>
                    <a:pt x="1294" y="1697"/>
                  </a:lnTo>
                  <a:cubicBezTo>
                    <a:pt x="1695" y="1536"/>
                    <a:pt x="2110" y="1466"/>
                    <a:pt x="2527" y="1466"/>
                  </a:cubicBezTo>
                  <a:cubicBezTo>
                    <a:pt x="2626" y="1466"/>
                    <a:pt x="2726" y="1470"/>
                    <a:pt x="2825" y="1478"/>
                  </a:cubicBezTo>
                  <a:cubicBezTo>
                    <a:pt x="3621" y="1160"/>
                    <a:pt x="4496" y="1200"/>
                    <a:pt x="5312" y="961"/>
                  </a:cubicBezTo>
                  <a:cubicBezTo>
                    <a:pt x="5451" y="861"/>
                    <a:pt x="5590" y="861"/>
                    <a:pt x="5749" y="802"/>
                  </a:cubicBezTo>
                  <a:lnTo>
                    <a:pt x="5789" y="842"/>
                  </a:lnTo>
                  <a:lnTo>
                    <a:pt x="5849" y="802"/>
                  </a:lnTo>
                  <a:cubicBezTo>
                    <a:pt x="5986" y="675"/>
                    <a:pt x="6152" y="655"/>
                    <a:pt x="6324" y="655"/>
                  </a:cubicBezTo>
                  <a:cubicBezTo>
                    <a:pt x="6405" y="655"/>
                    <a:pt x="6487" y="659"/>
                    <a:pt x="6569" y="659"/>
                  </a:cubicBezTo>
                  <a:cubicBezTo>
                    <a:pt x="6642" y="659"/>
                    <a:pt x="6714" y="656"/>
                    <a:pt x="6784" y="643"/>
                  </a:cubicBezTo>
                  <a:lnTo>
                    <a:pt x="6844" y="663"/>
                  </a:lnTo>
                  <a:lnTo>
                    <a:pt x="6883" y="643"/>
                  </a:lnTo>
                  <a:cubicBezTo>
                    <a:pt x="6943" y="464"/>
                    <a:pt x="7321" y="603"/>
                    <a:pt x="7261" y="285"/>
                  </a:cubicBezTo>
                  <a:cubicBezTo>
                    <a:pt x="7044" y="67"/>
                    <a:pt x="6806" y="1"/>
                    <a:pt x="656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32" name="Google Shape;7036;p9">
              <a:extLst>
                <a:ext uri="{FF2B5EF4-FFF2-40B4-BE49-F238E27FC236}">
                  <a16:creationId xmlns:a16="http://schemas.microsoft.com/office/drawing/2014/main" id="{022F0BF0-26F0-477D-BDB7-ADFB82997FF5}"/>
                </a:ext>
              </a:extLst>
            </p:cNvPr>
            <p:cNvSpPr/>
            <p:nvPr/>
          </p:nvSpPr>
          <p:spPr>
            <a:xfrm>
              <a:off x="5263400" y="4495150"/>
              <a:ext cx="131800" cy="35700"/>
            </a:xfrm>
            <a:custGeom>
              <a:avLst/>
              <a:gdLst/>
              <a:ahLst/>
              <a:cxnLst/>
              <a:rect l="l" t="t" r="r" b="b"/>
              <a:pathLst>
                <a:path w="5272" h="1428" extrusionOk="0">
                  <a:moveTo>
                    <a:pt x="4516" y="1"/>
                  </a:moveTo>
                  <a:cubicBezTo>
                    <a:pt x="4198" y="21"/>
                    <a:pt x="3919" y="200"/>
                    <a:pt x="3601" y="200"/>
                  </a:cubicBezTo>
                  <a:cubicBezTo>
                    <a:pt x="2487" y="200"/>
                    <a:pt x="1413" y="598"/>
                    <a:pt x="339" y="856"/>
                  </a:cubicBezTo>
                  <a:cubicBezTo>
                    <a:pt x="295" y="845"/>
                    <a:pt x="258" y="840"/>
                    <a:pt x="227" y="840"/>
                  </a:cubicBezTo>
                  <a:cubicBezTo>
                    <a:pt x="25" y="840"/>
                    <a:pt x="35" y="1040"/>
                    <a:pt x="0" y="1194"/>
                  </a:cubicBezTo>
                  <a:cubicBezTo>
                    <a:pt x="20" y="1274"/>
                    <a:pt x="80" y="1353"/>
                    <a:pt x="120" y="1393"/>
                  </a:cubicBezTo>
                  <a:cubicBezTo>
                    <a:pt x="175" y="1418"/>
                    <a:pt x="225" y="1427"/>
                    <a:pt x="272" y="1427"/>
                  </a:cubicBezTo>
                  <a:cubicBezTo>
                    <a:pt x="377" y="1427"/>
                    <a:pt x="468" y="1381"/>
                    <a:pt x="577" y="1353"/>
                  </a:cubicBezTo>
                  <a:cubicBezTo>
                    <a:pt x="637" y="1314"/>
                    <a:pt x="697" y="1294"/>
                    <a:pt x="776" y="1274"/>
                  </a:cubicBezTo>
                  <a:cubicBezTo>
                    <a:pt x="876" y="1274"/>
                    <a:pt x="975" y="1314"/>
                    <a:pt x="1075" y="1314"/>
                  </a:cubicBezTo>
                  <a:cubicBezTo>
                    <a:pt x="1373" y="1294"/>
                    <a:pt x="1691" y="1254"/>
                    <a:pt x="1990" y="1214"/>
                  </a:cubicBezTo>
                  <a:cubicBezTo>
                    <a:pt x="2586" y="1095"/>
                    <a:pt x="3183" y="1055"/>
                    <a:pt x="3720" y="816"/>
                  </a:cubicBezTo>
                  <a:cubicBezTo>
                    <a:pt x="3798" y="739"/>
                    <a:pt x="3863" y="698"/>
                    <a:pt x="3930" y="698"/>
                  </a:cubicBezTo>
                  <a:cubicBezTo>
                    <a:pt x="3983" y="698"/>
                    <a:pt x="4037" y="724"/>
                    <a:pt x="4098" y="777"/>
                  </a:cubicBezTo>
                  <a:cubicBezTo>
                    <a:pt x="4496" y="717"/>
                    <a:pt x="4974" y="856"/>
                    <a:pt x="5272" y="458"/>
                  </a:cubicBezTo>
                  <a:cubicBezTo>
                    <a:pt x="5252" y="180"/>
                    <a:pt x="4993" y="220"/>
                    <a:pt x="4814" y="160"/>
                  </a:cubicBezTo>
                  <a:cubicBezTo>
                    <a:pt x="4715" y="100"/>
                    <a:pt x="4616" y="80"/>
                    <a:pt x="45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33" name="Google Shape;7037;p9">
              <a:extLst>
                <a:ext uri="{FF2B5EF4-FFF2-40B4-BE49-F238E27FC236}">
                  <a16:creationId xmlns:a16="http://schemas.microsoft.com/office/drawing/2014/main" id="{FA863F5C-AC56-4DF2-A8EA-AE6B61A24672}"/>
                </a:ext>
              </a:extLst>
            </p:cNvPr>
            <p:cNvSpPr/>
            <p:nvPr/>
          </p:nvSpPr>
          <p:spPr>
            <a:xfrm>
              <a:off x="5310650" y="4484700"/>
              <a:ext cx="146725" cy="45675"/>
            </a:xfrm>
            <a:custGeom>
              <a:avLst/>
              <a:gdLst/>
              <a:ahLst/>
              <a:cxnLst/>
              <a:rect l="l" t="t" r="r" b="b"/>
              <a:pathLst>
                <a:path w="5869" h="1827" extrusionOk="0">
                  <a:moveTo>
                    <a:pt x="5337" y="1"/>
                  </a:moveTo>
                  <a:cubicBezTo>
                    <a:pt x="5288" y="1"/>
                    <a:pt x="5233" y="7"/>
                    <a:pt x="5172" y="21"/>
                  </a:cubicBezTo>
                  <a:cubicBezTo>
                    <a:pt x="5013" y="41"/>
                    <a:pt x="4894" y="41"/>
                    <a:pt x="4735" y="41"/>
                  </a:cubicBezTo>
                  <a:cubicBezTo>
                    <a:pt x="4516" y="598"/>
                    <a:pt x="3979" y="439"/>
                    <a:pt x="3541" y="598"/>
                  </a:cubicBezTo>
                  <a:cubicBezTo>
                    <a:pt x="3481" y="618"/>
                    <a:pt x="3422" y="677"/>
                    <a:pt x="3382" y="737"/>
                  </a:cubicBezTo>
                  <a:cubicBezTo>
                    <a:pt x="3004" y="1075"/>
                    <a:pt x="2487" y="797"/>
                    <a:pt x="2109" y="1075"/>
                  </a:cubicBezTo>
                  <a:lnTo>
                    <a:pt x="2029" y="1016"/>
                  </a:lnTo>
                  <a:lnTo>
                    <a:pt x="1950" y="1075"/>
                  </a:lnTo>
                  <a:cubicBezTo>
                    <a:pt x="1293" y="1095"/>
                    <a:pt x="637" y="1294"/>
                    <a:pt x="20" y="1473"/>
                  </a:cubicBezTo>
                  <a:cubicBezTo>
                    <a:pt x="0" y="1732"/>
                    <a:pt x="199" y="1771"/>
                    <a:pt x="438" y="1811"/>
                  </a:cubicBezTo>
                  <a:cubicBezTo>
                    <a:pt x="498" y="1821"/>
                    <a:pt x="567" y="1826"/>
                    <a:pt x="639" y="1826"/>
                  </a:cubicBezTo>
                  <a:cubicBezTo>
                    <a:pt x="711" y="1826"/>
                    <a:pt x="786" y="1821"/>
                    <a:pt x="856" y="1811"/>
                  </a:cubicBezTo>
                  <a:cubicBezTo>
                    <a:pt x="1731" y="1672"/>
                    <a:pt x="2626" y="1533"/>
                    <a:pt x="3521" y="1493"/>
                  </a:cubicBezTo>
                  <a:cubicBezTo>
                    <a:pt x="3859" y="1433"/>
                    <a:pt x="4198" y="1394"/>
                    <a:pt x="4416" y="1095"/>
                  </a:cubicBezTo>
                  <a:cubicBezTo>
                    <a:pt x="4834" y="737"/>
                    <a:pt x="5411" y="837"/>
                    <a:pt x="5869" y="598"/>
                  </a:cubicBezTo>
                  <a:cubicBezTo>
                    <a:pt x="5789" y="538"/>
                    <a:pt x="5670" y="498"/>
                    <a:pt x="5670" y="439"/>
                  </a:cubicBezTo>
                  <a:cubicBezTo>
                    <a:pt x="5670" y="158"/>
                    <a:pt x="5574" y="1"/>
                    <a:pt x="53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34" name="Google Shape;7038;p9">
              <a:extLst>
                <a:ext uri="{FF2B5EF4-FFF2-40B4-BE49-F238E27FC236}">
                  <a16:creationId xmlns:a16="http://schemas.microsoft.com/office/drawing/2014/main" id="{467B024E-E7AD-474C-8A18-B00C320B5770}"/>
                </a:ext>
              </a:extLst>
            </p:cNvPr>
            <p:cNvSpPr/>
            <p:nvPr/>
          </p:nvSpPr>
          <p:spPr>
            <a:xfrm>
              <a:off x="4192175" y="4364925"/>
              <a:ext cx="54225" cy="77575"/>
            </a:xfrm>
            <a:custGeom>
              <a:avLst/>
              <a:gdLst/>
              <a:ahLst/>
              <a:cxnLst/>
              <a:rect l="l" t="t" r="r" b="b"/>
              <a:pathLst>
                <a:path w="2169" h="3103" extrusionOk="0">
                  <a:moveTo>
                    <a:pt x="1353" y="0"/>
                  </a:moveTo>
                  <a:cubicBezTo>
                    <a:pt x="1078" y="0"/>
                    <a:pt x="810" y="79"/>
                    <a:pt x="518" y="117"/>
                  </a:cubicBezTo>
                  <a:cubicBezTo>
                    <a:pt x="398" y="256"/>
                    <a:pt x="120" y="97"/>
                    <a:pt x="1" y="296"/>
                  </a:cubicBezTo>
                  <a:cubicBezTo>
                    <a:pt x="20" y="336"/>
                    <a:pt x="20" y="396"/>
                    <a:pt x="60" y="436"/>
                  </a:cubicBezTo>
                  <a:cubicBezTo>
                    <a:pt x="213" y="630"/>
                    <a:pt x="406" y="660"/>
                    <a:pt x="589" y="660"/>
                  </a:cubicBezTo>
                  <a:cubicBezTo>
                    <a:pt x="668" y="660"/>
                    <a:pt x="745" y="654"/>
                    <a:pt x="816" y="654"/>
                  </a:cubicBezTo>
                  <a:cubicBezTo>
                    <a:pt x="1055" y="674"/>
                    <a:pt x="1214" y="754"/>
                    <a:pt x="1294" y="993"/>
                  </a:cubicBezTo>
                  <a:cubicBezTo>
                    <a:pt x="1473" y="1530"/>
                    <a:pt x="1095" y="2345"/>
                    <a:pt x="558" y="2624"/>
                  </a:cubicBezTo>
                  <a:cubicBezTo>
                    <a:pt x="398" y="2743"/>
                    <a:pt x="299" y="2882"/>
                    <a:pt x="379" y="3081"/>
                  </a:cubicBezTo>
                  <a:cubicBezTo>
                    <a:pt x="737" y="3081"/>
                    <a:pt x="1115" y="3081"/>
                    <a:pt x="1492" y="3101"/>
                  </a:cubicBezTo>
                  <a:cubicBezTo>
                    <a:pt x="1508" y="3102"/>
                    <a:pt x="1522" y="3102"/>
                    <a:pt x="1537" y="3102"/>
                  </a:cubicBezTo>
                  <a:cubicBezTo>
                    <a:pt x="1914" y="3102"/>
                    <a:pt x="1970" y="2851"/>
                    <a:pt x="1970" y="2544"/>
                  </a:cubicBezTo>
                  <a:cubicBezTo>
                    <a:pt x="1612" y="1848"/>
                    <a:pt x="1930" y="1231"/>
                    <a:pt x="2169" y="615"/>
                  </a:cubicBezTo>
                  <a:cubicBezTo>
                    <a:pt x="2149" y="396"/>
                    <a:pt x="2109" y="217"/>
                    <a:pt x="1831" y="97"/>
                  </a:cubicBezTo>
                  <a:cubicBezTo>
                    <a:pt x="1665" y="26"/>
                    <a:pt x="1508" y="0"/>
                    <a:pt x="13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35" name="Google Shape;7039;p9">
              <a:extLst>
                <a:ext uri="{FF2B5EF4-FFF2-40B4-BE49-F238E27FC236}">
                  <a16:creationId xmlns:a16="http://schemas.microsoft.com/office/drawing/2014/main" id="{5F858545-BEC0-4C16-BD56-54F10B9204D7}"/>
                </a:ext>
              </a:extLst>
            </p:cNvPr>
            <p:cNvSpPr/>
            <p:nvPr/>
          </p:nvSpPr>
          <p:spPr>
            <a:xfrm>
              <a:off x="5011250" y="4546550"/>
              <a:ext cx="133800" cy="32175"/>
            </a:xfrm>
            <a:custGeom>
              <a:avLst/>
              <a:gdLst/>
              <a:ahLst/>
              <a:cxnLst/>
              <a:rect l="l" t="t" r="r" b="b"/>
              <a:pathLst>
                <a:path w="5352" h="1287" extrusionOk="0">
                  <a:moveTo>
                    <a:pt x="4791" y="1"/>
                  </a:moveTo>
                  <a:cubicBezTo>
                    <a:pt x="4664" y="1"/>
                    <a:pt x="4535" y="14"/>
                    <a:pt x="4397" y="14"/>
                  </a:cubicBezTo>
                  <a:cubicBezTo>
                    <a:pt x="4327" y="10"/>
                    <a:pt x="4257" y="9"/>
                    <a:pt x="4188" y="9"/>
                  </a:cubicBezTo>
                  <a:cubicBezTo>
                    <a:pt x="2934" y="9"/>
                    <a:pt x="1763" y="492"/>
                    <a:pt x="538" y="511"/>
                  </a:cubicBezTo>
                  <a:cubicBezTo>
                    <a:pt x="379" y="511"/>
                    <a:pt x="259" y="551"/>
                    <a:pt x="140" y="630"/>
                  </a:cubicBezTo>
                  <a:cubicBezTo>
                    <a:pt x="41" y="710"/>
                    <a:pt x="1" y="789"/>
                    <a:pt x="60" y="889"/>
                  </a:cubicBezTo>
                  <a:lnTo>
                    <a:pt x="956" y="889"/>
                  </a:lnTo>
                  <a:cubicBezTo>
                    <a:pt x="916" y="1128"/>
                    <a:pt x="637" y="1088"/>
                    <a:pt x="617" y="1287"/>
                  </a:cubicBezTo>
                  <a:cubicBezTo>
                    <a:pt x="757" y="1287"/>
                    <a:pt x="876" y="1287"/>
                    <a:pt x="1035" y="1247"/>
                  </a:cubicBezTo>
                  <a:cubicBezTo>
                    <a:pt x="2249" y="988"/>
                    <a:pt x="3462" y="650"/>
                    <a:pt x="4735" y="511"/>
                  </a:cubicBezTo>
                  <a:cubicBezTo>
                    <a:pt x="4934" y="491"/>
                    <a:pt x="5113" y="392"/>
                    <a:pt x="5312" y="332"/>
                  </a:cubicBezTo>
                  <a:cubicBezTo>
                    <a:pt x="5352" y="232"/>
                    <a:pt x="5312" y="153"/>
                    <a:pt x="5233" y="93"/>
                  </a:cubicBezTo>
                  <a:cubicBezTo>
                    <a:pt x="5083" y="18"/>
                    <a:pt x="4938" y="1"/>
                    <a:pt x="479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36" name="Google Shape;7040;p9">
              <a:extLst>
                <a:ext uri="{FF2B5EF4-FFF2-40B4-BE49-F238E27FC236}">
                  <a16:creationId xmlns:a16="http://schemas.microsoft.com/office/drawing/2014/main" id="{8DF3E069-6DAB-432A-B855-46ED2E12C7ED}"/>
                </a:ext>
              </a:extLst>
            </p:cNvPr>
            <p:cNvSpPr/>
            <p:nvPr/>
          </p:nvSpPr>
          <p:spPr>
            <a:xfrm>
              <a:off x="4795925" y="4372950"/>
              <a:ext cx="121850" cy="26050"/>
            </a:xfrm>
            <a:custGeom>
              <a:avLst/>
              <a:gdLst/>
              <a:ahLst/>
              <a:cxnLst/>
              <a:rect l="l" t="t" r="r" b="b"/>
              <a:pathLst>
                <a:path w="4874" h="1042" extrusionOk="0">
                  <a:moveTo>
                    <a:pt x="182" y="0"/>
                  </a:moveTo>
                  <a:cubicBezTo>
                    <a:pt x="149" y="0"/>
                    <a:pt x="120" y="5"/>
                    <a:pt x="100" y="15"/>
                  </a:cubicBezTo>
                  <a:cubicBezTo>
                    <a:pt x="80" y="15"/>
                    <a:pt x="40" y="15"/>
                    <a:pt x="20" y="75"/>
                  </a:cubicBezTo>
                  <a:cubicBezTo>
                    <a:pt x="0" y="115"/>
                    <a:pt x="20" y="134"/>
                    <a:pt x="80" y="194"/>
                  </a:cubicBezTo>
                  <a:cubicBezTo>
                    <a:pt x="697" y="612"/>
                    <a:pt x="1433" y="691"/>
                    <a:pt x="2169" y="870"/>
                  </a:cubicBezTo>
                  <a:cubicBezTo>
                    <a:pt x="2198" y="841"/>
                    <a:pt x="2228" y="826"/>
                    <a:pt x="2261" y="826"/>
                  </a:cubicBezTo>
                  <a:cubicBezTo>
                    <a:pt x="2293" y="826"/>
                    <a:pt x="2328" y="841"/>
                    <a:pt x="2368" y="870"/>
                  </a:cubicBezTo>
                  <a:lnTo>
                    <a:pt x="2706" y="870"/>
                  </a:lnTo>
                  <a:cubicBezTo>
                    <a:pt x="2795" y="940"/>
                    <a:pt x="2885" y="975"/>
                    <a:pt x="2972" y="975"/>
                  </a:cubicBezTo>
                  <a:cubicBezTo>
                    <a:pt x="3059" y="975"/>
                    <a:pt x="3143" y="940"/>
                    <a:pt x="3223" y="870"/>
                  </a:cubicBezTo>
                  <a:lnTo>
                    <a:pt x="3581" y="870"/>
                  </a:lnTo>
                  <a:cubicBezTo>
                    <a:pt x="3700" y="930"/>
                    <a:pt x="3859" y="910"/>
                    <a:pt x="3979" y="1030"/>
                  </a:cubicBezTo>
                  <a:cubicBezTo>
                    <a:pt x="4023" y="1038"/>
                    <a:pt x="4067" y="1042"/>
                    <a:pt x="4110" y="1042"/>
                  </a:cubicBezTo>
                  <a:cubicBezTo>
                    <a:pt x="4375" y="1042"/>
                    <a:pt x="4617" y="902"/>
                    <a:pt x="4874" y="851"/>
                  </a:cubicBezTo>
                  <a:cubicBezTo>
                    <a:pt x="3720" y="453"/>
                    <a:pt x="2566" y="294"/>
                    <a:pt x="1373" y="274"/>
                  </a:cubicBezTo>
                  <a:cubicBezTo>
                    <a:pt x="1114" y="274"/>
                    <a:pt x="915" y="174"/>
                    <a:pt x="697" y="134"/>
                  </a:cubicBezTo>
                  <a:cubicBezTo>
                    <a:pt x="537" y="115"/>
                    <a:pt x="398" y="115"/>
                    <a:pt x="279" y="15"/>
                  </a:cubicBezTo>
                  <a:cubicBezTo>
                    <a:pt x="249" y="5"/>
                    <a:pt x="214" y="0"/>
                    <a:pt x="1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37" name="Google Shape;7041;p9">
              <a:extLst>
                <a:ext uri="{FF2B5EF4-FFF2-40B4-BE49-F238E27FC236}">
                  <a16:creationId xmlns:a16="http://schemas.microsoft.com/office/drawing/2014/main" id="{EFBFD1B4-11BE-4FD0-BE51-6F49E28D7828}"/>
                </a:ext>
              </a:extLst>
            </p:cNvPr>
            <p:cNvSpPr/>
            <p:nvPr/>
          </p:nvSpPr>
          <p:spPr>
            <a:xfrm>
              <a:off x="4519400" y="4179050"/>
              <a:ext cx="41325" cy="115050"/>
            </a:xfrm>
            <a:custGeom>
              <a:avLst/>
              <a:gdLst/>
              <a:ahLst/>
              <a:cxnLst/>
              <a:rect l="l" t="t" r="r" b="b"/>
              <a:pathLst>
                <a:path w="1653" h="4602" extrusionOk="0">
                  <a:moveTo>
                    <a:pt x="750" y="1"/>
                  </a:moveTo>
                  <a:cubicBezTo>
                    <a:pt x="706" y="1"/>
                    <a:pt x="662" y="4"/>
                    <a:pt x="618" y="13"/>
                  </a:cubicBezTo>
                  <a:lnTo>
                    <a:pt x="618" y="371"/>
                  </a:lnTo>
                  <a:cubicBezTo>
                    <a:pt x="856" y="590"/>
                    <a:pt x="618" y="789"/>
                    <a:pt x="538" y="948"/>
                  </a:cubicBezTo>
                  <a:cubicBezTo>
                    <a:pt x="279" y="1505"/>
                    <a:pt x="81" y="2042"/>
                    <a:pt x="81" y="2679"/>
                  </a:cubicBezTo>
                  <a:cubicBezTo>
                    <a:pt x="120" y="3295"/>
                    <a:pt x="1" y="3912"/>
                    <a:pt x="180" y="4509"/>
                  </a:cubicBezTo>
                  <a:cubicBezTo>
                    <a:pt x="230" y="4571"/>
                    <a:pt x="279" y="4602"/>
                    <a:pt x="334" y="4602"/>
                  </a:cubicBezTo>
                  <a:cubicBezTo>
                    <a:pt x="367" y="4602"/>
                    <a:pt x="401" y="4591"/>
                    <a:pt x="439" y="4568"/>
                  </a:cubicBezTo>
                  <a:cubicBezTo>
                    <a:pt x="498" y="4270"/>
                    <a:pt x="339" y="3932"/>
                    <a:pt x="578" y="3693"/>
                  </a:cubicBezTo>
                  <a:cubicBezTo>
                    <a:pt x="896" y="2619"/>
                    <a:pt x="1075" y="1505"/>
                    <a:pt x="1612" y="490"/>
                  </a:cubicBezTo>
                  <a:cubicBezTo>
                    <a:pt x="1652" y="391"/>
                    <a:pt x="1572" y="271"/>
                    <a:pt x="1513" y="172"/>
                  </a:cubicBezTo>
                  <a:cubicBezTo>
                    <a:pt x="1256" y="138"/>
                    <a:pt x="1015" y="1"/>
                    <a:pt x="7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38" name="Google Shape;7042;p9">
              <a:extLst>
                <a:ext uri="{FF2B5EF4-FFF2-40B4-BE49-F238E27FC236}">
                  <a16:creationId xmlns:a16="http://schemas.microsoft.com/office/drawing/2014/main" id="{763D928D-BBD9-4DC8-BF10-553DBE9949B9}"/>
                </a:ext>
              </a:extLst>
            </p:cNvPr>
            <p:cNvSpPr/>
            <p:nvPr/>
          </p:nvSpPr>
          <p:spPr>
            <a:xfrm>
              <a:off x="4682025" y="4202225"/>
              <a:ext cx="51750" cy="96025"/>
            </a:xfrm>
            <a:custGeom>
              <a:avLst/>
              <a:gdLst/>
              <a:ahLst/>
              <a:cxnLst/>
              <a:rect l="l" t="t" r="r" b="b"/>
              <a:pathLst>
                <a:path w="2070" h="3841" extrusionOk="0">
                  <a:moveTo>
                    <a:pt x="1095" y="1"/>
                  </a:moveTo>
                  <a:cubicBezTo>
                    <a:pt x="976" y="1"/>
                    <a:pt x="876" y="41"/>
                    <a:pt x="797" y="140"/>
                  </a:cubicBezTo>
                  <a:cubicBezTo>
                    <a:pt x="717" y="180"/>
                    <a:pt x="677" y="260"/>
                    <a:pt x="598" y="299"/>
                  </a:cubicBezTo>
                  <a:cubicBezTo>
                    <a:pt x="598" y="478"/>
                    <a:pt x="578" y="638"/>
                    <a:pt x="618" y="797"/>
                  </a:cubicBezTo>
                  <a:cubicBezTo>
                    <a:pt x="618" y="1135"/>
                    <a:pt x="419" y="1354"/>
                    <a:pt x="319" y="1632"/>
                  </a:cubicBezTo>
                  <a:cubicBezTo>
                    <a:pt x="41" y="2368"/>
                    <a:pt x="1" y="2965"/>
                    <a:pt x="220" y="3840"/>
                  </a:cubicBezTo>
                  <a:cubicBezTo>
                    <a:pt x="299" y="3462"/>
                    <a:pt x="359" y="3144"/>
                    <a:pt x="419" y="2846"/>
                  </a:cubicBezTo>
                  <a:cubicBezTo>
                    <a:pt x="598" y="2149"/>
                    <a:pt x="677" y="1433"/>
                    <a:pt x="1095" y="797"/>
                  </a:cubicBezTo>
                  <a:cubicBezTo>
                    <a:pt x="1214" y="797"/>
                    <a:pt x="1254" y="876"/>
                    <a:pt x="1294" y="956"/>
                  </a:cubicBezTo>
                  <a:cubicBezTo>
                    <a:pt x="1314" y="1035"/>
                    <a:pt x="1314" y="1075"/>
                    <a:pt x="1334" y="1155"/>
                  </a:cubicBezTo>
                  <a:cubicBezTo>
                    <a:pt x="1513" y="1055"/>
                    <a:pt x="1632" y="896"/>
                    <a:pt x="1692" y="697"/>
                  </a:cubicBezTo>
                  <a:cubicBezTo>
                    <a:pt x="1712" y="498"/>
                    <a:pt x="1891" y="478"/>
                    <a:pt x="2070" y="439"/>
                  </a:cubicBezTo>
                  <a:lnTo>
                    <a:pt x="2070" y="299"/>
                  </a:lnTo>
                  <a:cubicBezTo>
                    <a:pt x="2030" y="279"/>
                    <a:pt x="2010" y="240"/>
                    <a:pt x="1990" y="200"/>
                  </a:cubicBezTo>
                  <a:cubicBezTo>
                    <a:pt x="1970" y="200"/>
                    <a:pt x="1911" y="180"/>
                    <a:pt x="1891" y="160"/>
                  </a:cubicBezTo>
                  <a:cubicBezTo>
                    <a:pt x="1811" y="140"/>
                    <a:pt x="1732" y="100"/>
                    <a:pt x="1672" y="100"/>
                  </a:cubicBezTo>
                  <a:cubicBezTo>
                    <a:pt x="1473" y="81"/>
                    <a:pt x="1294" y="41"/>
                    <a:pt x="109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39" name="Google Shape;7043;p9">
              <a:extLst>
                <a:ext uri="{FF2B5EF4-FFF2-40B4-BE49-F238E27FC236}">
                  <a16:creationId xmlns:a16="http://schemas.microsoft.com/office/drawing/2014/main" id="{A760463A-9DAE-4FF1-92F2-C60FC3CB97CF}"/>
                </a:ext>
              </a:extLst>
            </p:cNvPr>
            <p:cNvSpPr/>
            <p:nvPr/>
          </p:nvSpPr>
          <p:spPr>
            <a:xfrm>
              <a:off x="4400050" y="4156950"/>
              <a:ext cx="34850" cy="123075"/>
            </a:xfrm>
            <a:custGeom>
              <a:avLst/>
              <a:gdLst/>
              <a:ahLst/>
              <a:cxnLst/>
              <a:rect l="l" t="t" r="r" b="b"/>
              <a:pathLst>
                <a:path w="1394" h="4923" extrusionOk="0">
                  <a:moveTo>
                    <a:pt x="1001" y="1"/>
                  </a:moveTo>
                  <a:cubicBezTo>
                    <a:pt x="888" y="1"/>
                    <a:pt x="774" y="16"/>
                    <a:pt x="662" y="16"/>
                  </a:cubicBezTo>
                  <a:cubicBezTo>
                    <a:pt x="607" y="16"/>
                    <a:pt x="552" y="13"/>
                    <a:pt x="498" y="2"/>
                  </a:cubicBezTo>
                  <a:cubicBezTo>
                    <a:pt x="239" y="280"/>
                    <a:pt x="120" y="618"/>
                    <a:pt x="100" y="976"/>
                  </a:cubicBezTo>
                  <a:cubicBezTo>
                    <a:pt x="21" y="2210"/>
                    <a:pt x="1" y="3483"/>
                    <a:pt x="140" y="4756"/>
                  </a:cubicBezTo>
                  <a:cubicBezTo>
                    <a:pt x="210" y="4808"/>
                    <a:pt x="249" y="4922"/>
                    <a:pt x="365" y="4922"/>
                  </a:cubicBezTo>
                  <a:cubicBezTo>
                    <a:pt x="381" y="4922"/>
                    <a:pt x="399" y="4920"/>
                    <a:pt x="418" y="4915"/>
                  </a:cubicBezTo>
                  <a:cubicBezTo>
                    <a:pt x="339" y="3921"/>
                    <a:pt x="558" y="2926"/>
                    <a:pt x="538" y="1931"/>
                  </a:cubicBezTo>
                  <a:cubicBezTo>
                    <a:pt x="538" y="1553"/>
                    <a:pt x="657" y="1155"/>
                    <a:pt x="757" y="758"/>
                  </a:cubicBezTo>
                  <a:cubicBezTo>
                    <a:pt x="836" y="419"/>
                    <a:pt x="995" y="161"/>
                    <a:pt x="1393" y="121"/>
                  </a:cubicBezTo>
                  <a:cubicBezTo>
                    <a:pt x="1268" y="23"/>
                    <a:pt x="1136" y="1"/>
                    <a:pt x="100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40" name="Google Shape;7044;p9">
              <a:extLst>
                <a:ext uri="{FF2B5EF4-FFF2-40B4-BE49-F238E27FC236}">
                  <a16:creationId xmlns:a16="http://schemas.microsoft.com/office/drawing/2014/main" id="{DDCE23BC-3958-412E-9A3C-EC1ECA5A0C4E}"/>
                </a:ext>
              </a:extLst>
            </p:cNvPr>
            <p:cNvSpPr/>
            <p:nvPr/>
          </p:nvSpPr>
          <p:spPr>
            <a:xfrm>
              <a:off x="4629825" y="4459400"/>
              <a:ext cx="71625" cy="39750"/>
            </a:xfrm>
            <a:custGeom>
              <a:avLst/>
              <a:gdLst/>
              <a:ahLst/>
              <a:cxnLst/>
              <a:rect l="l" t="t" r="r" b="b"/>
              <a:pathLst>
                <a:path w="2865" h="1590" extrusionOk="0">
                  <a:moveTo>
                    <a:pt x="1582" y="1"/>
                  </a:moveTo>
                  <a:cubicBezTo>
                    <a:pt x="1359" y="1"/>
                    <a:pt x="1135" y="29"/>
                    <a:pt x="915" y="58"/>
                  </a:cubicBezTo>
                  <a:cubicBezTo>
                    <a:pt x="517" y="138"/>
                    <a:pt x="239" y="416"/>
                    <a:pt x="119" y="794"/>
                  </a:cubicBezTo>
                  <a:cubicBezTo>
                    <a:pt x="0" y="1192"/>
                    <a:pt x="378" y="1311"/>
                    <a:pt x="617" y="1510"/>
                  </a:cubicBezTo>
                  <a:lnTo>
                    <a:pt x="776" y="1590"/>
                  </a:lnTo>
                  <a:cubicBezTo>
                    <a:pt x="796" y="1411"/>
                    <a:pt x="676" y="1292"/>
                    <a:pt x="577" y="1132"/>
                  </a:cubicBezTo>
                  <a:cubicBezTo>
                    <a:pt x="478" y="914"/>
                    <a:pt x="577" y="735"/>
                    <a:pt x="776" y="615"/>
                  </a:cubicBezTo>
                  <a:cubicBezTo>
                    <a:pt x="939" y="509"/>
                    <a:pt x="1102" y="477"/>
                    <a:pt x="1265" y="477"/>
                  </a:cubicBezTo>
                  <a:cubicBezTo>
                    <a:pt x="1500" y="477"/>
                    <a:pt x="1735" y="544"/>
                    <a:pt x="1969" y="555"/>
                  </a:cubicBezTo>
                  <a:cubicBezTo>
                    <a:pt x="2367" y="595"/>
                    <a:pt x="2268" y="953"/>
                    <a:pt x="2367" y="1212"/>
                  </a:cubicBezTo>
                  <a:cubicBezTo>
                    <a:pt x="2865" y="655"/>
                    <a:pt x="2845" y="396"/>
                    <a:pt x="2288" y="138"/>
                  </a:cubicBezTo>
                  <a:cubicBezTo>
                    <a:pt x="2060" y="34"/>
                    <a:pt x="1822" y="1"/>
                    <a:pt x="15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41" name="Google Shape;7045;p9">
              <a:extLst>
                <a:ext uri="{FF2B5EF4-FFF2-40B4-BE49-F238E27FC236}">
                  <a16:creationId xmlns:a16="http://schemas.microsoft.com/office/drawing/2014/main" id="{6FE78648-989D-40AB-A5A3-4BA1AC58E597}"/>
                </a:ext>
              </a:extLst>
            </p:cNvPr>
            <p:cNvSpPr/>
            <p:nvPr/>
          </p:nvSpPr>
          <p:spPr>
            <a:xfrm>
              <a:off x="5220625" y="4257325"/>
              <a:ext cx="113425" cy="28700"/>
            </a:xfrm>
            <a:custGeom>
              <a:avLst/>
              <a:gdLst/>
              <a:ahLst/>
              <a:cxnLst/>
              <a:rect l="l" t="t" r="r" b="b"/>
              <a:pathLst>
                <a:path w="4537" h="1148" extrusionOk="0">
                  <a:moveTo>
                    <a:pt x="4477" y="718"/>
                  </a:moveTo>
                  <a:cubicBezTo>
                    <a:pt x="4477" y="719"/>
                    <a:pt x="4477" y="720"/>
                    <a:pt x="4477" y="721"/>
                  </a:cubicBezTo>
                  <a:lnTo>
                    <a:pt x="4496" y="721"/>
                  </a:lnTo>
                  <a:cubicBezTo>
                    <a:pt x="4490" y="720"/>
                    <a:pt x="4484" y="719"/>
                    <a:pt x="4477" y="718"/>
                  </a:cubicBezTo>
                  <a:close/>
                  <a:moveTo>
                    <a:pt x="1517" y="1"/>
                  </a:moveTo>
                  <a:cubicBezTo>
                    <a:pt x="1390" y="1"/>
                    <a:pt x="1262" y="19"/>
                    <a:pt x="1135" y="45"/>
                  </a:cubicBezTo>
                  <a:cubicBezTo>
                    <a:pt x="995" y="85"/>
                    <a:pt x="836" y="144"/>
                    <a:pt x="657" y="164"/>
                  </a:cubicBezTo>
                  <a:lnTo>
                    <a:pt x="299" y="244"/>
                  </a:lnTo>
                  <a:cubicBezTo>
                    <a:pt x="200" y="264"/>
                    <a:pt x="140" y="323"/>
                    <a:pt x="60" y="363"/>
                  </a:cubicBezTo>
                  <a:cubicBezTo>
                    <a:pt x="40" y="443"/>
                    <a:pt x="1" y="522"/>
                    <a:pt x="1" y="582"/>
                  </a:cubicBezTo>
                  <a:cubicBezTo>
                    <a:pt x="17" y="969"/>
                    <a:pt x="243" y="1147"/>
                    <a:pt x="519" y="1147"/>
                  </a:cubicBezTo>
                  <a:cubicBezTo>
                    <a:pt x="583" y="1147"/>
                    <a:pt x="649" y="1138"/>
                    <a:pt x="717" y="1119"/>
                  </a:cubicBezTo>
                  <a:cubicBezTo>
                    <a:pt x="871" y="1055"/>
                    <a:pt x="1026" y="1042"/>
                    <a:pt x="1179" y="1042"/>
                  </a:cubicBezTo>
                  <a:cubicBezTo>
                    <a:pt x="1295" y="1042"/>
                    <a:pt x="1411" y="1050"/>
                    <a:pt x="1524" y="1050"/>
                  </a:cubicBezTo>
                  <a:cubicBezTo>
                    <a:pt x="1587" y="1050"/>
                    <a:pt x="1650" y="1047"/>
                    <a:pt x="1711" y="1039"/>
                  </a:cubicBezTo>
                  <a:cubicBezTo>
                    <a:pt x="1781" y="1058"/>
                    <a:pt x="1851" y="1066"/>
                    <a:pt x="1921" y="1066"/>
                  </a:cubicBezTo>
                  <a:cubicBezTo>
                    <a:pt x="2263" y="1066"/>
                    <a:pt x="2604" y="877"/>
                    <a:pt x="2946" y="877"/>
                  </a:cubicBezTo>
                  <a:cubicBezTo>
                    <a:pt x="2972" y="877"/>
                    <a:pt x="2998" y="878"/>
                    <a:pt x="3024" y="880"/>
                  </a:cubicBezTo>
                  <a:cubicBezTo>
                    <a:pt x="3083" y="889"/>
                    <a:pt x="3140" y="893"/>
                    <a:pt x="3197" y="893"/>
                  </a:cubicBezTo>
                  <a:cubicBezTo>
                    <a:pt x="3588" y="893"/>
                    <a:pt x="3950" y="708"/>
                    <a:pt x="4330" y="708"/>
                  </a:cubicBezTo>
                  <a:cubicBezTo>
                    <a:pt x="4379" y="708"/>
                    <a:pt x="4428" y="711"/>
                    <a:pt x="4477" y="718"/>
                  </a:cubicBezTo>
                  <a:lnTo>
                    <a:pt x="4477" y="718"/>
                  </a:lnTo>
                  <a:cubicBezTo>
                    <a:pt x="4497" y="661"/>
                    <a:pt x="4517" y="641"/>
                    <a:pt x="4536" y="582"/>
                  </a:cubicBezTo>
                  <a:cubicBezTo>
                    <a:pt x="4377" y="562"/>
                    <a:pt x="4178" y="562"/>
                    <a:pt x="3979" y="542"/>
                  </a:cubicBezTo>
                  <a:cubicBezTo>
                    <a:pt x="3920" y="482"/>
                    <a:pt x="3880" y="443"/>
                    <a:pt x="3880" y="403"/>
                  </a:cubicBezTo>
                  <a:cubicBezTo>
                    <a:pt x="3820" y="363"/>
                    <a:pt x="3780" y="343"/>
                    <a:pt x="3701" y="343"/>
                  </a:cubicBezTo>
                  <a:cubicBezTo>
                    <a:pt x="3601" y="363"/>
                    <a:pt x="3502" y="383"/>
                    <a:pt x="3422" y="443"/>
                  </a:cubicBezTo>
                  <a:cubicBezTo>
                    <a:pt x="3402" y="443"/>
                    <a:pt x="3382" y="443"/>
                    <a:pt x="3343" y="463"/>
                  </a:cubicBezTo>
                  <a:cubicBezTo>
                    <a:pt x="3303" y="482"/>
                    <a:pt x="3223" y="482"/>
                    <a:pt x="3183" y="482"/>
                  </a:cubicBezTo>
                  <a:cubicBezTo>
                    <a:pt x="3004" y="443"/>
                    <a:pt x="2845" y="383"/>
                    <a:pt x="2686" y="383"/>
                  </a:cubicBezTo>
                  <a:cubicBezTo>
                    <a:pt x="2607" y="383"/>
                    <a:pt x="2527" y="383"/>
                    <a:pt x="2447" y="423"/>
                  </a:cubicBezTo>
                  <a:cubicBezTo>
                    <a:pt x="2266" y="423"/>
                    <a:pt x="2113" y="586"/>
                    <a:pt x="1930" y="586"/>
                  </a:cubicBezTo>
                  <a:cubicBezTo>
                    <a:pt x="1891" y="586"/>
                    <a:pt x="1852" y="579"/>
                    <a:pt x="1811" y="562"/>
                  </a:cubicBezTo>
                  <a:cubicBezTo>
                    <a:pt x="1930" y="522"/>
                    <a:pt x="2050" y="463"/>
                    <a:pt x="2109" y="343"/>
                  </a:cubicBezTo>
                  <a:cubicBezTo>
                    <a:pt x="2109" y="244"/>
                    <a:pt x="2089" y="164"/>
                    <a:pt x="2010" y="124"/>
                  </a:cubicBezTo>
                  <a:cubicBezTo>
                    <a:pt x="1851" y="33"/>
                    <a:pt x="1685" y="1"/>
                    <a:pt x="151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42" name="Google Shape;7046;p9">
              <a:extLst>
                <a:ext uri="{FF2B5EF4-FFF2-40B4-BE49-F238E27FC236}">
                  <a16:creationId xmlns:a16="http://schemas.microsoft.com/office/drawing/2014/main" id="{A64DEF7B-104B-46F3-A248-EEFDF0C052FF}"/>
                </a:ext>
              </a:extLst>
            </p:cNvPr>
            <p:cNvSpPr/>
            <p:nvPr/>
          </p:nvSpPr>
          <p:spPr>
            <a:xfrm>
              <a:off x="4994350" y="4436350"/>
              <a:ext cx="104450" cy="38950"/>
            </a:xfrm>
            <a:custGeom>
              <a:avLst/>
              <a:gdLst/>
              <a:ahLst/>
              <a:cxnLst/>
              <a:rect l="l" t="t" r="r" b="b"/>
              <a:pathLst>
                <a:path w="4178" h="1558" extrusionOk="0">
                  <a:moveTo>
                    <a:pt x="4009" y="0"/>
                  </a:moveTo>
                  <a:cubicBezTo>
                    <a:pt x="3974" y="0"/>
                    <a:pt x="3939" y="15"/>
                    <a:pt x="3899" y="45"/>
                  </a:cubicBezTo>
                  <a:cubicBezTo>
                    <a:pt x="3840" y="45"/>
                    <a:pt x="3800" y="45"/>
                    <a:pt x="3740" y="65"/>
                  </a:cubicBezTo>
                  <a:cubicBezTo>
                    <a:pt x="3631" y="155"/>
                    <a:pt x="3507" y="160"/>
                    <a:pt x="3380" y="160"/>
                  </a:cubicBezTo>
                  <a:cubicBezTo>
                    <a:pt x="3364" y="160"/>
                    <a:pt x="3348" y="160"/>
                    <a:pt x="3332" y="160"/>
                  </a:cubicBezTo>
                  <a:cubicBezTo>
                    <a:pt x="3221" y="160"/>
                    <a:pt x="3109" y="163"/>
                    <a:pt x="3004" y="224"/>
                  </a:cubicBezTo>
                  <a:cubicBezTo>
                    <a:pt x="2986" y="212"/>
                    <a:pt x="2969" y="207"/>
                    <a:pt x="2954" y="207"/>
                  </a:cubicBezTo>
                  <a:cubicBezTo>
                    <a:pt x="2922" y="207"/>
                    <a:pt x="2899" y="230"/>
                    <a:pt x="2885" y="244"/>
                  </a:cubicBezTo>
                  <a:cubicBezTo>
                    <a:pt x="2706" y="383"/>
                    <a:pt x="2447" y="284"/>
                    <a:pt x="2288" y="383"/>
                  </a:cubicBezTo>
                  <a:cubicBezTo>
                    <a:pt x="1691" y="383"/>
                    <a:pt x="1134" y="562"/>
                    <a:pt x="597" y="761"/>
                  </a:cubicBezTo>
                  <a:cubicBezTo>
                    <a:pt x="339" y="920"/>
                    <a:pt x="20" y="940"/>
                    <a:pt x="0" y="1318"/>
                  </a:cubicBezTo>
                  <a:cubicBezTo>
                    <a:pt x="0" y="1438"/>
                    <a:pt x="100" y="1537"/>
                    <a:pt x="219" y="1557"/>
                  </a:cubicBezTo>
                  <a:cubicBezTo>
                    <a:pt x="299" y="1557"/>
                    <a:pt x="359" y="1537"/>
                    <a:pt x="438" y="1477"/>
                  </a:cubicBezTo>
                  <a:cubicBezTo>
                    <a:pt x="457" y="1490"/>
                    <a:pt x="473" y="1495"/>
                    <a:pt x="488" y="1495"/>
                  </a:cubicBezTo>
                  <a:cubicBezTo>
                    <a:pt x="521" y="1495"/>
                    <a:pt x="544" y="1471"/>
                    <a:pt x="557" y="1458"/>
                  </a:cubicBezTo>
                  <a:cubicBezTo>
                    <a:pt x="717" y="1318"/>
                    <a:pt x="935" y="1438"/>
                    <a:pt x="1114" y="1318"/>
                  </a:cubicBezTo>
                  <a:cubicBezTo>
                    <a:pt x="1433" y="1040"/>
                    <a:pt x="1811" y="920"/>
                    <a:pt x="2209" y="841"/>
                  </a:cubicBezTo>
                  <a:cubicBezTo>
                    <a:pt x="2487" y="781"/>
                    <a:pt x="2805" y="841"/>
                    <a:pt x="3024" y="622"/>
                  </a:cubicBezTo>
                  <a:cubicBezTo>
                    <a:pt x="3163" y="423"/>
                    <a:pt x="3422" y="562"/>
                    <a:pt x="3601" y="443"/>
                  </a:cubicBezTo>
                  <a:cubicBezTo>
                    <a:pt x="3701" y="423"/>
                    <a:pt x="3800" y="423"/>
                    <a:pt x="3899" y="383"/>
                  </a:cubicBezTo>
                  <a:cubicBezTo>
                    <a:pt x="4019" y="324"/>
                    <a:pt x="4178" y="224"/>
                    <a:pt x="4118" y="45"/>
                  </a:cubicBezTo>
                  <a:cubicBezTo>
                    <a:pt x="4078" y="15"/>
                    <a:pt x="4044" y="0"/>
                    <a:pt x="40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43" name="Google Shape;7047;p9">
              <a:extLst>
                <a:ext uri="{FF2B5EF4-FFF2-40B4-BE49-F238E27FC236}">
                  <a16:creationId xmlns:a16="http://schemas.microsoft.com/office/drawing/2014/main" id="{CE1FD730-BBE4-4D3A-819B-96AA143304B8}"/>
                </a:ext>
              </a:extLst>
            </p:cNvPr>
            <p:cNvSpPr/>
            <p:nvPr/>
          </p:nvSpPr>
          <p:spPr>
            <a:xfrm>
              <a:off x="4704425" y="4358400"/>
              <a:ext cx="93500" cy="21350"/>
            </a:xfrm>
            <a:custGeom>
              <a:avLst/>
              <a:gdLst/>
              <a:ahLst/>
              <a:cxnLst/>
              <a:rect l="l" t="t" r="r" b="b"/>
              <a:pathLst>
                <a:path w="3740" h="854" extrusionOk="0">
                  <a:moveTo>
                    <a:pt x="577" y="0"/>
                  </a:moveTo>
                  <a:cubicBezTo>
                    <a:pt x="497" y="259"/>
                    <a:pt x="0" y="80"/>
                    <a:pt x="80" y="498"/>
                  </a:cubicBezTo>
                  <a:cubicBezTo>
                    <a:pt x="398" y="557"/>
                    <a:pt x="716" y="517"/>
                    <a:pt x="1015" y="597"/>
                  </a:cubicBezTo>
                  <a:cubicBezTo>
                    <a:pt x="1592" y="725"/>
                    <a:pt x="2170" y="854"/>
                    <a:pt x="2759" y="854"/>
                  </a:cubicBezTo>
                  <a:cubicBezTo>
                    <a:pt x="3082" y="854"/>
                    <a:pt x="3408" y="815"/>
                    <a:pt x="3740" y="716"/>
                  </a:cubicBezTo>
                  <a:lnTo>
                    <a:pt x="3740" y="557"/>
                  </a:lnTo>
                  <a:cubicBezTo>
                    <a:pt x="2686" y="299"/>
                    <a:pt x="1631" y="80"/>
                    <a:pt x="57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44" name="Google Shape;7048;p9">
              <a:extLst>
                <a:ext uri="{FF2B5EF4-FFF2-40B4-BE49-F238E27FC236}">
                  <a16:creationId xmlns:a16="http://schemas.microsoft.com/office/drawing/2014/main" id="{DEDC896C-310C-4FF7-BA38-D7BE64CA65AA}"/>
                </a:ext>
              </a:extLst>
            </p:cNvPr>
            <p:cNvSpPr/>
            <p:nvPr/>
          </p:nvSpPr>
          <p:spPr>
            <a:xfrm>
              <a:off x="4378175" y="4160350"/>
              <a:ext cx="29900" cy="119500"/>
            </a:xfrm>
            <a:custGeom>
              <a:avLst/>
              <a:gdLst/>
              <a:ahLst/>
              <a:cxnLst/>
              <a:rect l="l" t="t" r="r" b="b"/>
              <a:pathLst>
                <a:path w="1196" h="4780" extrusionOk="0">
                  <a:moveTo>
                    <a:pt x="940" y="0"/>
                  </a:moveTo>
                  <a:cubicBezTo>
                    <a:pt x="876" y="0"/>
                    <a:pt x="795" y="20"/>
                    <a:pt x="697" y="65"/>
                  </a:cubicBezTo>
                  <a:cubicBezTo>
                    <a:pt x="418" y="482"/>
                    <a:pt x="538" y="980"/>
                    <a:pt x="358" y="1397"/>
                  </a:cubicBezTo>
                  <a:cubicBezTo>
                    <a:pt x="0" y="2253"/>
                    <a:pt x="120" y="3148"/>
                    <a:pt x="140" y="4043"/>
                  </a:cubicBezTo>
                  <a:cubicBezTo>
                    <a:pt x="140" y="4322"/>
                    <a:pt x="239" y="4600"/>
                    <a:pt x="498" y="4779"/>
                  </a:cubicBezTo>
                  <a:cubicBezTo>
                    <a:pt x="617" y="4560"/>
                    <a:pt x="597" y="4322"/>
                    <a:pt x="498" y="4103"/>
                  </a:cubicBezTo>
                  <a:lnTo>
                    <a:pt x="498" y="3745"/>
                  </a:lnTo>
                  <a:cubicBezTo>
                    <a:pt x="557" y="3625"/>
                    <a:pt x="557" y="3526"/>
                    <a:pt x="498" y="3407"/>
                  </a:cubicBezTo>
                  <a:cubicBezTo>
                    <a:pt x="458" y="3148"/>
                    <a:pt x="438" y="2909"/>
                    <a:pt x="518" y="2671"/>
                  </a:cubicBezTo>
                  <a:cubicBezTo>
                    <a:pt x="637" y="2452"/>
                    <a:pt x="498" y="2173"/>
                    <a:pt x="637" y="1954"/>
                  </a:cubicBezTo>
                  <a:cubicBezTo>
                    <a:pt x="677" y="1855"/>
                    <a:pt x="677" y="1756"/>
                    <a:pt x="697" y="1656"/>
                  </a:cubicBezTo>
                  <a:cubicBezTo>
                    <a:pt x="995" y="1318"/>
                    <a:pt x="1015" y="860"/>
                    <a:pt x="1134" y="462"/>
                  </a:cubicBezTo>
                  <a:cubicBezTo>
                    <a:pt x="1196" y="231"/>
                    <a:pt x="1162" y="0"/>
                    <a:pt x="94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45" name="Google Shape;7049;p9">
              <a:extLst>
                <a:ext uri="{FF2B5EF4-FFF2-40B4-BE49-F238E27FC236}">
                  <a16:creationId xmlns:a16="http://schemas.microsoft.com/office/drawing/2014/main" id="{5669BAF6-103F-45BB-AB99-AE24BEBD3F49}"/>
                </a:ext>
              </a:extLst>
            </p:cNvPr>
            <p:cNvSpPr/>
            <p:nvPr/>
          </p:nvSpPr>
          <p:spPr>
            <a:xfrm>
              <a:off x="4995850" y="4201250"/>
              <a:ext cx="126325" cy="20900"/>
            </a:xfrm>
            <a:custGeom>
              <a:avLst/>
              <a:gdLst/>
              <a:ahLst/>
              <a:cxnLst/>
              <a:rect l="l" t="t" r="r" b="b"/>
              <a:pathLst>
                <a:path w="5053" h="836" extrusionOk="0">
                  <a:moveTo>
                    <a:pt x="4536" y="0"/>
                  </a:moveTo>
                  <a:cubicBezTo>
                    <a:pt x="4499" y="25"/>
                    <a:pt x="4470" y="42"/>
                    <a:pt x="4434" y="42"/>
                  </a:cubicBezTo>
                  <a:cubicBezTo>
                    <a:pt x="4412" y="42"/>
                    <a:pt x="4387" y="35"/>
                    <a:pt x="4357" y="20"/>
                  </a:cubicBezTo>
                  <a:cubicBezTo>
                    <a:pt x="3044" y="100"/>
                    <a:pt x="1771" y="378"/>
                    <a:pt x="458" y="398"/>
                  </a:cubicBezTo>
                  <a:cubicBezTo>
                    <a:pt x="358" y="398"/>
                    <a:pt x="239" y="478"/>
                    <a:pt x="139" y="517"/>
                  </a:cubicBezTo>
                  <a:cubicBezTo>
                    <a:pt x="0" y="696"/>
                    <a:pt x="179" y="776"/>
                    <a:pt x="279" y="836"/>
                  </a:cubicBezTo>
                  <a:cubicBezTo>
                    <a:pt x="1532" y="677"/>
                    <a:pt x="2745" y="517"/>
                    <a:pt x="3959" y="338"/>
                  </a:cubicBezTo>
                  <a:cubicBezTo>
                    <a:pt x="4014" y="333"/>
                    <a:pt x="4069" y="331"/>
                    <a:pt x="4124" y="331"/>
                  </a:cubicBezTo>
                  <a:cubicBezTo>
                    <a:pt x="4250" y="331"/>
                    <a:pt x="4377" y="341"/>
                    <a:pt x="4501" y="341"/>
                  </a:cubicBezTo>
                  <a:cubicBezTo>
                    <a:pt x="4697" y="341"/>
                    <a:pt x="4886" y="315"/>
                    <a:pt x="5053" y="179"/>
                  </a:cubicBezTo>
                  <a:cubicBezTo>
                    <a:pt x="4973" y="20"/>
                    <a:pt x="4814" y="120"/>
                    <a:pt x="471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46" name="Google Shape;7050;p9">
              <a:extLst>
                <a:ext uri="{FF2B5EF4-FFF2-40B4-BE49-F238E27FC236}">
                  <a16:creationId xmlns:a16="http://schemas.microsoft.com/office/drawing/2014/main" id="{BF284E87-24BF-4F8B-BA90-660EFF17C49F}"/>
                </a:ext>
              </a:extLst>
            </p:cNvPr>
            <p:cNvSpPr/>
            <p:nvPr/>
          </p:nvSpPr>
          <p:spPr>
            <a:xfrm>
              <a:off x="5177350" y="4297000"/>
              <a:ext cx="36350" cy="98875"/>
            </a:xfrm>
            <a:custGeom>
              <a:avLst/>
              <a:gdLst/>
              <a:ahLst/>
              <a:cxnLst/>
              <a:rect l="l" t="t" r="r" b="b"/>
              <a:pathLst>
                <a:path w="1454" h="3955" extrusionOk="0">
                  <a:moveTo>
                    <a:pt x="1166" y="0"/>
                  </a:moveTo>
                  <a:cubicBezTo>
                    <a:pt x="1122" y="0"/>
                    <a:pt x="1073" y="15"/>
                    <a:pt x="1016" y="49"/>
                  </a:cubicBezTo>
                  <a:cubicBezTo>
                    <a:pt x="478" y="745"/>
                    <a:pt x="279" y="1561"/>
                    <a:pt x="120" y="2416"/>
                  </a:cubicBezTo>
                  <a:cubicBezTo>
                    <a:pt x="61" y="2755"/>
                    <a:pt x="1" y="3153"/>
                    <a:pt x="180" y="3511"/>
                  </a:cubicBezTo>
                  <a:cubicBezTo>
                    <a:pt x="180" y="3570"/>
                    <a:pt x="220" y="3650"/>
                    <a:pt x="279" y="3710"/>
                  </a:cubicBezTo>
                  <a:cubicBezTo>
                    <a:pt x="279" y="3769"/>
                    <a:pt x="319" y="3849"/>
                    <a:pt x="399" y="3908"/>
                  </a:cubicBezTo>
                  <a:cubicBezTo>
                    <a:pt x="432" y="3942"/>
                    <a:pt x="463" y="3955"/>
                    <a:pt x="492" y="3955"/>
                  </a:cubicBezTo>
                  <a:cubicBezTo>
                    <a:pt x="551" y="3955"/>
                    <a:pt x="604" y="3902"/>
                    <a:pt x="657" y="3849"/>
                  </a:cubicBezTo>
                  <a:cubicBezTo>
                    <a:pt x="677" y="3769"/>
                    <a:pt x="677" y="3729"/>
                    <a:pt x="657" y="3650"/>
                  </a:cubicBezTo>
                  <a:cubicBezTo>
                    <a:pt x="618" y="3550"/>
                    <a:pt x="598" y="3471"/>
                    <a:pt x="558" y="3371"/>
                  </a:cubicBezTo>
                  <a:cubicBezTo>
                    <a:pt x="538" y="3332"/>
                    <a:pt x="498" y="3252"/>
                    <a:pt x="478" y="3212"/>
                  </a:cubicBezTo>
                  <a:cubicBezTo>
                    <a:pt x="459" y="3113"/>
                    <a:pt x="498" y="3033"/>
                    <a:pt x="538" y="2934"/>
                  </a:cubicBezTo>
                  <a:cubicBezTo>
                    <a:pt x="538" y="2834"/>
                    <a:pt x="578" y="2735"/>
                    <a:pt x="598" y="2635"/>
                  </a:cubicBezTo>
                  <a:cubicBezTo>
                    <a:pt x="638" y="2516"/>
                    <a:pt x="657" y="2377"/>
                    <a:pt x="737" y="2257"/>
                  </a:cubicBezTo>
                  <a:cubicBezTo>
                    <a:pt x="797" y="2158"/>
                    <a:pt x="936" y="2058"/>
                    <a:pt x="996" y="1959"/>
                  </a:cubicBezTo>
                  <a:cubicBezTo>
                    <a:pt x="1035" y="1959"/>
                    <a:pt x="1035" y="1939"/>
                    <a:pt x="1035" y="1879"/>
                  </a:cubicBezTo>
                  <a:cubicBezTo>
                    <a:pt x="1035" y="1859"/>
                    <a:pt x="996" y="1820"/>
                    <a:pt x="956" y="1780"/>
                  </a:cubicBezTo>
                  <a:cubicBezTo>
                    <a:pt x="797" y="1661"/>
                    <a:pt x="896" y="1541"/>
                    <a:pt x="976" y="1442"/>
                  </a:cubicBezTo>
                  <a:cubicBezTo>
                    <a:pt x="1075" y="1362"/>
                    <a:pt x="1075" y="1322"/>
                    <a:pt x="976" y="1243"/>
                  </a:cubicBezTo>
                  <a:cubicBezTo>
                    <a:pt x="876" y="925"/>
                    <a:pt x="1095" y="745"/>
                    <a:pt x="1334" y="566"/>
                  </a:cubicBezTo>
                  <a:cubicBezTo>
                    <a:pt x="1393" y="447"/>
                    <a:pt x="1433" y="348"/>
                    <a:pt x="1453" y="188"/>
                  </a:cubicBezTo>
                  <a:cubicBezTo>
                    <a:pt x="1354" y="89"/>
                    <a:pt x="1275" y="0"/>
                    <a:pt x="11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47" name="Google Shape;7051;p9">
              <a:extLst>
                <a:ext uri="{FF2B5EF4-FFF2-40B4-BE49-F238E27FC236}">
                  <a16:creationId xmlns:a16="http://schemas.microsoft.com/office/drawing/2014/main" id="{421D40B6-E042-4199-9EBB-0B62F1E7AEEA}"/>
                </a:ext>
              </a:extLst>
            </p:cNvPr>
            <p:cNvSpPr/>
            <p:nvPr/>
          </p:nvSpPr>
          <p:spPr>
            <a:xfrm>
              <a:off x="4532850" y="4183350"/>
              <a:ext cx="51725" cy="105700"/>
            </a:xfrm>
            <a:custGeom>
              <a:avLst/>
              <a:gdLst/>
              <a:ahLst/>
              <a:cxnLst/>
              <a:rect l="l" t="t" r="r" b="b"/>
              <a:pathLst>
                <a:path w="2069" h="4228" extrusionOk="0">
                  <a:moveTo>
                    <a:pt x="975" y="0"/>
                  </a:moveTo>
                  <a:cubicBezTo>
                    <a:pt x="995" y="318"/>
                    <a:pt x="875" y="557"/>
                    <a:pt x="716" y="816"/>
                  </a:cubicBezTo>
                  <a:cubicBezTo>
                    <a:pt x="239" y="1651"/>
                    <a:pt x="0" y="2546"/>
                    <a:pt x="40" y="3521"/>
                  </a:cubicBezTo>
                  <a:cubicBezTo>
                    <a:pt x="119" y="3740"/>
                    <a:pt x="179" y="3998"/>
                    <a:pt x="279" y="4197"/>
                  </a:cubicBezTo>
                  <a:cubicBezTo>
                    <a:pt x="318" y="4217"/>
                    <a:pt x="348" y="4227"/>
                    <a:pt x="378" y="4227"/>
                  </a:cubicBezTo>
                  <a:cubicBezTo>
                    <a:pt x="408" y="4227"/>
                    <a:pt x="438" y="4217"/>
                    <a:pt x="477" y="4197"/>
                  </a:cubicBezTo>
                  <a:cubicBezTo>
                    <a:pt x="378" y="3004"/>
                    <a:pt x="557" y="1830"/>
                    <a:pt x="1094" y="736"/>
                  </a:cubicBezTo>
                  <a:cubicBezTo>
                    <a:pt x="1303" y="337"/>
                    <a:pt x="1566" y="138"/>
                    <a:pt x="1988" y="138"/>
                  </a:cubicBezTo>
                  <a:cubicBezTo>
                    <a:pt x="2008" y="138"/>
                    <a:pt x="2028" y="138"/>
                    <a:pt x="2049" y="139"/>
                  </a:cubicBezTo>
                  <a:cubicBezTo>
                    <a:pt x="2049" y="139"/>
                    <a:pt x="2069" y="119"/>
                    <a:pt x="2069" y="99"/>
                  </a:cubicBezTo>
                  <a:cubicBezTo>
                    <a:pt x="2069" y="40"/>
                    <a:pt x="2069" y="20"/>
                    <a:pt x="20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48" name="Google Shape;7052;p9">
              <a:extLst>
                <a:ext uri="{FF2B5EF4-FFF2-40B4-BE49-F238E27FC236}">
                  <a16:creationId xmlns:a16="http://schemas.microsoft.com/office/drawing/2014/main" id="{BDBFFF9C-B8B3-4238-BD77-584B4B7C2625}"/>
                </a:ext>
              </a:extLst>
            </p:cNvPr>
            <p:cNvSpPr/>
            <p:nvPr/>
          </p:nvSpPr>
          <p:spPr>
            <a:xfrm>
              <a:off x="4739225" y="4026700"/>
              <a:ext cx="86550" cy="25450"/>
            </a:xfrm>
            <a:custGeom>
              <a:avLst/>
              <a:gdLst/>
              <a:ahLst/>
              <a:cxnLst/>
              <a:rect l="l" t="t" r="r" b="b"/>
              <a:pathLst>
                <a:path w="3462" h="1018" extrusionOk="0">
                  <a:moveTo>
                    <a:pt x="2371" y="1"/>
                  </a:moveTo>
                  <a:cubicBezTo>
                    <a:pt x="2119" y="1"/>
                    <a:pt x="1865" y="20"/>
                    <a:pt x="1612" y="79"/>
                  </a:cubicBezTo>
                  <a:cubicBezTo>
                    <a:pt x="1552" y="119"/>
                    <a:pt x="1473" y="119"/>
                    <a:pt x="1393" y="139"/>
                  </a:cubicBezTo>
                  <a:cubicBezTo>
                    <a:pt x="1261" y="189"/>
                    <a:pt x="1122" y="197"/>
                    <a:pt x="982" y="197"/>
                  </a:cubicBezTo>
                  <a:cubicBezTo>
                    <a:pt x="910" y="197"/>
                    <a:pt x="838" y="195"/>
                    <a:pt x="766" y="195"/>
                  </a:cubicBezTo>
                  <a:cubicBezTo>
                    <a:pt x="641" y="195"/>
                    <a:pt x="517" y="202"/>
                    <a:pt x="398" y="239"/>
                  </a:cubicBezTo>
                  <a:cubicBezTo>
                    <a:pt x="359" y="517"/>
                    <a:pt x="1" y="656"/>
                    <a:pt x="60" y="994"/>
                  </a:cubicBezTo>
                  <a:cubicBezTo>
                    <a:pt x="135" y="1011"/>
                    <a:pt x="208" y="1018"/>
                    <a:pt x="280" y="1018"/>
                  </a:cubicBezTo>
                  <a:cubicBezTo>
                    <a:pt x="680" y="1018"/>
                    <a:pt x="1052" y="804"/>
                    <a:pt x="1443" y="804"/>
                  </a:cubicBezTo>
                  <a:cubicBezTo>
                    <a:pt x="1492" y="804"/>
                    <a:pt x="1542" y="808"/>
                    <a:pt x="1592" y="815"/>
                  </a:cubicBezTo>
                  <a:cubicBezTo>
                    <a:pt x="1886" y="733"/>
                    <a:pt x="2179" y="616"/>
                    <a:pt x="2469" y="616"/>
                  </a:cubicBezTo>
                  <a:cubicBezTo>
                    <a:pt x="2670" y="616"/>
                    <a:pt x="2869" y="672"/>
                    <a:pt x="3064" y="835"/>
                  </a:cubicBezTo>
                  <a:cubicBezTo>
                    <a:pt x="3104" y="915"/>
                    <a:pt x="3183" y="935"/>
                    <a:pt x="3183" y="975"/>
                  </a:cubicBezTo>
                  <a:cubicBezTo>
                    <a:pt x="3223" y="994"/>
                    <a:pt x="3263" y="1004"/>
                    <a:pt x="3300" y="1004"/>
                  </a:cubicBezTo>
                  <a:cubicBezTo>
                    <a:pt x="3338" y="1004"/>
                    <a:pt x="3372" y="994"/>
                    <a:pt x="3402" y="975"/>
                  </a:cubicBezTo>
                  <a:cubicBezTo>
                    <a:pt x="3402" y="975"/>
                    <a:pt x="3442" y="955"/>
                    <a:pt x="3442" y="915"/>
                  </a:cubicBezTo>
                  <a:cubicBezTo>
                    <a:pt x="3462" y="855"/>
                    <a:pt x="3442" y="835"/>
                    <a:pt x="3382" y="776"/>
                  </a:cubicBezTo>
                  <a:cubicBezTo>
                    <a:pt x="3203" y="517"/>
                    <a:pt x="3362" y="278"/>
                    <a:pt x="3402" y="40"/>
                  </a:cubicBezTo>
                  <a:lnTo>
                    <a:pt x="3402" y="40"/>
                  </a:lnTo>
                  <a:lnTo>
                    <a:pt x="3382" y="59"/>
                  </a:lnTo>
                  <a:cubicBezTo>
                    <a:pt x="3050" y="37"/>
                    <a:pt x="2712" y="1"/>
                    <a:pt x="23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49" name="Google Shape;7053;p9">
              <a:extLst>
                <a:ext uri="{FF2B5EF4-FFF2-40B4-BE49-F238E27FC236}">
                  <a16:creationId xmlns:a16="http://schemas.microsoft.com/office/drawing/2014/main" id="{57CF9857-D599-4728-809A-FDA24C96387C}"/>
                </a:ext>
              </a:extLst>
            </p:cNvPr>
            <p:cNvSpPr/>
            <p:nvPr/>
          </p:nvSpPr>
          <p:spPr>
            <a:xfrm>
              <a:off x="5011250" y="4407125"/>
              <a:ext cx="97500" cy="21300"/>
            </a:xfrm>
            <a:custGeom>
              <a:avLst/>
              <a:gdLst/>
              <a:ahLst/>
              <a:cxnLst/>
              <a:rect l="l" t="t" r="r" b="b"/>
              <a:pathLst>
                <a:path w="3900" h="852" extrusionOk="0">
                  <a:moveTo>
                    <a:pt x="936" y="1"/>
                  </a:moveTo>
                  <a:cubicBezTo>
                    <a:pt x="832" y="75"/>
                    <a:pt x="715" y="88"/>
                    <a:pt x="594" y="88"/>
                  </a:cubicBezTo>
                  <a:cubicBezTo>
                    <a:pt x="525" y="88"/>
                    <a:pt x="455" y="84"/>
                    <a:pt x="385" y="84"/>
                  </a:cubicBezTo>
                  <a:cubicBezTo>
                    <a:pt x="249" y="84"/>
                    <a:pt x="116" y="101"/>
                    <a:pt x="1" y="200"/>
                  </a:cubicBezTo>
                  <a:cubicBezTo>
                    <a:pt x="498" y="598"/>
                    <a:pt x="1095" y="598"/>
                    <a:pt x="1652" y="598"/>
                  </a:cubicBezTo>
                  <a:cubicBezTo>
                    <a:pt x="1840" y="598"/>
                    <a:pt x="2029" y="592"/>
                    <a:pt x="2217" y="592"/>
                  </a:cubicBezTo>
                  <a:cubicBezTo>
                    <a:pt x="2624" y="592"/>
                    <a:pt x="3028" y="620"/>
                    <a:pt x="3422" y="796"/>
                  </a:cubicBezTo>
                  <a:cubicBezTo>
                    <a:pt x="3487" y="824"/>
                    <a:pt x="3568" y="852"/>
                    <a:pt x="3643" y="852"/>
                  </a:cubicBezTo>
                  <a:cubicBezTo>
                    <a:pt x="3730" y="852"/>
                    <a:pt x="3808" y="815"/>
                    <a:pt x="3840" y="697"/>
                  </a:cubicBezTo>
                  <a:cubicBezTo>
                    <a:pt x="3900" y="458"/>
                    <a:pt x="3701" y="399"/>
                    <a:pt x="3522" y="359"/>
                  </a:cubicBezTo>
                  <a:cubicBezTo>
                    <a:pt x="2647" y="200"/>
                    <a:pt x="1811" y="21"/>
                    <a:pt x="93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50" name="Google Shape;7054;p9">
              <a:extLst>
                <a:ext uri="{FF2B5EF4-FFF2-40B4-BE49-F238E27FC236}">
                  <a16:creationId xmlns:a16="http://schemas.microsoft.com/office/drawing/2014/main" id="{7E0B64F6-73D5-47B8-83AF-87F75775DB3F}"/>
                </a:ext>
              </a:extLst>
            </p:cNvPr>
            <p:cNvSpPr/>
            <p:nvPr/>
          </p:nvSpPr>
          <p:spPr>
            <a:xfrm>
              <a:off x="4210575" y="4152150"/>
              <a:ext cx="123850" cy="36675"/>
            </a:xfrm>
            <a:custGeom>
              <a:avLst/>
              <a:gdLst/>
              <a:ahLst/>
              <a:cxnLst/>
              <a:rect l="l" t="t" r="r" b="b"/>
              <a:pathLst>
                <a:path w="4954" h="1467" extrusionOk="0">
                  <a:moveTo>
                    <a:pt x="4211" y="0"/>
                  </a:moveTo>
                  <a:cubicBezTo>
                    <a:pt x="4070" y="0"/>
                    <a:pt x="3930" y="100"/>
                    <a:pt x="3820" y="114"/>
                  </a:cubicBezTo>
                  <a:cubicBezTo>
                    <a:pt x="3561" y="114"/>
                    <a:pt x="3323" y="214"/>
                    <a:pt x="3064" y="214"/>
                  </a:cubicBezTo>
                  <a:cubicBezTo>
                    <a:pt x="2686" y="293"/>
                    <a:pt x="2348" y="472"/>
                    <a:pt x="1970" y="492"/>
                  </a:cubicBezTo>
                  <a:cubicBezTo>
                    <a:pt x="1672" y="611"/>
                    <a:pt x="1353" y="651"/>
                    <a:pt x="1035" y="771"/>
                  </a:cubicBezTo>
                  <a:cubicBezTo>
                    <a:pt x="876" y="870"/>
                    <a:pt x="717" y="850"/>
                    <a:pt x="558" y="870"/>
                  </a:cubicBezTo>
                  <a:cubicBezTo>
                    <a:pt x="379" y="950"/>
                    <a:pt x="160" y="970"/>
                    <a:pt x="1" y="1109"/>
                  </a:cubicBezTo>
                  <a:cubicBezTo>
                    <a:pt x="339" y="1367"/>
                    <a:pt x="737" y="1347"/>
                    <a:pt x="1075" y="1467"/>
                  </a:cubicBezTo>
                  <a:cubicBezTo>
                    <a:pt x="1333" y="1009"/>
                    <a:pt x="1831" y="1089"/>
                    <a:pt x="2229" y="970"/>
                  </a:cubicBezTo>
                  <a:cubicBezTo>
                    <a:pt x="3124" y="691"/>
                    <a:pt x="4059" y="572"/>
                    <a:pt x="4954" y="253"/>
                  </a:cubicBezTo>
                  <a:cubicBezTo>
                    <a:pt x="4755" y="194"/>
                    <a:pt x="4536" y="253"/>
                    <a:pt x="4397" y="74"/>
                  </a:cubicBezTo>
                  <a:cubicBezTo>
                    <a:pt x="4336" y="20"/>
                    <a:pt x="4273" y="0"/>
                    <a:pt x="421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51" name="Google Shape;7055;p9">
              <a:extLst>
                <a:ext uri="{FF2B5EF4-FFF2-40B4-BE49-F238E27FC236}">
                  <a16:creationId xmlns:a16="http://schemas.microsoft.com/office/drawing/2014/main" id="{B285D7D3-E00F-40EA-AD5C-527808E2DD71}"/>
                </a:ext>
              </a:extLst>
            </p:cNvPr>
            <p:cNvSpPr/>
            <p:nvPr/>
          </p:nvSpPr>
          <p:spPr>
            <a:xfrm>
              <a:off x="5032650" y="4476900"/>
              <a:ext cx="90500" cy="31800"/>
            </a:xfrm>
            <a:custGeom>
              <a:avLst/>
              <a:gdLst/>
              <a:ahLst/>
              <a:cxnLst/>
              <a:rect l="l" t="t" r="r" b="b"/>
              <a:pathLst>
                <a:path w="3620" h="1272" extrusionOk="0">
                  <a:moveTo>
                    <a:pt x="2845" y="233"/>
                  </a:moveTo>
                  <a:lnTo>
                    <a:pt x="2845" y="233"/>
                  </a:lnTo>
                  <a:cubicBezTo>
                    <a:pt x="2870" y="259"/>
                    <a:pt x="2900" y="266"/>
                    <a:pt x="2931" y="266"/>
                  </a:cubicBezTo>
                  <a:cubicBezTo>
                    <a:pt x="2936" y="266"/>
                    <a:pt x="2940" y="266"/>
                    <a:pt x="2945" y="266"/>
                  </a:cubicBezTo>
                  <a:lnTo>
                    <a:pt x="2945" y="266"/>
                  </a:lnTo>
                  <a:cubicBezTo>
                    <a:pt x="2925" y="272"/>
                    <a:pt x="2905" y="281"/>
                    <a:pt x="2885" y="293"/>
                  </a:cubicBezTo>
                  <a:lnTo>
                    <a:pt x="2845" y="233"/>
                  </a:lnTo>
                  <a:close/>
                  <a:moveTo>
                    <a:pt x="2719" y="0"/>
                  </a:moveTo>
                  <a:cubicBezTo>
                    <a:pt x="1951" y="0"/>
                    <a:pt x="1191" y="238"/>
                    <a:pt x="418" y="353"/>
                  </a:cubicBezTo>
                  <a:cubicBezTo>
                    <a:pt x="398" y="452"/>
                    <a:pt x="418" y="532"/>
                    <a:pt x="498" y="552"/>
                  </a:cubicBezTo>
                  <a:cubicBezTo>
                    <a:pt x="603" y="594"/>
                    <a:pt x="707" y="606"/>
                    <a:pt x="810" y="606"/>
                  </a:cubicBezTo>
                  <a:cubicBezTo>
                    <a:pt x="951" y="606"/>
                    <a:pt x="1092" y="583"/>
                    <a:pt x="1235" y="583"/>
                  </a:cubicBezTo>
                  <a:cubicBezTo>
                    <a:pt x="1245" y="583"/>
                    <a:pt x="1255" y="583"/>
                    <a:pt x="1264" y="583"/>
                  </a:cubicBezTo>
                  <a:lnTo>
                    <a:pt x="1264" y="583"/>
                  </a:lnTo>
                  <a:cubicBezTo>
                    <a:pt x="830" y="666"/>
                    <a:pt x="350" y="548"/>
                    <a:pt x="20" y="930"/>
                  </a:cubicBezTo>
                  <a:cubicBezTo>
                    <a:pt x="0" y="1009"/>
                    <a:pt x="20" y="1109"/>
                    <a:pt x="60" y="1168"/>
                  </a:cubicBezTo>
                  <a:cubicBezTo>
                    <a:pt x="135" y="1243"/>
                    <a:pt x="205" y="1272"/>
                    <a:pt x="271" y="1272"/>
                  </a:cubicBezTo>
                  <a:cubicBezTo>
                    <a:pt x="399" y="1272"/>
                    <a:pt x="512" y="1167"/>
                    <a:pt x="617" y="1089"/>
                  </a:cubicBezTo>
                  <a:cubicBezTo>
                    <a:pt x="1572" y="731"/>
                    <a:pt x="2586" y="651"/>
                    <a:pt x="3581" y="512"/>
                  </a:cubicBezTo>
                  <a:cubicBezTo>
                    <a:pt x="3619" y="282"/>
                    <a:pt x="3526" y="241"/>
                    <a:pt x="3402" y="241"/>
                  </a:cubicBezTo>
                  <a:cubicBezTo>
                    <a:pt x="3333" y="241"/>
                    <a:pt x="3254" y="253"/>
                    <a:pt x="3183" y="253"/>
                  </a:cubicBezTo>
                  <a:cubicBezTo>
                    <a:pt x="3149" y="253"/>
                    <a:pt x="3115" y="251"/>
                    <a:pt x="3081" y="250"/>
                  </a:cubicBezTo>
                  <a:lnTo>
                    <a:pt x="3081" y="250"/>
                  </a:lnTo>
                  <a:cubicBezTo>
                    <a:pt x="3190" y="229"/>
                    <a:pt x="3260" y="186"/>
                    <a:pt x="3203" y="35"/>
                  </a:cubicBezTo>
                  <a:cubicBezTo>
                    <a:pt x="3041" y="10"/>
                    <a:pt x="2880" y="0"/>
                    <a:pt x="27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52" name="Google Shape;7056;p9">
              <a:extLst>
                <a:ext uri="{FF2B5EF4-FFF2-40B4-BE49-F238E27FC236}">
                  <a16:creationId xmlns:a16="http://schemas.microsoft.com/office/drawing/2014/main" id="{BB786C87-2CBE-4198-A01F-F50CFE103999}"/>
                </a:ext>
              </a:extLst>
            </p:cNvPr>
            <p:cNvSpPr/>
            <p:nvPr/>
          </p:nvSpPr>
          <p:spPr>
            <a:xfrm>
              <a:off x="4981200" y="4510825"/>
              <a:ext cx="47000" cy="60175"/>
            </a:xfrm>
            <a:custGeom>
              <a:avLst/>
              <a:gdLst/>
              <a:ahLst/>
              <a:cxnLst/>
              <a:rect l="l" t="t" r="r" b="b"/>
              <a:pathLst>
                <a:path w="1880" h="2407" extrusionOk="0">
                  <a:moveTo>
                    <a:pt x="173" y="0"/>
                  </a:moveTo>
                  <a:cubicBezTo>
                    <a:pt x="44" y="0"/>
                    <a:pt x="1" y="104"/>
                    <a:pt x="29" y="289"/>
                  </a:cubicBezTo>
                  <a:cubicBezTo>
                    <a:pt x="69" y="687"/>
                    <a:pt x="49" y="1065"/>
                    <a:pt x="49" y="1462"/>
                  </a:cubicBezTo>
                  <a:cubicBezTo>
                    <a:pt x="89" y="1582"/>
                    <a:pt x="168" y="1721"/>
                    <a:pt x="188" y="1860"/>
                  </a:cubicBezTo>
                  <a:cubicBezTo>
                    <a:pt x="245" y="2284"/>
                    <a:pt x="261" y="2407"/>
                    <a:pt x="472" y="2407"/>
                  </a:cubicBezTo>
                  <a:cubicBezTo>
                    <a:pt x="559" y="2407"/>
                    <a:pt x="678" y="2387"/>
                    <a:pt x="845" y="2358"/>
                  </a:cubicBezTo>
                  <a:cubicBezTo>
                    <a:pt x="924" y="2358"/>
                    <a:pt x="1024" y="2338"/>
                    <a:pt x="1083" y="2318"/>
                  </a:cubicBezTo>
                  <a:cubicBezTo>
                    <a:pt x="1163" y="2278"/>
                    <a:pt x="1223" y="2238"/>
                    <a:pt x="1282" y="2179"/>
                  </a:cubicBezTo>
                  <a:cubicBezTo>
                    <a:pt x="1382" y="2159"/>
                    <a:pt x="1521" y="2159"/>
                    <a:pt x="1621" y="2139"/>
                  </a:cubicBezTo>
                  <a:cubicBezTo>
                    <a:pt x="1740" y="2059"/>
                    <a:pt x="1879" y="1960"/>
                    <a:pt x="1780" y="1821"/>
                  </a:cubicBezTo>
                  <a:cubicBezTo>
                    <a:pt x="1717" y="1748"/>
                    <a:pt x="1641" y="1725"/>
                    <a:pt x="1559" y="1725"/>
                  </a:cubicBezTo>
                  <a:cubicBezTo>
                    <a:pt x="1460" y="1725"/>
                    <a:pt x="1351" y="1759"/>
                    <a:pt x="1243" y="1781"/>
                  </a:cubicBezTo>
                  <a:cubicBezTo>
                    <a:pt x="447" y="1443"/>
                    <a:pt x="268" y="826"/>
                    <a:pt x="367" y="50"/>
                  </a:cubicBezTo>
                  <a:cubicBezTo>
                    <a:pt x="288" y="16"/>
                    <a:pt x="224" y="0"/>
                    <a:pt x="1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53" name="Google Shape;7057;p9">
              <a:extLst>
                <a:ext uri="{FF2B5EF4-FFF2-40B4-BE49-F238E27FC236}">
                  <a16:creationId xmlns:a16="http://schemas.microsoft.com/office/drawing/2014/main" id="{280282F5-B0E9-4259-AC56-FC4139A0C373}"/>
                </a:ext>
              </a:extLst>
            </p:cNvPr>
            <p:cNvSpPr/>
            <p:nvPr/>
          </p:nvSpPr>
          <p:spPr>
            <a:xfrm>
              <a:off x="4498025" y="4417750"/>
              <a:ext cx="103475" cy="39325"/>
            </a:xfrm>
            <a:custGeom>
              <a:avLst/>
              <a:gdLst/>
              <a:ahLst/>
              <a:cxnLst/>
              <a:rect l="l" t="t" r="r" b="b"/>
              <a:pathLst>
                <a:path w="4139" h="1573" extrusionOk="0">
                  <a:moveTo>
                    <a:pt x="1050" y="0"/>
                  </a:moveTo>
                  <a:cubicBezTo>
                    <a:pt x="739" y="0"/>
                    <a:pt x="426" y="10"/>
                    <a:pt x="100" y="33"/>
                  </a:cubicBezTo>
                  <a:cubicBezTo>
                    <a:pt x="1" y="511"/>
                    <a:pt x="478" y="431"/>
                    <a:pt x="677" y="610"/>
                  </a:cubicBezTo>
                  <a:cubicBezTo>
                    <a:pt x="1552" y="1008"/>
                    <a:pt x="2487" y="809"/>
                    <a:pt x="3362" y="1028"/>
                  </a:cubicBezTo>
                  <a:cubicBezTo>
                    <a:pt x="3541" y="1127"/>
                    <a:pt x="3581" y="1326"/>
                    <a:pt x="3681" y="1485"/>
                  </a:cubicBezTo>
                  <a:cubicBezTo>
                    <a:pt x="3726" y="1546"/>
                    <a:pt x="3772" y="1572"/>
                    <a:pt x="3826" y="1572"/>
                  </a:cubicBezTo>
                  <a:cubicBezTo>
                    <a:pt x="3843" y="1572"/>
                    <a:pt x="3861" y="1570"/>
                    <a:pt x="3880" y="1565"/>
                  </a:cubicBezTo>
                  <a:cubicBezTo>
                    <a:pt x="4138" y="1366"/>
                    <a:pt x="3959" y="1028"/>
                    <a:pt x="4098" y="809"/>
                  </a:cubicBezTo>
                  <a:lnTo>
                    <a:pt x="4098" y="630"/>
                  </a:lnTo>
                  <a:cubicBezTo>
                    <a:pt x="3541" y="113"/>
                    <a:pt x="2766" y="411"/>
                    <a:pt x="2189" y="113"/>
                  </a:cubicBezTo>
                  <a:cubicBezTo>
                    <a:pt x="2150" y="81"/>
                    <a:pt x="2113" y="67"/>
                    <a:pt x="2079" y="67"/>
                  </a:cubicBezTo>
                  <a:cubicBezTo>
                    <a:pt x="2007" y="67"/>
                    <a:pt x="1944" y="125"/>
                    <a:pt x="1890" y="192"/>
                  </a:cubicBezTo>
                  <a:cubicBezTo>
                    <a:pt x="1918" y="158"/>
                    <a:pt x="1910" y="145"/>
                    <a:pt x="1892" y="145"/>
                  </a:cubicBezTo>
                  <a:cubicBezTo>
                    <a:pt x="1857" y="145"/>
                    <a:pt x="1785" y="193"/>
                    <a:pt x="1851" y="232"/>
                  </a:cubicBezTo>
                  <a:cubicBezTo>
                    <a:pt x="1851" y="232"/>
                    <a:pt x="1811" y="212"/>
                    <a:pt x="1811" y="192"/>
                  </a:cubicBezTo>
                  <a:cubicBezTo>
                    <a:pt x="1851" y="93"/>
                    <a:pt x="1791" y="33"/>
                    <a:pt x="1711" y="13"/>
                  </a:cubicBezTo>
                  <a:cubicBezTo>
                    <a:pt x="1489" y="5"/>
                    <a:pt x="1270" y="0"/>
                    <a:pt x="105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54" name="Google Shape;7058;p9">
              <a:extLst>
                <a:ext uri="{FF2B5EF4-FFF2-40B4-BE49-F238E27FC236}">
                  <a16:creationId xmlns:a16="http://schemas.microsoft.com/office/drawing/2014/main" id="{DC7E131B-957E-4301-96FE-187FBB44A939}"/>
                </a:ext>
              </a:extLst>
            </p:cNvPr>
            <p:cNvSpPr/>
            <p:nvPr/>
          </p:nvSpPr>
          <p:spPr>
            <a:xfrm>
              <a:off x="5004300" y="4102300"/>
              <a:ext cx="114900" cy="20050"/>
            </a:xfrm>
            <a:custGeom>
              <a:avLst/>
              <a:gdLst/>
              <a:ahLst/>
              <a:cxnLst/>
              <a:rect l="l" t="t" r="r" b="b"/>
              <a:pathLst>
                <a:path w="4596" h="802" extrusionOk="0">
                  <a:moveTo>
                    <a:pt x="1711" y="497"/>
                  </a:moveTo>
                  <a:cubicBezTo>
                    <a:pt x="1772" y="522"/>
                    <a:pt x="1836" y="529"/>
                    <a:pt x="1900" y="529"/>
                  </a:cubicBezTo>
                  <a:cubicBezTo>
                    <a:pt x="1924" y="529"/>
                    <a:pt x="1948" y="528"/>
                    <a:pt x="1972" y="527"/>
                  </a:cubicBezTo>
                  <a:lnTo>
                    <a:pt x="1972" y="527"/>
                  </a:lnTo>
                  <a:cubicBezTo>
                    <a:pt x="1883" y="536"/>
                    <a:pt x="1795" y="560"/>
                    <a:pt x="1711" y="576"/>
                  </a:cubicBezTo>
                  <a:cubicBezTo>
                    <a:pt x="1716" y="604"/>
                    <a:pt x="1712" y="615"/>
                    <a:pt x="1705" y="615"/>
                  </a:cubicBezTo>
                  <a:cubicBezTo>
                    <a:pt x="1680" y="615"/>
                    <a:pt x="1619" y="497"/>
                    <a:pt x="1711" y="497"/>
                  </a:cubicBezTo>
                  <a:close/>
                  <a:moveTo>
                    <a:pt x="2895" y="1"/>
                  </a:moveTo>
                  <a:cubicBezTo>
                    <a:pt x="2674" y="1"/>
                    <a:pt x="2455" y="44"/>
                    <a:pt x="2248" y="218"/>
                  </a:cubicBezTo>
                  <a:lnTo>
                    <a:pt x="1910" y="218"/>
                  </a:lnTo>
                  <a:cubicBezTo>
                    <a:pt x="1671" y="169"/>
                    <a:pt x="1443" y="134"/>
                    <a:pt x="1214" y="134"/>
                  </a:cubicBezTo>
                  <a:cubicBezTo>
                    <a:pt x="985" y="134"/>
                    <a:pt x="756" y="169"/>
                    <a:pt x="518" y="258"/>
                  </a:cubicBezTo>
                  <a:cubicBezTo>
                    <a:pt x="358" y="377"/>
                    <a:pt x="120" y="258"/>
                    <a:pt x="0" y="457"/>
                  </a:cubicBezTo>
                  <a:cubicBezTo>
                    <a:pt x="49" y="636"/>
                    <a:pt x="151" y="802"/>
                    <a:pt x="306" y="802"/>
                  </a:cubicBezTo>
                  <a:cubicBezTo>
                    <a:pt x="341" y="802"/>
                    <a:pt x="378" y="793"/>
                    <a:pt x="418" y="775"/>
                  </a:cubicBezTo>
                  <a:cubicBezTo>
                    <a:pt x="551" y="722"/>
                    <a:pt x="681" y="705"/>
                    <a:pt x="811" y="705"/>
                  </a:cubicBezTo>
                  <a:cubicBezTo>
                    <a:pt x="1070" y="705"/>
                    <a:pt x="1327" y="775"/>
                    <a:pt x="1592" y="775"/>
                  </a:cubicBezTo>
                  <a:cubicBezTo>
                    <a:pt x="1665" y="775"/>
                    <a:pt x="1742" y="779"/>
                    <a:pt x="1820" y="779"/>
                  </a:cubicBezTo>
                  <a:cubicBezTo>
                    <a:pt x="1996" y="779"/>
                    <a:pt x="2176" y="760"/>
                    <a:pt x="2328" y="636"/>
                  </a:cubicBezTo>
                  <a:cubicBezTo>
                    <a:pt x="2233" y="551"/>
                    <a:pt x="2133" y="524"/>
                    <a:pt x="2033" y="524"/>
                  </a:cubicBezTo>
                  <a:cubicBezTo>
                    <a:pt x="2026" y="524"/>
                    <a:pt x="2019" y="524"/>
                    <a:pt x="2012" y="524"/>
                  </a:cubicBezTo>
                  <a:lnTo>
                    <a:pt x="2012" y="524"/>
                  </a:lnTo>
                  <a:cubicBezTo>
                    <a:pt x="2060" y="521"/>
                    <a:pt x="2109" y="517"/>
                    <a:pt x="2157" y="517"/>
                  </a:cubicBezTo>
                  <a:cubicBezTo>
                    <a:pt x="2259" y="517"/>
                    <a:pt x="2358" y="535"/>
                    <a:pt x="2447" y="616"/>
                  </a:cubicBezTo>
                  <a:lnTo>
                    <a:pt x="2527" y="656"/>
                  </a:lnTo>
                  <a:lnTo>
                    <a:pt x="2606" y="616"/>
                  </a:lnTo>
                  <a:cubicBezTo>
                    <a:pt x="2651" y="572"/>
                    <a:pt x="2695" y="556"/>
                    <a:pt x="2739" y="556"/>
                  </a:cubicBezTo>
                  <a:cubicBezTo>
                    <a:pt x="2832" y="556"/>
                    <a:pt x="2923" y="629"/>
                    <a:pt x="3004" y="656"/>
                  </a:cubicBezTo>
                  <a:cubicBezTo>
                    <a:pt x="3177" y="616"/>
                    <a:pt x="3356" y="610"/>
                    <a:pt x="3536" y="610"/>
                  </a:cubicBezTo>
                  <a:cubicBezTo>
                    <a:pt x="3626" y="610"/>
                    <a:pt x="3717" y="611"/>
                    <a:pt x="3807" y="611"/>
                  </a:cubicBezTo>
                  <a:cubicBezTo>
                    <a:pt x="4078" y="611"/>
                    <a:pt x="4347" y="596"/>
                    <a:pt x="4596" y="477"/>
                  </a:cubicBezTo>
                  <a:cubicBezTo>
                    <a:pt x="4297" y="99"/>
                    <a:pt x="3820" y="258"/>
                    <a:pt x="3442" y="39"/>
                  </a:cubicBezTo>
                  <a:cubicBezTo>
                    <a:pt x="3262" y="30"/>
                    <a:pt x="3078" y="1"/>
                    <a:pt x="289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55" name="Google Shape;7059;p9">
              <a:extLst>
                <a:ext uri="{FF2B5EF4-FFF2-40B4-BE49-F238E27FC236}">
                  <a16:creationId xmlns:a16="http://schemas.microsoft.com/office/drawing/2014/main" id="{CBDA461C-067D-4568-BE6E-448821DDF32E}"/>
                </a:ext>
              </a:extLst>
            </p:cNvPr>
            <p:cNvSpPr/>
            <p:nvPr/>
          </p:nvSpPr>
          <p:spPr>
            <a:xfrm>
              <a:off x="4304575" y="4394700"/>
              <a:ext cx="98975" cy="28375"/>
            </a:xfrm>
            <a:custGeom>
              <a:avLst/>
              <a:gdLst/>
              <a:ahLst/>
              <a:cxnLst/>
              <a:rect l="l" t="t" r="r" b="b"/>
              <a:pathLst>
                <a:path w="3959" h="1135" extrusionOk="0">
                  <a:moveTo>
                    <a:pt x="80" y="0"/>
                  </a:moveTo>
                  <a:cubicBezTo>
                    <a:pt x="0" y="199"/>
                    <a:pt x="100" y="319"/>
                    <a:pt x="199" y="458"/>
                  </a:cubicBezTo>
                  <a:cubicBezTo>
                    <a:pt x="454" y="674"/>
                    <a:pt x="741" y="728"/>
                    <a:pt x="1035" y="728"/>
                  </a:cubicBezTo>
                  <a:cubicBezTo>
                    <a:pt x="1200" y="728"/>
                    <a:pt x="1367" y="711"/>
                    <a:pt x="1532" y="697"/>
                  </a:cubicBezTo>
                  <a:cubicBezTo>
                    <a:pt x="1654" y="685"/>
                    <a:pt x="1775" y="679"/>
                    <a:pt x="1895" y="679"/>
                  </a:cubicBezTo>
                  <a:cubicBezTo>
                    <a:pt x="2381" y="679"/>
                    <a:pt x="2848" y="783"/>
                    <a:pt x="3263" y="1055"/>
                  </a:cubicBezTo>
                  <a:cubicBezTo>
                    <a:pt x="3342" y="1095"/>
                    <a:pt x="3442" y="1134"/>
                    <a:pt x="3521" y="1134"/>
                  </a:cubicBezTo>
                  <a:cubicBezTo>
                    <a:pt x="3621" y="1134"/>
                    <a:pt x="3680" y="1114"/>
                    <a:pt x="3760" y="1055"/>
                  </a:cubicBezTo>
                  <a:cubicBezTo>
                    <a:pt x="3780" y="1015"/>
                    <a:pt x="3780" y="935"/>
                    <a:pt x="3780" y="896"/>
                  </a:cubicBezTo>
                  <a:cubicBezTo>
                    <a:pt x="3760" y="717"/>
                    <a:pt x="3879" y="617"/>
                    <a:pt x="3959" y="498"/>
                  </a:cubicBezTo>
                  <a:cubicBezTo>
                    <a:pt x="3243" y="160"/>
                    <a:pt x="2467" y="140"/>
                    <a:pt x="1691" y="140"/>
                  </a:cubicBezTo>
                  <a:cubicBezTo>
                    <a:pt x="1557" y="140"/>
                    <a:pt x="1420" y="148"/>
                    <a:pt x="1282" y="148"/>
                  </a:cubicBezTo>
                  <a:cubicBezTo>
                    <a:pt x="1052" y="148"/>
                    <a:pt x="821" y="125"/>
                    <a:pt x="5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56" name="Google Shape;7060;p9">
              <a:extLst>
                <a:ext uri="{FF2B5EF4-FFF2-40B4-BE49-F238E27FC236}">
                  <a16:creationId xmlns:a16="http://schemas.microsoft.com/office/drawing/2014/main" id="{64BB06DE-2D1A-4F33-AEC0-6853BBECD7B2}"/>
                </a:ext>
              </a:extLst>
            </p:cNvPr>
            <p:cNvSpPr/>
            <p:nvPr/>
          </p:nvSpPr>
          <p:spPr>
            <a:xfrm>
              <a:off x="4647225" y="4187050"/>
              <a:ext cx="104950" cy="25400"/>
            </a:xfrm>
            <a:custGeom>
              <a:avLst/>
              <a:gdLst/>
              <a:ahLst/>
              <a:cxnLst/>
              <a:rect l="l" t="t" r="r" b="b"/>
              <a:pathLst>
                <a:path w="4198" h="1016" extrusionOk="0">
                  <a:moveTo>
                    <a:pt x="1293" y="0"/>
                  </a:moveTo>
                  <a:cubicBezTo>
                    <a:pt x="1254" y="0"/>
                    <a:pt x="1214" y="5"/>
                    <a:pt x="1174" y="11"/>
                  </a:cubicBezTo>
                  <a:cubicBezTo>
                    <a:pt x="935" y="131"/>
                    <a:pt x="677" y="111"/>
                    <a:pt x="438" y="230"/>
                  </a:cubicBezTo>
                  <a:lnTo>
                    <a:pt x="80" y="230"/>
                  </a:lnTo>
                  <a:lnTo>
                    <a:pt x="20" y="290"/>
                  </a:lnTo>
                  <a:cubicBezTo>
                    <a:pt x="0" y="310"/>
                    <a:pt x="20" y="369"/>
                    <a:pt x="80" y="389"/>
                  </a:cubicBezTo>
                  <a:cubicBezTo>
                    <a:pt x="179" y="389"/>
                    <a:pt x="279" y="409"/>
                    <a:pt x="378" y="409"/>
                  </a:cubicBezTo>
                  <a:cubicBezTo>
                    <a:pt x="697" y="508"/>
                    <a:pt x="1055" y="469"/>
                    <a:pt x="1373" y="588"/>
                  </a:cubicBezTo>
                  <a:cubicBezTo>
                    <a:pt x="1512" y="668"/>
                    <a:pt x="1691" y="628"/>
                    <a:pt x="1850" y="727"/>
                  </a:cubicBezTo>
                  <a:cubicBezTo>
                    <a:pt x="1930" y="727"/>
                    <a:pt x="2069" y="767"/>
                    <a:pt x="2169" y="767"/>
                  </a:cubicBezTo>
                  <a:lnTo>
                    <a:pt x="2487" y="767"/>
                  </a:lnTo>
                  <a:cubicBezTo>
                    <a:pt x="2576" y="827"/>
                    <a:pt x="2671" y="827"/>
                    <a:pt x="2763" y="827"/>
                  </a:cubicBezTo>
                  <a:cubicBezTo>
                    <a:pt x="2855" y="827"/>
                    <a:pt x="2944" y="827"/>
                    <a:pt x="3024" y="886"/>
                  </a:cubicBezTo>
                  <a:lnTo>
                    <a:pt x="3203" y="886"/>
                  </a:lnTo>
                  <a:cubicBezTo>
                    <a:pt x="3236" y="870"/>
                    <a:pt x="3266" y="860"/>
                    <a:pt x="3297" y="860"/>
                  </a:cubicBezTo>
                  <a:cubicBezTo>
                    <a:pt x="3342" y="860"/>
                    <a:pt x="3392" y="880"/>
                    <a:pt x="3462" y="926"/>
                  </a:cubicBezTo>
                  <a:cubicBezTo>
                    <a:pt x="3531" y="996"/>
                    <a:pt x="3611" y="1016"/>
                    <a:pt x="3695" y="1016"/>
                  </a:cubicBezTo>
                  <a:cubicBezTo>
                    <a:pt x="3780" y="1016"/>
                    <a:pt x="3869" y="996"/>
                    <a:pt x="3959" y="986"/>
                  </a:cubicBezTo>
                  <a:cubicBezTo>
                    <a:pt x="4078" y="926"/>
                    <a:pt x="4158" y="827"/>
                    <a:pt x="4198" y="707"/>
                  </a:cubicBezTo>
                  <a:cubicBezTo>
                    <a:pt x="4146" y="525"/>
                    <a:pt x="4033" y="494"/>
                    <a:pt x="3908" y="494"/>
                  </a:cubicBezTo>
                  <a:cubicBezTo>
                    <a:pt x="3844" y="494"/>
                    <a:pt x="3776" y="503"/>
                    <a:pt x="3711" y="503"/>
                  </a:cubicBezTo>
                  <a:cubicBezTo>
                    <a:pt x="3613" y="503"/>
                    <a:pt x="3523" y="484"/>
                    <a:pt x="3462" y="389"/>
                  </a:cubicBezTo>
                  <a:cubicBezTo>
                    <a:pt x="3364" y="326"/>
                    <a:pt x="3258" y="312"/>
                    <a:pt x="3151" y="312"/>
                  </a:cubicBezTo>
                  <a:cubicBezTo>
                    <a:pt x="3068" y="312"/>
                    <a:pt x="2983" y="321"/>
                    <a:pt x="2900" y="321"/>
                  </a:cubicBezTo>
                  <a:cubicBezTo>
                    <a:pt x="2785" y="321"/>
                    <a:pt x="2671" y="305"/>
                    <a:pt x="2567" y="230"/>
                  </a:cubicBezTo>
                  <a:cubicBezTo>
                    <a:pt x="2467" y="230"/>
                    <a:pt x="2387" y="210"/>
                    <a:pt x="2288" y="210"/>
                  </a:cubicBezTo>
                  <a:cubicBezTo>
                    <a:pt x="2089" y="131"/>
                    <a:pt x="1870" y="210"/>
                    <a:pt x="1691" y="91"/>
                  </a:cubicBezTo>
                  <a:cubicBezTo>
                    <a:pt x="1650" y="77"/>
                    <a:pt x="1618" y="54"/>
                    <a:pt x="1583" y="54"/>
                  </a:cubicBezTo>
                  <a:cubicBezTo>
                    <a:pt x="1567" y="54"/>
                    <a:pt x="1551" y="59"/>
                    <a:pt x="1532" y="71"/>
                  </a:cubicBezTo>
                  <a:cubicBezTo>
                    <a:pt x="1453" y="18"/>
                    <a:pt x="1373" y="0"/>
                    <a:pt x="12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57" name="Google Shape;7061;p9">
              <a:extLst>
                <a:ext uri="{FF2B5EF4-FFF2-40B4-BE49-F238E27FC236}">
                  <a16:creationId xmlns:a16="http://schemas.microsoft.com/office/drawing/2014/main" id="{3169C689-2F79-4EDA-8B22-EEC3B5DD5A1F}"/>
                </a:ext>
              </a:extLst>
            </p:cNvPr>
            <p:cNvSpPr/>
            <p:nvPr/>
          </p:nvSpPr>
          <p:spPr>
            <a:xfrm>
              <a:off x="4687000" y="4400525"/>
              <a:ext cx="73625" cy="24850"/>
            </a:xfrm>
            <a:custGeom>
              <a:avLst/>
              <a:gdLst/>
              <a:ahLst/>
              <a:cxnLst/>
              <a:rect l="l" t="t" r="r" b="b"/>
              <a:pathLst>
                <a:path w="2945" h="994" extrusionOk="0">
                  <a:moveTo>
                    <a:pt x="304" y="1"/>
                  </a:moveTo>
                  <a:cubicBezTo>
                    <a:pt x="171" y="1"/>
                    <a:pt x="58" y="65"/>
                    <a:pt x="1" y="305"/>
                  </a:cubicBezTo>
                  <a:cubicBezTo>
                    <a:pt x="55" y="412"/>
                    <a:pt x="76" y="569"/>
                    <a:pt x="226" y="569"/>
                  </a:cubicBezTo>
                  <a:cubicBezTo>
                    <a:pt x="242" y="569"/>
                    <a:pt x="260" y="567"/>
                    <a:pt x="279" y="563"/>
                  </a:cubicBezTo>
                  <a:cubicBezTo>
                    <a:pt x="370" y="538"/>
                    <a:pt x="450" y="524"/>
                    <a:pt x="528" y="524"/>
                  </a:cubicBezTo>
                  <a:cubicBezTo>
                    <a:pt x="637" y="524"/>
                    <a:pt x="740" y="553"/>
                    <a:pt x="856" y="623"/>
                  </a:cubicBezTo>
                  <a:cubicBezTo>
                    <a:pt x="1257" y="912"/>
                    <a:pt x="1684" y="993"/>
                    <a:pt x="2147" y="993"/>
                  </a:cubicBezTo>
                  <a:cubicBezTo>
                    <a:pt x="2258" y="993"/>
                    <a:pt x="2372" y="989"/>
                    <a:pt x="2487" y="981"/>
                  </a:cubicBezTo>
                  <a:cubicBezTo>
                    <a:pt x="2547" y="961"/>
                    <a:pt x="2567" y="961"/>
                    <a:pt x="2587" y="961"/>
                  </a:cubicBezTo>
                  <a:cubicBezTo>
                    <a:pt x="2647" y="921"/>
                    <a:pt x="2686" y="901"/>
                    <a:pt x="2746" y="862"/>
                  </a:cubicBezTo>
                  <a:cubicBezTo>
                    <a:pt x="2786" y="802"/>
                    <a:pt x="2845" y="762"/>
                    <a:pt x="2865" y="702"/>
                  </a:cubicBezTo>
                  <a:cubicBezTo>
                    <a:pt x="2905" y="623"/>
                    <a:pt x="2945" y="523"/>
                    <a:pt x="2865" y="464"/>
                  </a:cubicBezTo>
                  <a:cubicBezTo>
                    <a:pt x="2553" y="412"/>
                    <a:pt x="2271" y="254"/>
                    <a:pt x="1953" y="254"/>
                  </a:cubicBezTo>
                  <a:cubicBezTo>
                    <a:pt x="1907" y="254"/>
                    <a:pt x="1859" y="257"/>
                    <a:pt x="1811" y="265"/>
                  </a:cubicBezTo>
                  <a:cubicBezTo>
                    <a:pt x="1734" y="342"/>
                    <a:pt x="1663" y="368"/>
                    <a:pt x="1594" y="368"/>
                  </a:cubicBezTo>
                  <a:cubicBezTo>
                    <a:pt x="1483" y="368"/>
                    <a:pt x="1376" y="301"/>
                    <a:pt x="1254" y="265"/>
                  </a:cubicBezTo>
                  <a:cubicBezTo>
                    <a:pt x="1075" y="205"/>
                    <a:pt x="916" y="126"/>
                    <a:pt x="757" y="86"/>
                  </a:cubicBezTo>
                  <a:cubicBezTo>
                    <a:pt x="612" y="75"/>
                    <a:pt x="446" y="1"/>
                    <a:pt x="30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58" name="Google Shape;7062;p9">
              <a:extLst>
                <a:ext uri="{FF2B5EF4-FFF2-40B4-BE49-F238E27FC236}">
                  <a16:creationId xmlns:a16="http://schemas.microsoft.com/office/drawing/2014/main" id="{0C8CF810-6B44-4716-A8F1-F6F379CE8042}"/>
                </a:ext>
              </a:extLst>
            </p:cNvPr>
            <p:cNvSpPr/>
            <p:nvPr/>
          </p:nvSpPr>
          <p:spPr>
            <a:xfrm>
              <a:off x="4980425" y="4285300"/>
              <a:ext cx="36325" cy="82800"/>
            </a:xfrm>
            <a:custGeom>
              <a:avLst/>
              <a:gdLst/>
              <a:ahLst/>
              <a:cxnLst/>
              <a:rect l="l" t="t" r="r" b="b"/>
              <a:pathLst>
                <a:path w="1453" h="3312" extrusionOk="0">
                  <a:moveTo>
                    <a:pt x="1293" y="0"/>
                  </a:moveTo>
                  <a:cubicBezTo>
                    <a:pt x="1194" y="99"/>
                    <a:pt x="1015" y="40"/>
                    <a:pt x="916" y="139"/>
                  </a:cubicBezTo>
                  <a:cubicBezTo>
                    <a:pt x="597" y="458"/>
                    <a:pt x="478" y="895"/>
                    <a:pt x="398" y="1333"/>
                  </a:cubicBezTo>
                  <a:cubicBezTo>
                    <a:pt x="100" y="1751"/>
                    <a:pt x="0" y="2248"/>
                    <a:pt x="60" y="2785"/>
                  </a:cubicBezTo>
                  <a:cubicBezTo>
                    <a:pt x="76" y="2991"/>
                    <a:pt x="67" y="3311"/>
                    <a:pt x="325" y="3311"/>
                  </a:cubicBezTo>
                  <a:cubicBezTo>
                    <a:pt x="390" y="3311"/>
                    <a:pt x="473" y="3291"/>
                    <a:pt x="577" y="3243"/>
                  </a:cubicBezTo>
                  <a:cubicBezTo>
                    <a:pt x="657" y="2606"/>
                    <a:pt x="697" y="1950"/>
                    <a:pt x="796" y="1313"/>
                  </a:cubicBezTo>
                  <a:cubicBezTo>
                    <a:pt x="856" y="955"/>
                    <a:pt x="995" y="637"/>
                    <a:pt x="1293" y="438"/>
                  </a:cubicBezTo>
                  <a:lnTo>
                    <a:pt x="1453" y="298"/>
                  </a:lnTo>
                  <a:cubicBezTo>
                    <a:pt x="1453" y="159"/>
                    <a:pt x="1413" y="40"/>
                    <a:pt x="12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59" name="Google Shape;7063;p9">
              <a:extLst>
                <a:ext uri="{FF2B5EF4-FFF2-40B4-BE49-F238E27FC236}">
                  <a16:creationId xmlns:a16="http://schemas.microsoft.com/office/drawing/2014/main" id="{EF64FE15-0EAE-4320-8F33-91ABB1863B37}"/>
                </a:ext>
              </a:extLst>
            </p:cNvPr>
            <p:cNvSpPr/>
            <p:nvPr/>
          </p:nvSpPr>
          <p:spPr>
            <a:xfrm>
              <a:off x="4131500" y="4332525"/>
              <a:ext cx="88050" cy="18625"/>
            </a:xfrm>
            <a:custGeom>
              <a:avLst/>
              <a:gdLst/>
              <a:ahLst/>
              <a:cxnLst/>
              <a:rect l="l" t="t" r="r" b="b"/>
              <a:pathLst>
                <a:path w="3522" h="745" extrusionOk="0">
                  <a:moveTo>
                    <a:pt x="160" y="1"/>
                  </a:moveTo>
                  <a:cubicBezTo>
                    <a:pt x="120" y="100"/>
                    <a:pt x="40" y="220"/>
                    <a:pt x="1" y="339"/>
                  </a:cubicBezTo>
                  <a:cubicBezTo>
                    <a:pt x="200" y="399"/>
                    <a:pt x="398" y="339"/>
                    <a:pt x="538" y="518"/>
                  </a:cubicBezTo>
                  <a:cubicBezTo>
                    <a:pt x="570" y="561"/>
                    <a:pt x="596" y="580"/>
                    <a:pt x="623" y="580"/>
                  </a:cubicBezTo>
                  <a:cubicBezTo>
                    <a:pt x="646" y="580"/>
                    <a:pt x="669" y="566"/>
                    <a:pt x="697" y="538"/>
                  </a:cubicBezTo>
                  <a:cubicBezTo>
                    <a:pt x="1052" y="515"/>
                    <a:pt x="1408" y="380"/>
                    <a:pt x="1756" y="380"/>
                  </a:cubicBezTo>
                  <a:cubicBezTo>
                    <a:pt x="2011" y="380"/>
                    <a:pt x="2263" y="453"/>
                    <a:pt x="2507" y="697"/>
                  </a:cubicBezTo>
                  <a:cubicBezTo>
                    <a:pt x="2541" y="731"/>
                    <a:pt x="2585" y="745"/>
                    <a:pt x="2634" y="745"/>
                  </a:cubicBezTo>
                  <a:cubicBezTo>
                    <a:pt x="2786" y="745"/>
                    <a:pt x="2993" y="613"/>
                    <a:pt x="3144" y="538"/>
                  </a:cubicBezTo>
                  <a:cubicBezTo>
                    <a:pt x="3223" y="399"/>
                    <a:pt x="3442" y="498"/>
                    <a:pt x="3522" y="339"/>
                  </a:cubicBezTo>
                  <a:cubicBezTo>
                    <a:pt x="2753" y="170"/>
                    <a:pt x="1983" y="19"/>
                    <a:pt x="1181" y="19"/>
                  </a:cubicBezTo>
                  <a:cubicBezTo>
                    <a:pt x="1132" y="19"/>
                    <a:pt x="1084" y="20"/>
                    <a:pt x="1035" y="21"/>
                  </a:cubicBezTo>
                  <a:cubicBezTo>
                    <a:pt x="946" y="90"/>
                    <a:pt x="861" y="120"/>
                    <a:pt x="776" y="120"/>
                  </a:cubicBezTo>
                  <a:cubicBezTo>
                    <a:pt x="692" y="120"/>
                    <a:pt x="607" y="90"/>
                    <a:pt x="518" y="41"/>
                  </a:cubicBezTo>
                  <a:cubicBezTo>
                    <a:pt x="398" y="21"/>
                    <a:pt x="299" y="21"/>
                    <a:pt x="1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60" name="Google Shape;7064;p9">
              <a:extLst>
                <a:ext uri="{FF2B5EF4-FFF2-40B4-BE49-F238E27FC236}">
                  <a16:creationId xmlns:a16="http://schemas.microsoft.com/office/drawing/2014/main" id="{9F54CD51-5F4C-414F-9971-999B5445061A}"/>
                </a:ext>
              </a:extLst>
            </p:cNvPr>
            <p:cNvSpPr/>
            <p:nvPr/>
          </p:nvSpPr>
          <p:spPr>
            <a:xfrm>
              <a:off x="4602950" y="4350425"/>
              <a:ext cx="102975" cy="15050"/>
            </a:xfrm>
            <a:custGeom>
              <a:avLst/>
              <a:gdLst/>
              <a:ahLst/>
              <a:cxnLst/>
              <a:rect l="l" t="t" r="r" b="b"/>
              <a:pathLst>
                <a:path w="4119" h="602" extrusionOk="0">
                  <a:moveTo>
                    <a:pt x="493" y="1"/>
                  </a:moveTo>
                  <a:cubicBezTo>
                    <a:pt x="349" y="1"/>
                    <a:pt x="205" y="1"/>
                    <a:pt x="61" y="1"/>
                  </a:cubicBezTo>
                  <a:cubicBezTo>
                    <a:pt x="41" y="1"/>
                    <a:pt x="41" y="1"/>
                    <a:pt x="1" y="41"/>
                  </a:cubicBezTo>
                  <a:cubicBezTo>
                    <a:pt x="1" y="100"/>
                    <a:pt x="1" y="120"/>
                    <a:pt x="80" y="140"/>
                  </a:cubicBezTo>
                  <a:cubicBezTo>
                    <a:pt x="379" y="140"/>
                    <a:pt x="677" y="180"/>
                    <a:pt x="916" y="319"/>
                  </a:cubicBezTo>
                  <a:cubicBezTo>
                    <a:pt x="956" y="289"/>
                    <a:pt x="996" y="275"/>
                    <a:pt x="1035" y="275"/>
                  </a:cubicBezTo>
                  <a:cubicBezTo>
                    <a:pt x="1075" y="275"/>
                    <a:pt x="1115" y="289"/>
                    <a:pt x="1155" y="319"/>
                  </a:cubicBezTo>
                  <a:cubicBezTo>
                    <a:pt x="1289" y="234"/>
                    <a:pt x="1422" y="201"/>
                    <a:pt x="1554" y="201"/>
                  </a:cubicBezTo>
                  <a:cubicBezTo>
                    <a:pt x="1851" y="201"/>
                    <a:pt x="2145" y="368"/>
                    <a:pt x="2448" y="478"/>
                  </a:cubicBezTo>
                  <a:cubicBezTo>
                    <a:pt x="2709" y="550"/>
                    <a:pt x="2965" y="602"/>
                    <a:pt x="3218" y="602"/>
                  </a:cubicBezTo>
                  <a:cubicBezTo>
                    <a:pt x="3524" y="602"/>
                    <a:pt x="3825" y="526"/>
                    <a:pt x="4119" y="319"/>
                  </a:cubicBezTo>
                  <a:cubicBezTo>
                    <a:pt x="2926" y="17"/>
                    <a:pt x="1718" y="1"/>
                    <a:pt x="4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61" name="Google Shape;7065;p9">
              <a:extLst>
                <a:ext uri="{FF2B5EF4-FFF2-40B4-BE49-F238E27FC236}">
                  <a16:creationId xmlns:a16="http://schemas.microsoft.com/office/drawing/2014/main" id="{575C4785-85B2-4F9B-AA9B-9F99CCAC7F82}"/>
                </a:ext>
              </a:extLst>
            </p:cNvPr>
            <p:cNvSpPr/>
            <p:nvPr/>
          </p:nvSpPr>
          <p:spPr>
            <a:xfrm>
              <a:off x="5420550" y="4148450"/>
              <a:ext cx="88550" cy="12525"/>
            </a:xfrm>
            <a:custGeom>
              <a:avLst/>
              <a:gdLst/>
              <a:ahLst/>
              <a:cxnLst/>
              <a:rect l="l" t="t" r="r" b="b"/>
              <a:pathLst>
                <a:path w="3542" h="501" extrusionOk="0">
                  <a:moveTo>
                    <a:pt x="3020" y="1"/>
                  </a:moveTo>
                  <a:cubicBezTo>
                    <a:pt x="2165" y="1"/>
                    <a:pt x="1320" y="164"/>
                    <a:pt x="477" y="164"/>
                  </a:cubicBezTo>
                  <a:cubicBezTo>
                    <a:pt x="437" y="164"/>
                    <a:pt x="398" y="163"/>
                    <a:pt x="359" y="163"/>
                  </a:cubicBezTo>
                  <a:cubicBezTo>
                    <a:pt x="219" y="262"/>
                    <a:pt x="1" y="242"/>
                    <a:pt x="1" y="501"/>
                  </a:cubicBezTo>
                  <a:lnTo>
                    <a:pt x="2845" y="501"/>
                  </a:lnTo>
                  <a:cubicBezTo>
                    <a:pt x="2706" y="302"/>
                    <a:pt x="2746" y="202"/>
                    <a:pt x="2984" y="163"/>
                  </a:cubicBezTo>
                  <a:cubicBezTo>
                    <a:pt x="3183" y="163"/>
                    <a:pt x="3382" y="163"/>
                    <a:pt x="3541" y="23"/>
                  </a:cubicBezTo>
                  <a:cubicBezTo>
                    <a:pt x="3367" y="7"/>
                    <a:pt x="3193" y="1"/>
                    <a:pt x="30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62" name="Google Shape;7066;p9">
              <a:extLst>
                <a:ext uri="{FF2B5EF4-FFF2-40B4-BE49-F238E27FC236}">
                  <a16:creationId xmlns:a16="http://schemas.microsoft.com/office/drawing/2014/main" id="{88F79EC1-63F7-42FC-AEEB-D03828513620}"/>
                </a:ext>
              </a:extLst>
            </p:cNvPr>
            <p:cNvSpPr/>
            <p:nvPr/>
          </p:nvSpPr>
          <p:spPr>
            <a:xfrm>
              <a:off x="5074425" y="4252275"/>
              <a:ext cx="122350" cy="27075"/>
            </a:xfrm>
            <a:custGeom>
              <a:avLst/>
              <a:gdLst/>
              <a:ahLst/>
              <a:cxnLst/>
              <a:rect l="l" t="t" r="r" b="b"/>
              <a:pathLst>
                <a:path w="4894" h="1083" extrusionOk="0">
                  <a:moveTo>
                    <a:pt x="470" y="0"/>
                  </a:moveTo>
                  <a:cubicBezTo>
                    <a:pt x="276" y="0"/>
                    <a:pt x="105" y="73"/>
                    <a:pt x="0" y="366"/>
                  </a:cubicBezTo>
                  <a:cubicBezTo>
                    <a:pt x="100" y="386"/>
                    <a:pt x="219" y="406"/>
                    <a:pt x="338" y="446"/>
                  </a:cubicBezTo>
                  <a:cubicBezTo>
                    <a:pt x="617" y="645"/>
                    <a:pt x="955" y="585"/>
                    <a:pt x="1234" y="744"/>
                  </a:cubicBezTo>
                  <a:cubicBezTo>
                    <a:pt x="1293" y="744"/>
                    <a:pt x="1333" y="744"/>
                    <a:pt x="1393" y="764"/>
                  </a:cubicBezTo>
                  <a:cubicBezTo>
                    <a:pt x="2029" y="863"/>
                    <a:pt x="2666" y="1082"/>
                    <a:pt x="3322" y="1082"/>
                  </a:cubicBezTo>
                  <a:cubicBezTo>
                    <a:pt x="3445" y="1014"/>
                    <a:pt x="3572" y="991"/>
                    <a:pt x="3702" y="991"/>
                  </a:cubicBezTo>
                  <a:cubicBezTo>
                    <a:pt x="3956" y="991"/>
                    <a:pt x="4219" y="1077"/>
                    <a:pt x="4473" y="1077"/>
                  </a:cubicBezTo>
                  <a:cubicBezTo>
                    <a:pt x="4617" y="1077"/>
                    <a:pt x="4758" y="1050"/>
                    <a:pt x="4894" y="963"/>
                  </a:cubicBezTo>
                  <a:cubicBezTo>
                    <a:pt x="4839" y="552"/>
                    <a:pt x="4605" y="509"/>
                    <a:pt x="4354" y="509"/>
                  </a:cubicBezTo>
                  <a:cubicBezTo>
                    <a:pt x="4288" y="509"/>
                    <a:pt x="4220" y="512"/>
                    <a:pt x="4154" y="512"/>
                  </a:cubicBezTo>
                  <a:cubicBezTo>
                    <a:pt x="4107" y="512"/>
                    <a:pt x="4062" y="511"/>
                    <a:pt x="4019" y="505"/>
                  </a:cubicBezTo>
                  <a:cubicBezTo>
                    <a:pt x="3004" y="466"/>
                    <a:pt x="2009" y="366"/>
                    <a:pt x="1015" y="68"/>
                  </a:cubicBezTo>
                  <a:cubicBezTo>
                    <a:pt x="836" y="58"/>
                    <a:pt x="644" y="0"/>
                    <a:pt x="4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63" name="Google Shape;7067;p9">
              <a:extLst>
                <a:ext uri="{FF2B5EF4-FFF2-40B4-BE49-F238E27FC236}">
                  <a16:creationId xmlns:a16="http://schemas.microsoft.com/office/drawing/2014/main" id="{DB5CBBC2-D4ED-41E9-A3A7-8FD420D8B87F}"/>
                </a:ext>
              </a:extLst>
            </p:cNvPr>
            <p:cNvSpPr/>
            <p:nvPr/>
          </p:nvSpPr>
          <p:spPr>
            <a:xfrm>
              <a:off x="4994850" y="4174875"/>
              <a:ext cx="82075" cy="21125"/>
            </a:xfrm>
            <a:custGeom>
              <a:avLst/>
              <a:gdLst/>
              <a:ahLst/>
              <a:cxnLst/>
              <a:rect l="l" t="t" r="r" b="b"/>
              <a:pathLst>
                <a:path w="3283" h="845" extrusionOk="0">
                  <a:moveTo>
                    <a:pt x="3124" y="1"/>
                  </a:moveTo>
                  <a:cubicBezTo>
                    <a:pt x="2666" y="80"/>
                    <a:pt x="2169" y="100"/>
                    <a:pt x="1691" y="240"/>
                  </a:cubicBezTo>
                  <a:cubicBezTo>
                    <a:pt x="1194" y="359"/>
                    <a:pt x="716" y="299"/>
                    <a:pt x="219" y="359"/>
                  </a:cubicBezTo>
                  <a:cubicBezTo>
                    <a:pt x="100" y="359"/>
                    <a:pt x="0" y="438"/>
                    <a:pt x="0" y="558"/>
                  </a:cubicBezTo>
                  <a:cubicBezTo>
                    <a:pt x="0" y="677"/>
                    <a:pt x="80" y="777"/>
                    <a:pt x="199" y="797"/>
                  </a:cubicBezTo>
                  <a:cubicBezTo>
                    <a:pt x="258" y="826"/>
                    <a:pt x="326" y="844"/>
                    <a:pt x="383" y="844"/>
                  </a:cubicBezTo>
                  <a:cubicBezTo>
                    <a:pt x="403" y="844"/>
                    <a:pt x="422" y="842"/>
                    <a:pt x="438" y="836"/>
                  </a:cubicBezTo>
                  <a:cubicBezTo>
                    <a:pt x="1313" y="677"/>
                    <a:pt x="2169" y="498"/>
                    <a:pt x="3004" y="359"/>
                  </a:cubicBezTo>
                  <a:cubicBezTo>
                    <a:pt x="3004" y="200"/>
                    <a:pt x="3283" y="180"/>
                    <a:pt x="31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64" name="Google Shape;7068;p9">
              <a:extLst>
                <a:ext uri="{FF2B5EF4-FFF2-40B4-BE49-F238E27FC236}">
                  <a16:creationId xmlns:a16="http://schemas.microsoft.com/office/drawing/2014/main" id="{76E2A287-B8C7-42DD-9186-E96D7D53A440}"/>
                </a:ext>
              </a:extLst>
            </p:cNvPr>
            <p:cNvSpPr/>
            <p:nvPr/>
          </p:nvSpPr>
          <p:spPr>
            <a:xfrm>
              <a:off x="4482600" y="4332525"/>
              <a:ext cx="122375" cy="21425"/>
            </a:xfrm>
            <a:custGeom>
              <a:avLst/>
              <a:gdLst/>
              <a:ahLst/>
              <a:cxnLst/>
              <a:rect l="l" t="t" r="r" b="b"/>
              <a:pathLst>
                <a:path w="4895" h="857" extrusionOk="0">
                  <a:moveTo>
                    <a:pt x="1" y="1"/>
                  </a:moveTo>
                  <a:lnTo>
                    <a:pt x="1" y="1"/>
                  </a:lnTo>
                  <a:cubicBezTo>
                    <a:pt x="299" y="240"/>
                    <a:pt x="677" y="319"/>
                    <a:pt x="1035" y="339"/>
                  </a:cubicBezTo>
                  <a:cubicBezTo>
                    <a:pt x="1413" y="359"/>
                    <a:pt x="1791" y="419"/>
                    <a:pt x="2169" y="438"/>
                  </a:cubicBezTo>
                  <a:cubicBezTo>
                    <a:pt x="3084" y="518"/>
                    <a:pt x="3960" y="836"/>
                    <a:pt x="4894" y="856"/>
                  </a:cubicBezTo>
                  <a:cubicBezTo>
                    <a:pt x="4894" y="816"/>
                    <a:pt x="4875" y="757"/>
                    <a:pt x="4875" y="717"/>
                  </a:cubicBezTo>
                  <a:cubicBezTo>
                    <a:pt x="3303" y="160"/>
                    <a:pt x="1612" y="220"/>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65" name="Google Shape;7069;p9">
              <a:extLst>
                <a:ext uri="{FF2B5EF4-FFF2-40B4-BE49-F238E27FC236}">
                  <a16:creationId xmlns:a16="http://schemas.microsoft.com/office/drawing/2014/main" id="{320A1BC4-E74E-40D6-8EF1-AE62D7F63262}"/>
                </a:ext>
              </a:extLst>
            </p:cNvPr>
            <p:cNvSpPr/>
            <p:nvPr/>
          </p:nvSpPr>
          <p:spPr>
            <a:xfrm>
              <a:off x="5138575" y="4524425"/>
              <a:ext cx="81075" cy="24650"/>
            </a:xfrm>
            <a:custGeom>
              <a:avLst/>
              <a:gdLst/>
              <a:ahLst/>
              <a:cxnLst/>
              <a:rect l="l" t="t" r="r" b="b"/>
              <a:pathLst>
                <a:path w="3243" h="986" extrusionOk="0">
                  <a:moveTo>
                    <a:pt x="2944" y="0"/>
                  </a:moveTo>
                  <a:cubicBezTo>
                    <a:pt x="2909" y="0"/>
                    <a:pt x="2869" y="7"/>
                    <a:pt x="2825" y="23"/>
                  </a:cubicBezTo>
                  <a:cubicBezTo>
                    <a:pt x="2785" y="23"/>
                    <a:pt x="2726" y="43"/>
                    <a:pt x="2686" y="83"/>
                  </a:cubicBezTo>
                  <a:cubicBezTo>
                    <a:pt x="2606" y="103"/>
                    <a:pt x="2527" y="143"/>
                    <a:pt x="2487" y="202"/>
                  </a:cubicBezTo>
                  <a:cubicBezTo>
                    <a:pt x="1791" y="302"/>
                    <a:pt x="1094" y="421"/>
                    <a:pt x="398" y="521"/>
                  </a:cubicBezTo>
                  <a:cubicBezTo>
                    <a:pt x="0" y="799"/>
                    <a:pt x="0" y="799"/>
                    <a:pt x="219" y="978"/>
                  </a:cubicBezTo>
                  <a:cubicBezTo>
                    <a:pt x="278" y="984"/>
                    <a:pt x="336" y="986"/>
                    <a:pt x="395" y="986"/>
                  </a:cubicBezTo>
                  <a:cubicBezTo>
                    <a:pt x="557" y="986"/>
                    <a:pt x="721" y="968"/>
                    <a:pt x="896" y="938"/>
                  </a:cubicBezTo>
                  <a:cubicBezTo>
                    <a:pt x="1552" y="938"/>
                    <a:pt x="2208" y="799"/>
                    <a:pt x="2845" y="700"/>
                  </a:cubicBezTo>
                  <a:cubicBezTo>
                    <a:pt x="2984" y="640"/>
                    <a:pt x="3104" y="600"/>
                    <a:pt x="3183" y="481"/>
                  </a:cubicBezTo>
                  <a:cubicBezTo>
                    <a:pt x="3223" y="401"/>
                    <a:pt x="3243" y="322"/>
                    <a:pt x="3223" y="222"/>
                  </a:cubicBezTo>
                  <a:cubicBezTo>
                    <a:pt x="3159" y="111"/>
                    <a:pt x="3083" y="0"/>
                    <a:pt x="294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66" name="Google Shape;7070;p9">
              <a:extLst>
                <a:ext uri="{FF2B5EF4-FFF2-40B4-BE49-F238E27FC236}">
                  <a16:creationId xmlns:a16="http://schemas.microsoft.com/office/drawing/2014/main" id="{61447B73-9054-4F1D-8B0E-CDF42D880F45}"/>
                </a:ext>
              </a:extLst>
            </p:cNvPr>
            <p:cNvSpPr/>
            <p:nvPr/>
          </p:nvSpPr>
          <p:spPr>
            <a:xfrm>
              <a:off x="5003300" y="4504575"/>
              <a:ext cx="79100" cy="17250"/>
            </a:xfrm>
            <a:custGeom>
              <a:avLst/>
              <a:gdLst/>
              <a:ahLst/>
              <a:cxnLst/>
              <a:rect l="l" t="t" r="r" b="b"/>
              <a:pathLst>
                <a:path w="3164" h="690" extrusionOk="0">
                  <a:moveTo>
                    <a:pt x="774" y="1"/>
                  </a:moveTo>
                  <a:cubicBezTo>
                    <a:pt x="466" y="1"/>
                    <a:pt x="201" y="151"/>
                    <a:pt x="1" y="499"/>
                  </a:cubicBezTo>
                  <a:cubicBezTo>
                    <a:pt x="113" y="572"/>
                    <a:pt x="233" y="590"/>
                    <a:pt x="353" y="590"/>
                  </a:cubicBezTo>
                  <a:cubicBezTo>
                    <a:pt x="467" y="590"/>
                    <a:pt x="582" y="574"/>
                    <a:pt x="694" y="574"/>
                  </a:cubicBezTo>
                  <a:cubicBezTo>
                    <a:pt x="820" y="574"/>
                    <a:pt x="943" y="594"/>
                    <a:pt x="1055" y="678"/>
                  </a:cubicBezTo>
                  <a:cubicBezTo>
                    <a:pt x="1229" y="683"/>
                    <a:pt x="1404" y="689"/>
                    <a:pt x="1580" y="689"/>
                  </a:cubicBezTo>
                  <a:cubicBezTo>
                    <a:pt x="2108" y="689"/>
                    <a:pt x="2641" y="633"/>
                    <a:pt x="3163" y="320"/>
                  </a:cubicBezTo>
                  <a:cubicBezTo>
                    <a:pt x="2990" y="211"/>
                    <a:pt x="2843" y="172"/>
                    <a:pt x="2704" y="172"/>
                  </a:cubicBezTo>
                  <a:cubicBezTo>
                    <a:pt x="2540" y="172"/>
                    <a:pt x="2390" y="226"/>
                    <a:pt x="2229" y="280"/>
                  </a:cubicBezTo>
                  <a:cubicBezTo>
                    <a:pt x="2168" y="295"/>
                    <a:pt x="2112" y="304"/>
                    <a:pt x="2062" y="304"/>
                  </a:cubicBezTo>
                  <a:cubicBezTo>
                    <a:pt x="1917" y="304"/>
                    <a:pt x="1821" y="229"/>
                    <a:pt x="1791" y="22"/>
                  </a:cubicBezTo>
                  <a:cubicBezTo>
                    <a:pt x="1632" y="42"/>
                    <a:pt x="1433" y="81"/>
                    <a:pt x="1254" y="101"/>
                  </a:cubicBezTo>
                  <a:cubicBezTo>
                    <a:pt x="1085" y="36"/>
                    <a:pt x="924" y="1"/>
                    <a:pt x="77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67" name="Google Shape;7071;p9">
              <a:extLst>
                <a:ext uri="{FF2B5EF4-FFF2-40B4-BE49-F238E27FC236}">
                  <a16:creationId xmlns:a16="http://schemas.microsoft.com/office/drawing/2014/main" id="{7F11BEC8-7443-4C5B-87CC-AF0303062B0F}"/>
                </a:ext>
              </a:extLst>
            </p:cNvPr>
            <p:cNvSpPr/>
            <p:nvPr/>
          </p:nvSpPr>
          <p:spPr>
            <a:xfrm>
              <a:off x="5201225" y="4266325"/>
              <a:ext cx="62200" cy="37275"/>
            </a:xfrm>
            <a:custGeom>
              <a:avLst/>
              <a:gdLst/>
              <a:ahLst/>
              <a:cxnLst/>
              <a:rect l="l" t="t" r="r" b="b"/>
              <a:pathLst>
                <a:path w="2488" h="1491" extrusionOk="0">
                  <a:moveTo>
                    <a:pt x="769" y="1"/>
                  </a:moveTo>
                  <a:cubicBezTo>
                    <a:pt x="560" y="1"/>
                    <a:pt x="454" y="204"/>
                    <a:pt x="319" y="321"/>
                  </a:cubicBezTo>
                  <a:cubicBezTo>
                    <a:pt x="518" y="719"/>
                    <a:pt x="41" y="560"/>
                    <a:pt x="1" y="759"/>
                  </a:cubicBezTo>
                  <a:cubicBezTo>
                    <a:pt x="140" y="819"/>
                    <a:pt x="279" y="918"/>
                    <a:pt x="419" y="998"/>
                  </a:cubicBezTo>
                  <a:cubicBezTo>
                    <a:pt x="299" y="1097"/>
                    <a:pt x="80" y="1077"/>
                    <a:pt x="21" y="1276"/>
                  </a:cubicBezTo>
                  <a:cubicBezTo>
                    <a:pt x="120" y="1316"/>
                    <a:pt x="240" y="1376"/>
                    <a:pt x="339" y="1415"/>
                  </a:cubicBezTo>
                  <a:cubicBezTo>
                    <a:pt x="419" y="1465"/>
                    <a:pt x="488" y="1490"/>
                    <a:pt x="550" y="1490"/>
                  </a:cubicBezTo>
                  <a:cubicBezTo>
                    <a:pt x="613" y="1490"/>
                    <a:pt x="667" y="1465"/>
                    <a:pt x="717" y="1415"/>
                  </a:cubicBezTo>
                  <a:cubicBezTo>
                    <a:pt x="816" y="918"/>
                    <a:pt x="1234" y="938"/>
                    <a:pt x="1592" y="918"/>
                  </a:cubicBezTo>
                  <a:cubicBezTo>
                    <a:pt x="1911" y="898"/>
                    <a:pt x="2229" y="918"/>
                    <a:pt x="2487" y="699"/>
                  </a:cubicBezTo>
                  <a:cubicBezTo>
                    <a:pt x="2300" y="574"/>
                    <a:pt x="2112" y="504"/>
                    <a:pt x="1909" y="504"/>
                  </a:cubicBezTo>
                  <a:cubicBezTo>
                    <a:pt x="1790" y="504"/>
                    <a:pt x="1665" y="528"/>
                    <a:pt x="1533" y="580"/>
                  </a:cubicBezTo>
                  <a:cubicBezTo>
                    <a:pt x="1426" y="616"/>
                    <a:pt x="1339" y="636"/>
                    <a:pt x="1269" y="636"/>
                  </a:cubicBezTo>
                  <a:cubicBezTo>
                    <a:pt x="1063" y="636"/>
                    <a:pt x="985" y="467"/>
                    <a:pt x="896" y="23"/>
                  </a:cubicBezTo>
                  <a:cubicBezTo>
                    <a:pt x="850" y="8"/>
                    <a:pt x="808" y="1"/>
                    <a:pt x="7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68" name="Google Shape;7072;p9">
              <a:extLst>
                <a:ext uri="{FF2B5EF4-FFF2-40B4-BE49-F238E27FC236}">
                  <a16:creationId xmlns:a16="http://schemas.microsoft.com/office/drawing/2014/main" id="{5EAF5DA7-C00D-4B2D-B5C0-ED2241349BD7}"/>
                </a:ext>
              </a:extLst>
            </p:cNvPr>
            <p:cNvSpPr/>
            <p:nvPr/>
          </p:nvSpPr>
          <p:spPr>
            <a:xfrm>
              <a:off x="5189300" y="4430100"/>
              <a:ext cx="68650" cy="19000"/>
            </a:xfrm>
            <a:custGeom>
              <a:avLst/>
              <a:gdLst/>
              <a:ahLst/>
              <a:cxnLst/>
              <a:rect l="l" t="t" r="r" b="b"/>
              <a:pathLst>
                <a:path w="2746" h="760" extrusionOk="0">
                  <a:moveTo>
                    <a:pt x="1140" y="0"/>
                  </a:moveTo>
                  <a:cubicBezTo>
                    <a:pt x="919" y="0"/>
                    <a:pt x="699" y="57"/>
                    <a:pt x="478" y="156"/>
                  </a:cubicBezTo>
                  <a:cubicBezTo>
                    <a:pt x="319" y="255"/>
                    <a:pt x="0" y="216"/>
                    <a:pt x="60" y="494"/>
                  </a:cubicBezTo>
                  <a:cubicBezTo>
                    <a:pt x="94" y="719"/>
                    <a:pt x="229" y="760"/>
                    <a:pt x="387" y="760"/>
                  </a:cubicBezTo>
                  <a:cubicBezTo>
                    <a:pt x="477" y="760"/>
                    <a:pt x="573" y="746"/>
                    <a:pt x="663" y="746"/>
                  </a:cubicBezTo>
                  <a:cubicBezTo>
                    <a:pt x="695" y="746"/>
                    <a:pt x="727" y="748"/>
                    <a:pt x="756" y="753"/>
                  </a:cubicBezTo>
                  <a:cubicBezTo>
                    <a:pt x="1393" y="554"/>
                    <a:pt x="2109" y="633"/>
                    <a:pt x="2746" y="315"/>
                  </a:cubicBezTo>
                  <a:cubicBezTo>
                    <a:pt x="2607" y="158"/>
                    <a:pt x="2439" y="126"/>
                    <a:pt x="2265" y="126"/>
                  </a:cubicBezTo>
                  <a:cubicBezTo>
                    <a:pt x="2139" y="126"/>
                    <a:pt x="2010" y="143"/>
                    <a:pt x="1887" y="143"/>
                  </a:cubicBezTo>
                  <a:cubicBezTo>
                    <a:pt x="1812" y="143"/>
                    <a:pt x="1740" y="136"/>
                    <a:pt x="1671" y="116"/>
                  </a:cubicBezTo>
                  <a:cubicBezTo>
                    <a:pt x="1494" y="36"/>
                    <a:pt x="1317" y="0"/>
                    <a:pt x="114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69" name="Google Shape;7073;p9">
              <a:extLst>
                <a:ext uri="{FF2B5EF4-FFF2-40B4-BE49-F238E27FC236}">
                  <a16:creationId xmlns:a16="http://schemas.microsoft.com/office/drawing/2014/main" id="{F6447CBF-B210-435B-BB11-A0512E837A03}"/>
                </a:ext>
              </a:extLst>
            </p:cNvPr>
            <p:cNvSpPr/>
            <p:nvPr/>
          </p:nvSpPr>
          <p:spPr>
            <a:xfrm>
              <a:off x="5187300" y="4349950"/>
              <a:ext cx="97500" cy="20650"/>
            </a:xfrm>
            <a:custGeom>
              <a:avLst/>
              <a:gdLst/>
              <a:ahLst/>
              <a:cxnLst/>
              <a:rect l="l" t="t" r="r" b="b"/>
              <a:pathLst>
                <a:path w="3900" h="826" extrusionOk="0">
                  <a:moveTo>
                    <a:pt x="180" y="0"/>
                  </a:moveTo>
                  <a:cubicBezTo>
                    <a:pt x="1" y="139"/>
                    <a:pt x="41" y="338"/>
                    <a:pt x="61" y="537"/>
                  </a:cubicBezTo>
                  <a:cubicBezTo>
                    <a:pt x="80" y="637"/>
                    <a:pt x="160" y="696"/>
                    <a:pt x="200" y="736"/>
                  </a:cubicBezTo>
                  <a:cubicBezTo>
                    <a:pt x="513" y="800"/>
                    <a:pt x="822" y="826"/>
                    <a:pt x="1128" y="826"/>
                  </a:cubicBezTo>
                  <a:cubicBezTo>
                    <a:pt x="2069" y="826"/>
                    <a:pt x="2984" y="578"/>
                    <a:pt x="3900" y="398"/>
                  </a:cubicBezTo>
                  <a:cubicBezTo>
                    <a:pt x="3880" y="259"/>
                    <a:pt x="3820" y="199"/>
                    <a:pt x="3721" y="139"/>
                  </a:cubicBezTo>
                  <a:cubicBezTo>
                    <a:pt x="3688" y="131"/>
                    <a:pt x="3655" y="126"/>
                    <a:pt x="3625" y="126"/>
                  </a:cubicBezTo>
                  <a:cubicBezTo>
                    <a:pt x="3582" y="126"/>
                    <a:pt x="3545" y="136"/>
                    <a:pt x="3522" y="159"/>
                  </a:cubicBezTo>
                  <a:cubicBezTo>
                    <a:pt x="3124" y="318"/>
                    <a:pt x="2686" y="318"/>
                    <a:pt x="2288" y="358"/>
                  </a:cubicBezTo>
                  <a:cubicBezTo>
                    <a:pt x="2183" y="439"/>
                    <a:pt x="2061" y="454"/>
                    <a:pt x="1934" y="454"/>
                  </a:cubicBezTo>
                  <a:cubicBezTo>
                    <a:pt x="1861" y="454"/>
                    <a:pt x="1786" y="449"/>
                    <a:pt x="1713" y="449"/>
                  </a:cubicBezTo>
                  <a:cubicBezTo>
                    <a:pt x="1602" y="449"/>
                    <a:pt x="1492" y="461"/>
                    <a:pt x="1393" y="517"/>
                  </a:cubicBezTo>
                  <a:lnTo>
                    <a:pt x="757" y="517"/>
                  </a:lnTo>
                  <a:cubicBezTo>
                    <a:pt x="657" y="438"/>
                    <a:pt x="677" y="338"/>
                    <a:pt x="657" y="239"/>
                  </a:cubicBezTo>
                  <a:cubicBezTo>
                    <a:pt x="637" y="199"/>
                    <a:pt x="578" y="139"/>
                    <a:pt x="538" y="119"/>
                  </a:cubicBezTo>
                  <a:cubicBezTo>
                    <a:pt x="531" y="118"/>
                    <a:pt x="523" y="117"/>
                    <a:pt x="516" y="117"/>
                  </a:cubicBezTo>
                  <a:cubicBezTo>
                    <a:pt x="457" y="117"/>
                    <a:pt x="398" y="169"/>
                    <a:pt x="340" y="169"/>
                  </a:cubicBezTo>
                  <a:cubicBezTo>
                    <a:pt x="326" y="169"/>
                    <a:pt x="313" y="166"/>
                    <a:pt x="299" y="159"/>
                  </a:cubicBezTo>
                  <a:cubicBezTo>
                    <a:pt x="299" y="100"/>
                    <a:pt x="279" y="60"/>
                    <a:pt x="259" y="20"/>
                  </a:cubicBezTo>
                  <a:lnTo>
                    <a:pt x="18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70" name="Google Shape;7074;p9">
              <a:extLst>
                <a:ext uri="{FF2B5EF4-FFF2-40B4-BE49-F238E27FC236}">
                  <a16:creationId xmlns:a16="http://schemas.microsoft.com/office/drawing/2014/main" id="{E44B19BA-10E3-4F88-B12C-713652B6F7F7}"/>
                </a:ext>
              </a:extLst>
            </p:cNvPr>
            <p:cNvSpPr/>
            <p:nvPr/>
          </p:nvSpPr>
          <p:spPr>
            <a:xfrm>
              <a:off x="4820775" y="4248475"/>
              <a:ext cx="29875" cy="75125"/>
            </a:xfrm>
            <a:custGeom>
              <a:avLst/>
              <a:gdLst/>
              <a:ahLst/>
              <a:cxnLst/>
              <a:rect l="l" t="t" r="r" b="b"/>
              <a:pathLst>
                <a:path w="1195" h="3005" extrusionOk="0">
                  <a:moveTo>
                    <a:pt x="976" y="1"/>
                  </a:moveTo>
                  <a:cubicBezTo>
                    <a:pt x="578" y="717"/>
                    <a:pt x="240" y="1433"/>
                    <a:pt x="279" y="2289"/>
                  </a:cubicBezTo>
                  <a:cubicBezTo>
                    <a:pt x="240" y="2567"/>
                    <a:pt x="1" y="2885"/>
                    <a:pt x="478" y="3005"/>
                  </a:cubicBezTo>
                  <a:cubicBezTo>
                    <a:pt x="717" y="2686"/>
                    <a:pt x="518" y="2209"/>
                    <a:pt x="817" y="1911"/>
                  </a:cubicBezTo>
                  <a:cubicBezTo>
                    <a:pt x="836" y="1374"/>
                    <a:pt x="1035" y="876"/>
                    <a:pt x="1194" y="379"/>
                  </a:cubicBezTo>
                  <a:cubicBezTo>
                    <a:pt x="1175" y="220"/>
                    <a:pt x="1175" y="81"/>
                    <a:pt x="9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71" name="Google Shape;7075;p9">
              <a:extLst>
                <a:ext uri="{FF2B5EF4-FFF2-40B4-BE49-F238E27FC236}">
                  <a16:creationId xmlns:a16="http://schemas.microsoft.com/office/drawing/2014/main" id="{FDED9FA5-56EF-4984-BE6E-6571C2714D93}"/>
                </a:ext>
              </a:extLst>
            </p:cNvPr>
            <p:cNvSpPr/>
            <p:nvPr/>
          </p:nvSpPr>
          <p:spPr>
            <a:xfrm>
              <a:off x="4442825" y="4434975"/>
              <a:ext cx="59700" cy="41900"/>
            </a:xfrm>
            <a:custGeom>
              <a:avLst/>
              <a:gdLst/>
              <a:ahLst/>
              <a:cxnLst/>
              <a:rect l="l" t="t" r="r" b="b"/>
              <a:pathLst>
                <a:path w="2388" h="1676" extrusionOk="0">
                  <a:moveTo>
                    <a:pt x="756" y="1"/>
                  </a:moveTo>
                  <a:cubicBezTo>
                    <a:pt x="657" y="1"/>
                    <a:pt x="597" y="1"/>
                    <a:pt x="518" y="41"/>
                  </a:cubicBezTo>
                  <a:cubicBezTo>
                    <a:pt x="418" y="299"/>
                    <a:pt x="239" y="498"/>
                    <a:pt x="140" y="717"/>
                  </a:cubicBezTo>
                  <a:cubicBezTo>
                    <a:pt x="100" y="916"/>
                    <a:pt x="0" y="1135"/>
                    <a:pt x="199" y="1314"/>
                  </a:cubicBezTo>
                  <a:cubicBezTo>
                    <a:pt x="239" y="1393"/>
                    <a:pt x="299" y="1433"/>
                    <a:pt x="339" y="1513"/>
                  </a:cubicBezTo>
                  <a:cubicBezTo>
                    <a:pt x="400" y="1556"/>
                    <a:pt x="461" y="1573"/>
                    <a:pt x="526" y="1573"/>
                  </a:cubicBezTo>
                  <a:cubicBezTo>
                    <a:pt x="608" y="1573"/>
                    <a:pt x="696" y="1546"/>
                    <a:pt x="796" y="1513"/>
                  </a:cubicBezTo>
                  <a:cubicBezTo>
                    <a:pt x="924" y="1498"/>
                    <a:pt x="1031" y="1434"/>
                    <a:pt x="1147" y="1434"/>
                  </a:cubicBezTo>
                  <a:cubicBezTo>
                    <a:pt x="1194" y="1434"/>
                    <a:pt x="1242" y="1444"/>
                    <a:pt x="1293" y="1473"/>
                  </a:cubicBezTo>
                  <a:cubicBezTo>
                    <a:pt x="1326" y="1467"/>
                    <a:pt x="1358" y="1465"/>
                    <a:pt x="1390" y="1465"/>
                  </a:cubicBezTo>
                  <a:cubicBezTo>
                    <a:pt x="1682" y="1465"/>
                    <a:pt x="1928" y="1675"/>
                    <a:pt x="2238" y="1675"/>
                  </a:cubicBezTo>
                  <a:cubicBezTo>
                    <a:pt x="2261" y="1675"/>
                    <a:pt x="2284" y="1674"/>
                    <a:pt x="2308" y="1672"/>
                  </a:cubicBezTo>
                  <a:cubicBezTo>
                    <a:pt x="2388" y="1493"/>
                    <a:pt x="2308" y="1314"/>
                    <a:pt x="2308" y="1135"/>
                  </a:cubicBezTo>
                  <a:cubicBezTo>
                    <a:pt x="1711" y="876"/>
                    <a:pt x="955" y="816"/>
                    <a:pt x="7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72" name="Google Shape;7076;p9">
              <a:extLst>
                <a:ext uri="{FF2B5EF4-FFF2-40B4-BE49-F238E27FC236}">
                  <a16:creationId xmlns:a16="http://schemas.microsoft.com/office/drawing/2014/main" id="{F508E507-EB5F-4274-AFF1-4E9F4783E436}"/>
                </a:ext>
              </a:extLst>
            </p:cNvPr>
            <p:cNvSpPr/>
            <p:nvPr/>
          </p:nvSpPr>
          <p:spPr>
            <a:xfrm>
              <a:off x="5010275" y="4245500"/>
              <a:ext cx="92025" cy="20925"/>
            </a:xfrm>
            <a:custGeom>
              <a:avLst/>
              <a:gdLst/>
              <a:ahLst/>
              <a:cxnLst/>
              <a:rect l="l" t="t" r="r" b="b"/>
              <a:pathLst>
                <a:path w="3681" h="837" extrusionOk="0">
                  <a:moveTo>
                    <a:pt x="3103" y="1"/>
                  </a:moveTo>
                  <a:cubicBezTo>
                    <a:pt x="3044" y="21"/>
                    <a:pt x="2944" y="21"/>
                    <a:pt x="2865" y="40"/>
                  </a:cubicBezTo>
                  <a:cubicBezTo>
                    <a:pt x="2646" y="120"/>
                    <a:pt x="2387" y="120"/>
                    <a:pt x="2148" y="160"/>
                  </a:cubicBezTo>
                  <a:lnTo>
                    <a:pt x="1512" y="160"/>
                  </a:lnTo>
                  <a:cubicBezTo>
                    <a:pt x="1492" y="158"/>
                    <a:pt x="1472" y="157"/>
                    <a:pt x="1453" y="157"/>
                  </a:cubicBezTo>
                  <a:cubicBezTo>
                    <a:pt x="1257" y="157"/>
                    <a:pt x="1076" y="239"/>
                    <a:pt x="895" y="239"/>
                  </a:cubicBezTo>
                  <a:cubicBezTo>
                    <a:pt x="816" y="239"/>
                    <a:pt x="716" y="239"/>
                    <a:pt x="656" y="259"/>
                  </a:cubicBezTo>
                  <a:cubicBezTo>
                    <a:pt x="398" y="398"/>
                    <a:pt x="0" y="458"/>
                    <a:pt x="458" y="836"/>
                  </a:cubicBezTo>
                  <a:cubicBezTo>
                    <a:pt x="1154" y="717"/>
                    <a:pt x="1850" y="697"/>
                    <a:pt x="2546" y="657"/>
                  </a:cubicBezTo>
                  <a:cubicBezTo>
                    <a:pt x="2734" y="547"/>
                    <a:pt x="2934" y="522"/>
                    <a:pt x="3140" y="522"/>
                  </a:cubicBezTo>
                  <a:cubicBezTo>
                    <a:pt x="3304" y="522"/>
                    <a:pt x="3472" y="538"/>
                    <a:pt x="3640" y="538"/>
                  </a:cubicBezTo>
                  <a:cubicBezTo>
                    <a:pt x="3640" y="498"/>
                    <a:pt x="3660" y="438"/>
                    <a:pt x="3680" y="418"/>
                  </a:cubicBezTo>
                  <a:cubicBezTo>
                    <a:pt x="3660" y="279"/>
                    <a:pt x="3581" y="160"/>
                    <a:pt x="3481" y="100"/>
                  </a:cubicBezTo>
                  <a:cubicBezTo>
                    <a:pt x="3362" y="21"/>
                    <a:pt x="3243" y="1"/>
                    <a:pt x="31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73" name="Google Shape;7077;p9">
              <a:extLst>
                <a:ext uri="{FF2B5EF4-FFF2-40B4-BE49-F238E27FC236}">
                  <a16:creationId xmlns:a16="http://schemas.microsoft.com/office/drawing/2014/main" id="{BBAE215F-32EB-427F-AB31-DBC12722E191}"/>
                </a:ext>
              </a:extLst>
            </p:cNvPr>
            <p:cNvSpPr/>
            <p:nvPr/>
          </p:nvSpPr>
          <p:spPr>
            <a:xfrm>
              <a:off x="5064475" y="4167425"/>
              <a:ext cx="73125" cy="16425"/>
            </a:xfrm>
            <a:custGeom>
              <a:avLst/>
              <a:gdLst/>
              <a:ahLst/>
              <a:cxnLst/>
              <a:rect l="l" t="t" r="r" b="b"/>
              <a:pathLst>
                <a:path w="2925" h="657" extrusionOk="0">
                  <a:moveTo>
                    <a:pt x="2825" y="0"/>
                  </a:moveTo>
                  <a:lnTo>
                    <a:pt x="378" y="299"/>
                  </a:lnTo>
                  <a:cubicBezTo>
                    <a:pt x="398" y="458"/>
                    <a:pt x="0" y="398"/>
                    <a:pt x="219" y="657"/>
                  </a:cubicBezTo>
                  <a:cubicBezTo>
                    <a:pt x="1114" y="657"/>
                    <a:pt x="1990" y="557"/>
                    <a:pt x="2825" y="299"/>
                  </a:cubicBezTo>
                  <a:cubicBezTo>
                    <a:pt x="2925" y="199"/>
                    <a:pt x="2925" y="100"/>
                    <a:pt x="282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74" name="Google Shape;7078;p9">
              <a:extLst>
                <a:ext uri="{FF2B5EF4-FFF2-40B4-BE49-F238E27FC236}">
                  <a16:creationId xmlns:a16="http://schemas.microsoft.com/office/drawing/2014/main" id="{E4AD8FCC-3DA0-4A13-959E-6A0876ECD13C}"/>
                </a:ext>
              </a:extLst>
            </p:cNvPr>
            <p:cNvSpPr/>
            <p:nvPr/>
          </p:nvSpPr>
          <p:spPr>
            <a:xfrm>
              <a:off x="4910800" y="4439275"/>
              <a:ext cx="84075" cy="20675"/>
            </a:xfrm>
            <a:custGeom>
              <a:avLst/>
              <a:gdLst/>
              <a:ahLst/>
              <a:cxnLst/>
              <a:rect l="l" t="t" r="r" b="b"/>
              <a:pathLst>
                <a:path w="3363" h="827" extrusionOk="0">
                  <a:moveTo>
                    <a:pt x="545" y="1"/>
                  </a:moveTo>
                  <a:cubicBezTo>
                    <a:pt x="355" y="1"/>
                    <a:pt x="171" y="71"/>
                    <a:pt x="0" y="306"/>
                  </a:cubicBezTo>
                  <a:cubicBezTo>
                    <a:pt x="76" y="354"/>
                    <a:pt x="159" y="364"/>
                    <a:pt x="244" y="364"/>
                  </a:cubicBezTo>
                  <a:cubicBezTo>
                    <a:pt x="305" y="364"/>
                    <a:pt x="368" y="359"/>
                    <a:pt x="430" y="359"/>
                  </a:cubicBezTo>
                  <a:cubicBezTo>
                    <a:pt x="530" y="359"/>
                    <a:pt x="628" y="373"/>
                    <a:pt x="717" y="445"/>
                  </a:cubicBezTo>
                  <a:cubicBezTo>
                    <a:pt x="1356" y="521"/>
                    <a:pt x="1924" y="827"/>
                    <a:pt x="2555" y="827"/>
                  </a:cubicBezTo>
                  <a:cubicBezTo>
                    <a:pt x="2592" y="827"/>
                    <a:pt x="2629" y="826"/>
                    <a:pt x="2666" y="823"/>
                  </a:cubicBezTo>
                  <a:cubicBezTo>
                    <a:pt x="2710" y="823"/>
                    <a:pt x="2755" y="824"/>
                    <a:pt x="2801" y="824"/>
                  </a:cubicBezTo>
                  <a:cubicBezTo>
                    <a:pt x="2984" y="824"/>
                    <a:pt x="3171" y="811"/>
                    <a:pt x="3283" y="684"/>
                  </a:cubicBezTo>
                  <a:cubicBezTo>
                    <a:pt x="3303" y="664"/>
                    <a:pt x="3342" y="624"/>
                    <a:pt x="3362" y="605"/>
                  </a:cubicBezTo>
                  <a:cubicBezTo>
                    <a:pt x="2885" y="266"/>
                    <a:pt x="2288" y="326"/>
                    <a:pt x="1771" y="107"/>
                  </a:cubicBezTo>
                  <a:lnTo>
                    <a:pt x="1652" y="107"/>
                  </a:lnTo>
                  <a:cubicBezTo>
                    <a:pt x="1572" y="127"/>
                    <a:pt x="1473" y="127"/>
                    <a:pt x="1393" y="147"/>
                  </a:cubicBezTo>
                  <a:cubicBezTo>
                    <a:pt x="1111" y="147"/>
                    <a:pt x="821" y="1"/>
                    <a:pt x="54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75" name="Google Shape;7079;p9">
              <a:extLst>
                <a:ext uri="{FF2B5EF4-FFF2-40B4-BE49-F238E27FC236}">
                  <a16:creationId xmlns:a16="http://schemas.microsoft.com/office/drawing/2014/main" id="{CB9BBE92-2B91-413E-B220-CA38013994E1}"/>
                </a:ext>
              </a:extLst>
            </p:cNvPr>
            <p:cNvSpPr/>
            <p:nvPr/>
          </p:nvSpPr>
          <p:spPr>
            <a:xfrm>
              <a:off x="4968500" y="4301200"/>
              <a:ext cx="18900" cy="79600"/>
            </a:xfrm>
            <a:custGeom>
              <a:avLst/>
              <a:gdLst/>
              <a:ahLst/>
              <a:cxnLst/>
              <a:rect l="l" t="t" r="r" b="b"/>
              <a:pathLst>
                <a:path w="756" h="3184" extrusionOk="0">
                  <a:moveTo>
                    <a:pt x="358" y="1"/>
                  </a:moveTo>
                  <a:cubicBezTo>
                    <a:pt x="0" y="975"/>
                    <a:pt x="199" y="1970"/>
                    <a:pt x="219" y="2945"/>
                  </a:cubicBezTo>
                  <a:cubicBezTo>
                    <a:pt x="219" y="3084"/>
                    <a:pt x="378" y="3164"/>
                    <a:pt x="537" y="3183"/>
                  </a:cubicBezTo>
                  <a:cubicBezTo>
                    <a:pt x="756" y="2368"/>
                    <a:pt x="597" y="1552"/>
                    <a:pt x="676" y="717"/>
                  </a:cubicBezTo>
                  <a:cubicBezTo>
                    <a:pt x="657" y="657"/>
                    <a:pt x="637" y="558"/>
                    <a:pt x="637" y="458"/>
                  </a:cubicBezTo>
                  <a:cubicBezTo>
                    <a:pt x="577" y="279"/>
                    <a:pt x="557" y="100"/>
                    <a:pt x="3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76" name="Google Shape;7080;p9">
              <a:extLst>
                <a:ext uri="{FF2B5EF4-FFF2-40B4-BE49-F238E27FC236}">
                  <a16:creationId xmlns:a16="http://schemas.microsoft.com/office/drawing/2014/main" id="{BACDB1E0-0CB9-4AEF-B83E-CF44EC5AC3C5}"/>
                </a:ext>
              </a:extLst>
            </p:cNvPr>
            <p:cNvSpPr/>
            <p:nvPr/>
          </p:nvSpPr>
          <p:spPr>
            <a:xfrm>
              <a:off x="4377675" y="4420050"/>
              <a:ext cx="32850" cy="65900"/>
            </a:xfrm>
            <a:custGeom>
              <a:avLst/>
              <a:gdLst/>
              <a:ahLst/>
              <a:cxnLst/>
              <a:rect l="l" t="t" r="r" b="b"/>
              <a:pathLst>
                <a:path w="1314" h="2636" extrusionOk="0">
                  <a:moveTo>
                    <a:pt x="458" y="1"/>
                  </a:moveTo>
                  <a:cubicBezTo>
                    <a:pt x="1" y="180"/>
                    <a:pt x="219" y="498"/>
                    <a:pt x="319" y="797"/>
                  </a:cubicBezTo>
                  <a:cubicBezTo>
                    <a:pt x="398" y="1115"/>
                    <a:pt x="637" y="1413"/>
                    <a:pt x="438" y="1791"/>
                  </a:cubicBezTo>
                  <a:cubicBezTo>
                    <a:pt x="398" y="1831"/>
                    <a:pt x="339" y="1911"/>
                    <a:pt x="319" y="1990"/>
                  </a:cubicBezTo>
                  <a:cubicBezTo>
                    <a:pt x="299" y="2010"/>
                    <a:pt x="299" y="2070"/>
                    <a:pt x="259" y="2090"/>
                  </a:cubicBezTo>
                  <a:cubicBezTo>
                    <a:pt x="259" y="2129"/>
                    <a:pt x="239" y="2169"/>
                    <a:pt x="239" y="2209"/>
                  </a:cubicBezTo>
                  <a:cubicBezTo>
                    <a:pt x="239" y="2309"/>
                    <a:pt x="279" y="2388"/>
                    <a:pt x="339" y="2428"/>
                  </a:cubicBezTo>
                  <a:cubicBezTo>
                    <a:pt x="587" y="2428"/>
                    <a:pt x="822" y="2635"/>
                    <a:pt x="1078" y="2635"/>
                  </a:cubicBezTo>
                  <a:cubicBezTo>
                    <a:pt x="1129" y="2635"/>
                    <a:pt x="1181" y="2627"/>
                    <a:pt x="1234" y="2607"/>
                  </a:cubicBezTo>
                  <a:cubicBezTo>
                    <a:pt x="1134" y="2488"/>
                    <a:pt x="856" y="2408"/>
                    <a:pt x="935" y="2309"/>
                  </a:cubicBezTo>
                  <a:cubicBezTo>
                    <a:pt x="1313" y="1692"/>
                    <a:pt x="856" y="1135"/>
                    <a:pt x="836" y="538"/>
                  </a:cubicBezTo>
                  <a:cubicBezTo>
                    <a:pt x="697" y="399"/>
                    <a:pt x="776" y="200"/>
                    <a:pt x="717" y="21"/>
                  </a:cubicBezTo>
                  <a:cubicBezTo>
                    <a:pt x="637" y="21"/>
                    <a:pt x="538" y="1"/>
                    <a:pt x="4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77" name="Google Shape;7081;p9">
              <a:extLst>
                <a:ext uri="{FF2B5EF4-FFF2-40B4-BE49-F238E27FC236}">
                  <a16:creationId xmlns:a16="http://schemas.microsoft.com/office/drawing/2014/main" id="{91E0598B-AEAF-45EA-8A05-AB3A340ECFDF}"/>
                </a:ext>
              </a:extLst>
            </p:cNvPr>
            <p:cNvSpPr/>
            <p:nvPr/>
          </p:nvSpPr>
          <p:spPr>
            <a:xfrm>
              <a:off x="4973450" y="4484200"/>
              <a:ext cx="25900" cy="63200"/>
            </a:xfrm>
            <a:custGeom>
              <a:avLst/>
              <a:gdLst/>
              <a:ahLst/>
              <a:cxnLst/>
              <a:rect l="l" t="t" r="r" b="b"/>
              <a:pathLst>
                <a:path w="1036" h="2528" extrusionOk="0">
                  <a:moveTo>
                    <a:pt x="682" y="1"/>
                  </a:moveTo>
                  <a:cubicBezTo>
                    <a:pt x="595" y="1"/>
                    <a:pt x="499" y="24"/>
                    <a:pt x="399" y="41"/>
                  </a:cubicBezTo>
                  <a:cubicBezTo>
                    <a:pt x="379" y="61"/>
                    <a:pt x="339" y="61"/>
                    <a:pt x="299" y="61"/>
                  </a:cubicBezTo>
                  <a:cubicBezTo>
                    <a:pt x="61" y="697"/>
                    <a:pt x="1" y="1334"/>
                    <a:pt x="180" y="2010"/>
                  </a:cubicBezTo>
                  <a:cubicBezTo>
                    <a:pt x="299" y="2150"/>
                    <a:pt x="180" y="2388"/>
                    <a:pt x="339" y="2527"/>
                  </a:cubicBezTo>
                  <a:cubicBezTo>
                    <a:pt x="638" y="2189"/>
                    <a:pt x="478" y="1791"/>
                    <a:pt x="459" y="1414"/>
                  </a:cubicBezTo>
                  <a:cubicBezTo>
                    <a:pt x="459" y="1215"/>
                    <a:pt x="478" y="1135"/>
                    <a:pt x="657" y="1115"/>
                  </a:cubicBezTo>
                  <a:cubicBezTo>
                    <a:pt x="697" y="996"/>
                    <a:pt x="697" y="837"/>
                    <a:pt x="836" y="737"/>
                  </a:cubicBezTo>
                  <a:cubicBezTo>
                    <a:pt x="996" y="618"/>
                    <a:pt x="1035" y="419"/>
                    <a:pt x="976" y="220"/>
                  </a:cubicBezTo>
                  <a:cubicBezTo>
                    <a:pt x="906" y="46"/>
                    <a:pt x="803" y="1"/>
                    <a:pt x="6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78" name="Google Shape;7082;p9">
              <a:extLst>
                <a:ext uri="{FF2B5EF4-FFF2-40B4-BE49-F238E27FC236}">
                  <a16:creationId xmlns:a16="http://schemas.microsoft.com/office/drawing/2014/main" id="{9EAC6D19-3D5C-4BBF-B478-50C9B22CE8A0}"/>
                </a:ext>
              </a:extLst>
            </p:cNvPr>
            <p:cNvSpPr/>
            <p:nvPr/>
          </p:nvSpPr>
          <p:spPr>
            <a:xfrm>
              <a:off x="4376675" y="4358900"/>
              <a:ext cx="66175" cy="15125"/>
            </a:xfrm>
            <a:custGeom>
              <a:avLst/>
              <a:gdLst/>
              <a:ahLst/>
              <a:cxnLst/>
              <a:rect l="l" t="t" r="r" b="b"/>
              <a:pathLst>
                <a:path w="2647" h="605" extrusionOk="0">
                  <a:moveTo>
                    <a:pt x="180" y="0"/>
                  </a:moveTo>
                  <a:cubicBezTo>
                    <a:pt x="180" y="40"/>
                    <a:pt x="160" y="60"/>
                    <a:pt x="160" y="80"/>
                  </a:cubicBezTo>
                  <a:cubicBezTo>
                    <a:pt x="100" y="100"/>
                    <a:pt x="80" y="100"/>
                    <a:pt x="60" y="100"/>
                  </a:cubicBezTo>
                  <a:cubicBezTo>
                    <a:pt x="41" y="139"/>
                    <a:pt x="41" y="159"/>
                    <a:pt x="1" y="179"/>
                  </a:cubicBezTo>
                  <a:cubicBezTo>
                    <a:pt x="47" y="488"/>
                    <a:pt x="285" y="605"/>
                    <a:pt x="491" y="605"/>
                  </a:cubicBezTo>
                  <a:cubicBezTo>
                    <a:pt x="551" y="605"/>
                    <a:pt x="608" y="595"/>
                    <a:pt x="657" y="577"/>
                  </a:cubicBezTo>
                  <a:cubicBezTo>
                    <a:pt x="859" y="512"/>
                    <a:pt x="1059" y="491"/>
                    <a:pt x="1258" y="491"/>
                  </a:cubicBezTo>
                  <a:cubicBezTo>
                    <a:pt x="1617" y="491"/>
                    <a:pt x="1973" y="560"/>
                    <a:pt x="2327" y="560"/>
                  </a:cubicBezTo>
                  <a:cubicBezTo>
                    <a:pt x="2434" y="560"/>
                    <a:pt x="2540" y="553"/>
                    <a:pt x="2646" y="537"/>
                  </a:cubicBezTo>
                  <a:cubicBezTo>
                    <a:pt x="2487" y="199"/>
                    <a:pt x="2229" y="179"/>
                    <a:pt x="1950" y="159"/>
                  </a:cubicBezTo>
                  <a:cubicBezTo>
                    <a:pt x="1353" y="139"/>
                    <a:pt x="777" y="60"/>
                    <a:pt x="18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79" name="Google Shape;7083;p9">
              <a:extLst>
                <a:ext uri="{FF2B5EF4-FFF2-40B4-BE49-F238E27FC236}">
                  <a16:creationId xmlns:a16="http://schemas.microsoft.com/office/drawing/2014/main" id="{17FFAC7D-6A6F-45C0-9824-74E7D65EB5A8}"/>
                </a:ext>
              </a:extLst>
            </p:cNvPr>
            <p:cNvSpPr/>
            <p:nvPr/>
          </p:nvSpPr>
          <p:spPr>
            <a:xfrm>
              <a:off x="4970975" y="4581575"/>
              <a:ext cx="59200" cy="20575"/>
            </a:xfrm>
            <a:custGeom>
              <a:avLst/>
              <a:gdLst/>
              <a:ahLst/>
              <a:cxnLst/>
              <a:rect l="l" t="t" r="r" b="b"/>
              <a:pathLst>
                <a:path w="2368" h="823" extrusionOk="0">
                  <a:moveTo>
                    <a:pt x="1682" y="0"/>
                  </a:moveTo>
                  <a:cubicBezTo>
                    <a:pt x="1119" y="0"/>
                    <a:pt x="593" y="188"/>
                    <a:pt x="80" y="403"/>
                  </a:cubicBezTo>
                  <a:lnTo>
                    <a:pt x="80" y="383"/>
                  </a:lnTo>
                  <a:lnTo>
                    <a:pt x="80" y="383"/>
                  </a:lnTo>
                  <a:cubicBezTo>
                    <a:pt x="1" y="622"/>
                    <a:pt x="160" y="821"/>
                    <a:pt x="359" y="821"/>
                  </a:cubicBezTo>
                  <a:cubicBezTo>
                    <a:pt x="414" y="819"/>
                    <a:pt x="469" y="819"/>
                    <a:pt x="525" y="819"/>
                  </a:cubicBezTo>
                  <a:cubicBezTo>
                    <a:pt x="675" y="819"/>
                    <a:pt x="825" y="823"/>
                    <a:pt x="975" y="823"/>
                  </a:cubicBezTo>
                  <a:cubicBezTo>
                    <a:pt x="1472" y="823"/>
                    <a:pt x="1960" y="777"/>
                    <a:pt x="2368" y="383"/>
                  </a:cubicBezTo>
                  <a:lnTo>
                    <a:pt x="2030" y="25"/>
                  </a:lnTo>
                  <a:cubicBezTo>
                    <a:pt x="1912" y="8"/>
                    <a:pt x="1796" y="0"/>
                    <a:pt x="16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80" name="Google Shape;7084;p9">
              <a:extLst>
                <a:ext uri="{FF2B5EF4-FFF2-40B4-BE49-F238E27FC236}">
                  <a16:creationId xmlns:a16="http://schemas.microsoft.com/office/drawing/2014/main" id="{E6BDB2D3-E721-4C3E-A88B-2F5A9DB6860E}"/>
                </a:ext>
              </a:extLst>
            </p:cNvPr>
            <p:cNvSpPr/>
            <p:nvPr/>
          </p:nvSpPr>
          <p:spPr>
            <a:xfrm>
              <a:off x="4265275" y="4345800"/>
              <a:ext cx="71650" cy="17100"/>
            </a:xfrm>
            <a:custGeom>
              <a:avLst/>
              <a:gdLst/>
              <a:ahLst/>
              <a:cxnLst/>
              <a:rect l="l" t="t" r="r" b="b"/>
              <a:pathLst>
                <a:path w="2866" h="684" extrusionOk="0">
                  <a:moveTo>
                    <a:pt x="237" y="0"/>
                  </a:moveTo>
                  <a:cubicBezTo>
                    <a:pt x="185" y="0"/>
                    <a:pt x="133" y="2"/>
                    <a:pt x="80" y="7"/>
                  </a:cubicBezTo>
                  <a:cubicBezTo>
                    <a:pt x="1" y="67"/>
                    <a:pt x="1" y="126"/>
                    <a:pt x="60" y="206"/>
                  </a:cubicBezTo>
                  <a:cubicBezTo>
                    <a:pt x="160" y="464"/>
                    <a:pt x="558" y="186"/>
                    <a:pt x="578" y="524"/>
                  </a:cubicBezTo>
                  <a:cubicBezTo>
                    <a:pt x="617" y="584"/>
                    <a:pt x="617" y="624"/>
                    <a:pt x="637" y="683"/>
                  </a:cubicBezTo>
                  <a:lnTo>
                    <a:pt x="2169" y="683"/>
                  </a:lnTo>
                  <a:cubicBezTo>
                    <a:pt x="2217" y="614"/>
                    <a:pt x="2287" y="596"/>
                    <a:pt x="2365" y="596"/>
                  </a:cubicBezTo>
                  <a:cubicBezTo>
                    <a:pt x="2451" y="596"/>
                    <a:pt x="2546" y="619"/>
                    <a:pt x="2631" y="619"/>
                  </a:cubicBezTo>
                  <a:cubicBezTo>
                    <a:pt x="2756" y="619"/>
                    <a:pt x="2857" y="570"/>
                    <a:pt x="2865" y="325"/>
                  </a:cubicBezTo>
                  <a:cubicBezTo>
                    <a:pt x="2610" y="219"/>
                    <a:pt x="2360" y="158"/>
                    <a:pt x="2109" y="158"/>
                  </a:cubicBezTo>
                  <a:cubicBezTo>
                    <a:pt x="1892" y="158"/>
                    <a:pt x="1675" y="204"/>
                    <a:pt x="1453" y="305"/>
                  </a:cubicBezTo>
                  <a:cubicBezTo>
                    <a:pt x="1423" y="345"/>
                    <a:pt x="1398" y="365"/>
                    <a:pt x="1373" y="365"/>
                  </a:cubicBezTo>
                  <a:cubicBezTo>
                    <a:pt x="1349" y="365"/>
                    <a:pt x="1324" y="345"/>
                    <a:pt x="1294" y="305"/>
                  </a:cubicBezTo>
                  <a:cubicBezTo>
                    <a:pt x="977" y="129"/>
                    <a:pt x="629" y="0"/>
                    <a:pt x="23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81" name="Google Shape;7085;p9">
              <a:extLst>
                <a:ext uri="{FF2B5EF4-FFF2-40B4-BE49-F238E27FC236}">
                  <a16:creationId xmlns:a16="http://schemas.microsoft.com/office/drawing/2014/main" id="{C3D9DCF4-378E-429E-A083-4B65C6CCE291}"/>
                </a:ext>
              </a:extLst>
            </p:cNvPr>
            <p:cNvSpPr/>
            <p:nvPr/>
          </p:nvSpPr>
          <p:spPr>
            <a:xfrm>
              <a:off x="4955050" y="4397450"/>
              <a:ext cx="79600" cy="22250"/>
            </a:xfrm>
            <a:custGeom>
              <a:avLst/>
              <a:gdLst/>
              <a:ahLst/>
              <a:cxnLst/>
              <a:rect l="l" t="t" r="r" b="b"/>
              <a:pathLst>
                <a:path w="3184" h="890" extrusionOk="0">
                  <a:moveTo>
                    <a:pt x="408" y="1"/>
                  </a:moveTo>
                  <a:cubicBezTo>
                    <a:pt x="274" y="1"/>
                    <a:pt x="139" y="9"/>
                    <a:pt x="1" y="30"/>
                  </a:cubicBezTo>
                  <a:cubicBezTo>
                    <a:pt x="260" y="328"/>
                    <a:pt x="677" y="129"/>
                    <a:pt x="936" y="308"/>
                  </a:cubicBezTo>
                  <a:cubicBezTo>
                    <a:pt x="1135" y="428"/>
                    <a:pt x="1334" y="646"/>
                    <a:pt x="896" y="726"/>
                  </a:cubicBezTo>
                  <a:lnTo>
                    <a:pt x="836" y="786"/>
                  </a:lnTo>
                  <a:cubicBezTo>
                    <a:pt x="817" y="805"/>
                    <a:pt x="836" y="845"/>
                    <a:pt x="896" y="885"/>
                  </a:cubicBezTo>
                  <a:cubicBezTo>
                    <a:pt x="922" y="888"/>
                    <a:pt x="947" y="890"/>
                    <a:pt x="971" y="890"/>
                  </a:cubicBezTo>
                  <a:cubicBezTo>
                    <a:pt x="1355" y="890"/>
                    <a:pt x="1649" y="544"/>
                    <a:pt x="2023" y="544"/>
                  </a:cubicBezTo>
                  <a:cubicBezTo>
                    <a:pt x="2095" y="544"/>
                    <a:pt x="2170" y="556"/>
                    <a:pt x="2249" y="587"/>
                  </a:cubicBezTo>
                  <a:cubicBezTo>
                    <a:pt x="2301" y="561"/>
                    <a:pt x="2355" y="551"/>
                    <a:pt x="2409" y="551"/>
                  </a:cubicBezTo>
                  <a:cubicBezTo>
                    <a:pt x="2564" y="551"/>
                    <a:pt x="2727" y="627"/>
                    <a:pt x="2873" y="627"/>
                  </a:cubicBezTo>
                  <a:cubicBezTo>
                    <a:pt x="2993" y="627"/>
                    <a:pt x="3101" y="576"/>
                    <a:pt x="3184" y="388"/>
                  </a:cubicBezTo>
                  <a:cubicBezTo>
                    <a:pt x="3120" y="334"/>
                    <a:pt x="3050" y="315"/>
                    <a:pt x="2977" y="315"/>
                  </a:cubicBezTo>
                  <a:cubicBezTo>
                    <a:pt x="2915" y="315"/>
                    <a:pt x="2850" y="330"/>
                    <a:pt x="2786" y="348"/>
                  </a:cubicBezTo>
                  <a:cubicBezTo>
                    <a:pt x="2488" y="328"/>
                    <a:pt x="2209" y="288"/>
                    <a:pt x="1931" y="229"/>
                  </a:cubicBezTo>
                  <a:cubicBezTo>
                    <a:pt x="1424" y="134"/>
                    <a:pt x="929" y="1"/>
                    <a:pt x="40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82" name="Google Shape;7086;p9">
              <a:extLst>
                <a:ext uri="{FF2B5EF4-FFF2-40B4-BE49-F238E27FC236}">
                  <a16:creationId xmlns:a16="http://schemas.microsoft.com/office/drawing/2014/main" id="{F027FBB0-45FE-49C2-986E-0087BF7B487E}"/>
                </a:ext>
              </a:extLst>
            </p:cNvPr>
            <p:cNvSpPr/>
            <p:nvPr/>
          </p:nvSpPr>
          <p:spPr>
            <a:xfrm>
              <a:off x="4797900" y="4223625"/>
              <a:ext cx="26400" cy="62550"/>
            </a:xfrm>
            <a:custGeom>
              <a:avLst/>
              <a:gdLst/>
              <a:ahLst/>
              <a:cxnLst/>
              <a:rect l="l" t="t" r="r" b="b"/>
              <a:pathLst>
                <a:path w="1056" h="2502" extrusionOk="0">
                  <a:moveTo>
                    <a:pt x="1" y="0"/>
                  </a:moveTo>
                  <a:cubicBezTo>
                    <a:pt x="419" y="140"/>
                    <a:pt x="657" y="418"/>
                    <a:pt x="558" y="915"/>
                  </a:cubicBezTo>
                  <a:cubicBezTo>
                    <a:pt x="438" y="1413"/>
                    <a:pt x="339" y="1910"/>
                    <a:pt x="240" y="2427"/>
                  </a:cubicBezTo>
                  <a:cubicBezTo>
                    <a:pt x="289" y="2477"/>
                    <a:pt x="339" y="2502"/>
                    <a:pt x="389" y="2502"/>
                  </a:cubicBezTo>
                  <a:cubicBezTo>
                    <a:pt x="438" y="2502"/>
                    <a:pt x="488" y="2477"/>
                    <a:pt x="538" y="2427"/>
                  </a:cubicBezTo>
                  <a:cubicBezTo>
                    <a:pt x="737" y="1930"/>
                    <a:pt x="995" y="1413"/>
                    <a:pt x="856" y="836"/>
                  </a:cubicBezTo>
                  <a:cubicBezTo>
                    <a:pt x="836" y="796"/>
                    <a:pt x="717" y="716"/>
                    <a:pt x="896" y="697"/>
                  </a:cubicBezTo>
                  <a:cubicBezTo>
                    <a:pt x="1055" y="577"/>
                    <a:pt x="1035" y="378"/>
                    <a:pt x="1055" y="179"/>
                  </a:cubicBezTo>
                  <a:cubicBezTo>
                    <a:pt x="956" y="20"/>
                    <a:pt x="797" y="80"/>
                    <a:pt x="6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83" name="Google Shape;7087;p9">
              <a:extLst>
                <a:ext uri="{FF2B5EF4-FFF2-40B4-BE49-F238E27FC236}">
                  <a16:creationId xmlns:a16="http://schemas.microsoft.com/office/drawing/2014/main" id="{CF48AD72-5BF2-4DCF-98C8-52CC36D96D93}"/>
                </a:ext>
              </a:extLst>
            </p:cNvPr>
            <p:cNvSpPr/>
            <p:nvPr/>
          </p:nvSpPr>
          <p:spPr>
            <a:xfrm>
              <a:off x="4792925" y="4284300"/>
              <a:ext cx="17950" cy="64175"/>
            </a:xfrm>
            <a:custGeom>
              <a:avLst/>
              <a:gdLst/>
              <a:ahLst/>
              <a:cxnLst/>
              <a:rect l="l" t="t" r="r" b="b"/>
              <a:pathLst>
                <a:path w="718" h="2567" extrusionOk="0">
                  <a:moveTo>
                    <a:pt x="419" y="0"/>
                  </a:moveTo>
                  <a:cubicBezTo>
                    <a:pt x="1" y="1273"/>
                    <a:pt x="21" y="1930"/>
                    <a:pt x="538" y="2566"/>
                  </a:cubicBezTo>
                  <a:cubicBezTo>
                    <a:pt x="419" y="1651"/>
                    <a:pt x="618" y="816"/>
                    <a:pt x="7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84" name="Google Shape;7088;p9">
              <a:extLst>
                <a:ext uri="{FF2B5EF4-FFF2-40B4-BE49-F238E27FC236}">
                  <a16:creationId xmlns:a16="http://schemas.microsoft.com/office/drawing/2014/main" id="{4B18DC09-A496-4CEE-AA6F-F1EF57815C32}"/>
                </a:ext>
              </a:extLst>
            </p:cNvPr>
            <p:cNvSpPr/>
            <p:nvPr/>
          </p:nvSpPr>
          <p:spPr>
            <a:xfrm>
              <a:off x="4965000" y="4148175"/>
              <a:ext cx="25400" cy="66525"/>
            </a:xfrm>
            <a:custGeom>
              <a:avLst/>
              <a:gdLst/>
              <a:ahLst/>
              <a:cxnLst/>
              <a:rect l="l" t="t" r="r" b="b"/>
              <a:pathLst>
                <a:path w="1016" h="2661" extrusionOk="0">
                  <a:moveTo>
                    <a:pt x="719" y="1"/>
                  </a:moveTo>
                  <a:cubicBezTo>
                    <a:pt x="635" y="1"/>
                    <a:pt x="556" y="112"/>
                    <a:pt x="498" y="213"/>
                  </a:cubicBezTo>
                  <a:cubicBezTo>
                    <a:pt x="379" y="770"/>
                    <a:pt x="279" y="1347"/>
                    <a:pt x="279" y="1924"/>
                  </a:cubicBezTo>
                  <a:cubicBezTo>
                    <a:pt x="220" y="2223"/>
                    <a:pt x="1" y="2541"/>
                    <a:pt x="478" y="2660"/>
                  </a:cubicBezTo>
                  <a:cubicBezTo>
                    <a:pt x="697" y="2223"/>
                    <a:pt x="637" y="1686"/>
                    <a:pt x="816" y="1248"/>
                  </a:cubicBezTo>
                  <a:cubicBezTo>
                    <a:pt x="836" y="1248"/>
                    <a:pt x="876" y="1228"/>
                    <a:pt x="896" y="1188"/>
                  </a:cubicBezTo>
                  <a:cubicBezTo>
                    <a:pt x="916" y="1148"/>
                    <a:pt x="916" y="1129"/>
                    <a:pt x="836" y="1069"/>
                  </a:cubicBezTo>
                  <a:cubicBezTo>
                    <a:pt x="876" y="969"/>
                    <a:pt x="876" y="850"/>
                    <a:pt x="876" y="751"/>
                  </a:cubicBezTo>
                  <a:cubicBezTo>
                    <a:pt x="976" y="512"/>
                    <a:pt x="1015" y="233"/>
                    <a:pt x="816" y="54"/>
                  </a:cubicBezTo>
                  <a:cubicBezTo>
                    <a:pt x="784" y="16"/>
                    <a:pt x="751" y="1"/>
                    <a:pt x="7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85" name="Google Shape;7089;p9">
              <a:extLst>
                <a:ext uri="{FF2B5EF4-FFF2-40B4-BE49-F238E27FC236}">
                  <a16:creationId xmlns:a16="http://schemas.microsoft.com/office/drawing/2014/main" id="{63AB21D5-2C1F-4D63-A9A2-2EBDA60297B6}"/>
                </a:ext>
              </a:extLst>
            </p:cNvPr>
            <p:cNvSpPr/>
            <p:nvPr/>
          </p:nvSpPr>
          <p:spPr>
            <a:xfrm>
              <a:off x="5423025" y="4174375"/>
              <a:ext cx="81600" cy="19450"/>
            </a:xfrm>
            <a:custGeom>
              <a:avLst/>
              <a:gdLst/>
              <a:ahLst/>
              <a:cxnLst/>
              <a:rect l="l" t="t" r="r" b="b"/>
              <a:pathLst>
                <a:path w="3264" h="778" extrusionOk="0">
                  <a:moveTo>
                    <a:pt x="3025" y="1"/>
                  </a:moveTo>
                  <a:cubicBezTo>
                    <a:pt x="2726" y="1"/>
                    <a:pt x="2468" y="21"/>
                    <a:pt x="2169" y="21"/>
                  </a:cubicBezTo>
                  <a:cubicBezTo>
                    <a:pt x="1982" y="90"/>
                    <a:pt x="1794" y="106"/>
                    <a:pt x="1607" y="106"/>
                  </a:cubicBezTo>
                  <a:cubicBezTo>
                    <a:pt x="1446" y="106"/>
                    <a:pt x="1286" y="94"/>
                    <a:pt x="1126" y="94"/>
                  </a:cubicBezTo>
                  <a:cubicBezTo>
                    <a:pt x="942" y="94"/>
                    <a:pt x="758" y="111"/>
                    <a:pt x="578" y="180"/>
                  </a:cubicBezTo>
                  <a:cubicBezTo>
                    <a:pt x="399" y="200"/>
                    <a:pt x="260" y="200"/>
                    <a:pt x="81" y="220"/>
                  </a:cubicBezTo>
                  <a:lnTo>
                    <a:pt x="21" y="279"/>
                  </a:lnTo>
                  <a:cubicBezTo>
                    <a:pt x="1" y="299"/>
                    <a:pt x="21" y="339"/>
                    <a:pt x="81" y="379"/>
                  </a:cubicBezTo>
                  <a:lnTo>
                    <a:pt x="260" y="558"/>
                  </a:lnTo>
                  <a:cubicBezTo>
                    <a:pt x="399" y="677"/>
                    <a:pt x="598" y="757"/>
                    <a:pt x="777" y="777"/>
                  </a:cubicBezTo>
                  <a:cubicBezTo>
                    <a:pt x="817" y="777"/>
                    <a:pt x="856" y="777"/>
                    <a:pt x="895" y="777"/>
                  </a:cubicBezTo>
                  <a:cubicBezTo>
                    <a:pt x="1168" y="777"/>
                    <a:pt x="1421" y="762"/>
                    <a:pt x="1612" y="518"/>
                  </a:cubicBezTo>
                  <a:cubicBezTo>
                    <a:pt x="1804" y="388"/>
                    <a:pt x="2013" y="358"/>
                    <a:pt x="2229" y="358"/>
                  </a:cubicBezTo>
                  <a:cubicBezTo>
                    <a:pt x="2412" y="358"/>
                    <a:pt x="2598" y="379"/>
                    <a:pt x="2783" y="379"/>
                  </a:cubicBezTo>
                  <a:cubicBezTo>
                    <a:pt x="2947" y="379"/>
                    <a:pt x="3108" y="363"/>
                    <a:pt x="3263" y="299"/>
                  </a:cubicBezTo>
                  <a:cubicBezTo>
                    <a:pt x="3164" y="180"/>
                    <a:pt x="3104" y="100"/>
                    <a:pt x="302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86" name="Google Shape;7090;p9">
              <a:extLst>
                <a:ext uri="{FF2B5EF4-FFF2-40B4-BE49-F238E27FC236}">
                  <a16:creationId xmlns:a16="http://schemas.microsoft.com/office/drawing/2014/main" id="{32DCE4B8-D19C-444C-BE09-D7FDA53C588F}"/>
                </a:ext>
              </a:extLst>
            </p:cNvPr>
            <p:cNvSpPr/>
            <p:nvPr/>
          </p:nvSpPr>
          <p:spPr>
            <a:xfrm>
              <a:off x="4863050" y="4082375"/>
              <a:ext cx="80100" cy="12675"/>
            </a:xfrm>
            <a:custGeom>
              <a:avLst/>
              <a:gdLst/>
              <a:ahLst/>
              <a:cxnLst/>
              <a:rect l="l" t="t" r="r" b="b"/>
              <a:pathLst>
                <a:path w="3204" h="507" extrusionOk="0">
                  <a:moveTo>
                    <a:pt x="717" y="1"/>
                  </a:moveTo>
                  <a:cubicBezTo>
                    <a:pt x="639" y="79"/>
                    <a:pt x="543" y="92"/>
                    <a:pt x="443" y="92"/>
                  </a:cubicBezTo>
                  <a:cubicBezTo>
                    <a:pt x="387" y="92"/>
                    <a:pt x="330" y="88"/>
                    <a:pt x="275" y="88"/>
                  </a:cubicBezTo>
                  <a:cubicBezTo>
                    <a:pt x="175" y="88"/>
                    <a:pt x="79" y="102"/>
                    <a:pt x="1" y="180"/>
                  </a:cubicBezTo>
                  <a:cubicBezTo>
                    <a:pt x="80" y="259"/>
                    <a:pt x="120" y="299"/>
                    <a:pt x="200" y="339"/>
                  </a:cubicBezTo>
                  <a:cubicBezTo>
                    <a:pt x="304" y="329"/>
                    <a:pt x="408" y="325"/>
                    <a:pt x="512" y="325"/>
                  </a:cubicBezTo>
                  <a:cubicBezTo>
                    <a:pt x="1199" y="325"/>
                    <a:pt x="1879" y="506"/>
                    <a:pt x="2579" y="506"/>
                  </a:cubicBezTo>
                  <a:cubicBezTo>
                    <a:pt x="2661" y="506"/>
                    <a:pt x="2743" y="504"/>
                    <a:pt x="2826" y="498"/>
                  </a:cubicBezTo>
                  <a:cubicBezTo>
                    <a:pt x="2925" y="379"/>
                    <a:pt x="3204" y="498"/>
                    <a:pt x="3204" y="220"/>
                  </a:cubicBezTo>
                  <a:cubicBezTo>
                    <a:pt x="3097" y="106"/>
                    <a:pt x="2967" y="79"/>
                    <a:pt x="2830" y="79"/>
                  </a:cubicBezTo>
                  <a:cubicBezTo>
                    <a:pt x="2703" y="79"/>
                    <a:pt x="2570" y="102"/>
                    <a:pt x="2443" y="102"/>
                  </a:cubicBezTo>
                  <a:cubicBezTo>
                    <a:pt x="2323" y="102"/>
                    <a:pt x="2208" y="81"/>
                    <a:pt x="21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87" name="Google Shape;7091;p9">
              <a:extLst>
                <a:ext uri="{FF2B5EF4-FFF2-40B4-BE49-F238E27FC236}">
                  <a16:creationId xmlns:a16="http://schemas.microsoft.com/office/drawing/2014/main" id="{8ADCBAEA-5192-4019-9F19-49451B609106}"/>
                </a:ext>
              </a:extLst>
            </p:cNvPr>
            <p:cNvSpPr/>
            <p:nvPr/>
          </p:nvSpPr>
          <p:spPr>
            <a:xfrm>
              <a:off x="5372300" y="4446550"/>
              <a:ext cx="79600" cy="30225"/>
            </a:xfrm>
            <a:custGeom>
              <a:avLst/>
              <a:gdLst/>
              <a:ahLst/>
              <a:cxnLst/>
              <a:rect l="l" t="t" r="r" b="b"/>
              <a:pathLst>
                <a:path w="3184" h="1209" extrusionOk="0">
                  <a:moveTo>
                    <a:pt x="2739" y="0"/>
                  </a:moveTo>
                  <a:cubicBezTo>
                    <a:pt x="2622" y="0"/>
                    <a:pt x="2507" y="25"/>
                    <a:pt x="2388" y="75"/>
                  </a:cubicBezTo>
                  <a:cubicBezTo>
                    <a:pt x="2328" y="95"/>
                    <a:pt x="2308" y="135"/>
                    <a:pt x="2289" y="154"/>
                  </a:cubicBezTo>
                  <a:cubicBezTo>
                    <a:pt x="1791" y="493"/>
                    <a:pt x="1194" y="532"/>
                    <a:pt x="618" y="672"/>
                  </a:cubicBezTo>
                  <a:cubicBezTo>
                    <a:pt x="359" y="751"/>
                    <a:pt x="120" y="751"/>
                    <a:pt x="1" y="1030"/>
                  </a:cubicBezTo>
                  <a:cubicBezTo>
                    <a:pt x="61" y="1149"/>
                    <a:pt x="200" y="1209"/>
                    <a:pt x="339" y="1209"/>
                  </a:cubicBezTo>
                  <a:cubicBezTo>
                    <a:pt x="574" y="1209"/>
                    <a:pt x="793" y="1127"/>
                    <a:pt x="1040" y="1127"/>
                  </a:cubicBezTo>
                  <a:cubicBezTo>
                    <a:pt x="1065" y="1127"/>
                    <a:pt x="1090" y="1127"/>
                    <a:pt x="1115" y="1129"/>
                  </a:cubicBezTo>
                  <a:cubicBezTo>
                    <a:pt x="1194" y="1129"/>
                    <a:pt x="1254" y="1109"/>
                    <a:pt x="1334" y="1050"/>
                  </a:cubicBezTo>
                  <a:cubicBezTo>
                    <a:pt x="1911" y="771"/>
                    <a:pt x="2587" y="831"/>
                    <a:pt x="3144" y="532"/>
                  </a:cubicBezTo>
                  <a:cubicBezTo>
                    <a:pt x="3184" y="413"/>
                    <a:pt x="3184" y="314"/>
                    <a:pt x="3184" y="174"/>
                  </a:cubicBezTo>
                  <a:cubicBezTo>
                    <a:pt x="3144" y="135"/>
                    <a:pt x="3124" y="115"/>
                    <a:pt x="3104" y="75"/>
                  </a:cubicBezTo>
                  <a:cubicBezTo>
                    <a:pt x="2975" y="25"/>
                    <a:pt x="2856" y="0"/>
                    <a:pt x="27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88" name="Google Shape;7092;p9">
              <a:extLst>
                <a:ext uri="{FF2B5EF4-FFF2-40B4-BE49-F238E27FC236}">
                  <a16:creationId xmlns:a16="http://schemas.microsoft.com/office/drawing/2014/main" id="{4EEF824D-EBFD-4BBD-9F78-295239489525}"/>
                </a:ext>
              </a:extLst>
            </p:cNvPr>
            <p:cNvSpPr/>
            <p:nvPr/>
          </p:nvSpPr>
          <p:spPr>
            <a:xfrm>
              <a:off x="4756125" y="4117200"/>
              <a:ext cx="77125" cy="18725"/>
            </a:xfrm>
            <a:custGeom>
              <a:avLst/>
              <a:gdLst/>
              <a:ahLst/>
              <a:cxnLst/>
              <a:rect l="l" t="t" r="r" b="b"/>
              <a:pathLst>
                <a:path w="3085" h="749" extrusionOk="0">
                  <a:moveTo>
                    <a:pt x="419" y="0"/>
                  </a:moveTo>
                  <a:cubicBezTo>
                    <a:pt x="319" y="0"/>
                    <a:pt x="200" y="20"/>
                    <a:pt x="100" y="20"/>
                  </a:cubicBezTo>
                  <a:cubicBezTo>
                    <a:pt x="1" y="120"/>
                    <a:pt x="1" y="259"/>
                    <a:pt x="100" y="358"/>
                  </a:cubicBezTo>
                  <a:cubicBezTo>
                    <a:pt x="179" y="353"/>
                    <a:pt x="257" y="350"/>
                    <a:pt x="336" y="350"/>
                  </a:cubicBezTo>
                  <a:cubicBezTo>
                    <a:pt x="799" y="350"/>
                    <a:pt x="1270" y="447"/>
                    <a:pt x="1712" y="617"/>
                  </a:cubicBezTo>
                  <a:cubicBezTo>
                    <a:pt x="1917" y="709"/>
                    <a:pt x="2128" y="749"/>
                    <a:pt x="2361" y="749"/>
                  </a:cubicBezTo>
                  <a:cubicBezTo>
                    <a:pt x="2578" y="749"/>
                    <a:pt x="2815" y="714"/>
                    <a:pt x="3084" y="657"/>
                  </a:cubicBezTo>
                  <a:cubicBezTo>
                    <a:pt x="2428" y="418"/>
                    <a:pt x="1811" y="378"/>
                    <a:pt x="1314" y="20"/>
                  </a:cubicBezTo>
                  <a:lnTo>
                    <a:pt x="976" y="20"/>
                  </a:lnTo>
                  <a:cubicBezTo>
                    <a:pt x="909" y="63"/>
                    <a:pt x="848" y="77"/>
                    <a:pt x="790" y="77"/>
                  </a:cubicBezTo>
                  <a:cubicBezTo>
                    <a:pt x="658" y="77"/>
                    <a:pt x="543" y="0"/>
                    <a:pt x="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89" name="Google Shape;7093;p9">
              <a:extLst>
                <a:ext uri="{FF2B5EF4-FFF2-40B4-BE49-F238E27FC236}">
                  <a16:creationId xmlns:a16="http://schemas.microsoft.com/office/drawing/2014/main" id="{B131457D-6F00-4A1C-87BE-F1D7C63414A8}"/>
                </a:ext>
              </a:extLst>
            </p:cNvPr>
            <p:cNvSpPr/>
            <p:nvPr/>
          </p:nvSpPr>
          <p:spPr>
            <a:xfrm>
              <a:off x="4977450" y="4127550"/>
              <a:ext cx="40800" cy="40550"/>
            </a:xfrm>
            <a:custGeom>
              <a:avLst/>
              <a:gdLst/>
              <a:ahLst/>
              <a:cxnLst/>
              <a:rect l="l" t="t" r="r" b="b"/>
              <a:pathLst>
                <a:path w="1632" h="1622" extrusionOk="0">
                  <a:moveTo>
                    <a:pt x="436" y="1"/>
                  </a:moveTo>
                  <a:cubicBezTo>
                    <a:pt x="319" y="1"/>
                    <a:pt x="237" y="76"/>
                    <a:pt x="219" y="183"/>
                  </a:cubicBezTo>
                  <a:cubicBezTo>
                    <a:pt x="139" y="481"/>
                    <a:pt x="80" y="760"/>
                    <a:pt x="0" y="1019"/>
                  </a:cubicBezTo>
                  <a:cubicBezTo>
                    <a:pt x="68" y="999"/>
                    <a:pt x="159" y="956"/>
                    <a:pt x="224" y="956"/>
                  </a:cubicBezTo>
                  <a:cubicBezTo>
                    <a:pt x="292" y="956"/>
                    <a:pt x="330" y="1004"/>
                    <a:pt x="279" y="1178"/>
                  </a:cubicBezTo>
                  <a:cubicBezTo>
                    <a:pt x="239" y="1337"/>
                    <a:pt x="318" y="1456"/>
                    <a:pt x="378" y="1576"/>
                  </a:cubicBezTo>
                  <a:cubicBezTo>
                    <a:pt x="450" y="1608"/>
                    <a:pt x="518" y="1622"/>
                    <a:pt x="585" y="1622"/>
                  </a:cubicBezTo>
                  <a:cubicBezTo>
                    <a:pt x="887" y="1622"/>
                    <a:pt x="1145" y="1344"/>
                    <a:pt x="1457" y="1344"/>
                  </a:cubicBezTo>
                  <a:cubicBezTo>
                    <a:pt x="1494" y="1344"/>
                    <a:pt x="1533" y="1348"/>
                    <a:pt x="1572" y="1357"/>
                  </a:cubicBezTo>
                  <a:cubicBezTo>
                    <a:pt x="1572" y="1357"/>
                    <a:pt x="1592" y="1357"/>
                    <a:pt x="1611" y="1297"/>
                  </a:cubicBezTo>
                  <a:cubicBezTo>
                    <a:pt x="1631" y="1257"/>
                    <a:pt x="1611" y="1237"/>
                    <a:pt x="1572" y="1178"/>
                  </a:cubicBezTo>
                  <a:lnTo>
                    <a:pt x="1393" y="1178"/>
                  </a:lnTo>
                  <a:cubicBezTo>
                    <a:pt x="1284" y="1180"/>
                    <a:pt x="1191" y="1183"/>
                    <a:pt x="1111" y="1183"/>
                  </a:cubicBezTo>
                  <a:cubicBezTo>
                    <a:pt x="618" y="1183"/>
                    <a:pt x="625" y="1092"/>
                    <a:pt x="676" y="442"/>
                  </a:cubicBezTo>
                  <a:cubicBezTo>
                    <a:pt x="696" y="382"/>
                    <a:pt x="676" y="302"/>
                    <a:pt x="676" y="263"/>
                  </a:cubicBezTo>
                  <a:cubicBezTo>
                    <a:pt x="637" y="123"/>
                    <a:pt x="597" y="24"/>
                    <a:pt x="478" y="4"/>
                  </a:cubicBezTo>
                  <a:cubicBezTo>
                    <a:pt x="463" y="2"/>
                    <a:pt x="449" y="1"/>
                    <a:pt x="43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90" name="Google Shape;7094;p9">
              <a:extLst>
                <a:ext uri="{FF2B5EF4-FFF2-40B4-BE49-F238E27FC236}">
                  <a16:creationId xmlns:a16="http://schemas.microsoft.com/office/drawing/2014/main" id="{60E39175-A5AA-45B4-BCA7-81A0E564581A}"/>
                </a:ext>
              </a:extLst>
            </p:cNvPr>
            <p:cNvSpPr/>
            <p:nvPr/>
          </p:nvSpPr>
          <p:spPr>
            <a:xfrm>
              <a:off x="5129625" y="4094075"/>
              <a:ext cx="72625" cy="20150"/>
            </a:xfrm>
            <a:custGeom>
              <a:avLst/>
              <a:gdLst/>
              <a:ahLst/>
              <a:cxnLst/>
              <a:rect l="l" t="t" r="r" b="b"/>
              <a:pathLst>
                <a:path w="2905" h="806" extrusionOk="0">
                  <a:moveTo>
                    <a:pt x="731" y="0"/>
                  </a:moveTo>
                  <a:cubicBezTo>
                    <a:pt x="522" y="0"/>
                    <a:pt x="319" y="30"/>
                    <a:pt x="120" y="130"/>
                  </a:cubicBezTo>
                  <a:cubicBezTo>
                    <a:pt x="60" y="169"/>
                    <a:pt x="0" y="249"/>
                    <a:pt x="0" y="348"/>
                  </a:cubicBezTo>
                  <a:cubicBezTo>
                    <a:pt x="25" y="488"/>
                    <a:pt x="107" y="512"/>
                    <a:pt x="200" y="512"/>
                  </a:cubicBezTo>
                  <a:cubicBezTo>
                    <a:pt x="249" y="512"/>
                    <a:pt x="301" y="506"/>
                    <a:pt x="349" y="506"/>
                  </a:cubicBezTo>
                  <a:cubicBezTo>
                    <a:pt x="428" y="506"/>
                    <a:pt x="496" y="525"/>
                    <a:pt x="517" y="627"/>
                  </a:cubicBezTo>
                  <a:cubicBezTo>
                    <a:pt x="959" y="770"/>
                    <a:pt x="1394" y="777"/>
                    <a:pt x="1825" y="777"/>
                  </a:cubicBezTo>
                  <a:cubicBezTo>
                    <a:pt x="1873" y="777"/>
                    <a:pt x="1921" y="777"/>
                    <a:pt x="1969" y="777"/>
                  </a:cubicBezTo>
                  <a:cubicBezTo>
                    <a:pt x="2208" y="777"/>
                    <a:pt x="2447" y="779"/>
                    <a:pt x="2686" y="806"/>
                  </a:cubicBezTo>
                  <a:cubicBezTo>
                    <a:pt x="2765" y="746"/>
                    <a:pt x="2845" y="687"/>
                    <a:pt x="2905" y="627"/>
                  </a:cubicBezTo>
                  <a:cubicBezTo>
                    <a:pt x="2785" y="408"/>
                    <a:pt x="2547" y="348"/>
                    <a:pt x="2308" y="249"/>
                  </a:cubicBezTo>
                  <a:cubicBezTo>
                    <a:pt x="2009" y="189"/>
                    <a:pt x="1671" y="149"/>
                    <a:pt x="1373" y="50"/>
                  </a:cubicBezTo>
                  <a:cubicBezTo>
                    <a:pt x="1154" y="30"/>
                    <a:pt x="940" y="0"/>
                    <a:pt x="73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91" name="Google Shape;7095;p9">
              <a:extLst>
                <a:ext uri="{FF2B5EF4-FFF2-40B4-BE49-F238E27FC236}">
                  <a16:creationId xmlns:a16="http://schemas.microsoft.com/office/drawing/2014/main" id="{13A19A45-CFB2-4205-96AA-3BC40D378DCE}"/>
                </a:ext>
              </a:extLst>
            </p:cNvPr>
            <p:cNvSpPr/>
            <p:nvPr/>
          </p:nvSpPr>
          <p:spPr>
            <a:xfrm>
              <a:off x="4750675" y="4149025"/>
              <a:ext cx="57200" cy="25875"/>
            </a:xfrm>
            <a:custGeom>
              <a:avLst/>
              <a:gdLst/>
              <a:ahLst/>
              <a:cxnLst/>
              <a:rect l="l" t="t" r="r" b="b"/>
              <a:pathLst>
                <a:path w="2288" h="1035" extrusionOk="0">
                  <a:moveTo>
                    <a:pt x="119" y="0"/>
                  </a:moveTo>
                  <a:cubicBezTo>
                    <a:pt x="40" y="80"/>
                    <a:pt x="0" y="199"/>
                    <a:pt x="20" y="339"/>
                  </a:cubicBezTo>
                  <a:cubicBezTo>
                    <a:pt x="40" y="418"/>
                    <a:pt x="60" y="478"/>
                    <a:pt x="119" y="538"/>
                  </a:cubicBezTo>
                  <a:cubicBezTo>
                    <a:pt x="344" y="867"/>
                    <a:pt x="625" y="1027"/>
                    <a:pt x="962" y="1027"/>
                  </a:cubicBezTo>
                  <a:cubicBezTo>
                    <a:pt x="1073" y="1027"/>
                    <a:pt x="1190" y="1010"/>
                    <a:pt x="1313" y="975"/>
                  </a:cubicBezTo>
                  <a:cubicBezTo>
                    <a:pt x="1379" y="951"/>
                    <a:pt x="1441" y="942"/>
                    <a:pt x="1501" y="942"/>
                  </a:cubicBezTo>
                  <a:cubicBezTo>
                    <a:pt x="1640" y="942"/>
                    <a:pt x="1765" y="993"/>
                    <a:pt x="1890" y="1035"/>
                  </a:cubicBezTo>
                  <a:cubicBezTo>
                    <a:pt x="1950" y="876"/>
                    <a:pt x="2208" y="935"/>
                    <a:pt x="2288" y="717"/>
                  </a:cubicBezTo>
                  <a:cubicBezTo>
                    <a:pt x="1994" y="651"/>
                    <a:pt x="1727" y="492"/>
                    <a:pt x="1465" y="492"/>
                  </a:cubicBezTo>
                  <a:cubicBezTo>
                    <a:pt x="1407" y="492"/>
                    <a:pt x="1350" y="500"/>
                    <a:pt x="1293" y="518"/>
                  </a:cubicBezTo>
                  <a:cubicBezTo>
                    <a:pt x="1167" y="561"/>
                    <a:pt x="1054" y="581"/>
                    <a:pt x="950" y="581"/>
                  </a:cubicBezTo>
                  <a:cubicBezTo>
                    <a:pt x="579" y="581"/>
                    <a:pt x="337" y="327"/>
                    <a:pt x="1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92" name="Google Shape;7096;p9">
              <a:extLst>
                <a:ext uri="{FF2B5EF4-FFF2-40B4-BE49-F238E27FC236}">
                  <a16:creationId xmlns:a16="http://schemas.microsoft.com/office/drawing/2014/main" id="{948B8383-1C10-4F26-84E8-9AF90EDB15B1}"/>
                </a:ext>
              </a:extLst>
            </p:cNvPr>
            <p:cNvSpPr/>
            <p:nvPr/>
          </p:nvSpPr>
          <p:spPr>
            <a:xfrm>
              <a:off x="4923225" y="4231550"/>
              <a:ext cx="54250" cy="18950"/>
            </a:xfrm>
            <a:custGeom>
              <a:avLst/>
              <a:gdLst/>
              <a:ahLst/>
              <a:cxnLst/>
              <a:rect l="l" t="t" r="r" b="b"/>
              <a:pathLst>
                <a:path w="2170" h="758" extrusionOk="0">
                  <a:moveTo>
                    <a:pt x="651" y="0"/>
                  </a:moveTo>
                  <a:cubicBezTo>
                    <a:pt x="633" y="0"/>
                    <a:pt x="616" y="1"/>
                    <a:pt x="598" y="2"/>
                  </a:cubicBezTo>
                  <a:cubicBezTo>
                    <a:pt x="498" y="280"/>
                    <a:pt x="259" y="320"/>
                    <a:pt x="1" y="380"/>
                  </a:cubicBezTo>
                  <a:cubicBezTo>
                    <a:pt x="558" y="579"/>
                    <a:pt x="1115" y="718"/>
                    <a:pt x="1672" y="758"/>
                  </a:cubicBezTo>
                  <a:cubicBezTo>
                    <a:pt x="1911" y="758"/>
                    <a:pt x="2169" y="718"/>
                    <a:pt x="2109" y="380"/>
                  </a:cubicBezTo>
                  <a:cubicBezTo>
                    <a:pt x="1990" y="181"/>
                    <a:pt x="1771" y="320"/>
                    <a:pt x="1612" y="201"/>
                  </a:cubicBezTo>
                  <a:cubicBezTo>
                    <a:pt x="1290" y="182"/>
                    <a:pt x="1004" y="0"/>
                    <a:pt x="65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93" name="Google Shape;7097;p9">
              <a:extLst>
                <a:ext uri="{FF2B5EF4-FFF2-40B4-BE49-F238E27FC236}">
                  <a16:creationId xmlns:a16="http://schemas.microsoft.com/office/drawing/2014/main" id="{CA0997A6-A2A3-47D6-971F-0848A4A242FC}"/>
                </a:ext>
              </a:extLst>
            </p:cNvPr>
            <p:cNvSpPr/>
            <p:nvPr/>
          </p:nvSpPr>
          <p:spPr>
            <a:xfrm>
              <a:off x="5117675" y="4189800"/>
              <a:ext cx="86575" cy="14950"/>
            </a:xfrm>
            <a:custGeom>
              <a:avLst/>
              <a:gdLst/>
              <a:ahLst/>
              <a:cxnLst/>
              <a:rect l="l" t="t" r="r" b="b"/>
              <a:pathLst>
                <a:path w="3463" h="598" extrusionOk="0">
                  <a:moveTo>
                    <a:pt x="3462" y="1"/>
                  </a:moveTo>
                  <a:lnTo>
                    <a:pt x="3462" y="1"/>
                  </a:lnTo>
                  <a:cubicBezTo>
                    <a:pt x="2328" y="359"/>
                    <a:pt x="1294" y="219"/>
                    <a:pt x="299" y="279"/>
                  </a:cubicBezTo>
                  <a:cubicBezTo>
                    <a:pt x="200" y="279"/>
                    <a:pt x="100" y="379"/>
                    <a:pt x="1" y="438"/>
                  </a:cubicBezTo>
                  <a:cubicBezTo>
                    <a:pt x="131" y="521"/>
                    <a:pt x="272" y="541"/>
                    <a:pt x="414" y="541"/>
                  </a:cubicBezTo>
                  <a:cubicBezTo>
                    <a:pt x="557" y="541"/>
                    <a:pt x="703" y="520"/>
                    <a:pt x="843" y="520"/>
                  </a:cubicBezTo>
                  <a:cubicBezTo>
                    <a:pt x="966" y="520"/>
                    <a:pt x="1085" y="537"/>
                    <a:pt x="1194" y="597"/>
                  </a:cubicBezTo>
                  <a:cubicBezTo>
                    <a:pt x="2945" y="458"/>
                    <a:pt x="2945" y="458"/>
                    <a:pt x="346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94" name="Google Shape;7098;p9">
              <a:extLst>
                <a:ext uri="{FF2B5EF4-FFF2-40B4-BE49-F238E27FC236}">
                  <a16:creationId xmlns:a16="http://schemas.microsoft.com/office/drawing/2014/main" id="{83347F5F-E267-4ED7-A1EE-7379B46B133C}"/>
                </a:ext>
              </a:extLst>
            </p:cNvPr>
            <p:cNvSpPr/>
            <p:nvPr/>
          </p:nvSpPr>
          <p:spPr>
            <a:xfrm>
              <a:off x="4852625" y="4427150"/>
              <a:ext cx="48750" cy="18475"/>
            </a:xfrm>
            <a:custGeom>
              <a:avLst/>
              <a:gdLst/>
              <a:ahLst/>
              <a:cxnLst/>
              <a:rect l="l" t="t" r="r" b="b"/>
              <a:pathLst>
                <a:path w="1950" h="739" extrusionOk="0">
                  <a:moveTo>
                    <a:pt x="987" y="0"/>
                  </a:moveTo>
                  <a:cubicBezTo>
                    <a:pt x="756" y="0"/>
                    <a:pt x="527" y="25"/>
                    <a:pt x="298" y="55"/>
                  </a:cubicBezTo>
                  <a:cubicBezTo>
                    <a:pt x="119" y="135"/>
                    <a:pt x="0" y="234"/>
                    <a:pt x="119" y="433"/>
                  </a:cubicBezTo>
                  <a:cubicBezTo>
                    <a:pt x="668" y="451"/>
                    <a:pt x="1149" y="739"/>
                    <a:pt x="1702" y="739"/>
                  </a:cubicBezTo>
                  <a:cubicBezTo>
                    <a:pt x="1751" y="739"/>
                    <a:pt x="1800" y="736"/>
                    <a:pt x="1850" y="731"/>
                  </a:cubicBezTo>
                  <a:cubicBezTo>
                    <a:pt x="1950" y="493"/>
                    <a:pt x="1850" y="294"/>
                    <a:pt x="1691" y="95"/>
                  </a:cubicBezTo>
                  <a:cubicBezTo>
                    <a:pt x="1452" y="25"/>
                    <a:pt x="1218" y="0"/>
                    <a:pt x="98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95" name="Google Shape;7099;p9">
              <a:extLst>
                <a:ext uri="{FF2B5EF4-FFF2-40B4-BE49-F238E27FC236}">
                  <a16:creationId xmlns:a16="http://schemas.microsoft.com/office/drawing/2014/main" id="{AC21056B-8CF9-4E40-B8C3-EA616BCAD055}"/>
                </a:ext>
              </a:extLst>
            </p:cNvPr>
            <p:cNvSpPr/>
            <p:nvPr/>
          </p:nvSpPr>
          <p:spPr>
            <a:xfrm>
              <a:off x="4637775" y="4396325"/>
              <a:ext cx="68650" cy="15325"/>
            </a:xfrm>
            <a:custGeom>
              <a:avLst/>
              <a:gdLst/>
              <a:ahLst/>
              <a:cxnLst/>
              <a:rect l="l" t="t" r="r" b="b"/>
              <a:pathLst>
                <a:path w="2746" h="613" extrusionOk="0">
                  <a:moveTo>
                    <a:pt x="371" y="0"/>
                  </a:moveTo>
                  <a:cubicBezTo>
                    <a:pt x="279" y="0"/>
                    <a:pt x="189" y="25"/>
                    <a:pt x="100" y="75"/>
                  </a:cubicBezTo>
                  <a:cubicBezTo>
                    <a:pt x="0" y="274"/>
                    <a:pt x="179" y="333"/>
                    <a:pt x="279" y="413"/>
                  </a:cubicBezTo>
                  <a:cubicBezTo>
                    <a:pt x="573" y="451"/>
                    <a:pt x="866" y="613"/>
                    <a:pt x="1165" y="613"/>
                  </a:cubicBezTo>
                  <a:cubicBezTo>
                    <a:pt x="1332" y="613"/>
                    <a:pt x="1501" y="562"/>
                    <a:pt x="1671" y="413"/>
                  </a:cubicBezTo>
                  <a:cubicBezTo>
                    <a:pt x="1771" y="413"/>
                    <a:pt x="1890" y="453"/>
                    <a:pt x="1990" y="453"/>
                  </a:cubicBezTo>
                  <a:cubicBezTo>
                    <a:pt x="2104" y="262"/>
                    <a:pt x="2276" y="242"/>
                    <a:pt x="2452" y="242"/>
                  </a:cubicBezTo>
                  <a:cubicBezTo>
                    <a:pt x="2499" y="242"/>
                    <a:pt x="2546" y="243"/>
                    <a:pt x="2592" y="243"/>
                  </a:cubicBezTo>
                  <a:cubicBezTo>
                    <a:pt x="2644" y="243"/>
                    <a:pt x="2696" y="241"/>
                    <a:pt x="2746" y="234"/>
                  </a:cubicBezTo>
                  <a:cubicBezTo>
                    <a:pt x="2459" y="109"/>
                    <a:pt x="2176" y="50"/>
                    <a:pt x="1901" y="50"/>
                  </a:cubicBezTo>
                  <a:cubicBezTo>
                    <a:pt x="1603" y="50"/>
                    <a:pt x="1314" y="119"/>
                    <a:pt x="1035" y="254"/>
                  </a:cubicBezTo>
                  <a:cubicBezTo>
                    <a:pt x="955" y="194"/>
                    <a:pt x="876" y="154"/>
                    <a:pt x="836" y="75"/>
                  </a:cubicBezTo>
                  <a:lnTo>
                    <a:pt x="657" y="75"/>
                  </a:lnTo>
                  <a:cubicBezTo>
                    <a:pt x="557" y="25"/>
                    <a:pt x="463" y="0"/>
                    <a:pt x="3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96" name="Google Shape;7100;p9">
              <a:extLst>
                <a:ext uri="{FF2B5EF4-FFF2-40B4-BE49-F238E27FC236}">
                  <a16:creationId xmlns:a16="http://schemas.microsoft.com/office/drawing/2014/main" id="{AE6E97F2-5521-40B5-84C7-4FC8D6FDBA79}"/>
                </a:ext>
              </a:extLst>
            </p:cNvPr>
            <p:cNvSpPr/>
            <p:nvPr/>
          </p:nvSpPr>
          <p:spPr>
            <a:xfrm>
              <a:off x="4598025" y="4392850"/>
              <a:ext cx="46225" cy="17475"/>
            </a:xfrm>
            <a:custGeom>
              <a:avLst/>
              <a:gdLst/>
              <a:ahLst/>
              <a:cxnLst/>
              <a:rect l="l" t="t" r="r" b="b"/>
              <a:pathLst>
                <a:path w="1849" h="699" extrusionOk="0">
                  <a:moveTo>
                    <a:pt x="1206" y="0"/>
                  </a:moveTo>
                  <a:cubicBezTo>
                    <a:pt x="968" y="0"/>
                    <a:pt x="728" y="244"/>
                    <a:pt x="477" y="244"/>
                  </a:cubicBezTo>
                  <a:cubicBezTo>
                    <a:pt x="360" y="244"/>
                    <a:pt x="241" y="190"/>
                    <a:pt x="118" y="35"/>
                  </a:cubicBezTo>
                  <a:cubicBezTo>
                    <a:pt x="117" y="33"/>
                    <a:pt x="115" y="32"/>
                    <a:pt x="113" y="32"/>
                  </a:cubicBezTo>
                  <a:cubicBezTo>
                    <a:pt x="84" y="32"/>
                    <a:pt x="0" y="142"/>
                    <a:pt x="19" y="234"/>
                  </a:cubicBezTo>
                  <a:cubicBezTo>
                    <a:pt x="98" y="393"/>
                    <a:pt x="178" y="492"/>
                    <a:pt x="337" y="532"/>
                  </a:cubicBezTo>
                  <a:cubicBezTo>
                    <a:pt x="629" y="625"/>
                    <a:pt x="928" y="698"/>
                    <a:pt x="1225" y="698"/>
                  </a:cubicBezTo>
                  <a:cubicBezTo>
                    <a:pt x="1435" y="698"/>
                    <a:pt x="1644" y="662"/>
                    <a:pt x="1849" y="572"/>
                  </a:cubicBezTo>
                  <a:cubicBezTo>
                    <a:pt x="1789" y="472"/>
                    <a:pt x="1730" y="333"/>
                    <a:pt x="1670" y="214"/>
                  </a:cubicBezTo>
                  <a:cubicBezTo>
                    <a:pt x="1571" y="174"/>
                    <a:pt x="1451" y="114"/>
                    <a:pt x="1352" y="35"/>
                  </a:cubicBezTo>
                  <a:cubicBezTo>
                    <a:pt x="1303" y="10"/>
                    <a:pt x="1255" y="0"/>
                    <a:pt x="12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97" name="Google Shape;7101;p9">
              <a:extLst>
                <a:ext uri="{FF2B5EF4-FFF2-40B4-BE49-F238E27FC236}">
                  <a16:creationId xmlns:a16="http://schemas.microsoft.com/office/drawing/2014/main" id="{77D7DF10-30EF-4C71-8B19-DC8A2CF4558B}"/>
                </a:ext>
              </a:extLst>
            </p:cNvPr>
            <p:cNvSpPr/>
            <p:nvPr/>
          </p:nvSpPr>
          <p:spPr>
            <a:xfrm>
              <a:off x="5310850" y="4472775"/>
              <a:ext cx="79875" cy="19625"/>
            </a:xfrm>
            <a:custGeom>
              <a:avLst/>
              <a:gdLst/>
              <a:ahLst/>
              <a:cxnLst/>
              <a:rect l="l" t="t" r="r" b="b"/>
              <a:pathLst>
                <a:path w="3195" h="785" extrusionOk="0">
                  <a:moveTo>
                    <a:pt x="2459" y="1"/>
                  </a:moveTo>
                  <a:cubicBezTo>
                    <a:pt x="1663" y="259"/>
                    <a:pt x="828" y="418"/>
                    <a:pt x="12" y="518"/>
                  </a:cubicBezTo>
                  <a:cubicBezTo>
                    <a:pt x="1" y="723"/>
                    <a:pt x="55" y="785"/>
                    <a:pt x="140" y="785"/>
                  </a:cubicBezTo>
                  <a:cubicBezTo>
                    <a:pt x="204" y="785"/>
                    <a:pt x="285" y="751"/>
                    <a:pt x="370" y="717"/>
                  </a:cubicBezTo>
                  <a:cubicBezTo>
                    <a:pt x="1325" y="617"/>
                    <a:pt x="2260" y="418"/>
                    <a:pt x="3195" y="200"/>
                  </a:cubicBezTo>
                  <a:cubicBezTo>
                    <a:pt x="3115" y="60"/>
                    <a:pt x="2916" y="160"/>
                    <a:pt x="2857" y="20"/>
                  </a:cubicBezTo>
                  <a:cubicBezTo>
                    <a:pt x="2718" y="20"/>
                    <a:pt x="2578" y="1"/>
                    <a:pt x="245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98" name="Google Shape;7102;p9">
              <a:extLst>
                <a:ext uri="{FF2B5EF4-FFF2-40B4-BE49-F238E27FC236}">
                  <a16:creationId xmlns:a16="http://schemas.microsoft.com/office/drawing/2014/main" id="{ECE306C6-EBE7-4510-92C7-71E22B8CE5BF}"/>
                </a:ext>
              </a:extLst>
            </p:cNvPr>
            <p:cNvSpPr/>
            <p:nvPr/>
          </p:nvSpPr>
          <p:spPr>
            <a:xfrm>
              <a:off x="4946100" y="4088725"/>
              <a:ext cx="56225" cy="19300"/>
            </a:xfrm>
            <a:custGeom>
              <a:avLst/>
              <a:gdLst/>
              <a:ahLst/>
              <a:cxnLst/>
              <a:rect l="l" t="t" r="r" b="b"/>
              <a:pathLst>
                <a:path w="2249" h="772" extrusionOk="0">
                  <a:moveTo>
                    <a:pt x="1325" y="1"/>
                  </a:moveTo>
                  <a:cubicBezTo>
                    <a:pt x="1137" y="1"/>
                    <a:pt x="942" y="28"/>
                    <a:pt x="750" y="28"/>
                  </a:cubicBezTo>
                  <a:cubicBezTo>
                    <a:pt x="719" y="28"/>
                    <a:pt x="688" y="27"/>
                    <a:pt x="657" y="25"/>
                  </a:cubicBezTo>
                  <a:cubicBezTo>
                    <a:pt x="439" y="105"/>
                    <a:pt x="160" y="65"/>
                    <a:pt x="1" y="304"/>
                  </a:cubicBezTo>
                  <a:cubicBezTo>
                    <a:pt x="120" y="503"/>
                    <a:pt x="439" y="403"/>
                    <a:pt x="558" y="622"/>
                  </a:cubicBezTo>
                  <a:cubicBezTo>
                    <a:pt x="705" y="498"/>
                    <a:pt x="846" y="453"/>
                    <a:pt x="981" y="453"/>
                  </a:cubicBezTo>
                  <a:cubicBezTo>
                    <a:pt x="1193" y="453"/>
                    <a:pt x="1390" y="565"/>
                    <a:pt x="1572" y="662"/>
                  </a:cubicBezTo>
                  <a:cubicBezTo>
                    <a:pt x="1689" y="732"/>
                    <a:pt x="1790" y="771"/>
                    <a:pt x="1872" y="771"/>
                  </a:cubicBezTo>
                  <a:cubicBezTo>
                    <a:pt x="2002" y="771"/>
                    <a:pt x="2085" y="674"/>
                    <a:pt x="2110" y="443"/>
                  </a:cubicBezTo>
                  <a:cubicBezTo>
                    <a:pt x="2249" y="85"/>
                    <a:pt x="1851" y="244"/>
                    <a:pt x="1771" y="85"/>
                  </a:cubicBezTo>
                  <a:cubicBezTo>
                    <a:pt x="1631" y="19"/>
                    <a:pt x="1481" y="1"/>
                    <a:pt x="132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99" name="Google Shape;7103;p9">
              <a:extLst>
                <a:ext uri="{FF2B5EF4-FFF2-40B4-BE49-F238E27FC236}">
                  <a16:creationId xmlns:a16="http://schemas.microsoft.com/office/drawing/2014/main" id="{5B68BEBB-EBDD-400F-AA04-8EE87A692B07}"/>
                </a:ext>
              </a:extLst>
            </p:cNvPr>
            <p:cNvSpPr/>
            <p:nvPr/>
          </p:nvSpPr>
          <p:spPr>
            <a:xfrm>
              <a:off x="4514925" y="4185550"/>
              <a:ext cx="33350" cy="54500"/>
            </a:xfrm>
            <a:custGeom>
              <a:avLst/>
              <a:gdLst/>
              <a:ahLst/>
              <a:cxnLst/>
              <a:rect l="l" t="t" r="r" b="b"/>
              <a:pathLst>
                <a:path w="1334" h="2180" extrusionOk="0">
                  <a:moveTo>
                    <a:pt x="1057" y="0"/>
                  </a:moveTo>
                  <a:cubicBezTo>
                    <a:pt x="961" y="0"/>
                    <a:pt x="879" y="70"/>
                    <a:pt x="797" y="111"/>
                  </a:cubicBezTo>
                  <a:cubicBezTo>
                    <a:pt x="578" y="608"/>
                    <a:pt x="240" y="1046"/>
                    <a:pt x="240" y="1623"/>
                  </a:cubicBezTo>
                  <a:cubicBezTo>
                    <a:pt x="240" y="1842"/>
                    <a:pt x="1" y="2120"/>
                    <a:pt x="419" y="2180"/>
                  </a:cubicBezTo>
                  <a:cubicBezTo>
                    <a:pt x="598" y="1543"/>
                    <a:pt x="717" y="887"/>
                    <a:pt x="1194" y="389"/>
                  </a:cubicBezTo>
                  <a:cubicBezTo>
                    <a:pt x="1294" y="290"/>
                    <a:pt x="1334" y="171"/>
                    <a:pt x="1194" y="51"/>
                  </a:cubicBezTo>
                  <a:cubicBezTo>
                    <a:pt x="1145" y="14"/>
                    <a:pt x="1100" y="0"/>
                    <a:pt x="10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00" name="Google Shape;7104;p9">
              <a:extLst>
                <a:ext uri="{FF2B5EF4-FFF2-40B4-BE49-F238E27FC236}">
                  <a16:creationId xmlns:a16="http://schemas.microsoft.com/office/drawing/2014/main" id="{EA5A9D20-81BA-4BB4-A147-C88A3CF4F7C8}"/>
                </a:ext>
              </a:extLst>
            </p:cNvPr>
            <p:cNvSpPr/>
            <p:nvPr/>
          </p:nvSpPr>
          <p:spPr>
            <a:xfrm>
              <a:off x="4975950" y="4251400"/>
              <a:ext cx="49750" cy="16625"/>
            </a:xfrm>
            <a:custGeom>
              <a:avLst/>
              <a:gdLst/>
              <a:ahLst/>
              <a:cxnLst/>
              <a:rect l="l" t="t" r="r" b="b"/>
              <a:pathLst>
                <a:path w="1990" h="665" extrusionOk="0">
                  <a:moveTo>
                    <a:pt x="1550" y="1"/>
                  </a:moveTo>
                  <a:cubicBezTo>
                    <a:pt x="1348" y="1"/>
                    <a:pt x="1142" y="49"/>
                    <a:pt x="935" y="83"/>
                  </a:cubicBezTo>
                  <a:cubicBezTo>
                    <a:pt x="867" y="107"/>
                    <a:pt x="797" y="114"/>
                    <a:pt x="725" y="114"/>
                  </a:cubicBezTo>
                  <a:cubicBezTo>
                    <a:pt x="641" y="114"/>
                    <a:pt x="555" y="105"/>
                    <a:pt x="467" y="105"/>
                  </a:cubicBezTo>
                  <a:cubicBezTo>
                    <a:pt x="317" y="105"/>
                    <a:pt x="161" y="130"/>
                    <a:pt x="0" y="262"/>
                  </a:cubicBezTo>
                  <a:cubicBezTo>
                    <a:pt x="355" y="579"/>
                    <a:pt x="724" y="665"/>
                    <a:pt x="1103" y="665"/>
                  </a:cubicBezTo>
                  <a:cubicBezTo>
                    <a:pt x="1342" y="665"/>
                    <a:pt x="1585" y="631"/>
                    <a:pt x="1831" y="600"/>
                  </a:cubicBezTo>
                  <a:cubicBezTo>
                    <a:pt x="1592" y="322"/>
                    <a:pt x="1890" y="262"/>
                    <a:pt x="1990" y="103"/>
                  </a:cubicBezTo>
                  <a:cubicBezTo>
                    <a:pt x="1846" y="27"/>
                    <a:pt x="1699" y="1"/>
                    <a:pt x="15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01" name="Google Shape;7105;p9">
              <a:extLst>
                <a:ext uri="{FF2B5EF4-FFF2-40B4-BE49-F238E27FC236}">
                  <a16:creationId xmlns:a16="http://schemas.microsoft.com/office/drawing/2014/main" id="{739A87B0-BD7A-493A-B152-09677C687910}"/>
                </a:ext>
              </a:extLst>
            </p:cNvPr>
            <p:cNvSpPr/>
            <p:nvPr/>
          </p:nvSpPr>
          <p:spPr>
            <a:xfrm>
              <a:off x="5244000" y="4370000"/>
              <a:ext cx="75125" cy="15800"/>
            </a:xfrm>
            <a:custGeom>
              <a:avLst/>
              <a:gdLst/>
              <a:ahLst/>
              <a:cxnLst/>
              <a:rect l="l" t="t" r="r" b="b"/>
              <a:pathLst>
                <a:path w="3005" h="632" extrusionOk="0">
                  <a:moveTo>
                    <a:pt x="2824" y="1"/>
                  </a:moveTo>
                  <a:cubicBezTo>
                    <a:pt x="2721" y="1"/>
                    <a:pt x="2593" y="72"/>
                    <a:pt x="2487" y="93"/>
                  </a:cubicBezTo>
                  <a:cubicBezTo>
                    <a:pt x="1652" y="113"/>
                    <a:pt x="816" y="213"/>
                    <a:pt x="1" y="412"/>
                  </a:cubicBezTo>
                  <a:cubicBezTo>
                    <a:pt x="80" y="591"/>
                    <a:pt x="299" y="491"/>
                    <a:pt x="398" y="630"/>
                  </a:cubicBezTo>
                  <a:cubicBezTo>
                    <a:pt x="427" y="631"/>
                    <a:pt x="456" y="631"/>
                    <a:pt x="485" y="631"/>
                  </a:cubicBezTo>
                  <a:cubicBezTo>
                    <a:pt x="1349" y="631"/>
                    <a:pt x="2176" y="349"/>
                    <a:pt x="3004" y="252"/>
                  </a:cubicBezTo>
                  <a:cubicBezTo>
                    <a:pt x="2986" y="56"/>
                    <a:pt x="2915" y="1"/>
                    <a:pt x="28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02" name="Google Shape;7106;p9">
              <a:extLst>
                <a:ext uri="{FF2B5EF4-FFF2-40B4-BE49-F238E27FC236}">
                  <a16:creationId xmlns:a16="http://schemas.microsoft.com/office/drawing/2014/main" id="{CA023AB2-7488-4A9E-B09C-E10A0FCB0867}"/>
                </a:ext>
              </a:extLst>
            </p:cNvPr>
            <p:cNvSpPr/>
            <p:nvPr/>
          </p:nvSpPr>
          <p:spPr>
            <a:xfrm>
              <a:off x="4893400" y="4429500"/>
              <a:ext cx="62175" cy="17725"/>
            </a:xfrm>
            <a:custGeom>
              <a:avLst/>
              <a:gdLst/>
              <a:ahLst/>
              <a:cxnLst/>
              <a:rect l="l" t="t" r="r" b="b"/>
              <a:pathLst>
                <a:path w="2487" h="709" extrusionOk="0">
                  <a:moveTo>
                    <a:pt x="20" y="1"/>
                  </a:moveTo>
                  <a:lnTo>
                    <a:pt x="20" y="1"/>
                  </a:lnTo>
                  <a:cubicBezTo>
                    <a:pt x="0" y="220"/>
                    <a:pt x="80" y="439"/>
                    <a:pt x="199" y="637"/>
                  </a:cubicBezTo>
                  <a:cubicBezTo>
                    <a:pt x="300" y="682"/>
                    <a:pt x="400" y="708"/>
                    <a:pt x="494" y="708"/>
                  </a:cubicBezTo>
                  <a:cubicBezTo>
                    <a:pt x="567" y="708"/>
                    <a:pt x="635" y="692"/>
                    <a:pt x="696" y="657"/>
                  </a:cubicBezTo>
                  <a:cubicBezTo>
                    <a:pt x="823" y="520"/>
                    <a:pt x="975" y="468"/>
                    <a:pt x="1135" y="468"/>
                  </a:cubicBezTo>
                  <a:cubicBezTo>
                    <a:pt x="1253" y="468"/>
                    <a:pt x="1374" y="496"/>
                    <a:pt x="1492" y="538"/>
                  </a:cubicBezTo>
                  <a:cubicBezTo>
                    <a:pt x="1684" y="620"/>
                    <a:pt x="1867" y="665"/>
                    <a:pt x="2060" y="665"/>
                  </a:cubicBezTo>
                  <a:cubicBezTo>
                    <a:pt x="2147" y="665"/>
                    <a:pt x="2235" y="656"/>
                    <a:pt x="2328" y="637"/>
                  </a:cubicBezTo>
                  <a:lnTo>
                    <a:pt x="2487" y="498"/>
                  </a:lnTo>
                  <a:cubicBezTo>
                    <a:pt x="2423" y="328"/>
                    <a:pt x="2286" y="289"/>
                    <a:pt x="2157" y="289"/>
                  </a:cubicBezTo>
                  <a:cubicBezTo>
                    <a:pt x="2044" y="289"/>
                    <a:pt x="1936" y="319"/>
                    <a:pt x="1890" y="319"/>
                  </a:cubicBezTo>
                  <a:cubicBezTo>
                    <a:pt x="1792" y="331"/>
                    <a:pt x="1695" y="336"/>
                    <a:pt x="1600" y="336"/>
                  </a:cubicBezTo>
                  <a:cubicBezTo>
                    <a:pt x="1040" y="336"/>
                    <a:pt x="530" y="154"/>
                    <a:pt x="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03" name="Google Shape;7107;p9">
              <a:extLst>
                <a:ext uri="{FF2B5EF4-FFF2-40B4-BE49-F238E27FC236}">
                  <a16:creationId xmlns:a16="http://schemas.microsoft.com/office/drawing/2014/main" id="{F55C9CB1-32D3-4251-A6BA-FE18884D3F35}"/>
                </a:ext>
              </a:extLst>
            </p:cNvPr>
            <p:cNvSpPr/>
            <p:nvPr/>
          </p:nvSpPr>
          <p:spPr>
            <a:xfrm>
              <a:off x="4556700" y="4465825"/>
              <a:ext cx="43300" cy="25150"/>
            </a:xfrm>
            <a:custGeom>
              <a:avLst/>
              <a:gdLst/>
              <a:ahLst/>
              <a:cxnLst/>
              <a:rect l="l" t="t" r="r" b="b"/>
              <a:pathLst>
                <a:path w="1732" h="1006" extrusionOk="0">
                  <a:moveTo>
                    <a:pt x="1553" y="0"/>
                  </a:moveTo>
                  <a:cubicBezTo>
                    <a:pt x="1493" y="0"/>
                    <a:pt x="1433" y="40"/>
                    <a:pt x="1354" y="60"/>
                  </a:cubicBezTo>
                  <a:cubicBezTo>
                    <a:pt x="1254" y="139"/>
                    <a:pt x="1155" y="199"/>
                    <a:pt x="1015" y="239"/>
                  </a:cubicBezTo>
                  <a:cubicBezTo>
                    <a:pt x="757" y="259"/>
                    <a:pt x="518" y="239"/>
                    <a:pt x="259" y="338"/>
                  </a:cubicBezTo>
                  <a:cubicBezTo>
                    <a:pt x="180" y="378"/>
                    <a:pt x="140" y="438"/>
                    <a:pt x="80" y="478"/>
                  </a:cubicBezTo>
                  <a:cubicBezTo>
                    <a:pt x="21" y="597"/>
                    <a:pt x="1" y="696"/>
                    <a:pt x="1" y="836"/>
                  </a:cubicBezTo>
                  <a:cubicBezTo>
                    <a:pt x="335" y="947"/>
                    <a:pt x="594" y="1006"/>
                    <a:pt x="812" y="1006"/>
                  </a:cubicBezTo>
                  <a:cubicBezTo>
                    <a:pt x="1180" y="1006"/>
                    <a:pt x="1432" y="839"/>
                    <a:pt x="1732" y="478"/>
                  </a:cubicBezTo>
                  <a:cubicBezTo>
                    <a:pt x="1672" y="398"/>
                    <a:pt x="1672" y="358"/>
                    <a:pt x="1732" y="279"/>
                  </a:cubicBezTo>
                  <a:lnTo>
                    <a:pt x="1732" y="139"/>
                  </a:lnTo>
                  <a:cubicBezTo>
                    <a:pt x="1692" y="60"/>
                    <a:pt x="1632" y="40"/>
                    <a:pt x="15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04" name="Google Shape;7108;p9">
              <a:extLst>
                <a:ext uri="{FF2B5EF4-FFF2-40B4-BE49-F238E27FC236}">
                  <a16:creationId xmlns:a16="http://schemas.microsoft.com/office/drawing/2014/main" id="{2BBC6030-7081-44BF-AC59-7B25D4998F04}"/>
                </a:ext>
              </a:extLst>
            </p:cNvPr>
            <p:cNvSpPr/>
            <p:nvPr/>
          </p:nvSpPr>
          <p:spPr>
            <a:xfrm>
              <a:off x="4319500" y="4353925"/>
              <a:ext cx="61175" cy="13200"/>
            </a:xfrm>
            <a:custGeom>
              <a:avLst/>
              <a:gdLst/>
              <a:ahLst/>
              <a:cxnLst/>
              <a:rect l="l" t="t" r="r" b="b"/>
              <a:pathLst>
                <a:path w="2447" h="528" extrusionOk="0">
                  <a:moveTo>
                    <a:pt x="696" y="0"/>
                  </a:moveTo>
                  <a:cubicBezTo>
                    <a:pt x="557" y="279"/>
                    <a:pt x="159" y="80"/>
                    <a:pt x="0" y="358"/>
                  </a:cubicBezTo>
                  <a:cubicBezTo>
                    <a:pt x="291" y="485"/>
                    <a:pt x="578" y="528"/>
                    <a:pt x="863" y="528"/>
                  </a:cubicBezTo>
                  <a:cubicBezTo>
                    <a:pt x="1339" y="528"/>
                    <a:pt x="1807" y="408"/>
                    <a:pt x="2268" y="358"/>
                  </a:cubicBezTo>
                  <a:lnTo>
                    <a:pt x="2447" y="358"/>
                  </a:lnTo>
                  <a:lnTo>
                    <a:pt x="2447" y="199"/>
                  </a:lnTo>
                  <a:cubicBezTo>
                    <a:pt x="2259" y="76"/>
                    <a:pt x="2067" y="35"/>
                    <a:pt x="1875" y="35"/>
                  </a:cubicBezTo>
                  <a:cubicBezTo>
                    <a:pt x="1600" y="35"/>
                    <a:pt x="1324" y="121"/>
                    <a:pt x="1054" y="179"/>
                  </a:cubicBezTo>
                  <a:cubicBezTo>
                    <a:pt x="975" y="40"/>
                    <a:pt x="855" y="0"/>
                    <a:pt x="6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05" name="Google Shape;7109;p9">
              <a:extLst>
                <a:ext uri="{FF2B5EF4-FFF2-40B4-BE49-F238E27FC236}">
                  <a16:creationId xmlns:a16="http://schemas.microsoft.com/office/drawing/2014/main" id="{ED209453-A3EE-4AB4-BF70-FCE7017D6257}"/>
                </a:ext>
              </a:extLst>
            </p:cNvPr>
            <p:cNvSpPr/>
            <p:nvPr/>
          </p:nvSpPr>
          <p:spPr>
            <a:xfrm>
              <a:off x="4512950" y="4226100"/>
              <a:ext cx="14450" cy="68675"/>
            </a:xfrm>
            <a:custGeom>
              <a:avLst/>
              <a:gdLst/>
              <a:ahLst/>
              <a:cxnLst/>
              <a:rect l="l" t="t" r="r" b="b"/>
              <a:pathLst>
                <a:path w="578" h="2747" extrusionOk="0">
                  <a:moveTo>
                    <a:pt x="319" y="1"/>
                  </a:moveTo>
                  <a:lnTo>
                    <a:pt x="319" y="1"/>
                  </a:lnTo>
                  <a:cubicBezTo>
                    <a:pt x="0" y="896"/>
                    <a:pt x="80" y="1791"/>
                    <a:pt x="358" y="2686"/>
                  </a:cubicBezTo>
                  <a:cubicBezTo>
                    <a:pt x="385" y="2730"/>
                    <a:pt x="415" y="2747"/>
                    <a:pt x="447" y="2747"/>
                  </a:cubicBezTo>
                  <a:cubicBezTo>
                    <a:pt x="488" y="2747"/>
                    <a:pt x="533" y="2720"/>
                    <a:pt x="577" y="2686"/>
                  </a:cubicBezTo>
                  <a:cubicBezTo>
                    <a:pt x="557" y="1990"/>
                    <a:pt x="518" y="1254"/>
                    <a:pt x="498" y="558"/>
                  </a:cubicBezTo>
                  <a:cubicBezTo>
                    <a:pt x="299" y="419"/>
                    <a:pt x="378" y="200"/>
                    <a:pt x="3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06" name="Google Shape;7110;p9">
              <a:extLst>
                <a:ext uri="{FF2B5EF4-FFF2-40B4-BE49-F238E27FC236}">
                  <a16:creationId xmlns:a16="http://schemas.microsoft.com/office/drawing/2014/main" id="{80554CF6-82E3-46AD-A670-18BDC614F2A0}"/>
                </a:ext>
              </a:extLst>
            </p:cNvPr>
            <p:cNvSpPr/>
            <p:nvPr/>
          </p:nvSpPr>
          <p:spPr>
            <a:xfrm>
              <a:off x="4703925" y="4146950"/>
              <a:ext cx="50250" cy="15025"/>
            </a:xfrm>
            <a:custGeom>
              <a:avLst/>
              <a:gdLst/>
              <a:ahLst/>
              <a:cxnLst/>
              <a:rect l="l" t="t" r="r" b="b"/>
              <a:pathLst>
                <a:path w="2010" h="601" extrusionOk="0">
                  <a:moveTo>
                    <a:pt x="694" y="0"/>
                  </a:moveTo>
                  <a:cubicBezTo>
                    <a:pt x="452" y="0"/>
                    <a:pt x="253" y="209"/>
                    <a:pt x="0" y="382"/>
                  </a:cubicBezTo>
                  <a:cubicBezTo>
                    <a:pt x="696" y="501"/>
                    <a:pt x="1333" y="601"/>
                    <a:pt x="1989" y="601"/>
                  </a:cubicBezTo>
                  <a:cubicBezTo>
                    <a:pt x="2009" y="521"/>
                    <a:pt x="2009" y="481"/>
                    <a:pt x="2009" y="402"/>
                  </a:cubicBezTo>
                  <a:cubicBezTo>
                    <a:pt x="1890" y="322"/>
                    <a:pt x="1930" y="163"/>
                    <a:pt x="1830" y="83"/>
                  </a:cubicBezTo>
                  <a:cubicBezTo>
                    <a:pt x="1662" y="140"/>
                    <a:pt x="1463" y="255"/>
                    <a:pt x="1291" y="255"/>
                  </a:cubicBezTo>
                  <a:cubicBezTo>
                    <a:pt x="1220" y="255"/>
                    <a:pt x="1153" y="235"/>
                    <a:pt x="1094" y="183"/>
                  </a:cubicBezTo>
                  <a:cubicBezTo>
                    <a:pt x="943" y="51"/>
                    <a:pt x="813" y="0"/>
                    <a:pt x="69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07" name="Google Shape;7111;p9">
              <a:extLst>
                <a:ext uri="{FF2B5EF4-FFF2-40B4-BE49-F238E27FC236}">
                  <a16:creationId xmlns:a16="http://schemas.microsoft.com/office/drawing/2014/main" id="{816A17D6-35B0-437A-9E6E-8788A2C29E78}"/>
                </a:ext>
              </a:extLst>
            </p:cNvPr>
            <p:cNvSpPr/>
            <p:nvPr/>
          </p:nvSpPr>
          <p:spPr>
            <a:xfrm>
              <a:off x="4766075" y="4064975"/>
              <a:ext cx="69150" cy="17650"/>
            </a:xfrm>
            <a:custGeom>
              <a:avLst/>
              <a:gdLst/>
              <a:ahLst/>
              <a:cxnLst/>
              <a:rect l="l" t="t" r="r" b="b"/>
              <a:pathLst>
                <a:path w="2766" h="706" extrusionOk="0">
                  <a:moveTo>
                    <a:pt x="916" y="1"/>
                  </a:moveTo>
                  <a:cubicBezTo>
                    <a:pt x="717" y="259"/>
                    <a:pt x="379" y="1"/>
                    <a:pt x="1" y="319"/>
                  </a:cubicBezTo>
                  <a:cubicBezTo>
                    <a:pt x="68" y="316"/>
                    <a:pt x="134" y="314"/>
                    <a:pt x="198" y="314"/>
                  </a:cubicBezTo>
                  <a:cubicBezTo>
                    <a:pt x="1000" y="314"/>
                    <a:pt x="1646" y="531"/>
                    <a:pt x="2308" y="697"/>
                  </a:cubicBezTo>
                  <a:cubicBezTo>
                    <a:pt x="2341" y="703"/>
                    <a:pt x="2377" y="706"/>
                    <a:pt x="2414" y="706"/>
                  </a:cubicBezTo>
                  <a:cubicBezTo>
                    <a:pt x="2490" y="706"/>
                    <a:pt x="2574" y="697"/>
                    <a:pt x="2666" y="697"/>
                  </a:cubicBezTo>
                  <a:cubicBezTo>
                    <a:pt x="2766" y="577"/>
                    <a:pt x="2766" y="478"/>
                    <a:pt x="2666" y="359"/>
                  </a:cubicBezTo>
                  <a:cubicBezTo>
                    <a:pt x="2612" y="364"/>
                    <a:pt x="2559" y="366"/>
                    <a:pt x="2507" y="366"/>
                  </a:cubicBezTo>
                  <a:cubicBezTo>
                    <a:pt x="1942" y="366"/>
                    <a:pt x="1462" y="92"/>
                    <a:pt x="9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08" name="Google Shape;7112;p9">
              <a:extLst>
                <a:ext uri="{FF2B5EF4-FFF2-40B4-BE49-F238E27FC236}">
                  <a16:creationId xmlns:a16="http://schemas.microsoft.com/office/drawing/2014/main" id="{891E8C52-D2A6-4632-933C-15BA67AA62F4}"/>
                </a:ext>
              </a:extLst>
            </p:cNvPr>
            <p:cNvSpPr/>
            <p:nvPr/>
          </p:nvSpPr>
          <p:spPr>
            <a:xfrm>
              <a:off x="4771550" y="4204225"/>
              <a:ext cx="80100" cy="14600"/>
            </a:xfrm>
            <a:custGeom>
              <a:avLst/>
              <a:gdLst/>
              <a:ahLst/>
              <a:cxnLst/>
              <a:rect l="l" t="t" r="r" b="b"/>
              <a:pathLst>
                <a:path w="3204" h="584" extrusionOk="0">
                  <a:moveTo>
                    <a:pt x="1" y="1"/>
                  </a:moveTo>
                  <a:lnTo>
                    <a:pt x="1" y="1"/>
                  </a:lnTo>
                  <a:cubicBezTo>
                    <a:pt x="884" y="306"/>
                    <a:pt x="1782" y="583"/>
                    <a:pt x="2719" y="583"/>
                  </a:cubicBezTo>
                  <a:cubicBezTo>
                    <a:pt x="2879" y="583"/>
                    <a:pt x="3041" y="575"/>
                    <a:pt x="3203" y="558"/>
                  </a:cubicBezTo>
                  <a:cubicBezTo>
                    <a:pt x="2189" y="100"/>
                    <a:pt x="1095" y="180"/>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09" name="Google Shape;7113;p9">
              <a:extLst>
                <a:ext uri="{FF2B5EF4-FFF2-40B4-BE49-F238E27FC236}">
                  <a16:creationId xmlns:a16="http://schemas.microsoft.com/office/drawing/2014/main" id="{3AD04B2C-93BD-4472-BAFF-B621EDF382E3}"/>
                </a:ext>
              </a:extLst>
            </p:cNvPr>
            <p:cNvSpPr/>
            <p:nvPr/>
          </p:nvSpPr>
          <p:spPr>
            <a:xfrm>
              <a:off x="4754650" y="4410725"/>
              <a:ext cx="59200" cy="18800"/>
            </a:xfrm>
            <a:custGeom>
              <a:avLst/>
              <a:gdLst/>
              <a:ahLst/>
              <a:cxnLst/>
              <a:rect l="l" t="t" r="r" b="b"/>
              <a:pathLst>
                <a:path w="2368" h="752" extrusionOk="0">
                  <a:moveTo>
                    <a:pt x="241" y="1"/>
                  </a:moveTo>
                  <a:cubicBezTo>
                    <a:pt x="209" y="1"/>
                    <a:pt x="179" y="6"/>
                    <a:pt x="159" y="16"/>
                  </a:cubicBezTo>
                  <a:cubicBezTo>
                    <a:pt x="100" y="115"/>
                    <a:pt x="60" y="255"/>
                    <a:pt x="0" y="354"/>
                  </a:cubicBezTo>
                  <a:cubicBezTo>
                    <a:pt x="132" y="587"/>
                    <a:pt x="305" y="650"/>
                    <a:pt x="494" y="650"/>
                  </a:cubicBezTo>
                  <a:cubicBezTo>
                    <a:pt x="675" y="650"/>
                    <a:pt x="869" y="592"/>
                    <a:pt x="1054" y="573"/>
                  </a:cubicBezTo>
                  <a:lnTo>
                    <a:pt x="1353" y="573"/>
                  </a:lnTo>
                  <a:cubicBezTo>
                    <a:pt x="1572" y="752"/>
                    <a:pt x="1850" y="652"/>
                    <a:pt x="2069" y="752"/>
                  </a:cubicBezTo>
                  <a:cubicBezTo>
                    <a:pt x="2348" y="752"/>
                    <a:pt x="2367" y="593"/>
                    <a:pt x="2248" y="374"/>
                  </a:cubicBezTo>
                  <a:cubicBezTo>
                    <a:pt x="2095" y="313"/>
                    <a:pt x="1943" y="228"/>
                    <a:pt x="1763" y="228"/>
                  </a:cubicBezTo>
                  <a:cubicBezTo>
                    <a:pt x="1709" y="228"/>
                    <a:pt x="1652" y="236"/>
                    <a:pt x="1592" y="255"/>
                  </a:cubicBezTo>
                  <a:cubicBezTo>
                    <a:pt x="1474" y="296"/>
                    <a:pt x="1351" y="314"/>
                    <a:pt x="1227" y="314"/>
                  </a:cubicBezTo>
                  <a:cubicBezTo>
                    <a:pt x="995" y="314"/>
                    <a:pt x="758" y="253"/>
                    <a:pt x="537" y="175"/>
                  </a:cubicBezTo>
                  <a:cubicBezTo>
                    <a:pt x="458" y="155"/>
                    <a:pt x="378" y="95"/>
                    <a:pt x="338" y="16"/>
                  </a:cubicBezTo>
                  <a:cubicBezTo>
                    <a:pt x="309" y="6"/>
                    <a:pt x="274" y="1"/>
                    <a:pt x="24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10" name="Google Shape;7114;p9">
              <a:extLst>
                <a:ext uri="{FF2B5EF4-FFF2-40B4-BE49-F238E27FC236}">
                  <a16:creationId xmlns:a16="http://schemas.microsoft.com/office/drawing/2014/main" id="{632CC67E-019C-4281-BBE0-3B134080E294}"/>
                </a:ext>
              </a:extLst>
            </p:cNvPr>
            <p:cNvSpPr/>
            <p:nvPr/>
          </p:nvSpPr>
          <p:spPr>
            <a:xfrm>
              <a:off x="5146525" y="4161450"/>
              <a:ext cx="54725" cy="12950"/>
            </a:xfrm>
            <a:custGeom>
              <a:avLst/>
              <a:gdLst/>
              <a:ahLst/>
              <a:cxnLst/>
              <a:rect l="l" t="t" r="r" b="b"/>
              <a:pathLst>
                <a:path w="2189" h="518" extrusionOk="0">
                  <a:moveTo>
                    <a:pt x="617" y="1"/>
                  </a:moveTo>
                  <a:cubicBezTo>
                    <a:pt x="418" y="80"/>
                    <a:pt x="239" y="120"/>
                    <a:pt x="60" y="140"/>
                  </a:cubicBezTo>
                  <a:cubicBezTo>
                    <a:pt x="1" y="339"/>
                    <a:pt x="160" y="399"/>
                    <a:pt x="259" y="498"/>
                  </a:cubicBezTo>
                  <a:lnTo>
                    <a:pt x="438" y="498"/>
                  </a:lnTo>
                  <a:cubicBezTo>
                    <a:pt x="491" y="456"/>
                    <a:pt x="543" y="431"/>
                    <a:pt x="596" y="431"/>
                  </a:cubicBezTo>
                  <a:cubicBezTo>
                    <a:pt x="643" y="431"/>
                    <a:pt x="690" y="451"/>
                    <a:pt x="737" y="498"/>
                  </a:cubicBezTo>
                  <a:cubicBezTo>
                    <a:pt x="1095" y="518"/>
                    <a:pt x="1433" y="518"/>
                    <a:pt x="1791" y="518"/>
                  </a:cubicBezTo>
                  <a:cubicBezTo>
                    <a:pt x="2030" y="518"/>
                    <a:pt x="2149" y="418"/>
                    <a:pt x="2189" y="180"/>
                  </a:cubicBezTo>
                  <a:cubicBezTo>
                    <a:pt x="2097" y="166"/>
                    <a:pt x="2004" y="161"/>
                    <a:pt x="1910" y="161"/>
                  </a:cubicBezTo>
                  <a:cubicBezTo>
                    <a:pt x="1720" y="161"/>
                    <a:pt x="1528" y="180"/>
                    <a:pt x="1337" y="180"/>
                  </a:cubicBezTo>
                  <a:cubicBezTo>
                    <a:pt x="1091" y="180"/>
                    <a:pt x="848" y="148"/>
                    <a:pt x="61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11" name="Google Shape;7115;p9">
              <a:extLst>
                <a:ext uri="{FF2B5EF4-FFF2-40B4-BE49-F238E27FC236}">
                  <a16:creationId xmlns:a16="http://schemas.microsoft.com/office/drawing/2014/main" id="{0C822A59-3882-48AC-8180-BB4F72BA3BFF}"/>
                </a:ext>
              </a:extLst>
            </p:cNvPr>
            <p:cNvSpPr/>
            <p:nvPr/>
          </p:nvSpPr>
          <p:spPr>
            <a:xfrm>
              <a:off x="4800400" y="4469300"/>
              <a:ext cx="40800" cy="26875"/>
            </a:xfrm>
            <a:custGeom>
              <a:avLst/>
              <a:gdLst/>
              <a:ahLst/>
              <a:cxnLst/>
              <a:rect l="l" t="t" r="r" b="b"/>
              <a:pathLst>
                <a:path w="1632" h="1075" extrusionOk="0">
                  <a:moveTo>
                    <a:pt x="239" y="0"/>
                  </a:moveTo>
                  <a:cubicBezTo>
                    <a:pt x="140" y="60"/>
                    <a:pt x="0" y="120"/>
                    <a:pt x="100" y="319"/>
                  </a:cubicBezTo>
                  <a:cubicBezTo>
                    <a:pt x="498" y="597"/>
                    <a:pt x="1015" y="617"/>
                    <a:pt x="1313" y="1035"/>
                  </a:cubicBezTo>
                  <a:cubicBezTo>
                    <a:pt x="1375" y="1047"/>
                    <a:pt x="1445" y="1075"/>
                    <a:pt x="1513" y="1075"/>
                  </a:cubicBezTo>
                  <a:cubicBezTo>
                    <a:pt x="1554" y="1075"/>
                    <a:pt x="1594" y="1065"/>
                    <a:pt x="1632" y="1035"/>
                  </a:cubicBezTo>
                  <a:cubicBezTo>
                    <a:pt x="1632" y="617"/>
                    <a:pt x="1333" y="438"/>
                    <a:pt x="1035" y="299"/>
                  </a:cubicBezTo>
                  <a:cubicBezTo>
                    <a:pt x="796" y="159"/>
                    <a:pt x="518" y="100"/>
                    <a:pt x="2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12" name="Google Shape;7116;p9">
              <a:extLst>
                <a:ext uri="{FF2B5EF4-FFF2-40B4-BE49-F238E27FC236}">
                  <a16:creationId xmlns:a16="http://schemas.microsoft.com/office/drawing/2014/main" id="{0B6837A2-D025-42FF-A666-89F47C8E3B04}"/>
                </a:ext>
              </a:extLst>
            </p:cNvPr>
            <p:cNvSpPr/>
            <p:nvPr/>
          </p:nvSpPr>
          <p:spPr>
            <a:xfrm>
              <a:off x="5388225" y="4486700"/>
              <a:ext cx="42300" cy="17100"/>
            </a:xfrm>
            <a:custGeom>
              <a:avLst/>
              <a:gdLst/>
              <a:ahLst/>
              <a:cxnLst/>
              <a:rect l="l" t="t" r="r" b="b"/>
              <a:pathLst>
                <a:path w="1692" h="684" extrusionOk="0">
                  <a:moveTo>
                    <a:pt x="1612" y="1"/>
                  </a:moveTo>
                  <a:cubicBezTo>
                    <a:pt x="1154" y="239"/>
                    <a:pt x="577" y="120"/>
                    <a:pt x="80" y="339"/>
                  </a:cubicBezTo>
                  <a:cubicBezTo>
                    <a:pt x="20" y="398"/>
                    <a:pt x="0" y="438"/>
                    <a:pt x="20" y="518"/>
                  </a:cubicBezTo>
                  <a:cubicBezTo>
                    <a:pt x="120" y="617"/>
                    <a:pt x="299" y="558"/>
                    <a:pt x="398" y="657"/>
                  </a:cubicBezTo>
                  <a:cubicBezTo>
                    <a:pt x="505" y="674"/>
                    <a:pt x="613" y="683"/>
                    <a:pt x="720" y="683"/>
                  </a:cubicBezTo>
                  <a:cubicBezTo>
                    <a:pt x="871" y="683"/>
                    <a:pt x="1023" y="664"/>
                    <a:pt x="1174" y="617"/>
                  </a:cubicBezTo>
                  <a:cubicBezTo>
                    <a:pt x="1473" y="518"/>
                    <a:pt x="1691" y="359"/>
                    <a:pt x="161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13" name="Google Shape;7117;p9">
              <a:extLst>
                <a:ext uri="{FF2B5EF4-FFF2-40B4-BE49-F238E27FC236}">
                  <a16:creationId xmlns:a16="http://schemas.microsoft.com/office/drawing/2014/main" id="{1650676B-4F5E-4FE1-84EB-BDAA22190739}"/>
                </a:ext>
              </a:extLst>
            </p:cNvPr>
            <p:cNvSpPr/>
            <p:nvPr/>
          </p:nvSpPr>
          <p:spPr>
            <a:xfrm>
              <a:off x="4981925" y="4309475"/>
              <a:ext cx="13950" cy="71325"/>
            </a:xfrm>
            <a:custGeom>
              <a:avLst/>
              <a:gdLst/>
              <a:ahLst/>
              <a:cxnLst/>
              <a:rect l="l" t="t" r="r" b="b"/>
              <a:pathLst>
                <a:path w="558" h="2853" extrusionOk="0">
                  <a:moveTo>
                    <a:pt x="115" y="0"/>
                  </a:moveTo>
                  <a:cubicBezTo>
                    <a:pt x="72" y="0"/>
                    <a:pt x="35" y="23"/>
                    <a:pt x="20" y="67"/>
                  </a:cubicBezTo>
                  <a:cubicBezTo>
                    <a:pt x="20" y="983"/>
                    <a:pt x="0" y="1937"/>
                    <a:pt x="0" y="2852"/>
                  </a:cubicBezTo>
                  <a:cubicBezTo>
                    <a:pt x="40" y="2852"/>
                    <a:pt x="80" y="2844"/>
                    <a:pt x="137" y="2844"/>
                  </a:cubicBezTo>
                  <a:cubicBezTo>
                    <a:pt x="166" y="2844"/>
                    <a:pt x="199" y="2846"/>
                    <a:pt x="239" y="2852"/>
                  </a:cubicBezTo>
                  <a:cubicBezTo>
                    <a:pt x="318" y="2693"/>
                    <a:pt x="418" y="2594"/>
                    <a:pt x="557" y="2534"/>
                  </a:cubicBezTo>
                  <a:cubicBezTo>
                    <a:pt x="537" y="2455"/>
                    <a:pt x="537" y="2375"/>
                    <a:pt x="537" y="2295"/>
                  </a:cubicBezTo>
                  <a:cubicBezTo>
                    <a:pt x="515" y="2298"/>
                    <a:pt x="495" y="2299"/>
                    <a:pt x="476" y="2299"/>
                  </a:cubicBezTo>
                  <a:cubicBezTo>
                    <a:pt x="204" y="2299"/>
                    <a:pt x="238" y="2043"/>
                    <a:pt x="219" y="1838"/>
                  </a:cubicBezTo>
                  <a:cubicBezTo>
                    <a:pt x="139" y="1341"/>
                    <a:pt x="458" y="883"/>
                    <a:pt x="338" y="386"/>
                  </a:cubicBezTo>
                  <a:cubicBezTo>
                    <a:pt x="219" y="286"/>
                    <a:pt x="199" y="147"/>
                    <a:pt x="159" y="8"/>
                  </a:cubicBezTo>
                  <a:cubicBezTo>
                    <a:pt x="144" y="3"/>
                    <a:pt x="129" y="0"/>
                    <a:pt x="11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14" name="Google Shape;7118;p9">
              <a:extLst>
                <a:ext uri="{FF2B5EF4-FFF2-40B4-BE49-F238E27FC236}">
                  <a16:creationId xmlns:a16="http://schemas.microsoft.com/office/drawing/2014/main" id="{20C1D283-0D0F-4AD4-AC58-7E4494AFC771}"/>
                </a:ext>
              </a:extLst>
            </p:cNvPr>
            <p:cNvSpPr/>
            <p:nvPr/>
          </p:nvSpPr>
          <p:spPr>
            <a:xfrm>
              <a:off x="4817800" y="4555275"/>
              <a:ext cx="53725" cy="18975"/>
            </a:xfrm>
            <a:custGeom>
              <a:avLst/>
              <a:gdLst/>
              <a:ahLst/>
              <a:cxnLst/>
              <a:rect l="l" t="t" r="r" b="b"/>
              <a:pathLst>
                <a:path w="2149" h="759" extrusionOk="0">
                  <a:moveTo>
                    <a:pt x="199" y="1"/>
                  </a:moveTo>
                  <a:cubicBezTo>
                    <a:pt x="153" y="1"/>
                    <a:pt x="107" y="2"/>
                    <a:pt x="60" y="3"/>
                  </a:cubicBezTo>
                  <a:lnTo>
                    <a:pt x="40" y="62"/>
                  </a:lnTo>
                  <a:cubicBezTo>
                    <a:pt x="1" y="460"/>
                    <a:pt x="518" y="301"/>
                    <a:pt x="538" y="600"/>
                  </a:cubicBezTo>
                  <a:cubicBezTo>
                    <a:pt x="756" y="759"/>
                    <a:pt x="1035" y="739"/>
                    <a:pt x="1294" y="759"/>
                  </a:cubicBezTo>
                  <a:cubicBezTo>
                    <a:pt x="1592" y="600"/>
                    <a:pt x="1930" y="659"/>
                    <a:pt x="2129" y="401"/>
                  </a:cubicBezTo>
                  <a:lnTo>
                    <a:pt x="2149" y="381"/>
                  </a:lnTo>
                  <a:cubicBezTo>
                    <a:pt x="1534" y="138"/>
                    <a:pt x="884" y="1"/>
                    <a:pt x="1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15" name="Google Shape;7119;p9">
              <a:extLst>
                <a:ext uri="{FF2B5EF4-FFF2-40B4-BE49-F238E27FC236}">
                  <a16:creationId xmlns:a16="http://schemas.microsoft.com/office/drawing/2014/main" id="{B90A0FD0-2FC1-4F64-AEFD-05F25D7B5F74}"/>
                </a:ext>
              </a:extLst>
            </p:cNvPr>
            <p:cNvSpPr/>
            <p:nvPr/>
          </p:nvSpPr>
          <p:spPr>
            <a:xfrm>
              <a:off x="5050550" y="4092200"/>
              <a:ext cx="55725" cy="19125"/>
            </a:xfrm>
            <a:custGeom>
              <a:avLst/>
              <a:gdLst/>
              <a:ahLst/>
              <a:cxnLst/>
              <a:rect l="l" t="t" r="r" b="b"/>
              <a:pathLst>
                <a:path w="2229" h="765" extrusionOk="0">
                  <a:moveTo>
                    <a:pt x="896" y="284"/>
                  </a:moveTo>
                  <a:lnTo>
                    <a:pt x="896" y="284"/>
                  </a:lnTo>
                  <a:cubicBezTo>
                    <a:pt x="1000" y="321"/>
                    <a:pt x="1097" y="358"/>
                    <a:pt x="1179" y="378"/>
                  </a:cubicBezTo>
                  <a:lnTo>
                    <a:pt x="1179" y="378"/>
                  </a:lnTo>
                  <a:cubicBezTo>
                    <a:pt x="1087" y="370"/>
                    <a:pt x="992" y="343"/>
                    <a:pt x="896" y="284"/>
                  </a:cubicBezTo>
                  <a:close/>
                  <a:moveTo>
                    <a:pt x="779" y="1"/>
                  </a:moveTo>
                  <a:cubicBezTo>
                    <a:pt x="562" y="1"/>
                    <a:pt x="348" y="26"/>
                    <a:pt x="140" y="65"/>
                  </a:cubicBezTo>
                  <a:cubicBezTo>
                    <a:pt x="40" y="125"/>
                    <a:pt x="0" y="205"/>
                    <a:pt x="60" y="304"/>
                  </a:cubicBezTo>
                  <a:cubicBezTo>
                    <a:pt x="239" y="384"/>
                    <a:pt x="339" y="483"/>
                    <a:pt x="398" y="662"/>
                  </a:cubicBezTo>
                  <a:cubicBezTo>
                    <a:pt x="836" y="682"/>
                    <a:pt x="1234" y="682"/>
                    <a:pt x="1651" y="682"/>
                  </a:cubicBezTo>
                  <a:cubicBezTo>
                    <a:pt x="1737" y="739"/>
                    <a:pt x="1818" y="764"/>
                    <a:pt x="1901" y="764"/>
                  </a:cubicBezTo>
                  <a:cubicBezTo>
                    <a:pt x="1991" y="764"/>
                    <a:pt x="2085" y="734"/>
                    <a:pt x="2189" y="682"/>
                  </a:cubicBezTo>
                  <a:cubicBezTo>
                    <a:pt x="2228" y="583"/>
                    <a:pt x="2189" y="503"/>
                    <a:pt x="2129" y="423"/>
                  </a:cubicBezTo>
                  <a:cubicBezTo>
                    <a:pt x="2029" y="340"/>
                    <a:pt x="1924" y="314"/>
                    <a:pt x="1814" y="314"/>
                  </a:cubicBezTo>
                  <a:cubicBezTo>
                    <a:pt x="1675" y="314"/>
                    <a:pt x="1528" y="356"/>
                    <a:pt x="1375" y="374"/>
                  </a:cubicBezTo>
                  <a:lnTo>
                    <a:pt x="1375" y="374"/>
                  </a:lnTo>
                  <a:cubicBezTo>
                    <a:pt x="1432" y="338"/>
                    <a:pt x="1455" y="253"/>
                    <a:pt x="1433" y="85"/>
                  </a:cubicBezTo>
                  <a:cubicBezTo>
                    <a:pt x="1214" y="26"/>
                    <a:pt x="995" y="1"/>
                    <a:pt x="7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16" name="Google Shape;7120;p9">
              <a:extLst>
                <a:ext uri="{FF2B5EF4-FFF2-40B4-BE49-F238E27FC236}">
                  <a16:creationId xmlns:a16="http://schemas.microsoft.com/office/drawing/2014/main" id="{93DC2389-CB11-4A08-A727-583AFAC7A064}"/>
                </a:ext>
              </a:extLst>
            </p:cNvPr>
            <p:cNvSpPr/>
            <p:nvPr/>
          </p:nvSpPr>
          <p:spPr>
            <a:xfrm>
              <a:off x="4674575" y="4096225"/>
              <a:ext cx="42800" cy="18225"/>
            </a:xfrm>
            <a:custGeom>
              <a:avLst/>
              <a:gdLst/>
              <a:ahLst/>
              <a:cxnLst/>
              <a:rect l="l" t="t" r="r" b="b"/>
              <a:pathLst>
                <a:path w="1712" h="729" extrusionOk="0">
                  <a:moveTo>
                    <a:pt x="1172" y="0"/>
                  </a:moveTo>
                  <a:cubicBezTo>
                    <a:pt x="1136" y="0"/>
                    <a:pt x="1097" y="8"/>
                    <a:pt x="1055" y="24"/>
                  </a:cubicBezTo>
                  <a:cubicBezTo>
                    <a:pt x="717" y="143"/>
                    <a:pt x="438" y="322"/>
                    <a:pt x="0" y="541"/>
                  </a:cubicBezTo>
                  <a:cubicBezTo>
                    <a:pt x="76" y="565"/>
                    <a:pt x="150" y="575"/>
                    <a:pt x="221" y="575"/>
                  </a:cubicBezTo>
                  <a:cubicBezTo>
                    <a:pt x="490" y="575"/>
                    <a:pt x="726" y="439"/>
                    <a:pt x="928" y="439"/>
                  </a:cubicBezTo>
                  <a:cubicBezTo>
                    <a:pt x="1066" y="439"/>
                    <a:pt x="1189" y="503"/>
                    <a:pt x="1293" y="720"/>
                  </a:cubicBezTo>
                  <a:cubicBezTo>
                    <a:pt x="1297" y="726"/>
                    <a:pt x="1302" y="729"/>
                    <a:pt x="1308" y="729"/>
                  </a:cubicBezTo>
                  <a:cubicBezTo>
                    <a:pt x="1344" y="729"/>
                    <a:pt x="1422" y="648"/>
                    <a:pt x="1473" y="581"/>
                  </a:cubicBezTo>
                  <a:cubicBezTo>
                    <a:pt x="1512" y="521"/>
                    <a:pt x="1711" y="481"/>
                    <a:pt x="1592" y="342"/>
                  </a:cubicBezTo>
                  <a:cubicBezTo>
                    <a:pt x="1475" y="192"/>
                    <a:pt x="1359" y="0"/>
                    <a:pt x="117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17" name="Google Shape;7121;p9">
              <a:extLst>
                <a:ext uri="{FF2B5EF4-FFF2-40B4-BE49-F238E27FC236}">
                  <a16:creationId xmlns:a16="http://schemas.microsoft.com/office/drawing/2014/main" id="{3E651180-E643-481A-8EAB-CEBB90BADDCB}"/>
                </a:ext>
              </a:extLst>
            </p:cNvPr>
            <p:cNvSpPr/>
            <p:nvPr/>
          </p:nvSpPr>
          <p:spPr>
            <a:xfrm>
              <a:off x="5157475" y="4272625"/>
              <a:ext cx="59200" cy="15675"/>
            </a:xfrm>
            <a:custGeom>
              <a:avLst/>
              <a:gdLst/>
              <a:ahLst/>
              <a:cxnLst/>
              <a:rect l="l" t="t" r="r" b="b"/>
              <a:pathLst>
                <a:path w="2368" h="627" extrusionOk="0">
                  <a:moveTo>
                    <a:pt x="1825" y="1"/>
                  </a:moveTo>
                  <a:cubicBezTo>
                    <a:pt x="1750" y="1"/>
                    <a:pt x="1671" y="25"/>
                    <a:pt x="1592" y="69"/>
                  </a:cubicBezTo>
                  <a:cubicBezTo>
                    <a:pt x="1459" y="115"/>
                    <a:pt x="1323" y="128"/>
                    <a:pt x="1185" y="128"/>
                  </a:cubicBezTo>
                  <a:cubicBezTo>
                    <a:pt x="996" y="128"/>
                    <a:pt x="805" y="104"/>
                    <a:pt x="617" y="104"/>
                  </a:cubicBezTo>
                  <a:cubicBezTo>
                    <a:pt x="404" y="104"/>
                    <a:pt x="196" y="135"/>
                    <a:pt x="0" y="268"/>
                  </a:cubicBezTo>
                  <a:cubicBezTo>
                    <a:pt x="597" y="348"/>
                    <a:pt x="1174" y="427"/>
                    <a:pt x="1751" y="507"/>
                  </a:cubicBezTo>
                  <a:cubicBezTo>
                    <a:pt x="1930" y="427"/>
                    <a:pt x="2368" y="626"/>
                    <a:pt x="2089" y="129"/>
                  </a:cubicBezTo>
                  <a:cubicBezTo>
                    <a:pt x="2011" y="40"/>
                    <a:pt x="1921" y="1"/>
                    <a:pt x="182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18" name="Google Shape;7122;p9">
              <a:extLst>
                <a:ext uri="{FF2B5EF4-FFF2-40B4-BE49-F238E27FC236}">
                  <a16:creationId xmlns:a16="http://schemas.microsoft.com/office/drawing/2014/main" id="{2C419663-C71A-4389-9D12-678AA784FF23}"/>
                </a:ext>
              </a:extLst>
            </p:cNvPr>
            <p:cNvSpPr/>
            <p:nvPr/>
          </p:nvSpPr>
          <p:spPr>
            <a:xfrm>
              <a:off x="5209700" y="4301200"/>
              <a:ext cx="71125" cy="9975"/>
            </a:xfrm>
            <a:custGeom>
              <a:avLst/>
              <a:gdLst/>
              <a:ahLst/>
              <a:cxnLst/>
              <a:rect l="l" t="t" r="r" b="b"/>
              <a:pathLst>
                <a:path w="2845" h="399" extrusionOk="0">
                  <a:moveTo>
                    <a:pt x="378" y="1"/>
                  </a:moveTo>
                  <a:cubicBezTo>
                    <a:pt x="259" y="1"/>
                    <a:pt x="139" y="20"/>
                    <a:pt x="0" y="20"/>
                  </a:cubicBezTo>
                  <a:lnTo>
                    <a:pt x="0" y="398"/>
                  </a:lnTo>
                  <a:cubicBezTo>
                    <a:pt x="935" y="180"/>
                    <a:pt x="1890" y="259"/>
                    <a:pt x="2845" y="120"/>
                  </a:cubicBezTo>
                  <a:cubicBezTo>
                    <a:pt x="2463" y="27"/>
                    <a:pt x="2077" y="8"/>
                    <a:pt x="1690" y="8"/>
                  </a:cubicBezTo>
                  <a:cubicBezTo>
                    <a:pt x="1424" y="8"/>
                    <a:pt x="1157" y="17"/>
                    <a:pt x="891" y="17"/>
                  </a:cubicBezTo>
                  <a:cubicBezTo>
                    <a:pt x="720" y="17"/>
                    <a:pt x="548" y="13"/>
                    <a:pt x="3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19" name="Google Shape;7123;p9">
              <a:extLst>
                <a:ext uri="{FF2B5EF4-FFF2-40B4-BE49-F238E27FC236}">
                  <a16:creationId xmlns:a16="http://schemas.microsoft.com/office/drawing/2014/main" id="{811904D1-F4FC-4A2F-BB22-CC3E391C9888}"/>
                </a:ext>
              </a:extLst>
            </p:cNvPr>
            <p:cNvSpPr/>
            <p:nvPr/>
          </p:nvSpPr>
          <p:spPr>
            <a:xfrm>
              <a:off x="4806375" y="4419750"/>
              <a:ext cx="31350" cy="16750"/>
            </a:xfrm>
            <a:custGeom>
              <a:avLst/>
              <a:gdLst/>
              <a:ahLst/>
              <a:cxnLst/>
              <a:rect l="l" t="t" r="r" b="b"/>
              <a:pathLst>
                <a:path w="1254" h="670" extrusionOk="0">
                  <a:moveTo>
                    <a:pt x="705" y="0"/>
                  </a:moveTo>
                  <a:cubicBezTo>
                    <a:pt x="565" y="0"/>
                    <a:pt x="421" y="15"/>
                    <a:pt x="274" y="15"/>
                  </a:cubicBezTo>
                  <a:cubicBezTo>
                    <a:pt x="242" y="15"/>
                    <a:pt x="211" y="15"/>
                    <a:pt x="179" y="13"/>
                  </a:cubicBezTo>
                  <a:cubicBezTo>
                    <a:pt x="179" y="152"/>
                    <a:pt x="159" y="311"/>
                    <a:pt x="0" y="391"/>
                  </a:cubicBezTo>
                  <a:cubicBezTo>
                    <a:pt x="161" y="587"/>
                    <a:pt x="229" y="669"/>
                    <a:pt x="412" y="669"/>
                  </a:cubicBezTo>
                  <a:cubicBezTo>
                    <a:pt x="545" y="669"/>
                    <a:pt x="739" y="625"/>
                    <a:pt x="1074" y="550"/>
                  </a:cubicBezTo>
                  <a:cubicBezTo>
                    <a:pt x="1094" y="411"/>
                    <a:pt x="1213" y="311"/>
                    <a:pt x="1253" y="152"/>
                  </a:cubicBezTo>
                  <a:cubicBezTo>
                    <a:pt x="1076" y="27"/>
                    <a:pt x="893" y="0"/>
                    <a:pt x="7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20" name="Google Shape;7124;p9">
              <a:extLst>
                <a:ext uri="{FF2B5EF4-FFF2-40B4-BE49-F238E27FC236}">
                  <a16:creationId xmlns:a16="http://schemas.microsoft.com/office/drawing/2014/main" id="{C50254C7-86C4-41C9-8376-72D64E489692}"/>
                </a:ext>
              </a:extLst>
            </p:cNvPr>
            <p:cNvSpPr/>
            <p:nvPr/>
          </p:nvSpPr>
          <p:spPr>
            <a:xfrm>
              <a:off x="5248475" y="4317950"/>
              <a:ext cx="57725" cy="10125"/>
            </a:xfrm>
            <a:custGeom>
              <a:avLst/>
              <a:gdLst/>
              <a:ahLst/>
              <a:cxnLst/>
              <a:rect l="l" t="t" r="r" b="b"/>
              <a:pathLst>
                <a:path w="2309" h="405" extrusionOk="0">
                  <a:moveTo>
                    <a:pt x="1260" y="1"/>
                  </a:moveTo>
                  <a:cubicBezTo>
                    <a:pt x="842" y="1"/>
                    <a:pt x="424" y="65"/>
                    <a:pt x="1" y="206"/>
                  </a:cubicBezTo>
                  <a:cubicBezTo>
                    <a:pt x="70" y="315"/>
                    <a:pt x="170" y="320"/>
                    <a:pt x="269" y="320"/>
                  </a:cubicBezTo>
                  <a:cubicBezTo>
                    <a:pt x="279" y="320"/>
                    <a:pt x="289" y="320"/>
                    <a:pt x="299" y="320"/>
                  </a:cubicBezTo>
                  <a:cubicBezTo>
                    <a:pt x="388" y="320"/>
                    <a:pt x="475" y="324"/>
                    <a:pt x="538" y="405"/>
                  </a:cubicBezTo>
                  <a:cubicBezTo>
                    <a:pt x="1135" y="325"/>
                    <a:pt x="1711" y="186"/>
                    <a:pt x="2308" y="126"/>
                  </a:cubicBezTo>
                  <a:cubicBezTo>
                    <a:pt x="1956" y="45"/>
                    <a:pt x="1608" y="1"/>
                    <a:pt x="12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21" name="Google Shape;7125;p9">
              <a:extLst>
                <a:ext uri="{FF2B5EF4-FFF2-40B4-BE49-F238E27FC236}">
                  <a16:creationId xmlns:a16="http://schemas.microsoft.com/office/drawing/2014/main" id="{EE51921A-2124-4E1A-994B-F50D1CC858E3}"/>
                </a:ext>
              </a:extLst>
            </p:cNvPr>
            <p:cNvSpPr/>
            <p:nvPr/>
          </p:nvSpPr>
          <p:spPr>
            <a:xfrm>
              <a:off x="5271350" y="4485700"/>
              <a:ext cx="48775" cy="12950"/>
            </a:xfrm>
            <a:custGeom>
              <a:avLst/>
              <a:gdLst/>
              <a:ahLst/>
              <a:cxnLst/>
              <a:rect l="l" t="t" r="r" b="b"/>
              <a:pathLst>
                <a:path w="1951" h="518" extrusionOk="0">
                  <a:moveTo>
                    <a:pt x="1592" y="1"/>
                  </a:moveTo>
                  <a:cubicBezTo>
                    <a:pt x="1015" y="41"/>
                    <a:pt x="478" y="100"/>
                    <a:pt x="1" y="518"/>
                  </a:cubicBezTo>
                  <a:cubicBezTo>
                    <a:pt x="637" y="359"/>
                    <a:pt x="1314" y="458"/>
                    <a:pt x="1950" y="200"/>
                  </a:cubicBezTo>
                  <a:cubicBezTo>
                    <a:pt x="1811" y="160"/>
                    <a:pt x="1672" y="160"/>
                    <a:pt x="15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22" name="Google Shape;7126;p9">
              <a:extLst>
                <a:ext uri="{FF2B5EF4-FFF2-40B4-BE49-F238E27FC236}">
                  <a16:creationId xmlns:a16="http://schemas.microsoft.com/office/drawing/2014/main" id="{877A554D-4D15-48F6-830F-B71E8E2C34F4}"/>
                </a:ext>
              </a:extLst>
            </p:cNvPr>
            <p:cNvSpPr/>
            <p:nvPr/>
          </p:nvSpPr>
          <p:spPr>
            <a:xfrm>
              <a:off x="4761600" y="4467225"/>
              <a:ext cx="44800" cy="13525"/>
            </a:xfrm>
            <a:custGeom>
              <a:avLst/>
              <a:gdLst/>
              <a:ahLst/>
              <a:cxnLst/>
              <a:rect l="l" t="t" r="r" b="b"/>
              <a:pathLst>
                <a:path w="1792" h="541" extrusionOk="0">
                  <a:moveTo>
                    <a:pt x="905" y="1"/>
                  </a:moveTo>
                  <a:cubicBezTo>
                    <a:pt x="582" y="1"/>
                    <a:pt x="272" y="79"/>
                    <a:pt x="1" y="382"/>
                  </a:cubicBezTo>
                  <a:cubicBezTo>
                    <a:pt x="21" y="441"/>
                    <a:pt x="80" y="481"/>
                    <a:pt x="120" y="501"/>
                  </a:cubicBezTo>
                  <a:cubicBezTo>
                    <a:pt x="152" y="501"/>
                    <a:pt x="187" y="498"/>
                    <a:pt x="223" y="498"/>
                  </a:cubicBezTo>
                  <a:cubicBezTo>
                    <a:pt x="276" y="498"/>
                    <a:pt x="331" y="505"/>
                    <a:pt x="379" y="541"/>
                  </a:cubicBezTo>
                  <a:cubicBezTo>
                    <a:pt x="776" y="382"/>
                    <a:pt x="1194" y="441"/>
                    <a:pt x="1612" y="382"/>
                  </a:cubicBezTo>
                  <a:cubicBezTo>
                    <a:pt x="1692" y="282"/>
                    <a:pt x="1751" y="183"/>
                    <a:pt x="1791" y="83"/>
                  </a:cubicBezTo>
                  <a:cubicBezTo>
                    <a:pt x="1498" y="64"/>
                    <a:pt x="1197" y="1"/>
                    <a:pt x="90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23" name="Google Shape;7127;p9">
              <a:extLst>
                <a:ext uri="{FF2B5EF4-FFF2-40B4-BE49-F238E27FC236}">
                  <a16:creationId xmlns:a16="http://schemas.microsoft.com/office/drawing/2014/main" id="{0ED09D6A-4763-48FD-9254-5FEC487CE230}"/>
                </a:ext>
              </a:extLst>
            </p:cNvPr>
            <p:cNvSpPr/>
            <p:nvPr/>
          </p:nvSpPr>
          <p:spPr>
            <a:xfrm>
              <a:off x="5106750" y="4473150"/>
              <a:ext cx="46775" cy="17050"/>
            </a:xfrm>
            <a:custGeom>
              <a:avLst/>
              <a:gdLst/>
              <a:ahLst/>
              <a:cxnLst/>
              <a:rect l="l" t="t" r="r" b="b"/>
              <a:pathLst>
                <a:path w="1871" h="682" extrusionOk="0">
                  <a:moveTo>
                    <a:pt x="650" y="0"/>
                  </a:moveTo>
                  <a:cubicBezTo>
                    <a:pt x="530" y="0"/>
                    <a:pt x="375" y="128"/>
                    <a:pt x="239" y="185"/>
                  </a:cubicBezTo>
                  <a:lnTo>
                    <a:pt x="80" y="364"/>
                  </a:lnTo>
                  <a:cubicBezTo>
                    <a:pt x="80" y="364"/>
                    <a:pt x="40" y="383"/>
                    <a:pt x="20" y="383"/>
                  </a:cubicBezTo>
                  <a:cubicBezTo>
                    <a:pt x="0" y="443"/>
                    <a:pt x="0" y="463"/>
                    <a:pt x="40" y="483"/>
                  </a:cubicBezTo>
                  <a:cubicBezTo>
                    <a:pt x="239" y="543"/>
                    <a:pt x="478" y="483"/>
                    <a:pt x="597" y="682"/>
                  </a:cubicBezTo>
                  <a:lnTo>
                    <a:pt x="1870" y="463"/>
                  </a:lnTo>
                  <a:lnTo>
                    <a:pt x="1870" y="304"/>
                  </a:lnTo>
                  <a:lnTo>
                    <a:pt x="836" y="304"/>
                  </a:lnTo>
                  <a:cubicBezTo>
                    <a:pt x="810" y="73"/>
                    <a:pt x="740" y="0"/>
                    <a:pt x="65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24" name="Google Shape;7128;p9">
              <a:extLst>
                <a:ext uri="{FF2B5EF4-FFF2-40B4-BE49-F238E27FC236}">
                  <a16:creationId xmlns:a16="http://schemas.microsoft.com/office/drawing/2014/main" id="{5C2608B2-B37C-4A8F-AD44-B8F26F2FC929}"/>
                </a:ext>
              </a:extLst>
            </p:cNvPr>
            <p:cNvSpPr/>
            <p:nvPr/>
          </p:nvSpPr>
          <p:spPr>
            <a:xfrm>
              <a:off x="5476750" y="4284300"/>
              <a:ext cx="40800" cy="11150"/>
            </a:xfrm>
            <a:custGeom>
              <a:avLst/>
              <a:gdLst/>
              <a:ahLst/>
              <a:cxnLst/>
              <a:rect l="l" t="t" r="r" b="b"/>
              <a:pathLst>
                <a:path w="1632" h="446" extrusionOk="0">
                  <a:moveTo>
                    <a:pt x="557" y="0"/>
                  </a:moveTo>
                  <a:cubicBezTo>
                    <a:pt x="358" y="80"/>
                    <a:pt x="199" y="179"/>
                    <a:pt x="0" y="299"/>
                  </a:cubicBezTo>
                  <a:cubicBezTo>
                    <a:pt x="225" y="411"/>
                    <a:pt x="450" y="446"/>
                    <a:pt x="672" y="446"/>
                  </a:cubicBezTo>
                  <a:cubicBezTo>
                    <a:pt x="1001" y="446"/>
                    <a:pt x="1323" y="370"/>
                    <a:pt x="1632" y="358"/>
                  </a:cubicBezTo>
                  <a:lnTo>
                    <a:pt x="1632" y="40"/>
                  </a:lnTo>
                  <a:cubicBezTo>
                    <a:pt x="1293" y="0"/>
                    <a:pt x="915" y="0"/>
                    <a:pt x="5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25" name="Google Shape;7129;p9">
              <a:extLst>
                <a:ext uri="{FF2B5EF4-FFF2-40B4-BE49-F238E27FC236}">
                  <a16:creationId xmlns:a16="http://schemas.microsoft.com/office/drawing/2014/main" id="{CC399E13-C8C2-4539-8250-1729D3FADE57}"/>
                </a:ext>
              </a:extLst>
            </p:cNvPr>
            <p:cNvSpPr/>
            <p:nvPr/>
          </p:nvSpPr>
          <p:spPr>
            <a:xfrm>
              <a:off x="4963525" y="4196275"/>
              <a:ext cx="18925" cy="44775"/>
            </a:xfrm>
            <a:custGeom>
              <a:avLst/>
              <a:gdLst/>
              <a:ahLst/>
              <a:cxnLst/>
              <a:rect l="l" t="t" r="r" b="b"/>
              <a:pathLst>
                <a:path w="757" h="1791" extrusionOk="0">
                  <a:moveTo>
                    <a:pt x="358" y="0"/>
                  </a:moveTo>
                  <a:lnTo>
                    <a:pt x="358" y="0"/>
                  </a:lnTo>
                  <a:cubicBezTo>
                    <a:pt x="299" y="40"/>
                    <a:pt x="259" y="120"/>
                    <a:pt x="199" y="199"/>
                  </a:cubicBezTo>
                  <a:cubicBezTo>
                    <a:pt x="100" y="299"/>
                    <a:pt x="80" y="418"/>
                    <a:pt x="179" y="537"/>
                  </a:cubicBezTo>
                  <a:cubicBezTo>
                    <a:pt x="199" y="796"/>
                    <a:pt x="199" y="1074"/>
                    <a:pt x="259" y="1293"/>
                  </a:cubicBezTo>
                  <a:cubicBezTo>
                    <a:pt x="299" y="1532"/>
                    <a:pt x="159" y="1552"/>
                    <a:pt x="0" y="1612"/>
                  </a:cubicBezTo>
                  <a:cubicBezTo>
                    <a:pt x="159" y="1751"/>
                    <a:pt x="338" y="1751"/>
                    <a:pt x="497" y="1791"/>
                  </a:cubicBezTo>
                  <a:cubicBezTo>
                    <a:pt x="657" y="1711"/>
                    <a:pt x="756" y="1612"/>
                    <a:pt x="657" y="1472"/>
                  </a:cubicBezTo>
                  <a:cubicBezTo>
                    <a:pt x="557" y="1214"/>
                    <a:pt x="557" y="975"/>
                    <a:pt x="557" y="716"/>
                  </a:cubicBezTo>
                  <a:cubicBezTo>
                    <a:pt x="299" y="537"/>
                    <a:pt x="438" y="239"/>
                    <a:pt x="3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26" name="Google Shape;7130;p9">
              <a:extLst>
                <a:ext uri="{FF2B5EF4-FFF2-40B4-BE49-F238E27FC236}">
                  <a16:creationId xmlns:a16="http://schemas.microsoft.com/office/drawing/2014/main" id="{0A8DCB38-B5FE-4518-9ADF-6E4A6C56E855}"/>
                </a:ext>
              </a:extLst>
            </p:cNvPr>
            <p:cNvSpPr/>
            <p:nvPr/>
          </p:nvSpPr>
          <p:spPr>
            <a:xfrm>
              <a:off x="4227475" y="4345475"/>
              <a:ext cx="46775" cy="14025"/>
            </a:xfrm>
            <a:custGeom>
              <a:avLst/>
              <a:gdLst/>
              <a:ahLst/>
              <a:cxnLst/>
              <a:rect l="l" t="t" r="r" b="b"/>
              <a:pathLst>
                <a:path w="1871" h="561" extrusionOk="0">
                  <a:moveTo>
                    <a:pt x="896" y="0"/>
                  </a:moveTo>
                  <a:cubicBezTo>
                    <a:pt x="817" y="100"/>
                    <a:pt x="757" y="139"/>
                    <a:pt x="657" y="179"/>
                  </a:cubicBezTo>
                  <a:cubicBezTo>
                    <a:pt x="541" y="179"/>
                    <a:pt x="420" y="151"/>
                    <a:pt x="311" y="151"/>
                  </a:cubicBezTo>
                  <a:cubicBezTo>
                    <a:pt x="180" y="151"/>
                    <a:pt x="66" y="193"/>
                    <a:pt x="1" y="378"/>
                  </a:cubicBezTo>
                  <a:cubicBezTo>
                    <a:pt x="263" y="523"/>
                    <a:pt x="530" y="561"/>
                    <a:pt x="799" y="561"/>
                  </a:cubicBezTo>
                  <a:cubicBezTo>
                    <a:pt x="1092" y="561"/>
                    <a:pt x="1387" y="516"/>
                    <a:pt x="1683" y="516"/>
                  </a:cubicBezTo>
                  <a:cubicBezTo>
                    <a:pt x="1712" y="516"/>
                    <a:pt x="1742" y="516"/>
                    <a:pt x="1771" y="517"/>
                  </a:cubicBezTo>
                  <a:cubicBezTo>
                    <a:pt x="1871" y="318"/>
                    <a:pt x="1592" y="318"/>
                    <a:pt x="1572" y="179"/>
                  </a:cubicBezTo>
                  <a:cubicBezTo>
                    <a:pt x="1572" y="119"/>
                    <a:pt x="1592" y="80"/>
                    <a:pt x="1592" y="20"/>
                  </a:cubicBezTo>
                  <a:cubicBezTo>
                    <a:pt x="1374" y="20"/>
                    <a:pt x="1135" y="20"/>
                    <a:pt x="8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27" name="Google Shape;7131;p9">
              <a:extLst>
                <a:ext uri="{FF2B5EF4-FFF2-40B4-BE49-F238E27FC236}">
                  <a16:creationId xmlns:a16="http://schemas.microsoft.com/office/drawing/2014/main" id="{AF167A4E-1CC4-4043-9515-747FCAA84F71}"/>
                </a:ext>
              </a:extLst>
            </p:cNvPr>
            <p:cNvSpPr/>
            <p:nvPr/>
          </p:nvSpPr>
          <p:spPr>
            <a:xfrm>
              <a:off x="4210075" y="4340925"/>
              <a:ext cx="37825" cy="14000"/>
            </a:xfrm>
            <a:custGeom>
              <a:avLst/>
              <a:gdLst/>
              <a:ahLst/>
              <a:cxnLst/>
              <a:rect l="l" t="t" r="r" b="b"/>
              <a:pathLst>
                <a:path w="1513" h="560" extrusionOk="0">
                  <a:moveTo>
                    <a:pt x="664" y="0"/>
                  </a:moveTo>
                  <a:cubicBezTo>
                    <a:pt x="570" y="0"/>
                    <a:pt x="474" y="3"/>
                    <a:pt x="379" y="3"/>
                  </a:cubicBezTo>
                  <a:cubicBezTo>
                    <a:pt x="239" y="23"/>
                    <a:pt x="80" y="63"/>
                    <a:pt x="1" y="202"/>
                  </a:cubicBezTo>
                  <a:cubicBezTo>
                    <a:pt x="279" y="202"/>
                    <a:pt x="458" y="461"/>
                    <a:pt x="697" y="560"/>
                  </a:cubicBezTo>
                  <a:cubicBezTo>
                    <a:pt x="786" y="491"/>
                    <a:pt x="871" y="470"/>
                    <a:pt x="954" y="470"/>
                  </a:cubicBezTo>
                  <a:cubicBezTo>
                    <a:pt x="1089" y="470"/>
                    <a:pt x="1219" y="526"/>
                    <a:pt x="1360" y="526"/>
                  </a:cubicBezTo>
                  <a:cubicBezTo>
                    <a:pt x="1384" y="526"/>
                    <a:pt x="1408" y="524"/>
                    <a:pt x="1433" y="520"/>
                  </a:cubicBezTo>
                  <a:cubicBezTo>
                    <a:pt x="1493" y="401"/>
                    <a:pt x="1513" y="301"/>
                    <a:pt x="1393" y="182"/>
                  </a:cubicBezTo>
                  <a:cubicBezTo>
                    <a:pt x="1174" y="22"/>
                    <a:pt x="923" y="0"/>
                    <a:pt x="6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28" name="Google Shape;7132;p9">
              <a:extLst>
                <a:ext uri="{FF2B5EF4-FFF2-40B4-BE49-F238E27FC236}">
                  <a16:creationId xmlns:a16="http://schemas.microsoft.com/office/drawing/2014/main" id="{9700D927-FA58-407D-A95E-11DDF6CAE1BD}"/>
                </a:ext>
              </a:extLst>
            </p:cNvPr>
            <p:cNvSpPr/>
            <p:nvPr/>
          </p:nvSpPr>
          <p:spPr>
            <a:xfrm>
              <a:off x="4560700" y="4355775"/>
              <a:ext cx="61675" cy="12650"/>
            </a:xfrm>
            <a:custGeom>
              <a:avLst/>
              <a:gdLst/>
              <a:ahLst/>
              <a:cxnLst/>
              <a:rect l="l" t="t" r="r" b="b"/>
              <a:pathLst>
                <a:path w="2467" h="506" extrusionOk="0">
                  <a:moveTo>
                    <a:pt x="227" y="1"/>
                  </a:moveTo>
                  <a:cubicBezTo>
                    <a:pt x="148" y="1"/>
                    <a:pt x="72" y="32"/>
                    <a:pt x="0" y="125"/>
                  </a:cubicBezTo>
                  <a:cubicBezTo>
                    <a:pt x="739" y="384"/>
                    <a:pt x="1513" y="505"/>
                    <a:pt x="2289" y="505"/>
                  </a:cubicBezTo>
                  <a:cubicBezTo>
                    <a:pt x="2348" y="505"/>
                    <a:pt x="2407" y="505"/>
                    <a:pt x="2467" y="503"/>
                  </a:cubicBezTo>
                  <a:cubicBezTo>
                    <a:pt x="1870" y="205"/>
                    <a:pt x="1233" y="264"/>
                    <a:pt x="637" y="125"/>
                  </a:cubicBezTo>
                  <a:cubicBezTo>
                    <a:pt x="509" y="100"/>
                    <a:pt x="366" y="1"/>
                    <a:pt x="22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29" name="Google Shape;7133;p9">
              <a:extLst>
                <a:ext uri="{FF2B5EF4-FFF2-40B4-BE49-F238E27FC236}">
                  <a16:creationId xmlns:a16="http://schemas.microsoft.com/office/drawing/2014/main" id="{788DC9AA-FA68-429E-A04E-141EE42EC2A8}"/>
                </a:ext>
              </a:extLst>
            </p:cNvPr>
            <p:cNvSpPr/>
            <p:nvPr/>
          </p:nvSpPr>
          <p:spPr>
            <a:xfrm>
              <a:off x="5423525" y="4417575"/>
              <a:ext cx="34350" cy="22100"/>
            </a:xfrm>
            <a:custGeom>
              <a:avLst/>
              <a:gdLst/>
              <a:ahLst/>
              <a:cxnLst/>
              <a:rect l="l" t="t" r="r" b="b"/>
              <a:pathLst>
                <a:path w="1374" h="884" extrusionOk="0">
                  <a:moveTo>
                    <a:pt x="1354" y="0"/>
                  </a:moveTo>
                  <a:lnTo>
                    <a:pt x="1354" y="0"/>
                  </a:lnTo>
                  <a:cubicBezTo>
                    <a:pt x="916" y="40"/>
                    <a:pt x="498" y="60"/>
                    <a:pt x="80" y="120"/>
                  </a:cubicBezTo>
                  <a:cubicBezTo>
                    <a:pt x="61" y="180"/>
                    <a:pt x="41" y="199"/>
                    <a:pt x="1" y="239"/>
                  </a:cubicBezTo>
                  <a:cubicBezTo>
                    <a:pt x="61" y="398"/>
                    <a:pt x="180" y="478"/>
                    <a:pt x="339" y="518"/>
                  </a:cubicBezTo>
                  <a:cubicBezTo>
                    <a:pt x="458" y="557"/>
                    <a:pt x="598" y="518"/>
                    <a:pt x="737" y="617"/>
                  </a:cubicBezTo>
                  <a:lnTo>
                    <a:pt x="1095" y="776"/>
                  </a:lnTo>
                  <a:cubicBezTo>
                    <a:pt x="1095" y="796"/>
                    <a:pt x="1135" y="836"/>
                    <a:pt x="1135" y="876"/>
                  </a:cubicBezTo>
                  <a:cubicBezTo>
                    <a:pt x="1151" y="881"/>
                    <a:pt x="1167" y="884"/>
                    <a:pt x="1183" y="884"/>
                  </a:cubicBezTo>
                  <a:cubicBezTo>
                    <a:pt x="1228" y="884"/>
                    <a:pt x="1275" y="865"/>
                    <a:pt x="1334" y="836"/>
                  </a:cubicBezTo>
                  <a:cubicBezTo>
                    <a:pt x="1354" y="776"/>
                    <a:pt x="1354" y="697"/>
                    <a:pt x="1294" y="637"/>
                  </a:cubicBezTo>
                  <a:cubicBezTo>
                    <a:pt x="876" y="398"/>
                    <a:pt x="1373" y="199"/>
                    <a:pt x="13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30" name="Google Shape;7134;p9">
              <a:extLst>
                <a:ext uri="{FF2B5EF4-FFF2-40B4-BE49-F238E27FC236}">
                  <a16:creationId xmlns:a16="http://schemas.microsoft.com/office/drawing/2014/main" id="{0A5F9509-C329-4A5B-940C-54A9553341EF}"/>
                </a:ext>
              </a:extLst>
            </p:cNvPr>
            <p:cNvSpPr/>
            <p:nvPr/>
          </p:nvSpPr>
          <p:spPr>
            <a:xfrm>
              <a:off x="4977450" y="4272950"/>
              <a:ext cx="16925" cy="37725"/>
            </a:xfrm>
            <a:custGeom>
              <a:avLst/>
              <a:gdLst/>
              <a:ahLst/>
              <a:cxnLst/>
              <a:rect l="l" t="t" r="r" b="b"/>
              <a:pathLst>
                <a:path w="677" h="1509" extrusionOk="0">
                  <a:moveTo>
                    <a:pt x="324" y="0"/>
                  </a:moveTo>
                  <a:cubicBezTo>
                    <a:pt x="116" y="0"/>
                    <a:pt x="172" y="318"/>
                    <a:pt x="119" y="494"/>
                  </a:cubicBezTo>
                  <a:cubicBezTo>
                    <a:pt x="40" y="653"/>
                    <a:pt x="20" y="812"/>
                    <a:pt x="0" y="991"/>
                  </a:cubicBezTo>
                  <a:cubicBezTo>
                    <a:pt x="139" y="1111"/>
                    <a:pt x="0" y="1330"/>
                    <a:pt x="139" y="1449"/>
                  </a:cubicBezTo>
                  <a:lnTo>
                    <a:pt x="179" y="1509"/>
                  </a:lnTo>
                  <a:cubicBezTo>
                    <a:pt x="219" y="1489"/>
                    <a:pt x="279" y="1489"/>
                    <a:pt x="318" y="1449"/>
                  </a:cubicBezTo>
                  <a:cubicBezTo>
                    <a:pt x="398" y="1170"/>
                    <a:pt x="478" y="912"/>
                    <a:pt x="478" y="633"/>
                  </a:cubicBezTo>
                  <a:cubicBezTo>
                    <a:pt x="497" y="414"/>
                    <a:pt x="676" y="96"/>
                    <a:pt x="418" y="17"/>
                  </a:cubicBezTo>
                  <a:cubicBezTo>
                    <a:pt x="382" y="5"/>
                    <a:pt x="351" y="0"/>
                    <a:pt x="3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31" name="Google Shape;7135;p9">
              <a:extLst>
                <a:ext uri="{FF2B5EF4-FFF2-40B4-BE49-F238E27FC236}">
                  <a16:creationId xmlns:a16="http://schemas.microsoft.com/office/drawing/2014/main" id="{C539CD03-7BA2-4B3A-A650-ECC9F7688190}"/>
                </a:ext>
              </a:extLst>
            </p:cNvPr>
            <p:cNvSpPr/>
            <p:nvPr/>
          </p:nvSpPr>
          <p:spPr>
            <a:xfrm>
              <a:off x="5091325" y="4432000"/>
              <a:ext cx="53250" cy="10475"/>
            </a:xfrm>
            <a:custGeom>
              <a:avLst/>
              <a:gdLst/>
              <a:ahLst/>
              <a:cxnLst/>
              <a:rect l="l" t="t" r="r" b="b"/>
              <a:pathLst>
                <a:path w="2130" h="419" extrusionOk="0">
                  <a:moveTo>
                    <a:pt x="2129" y="0"/>
                  </a:moveTo>
                  <a:lnTo>
                    <a:pt x="2129" y="0"/>
                  </a:lnTo>
                  <a:cubicBezTo>
                    <a:pt x="1632" y="60"/>
                    <a:pt x="1154" y="60"/>
                    <a:pt x="657" y="60"/>
                  </a:cubicBezTo>
                  <a:cubicBezTo>
                    <a:pt x="597" y="55"/>
                    <a:pt x="539" y="51"/>
                    <a:pt x="482" y="51"/>
                  </a:cubicBezTo>
                  <a:cubicBezTo>
                    <a:pt x="310" y="51"/>
                    <a:pt x="150" y="85"/>
                    <a:pt x="1" y="219"/>
                  </a:cubicBezTo>
                  <a:cubicBezTo>
                    <a:pt x="40" y="219"/>
                    <a:pt x="120" y="239"/>
                    <a:pt x="160" y="259"/>
                  </a:cubicBezTo>
                  <a:cubicBezTo>
                    <a:pt x="223" y="323"/>
                    <a:pt x="297" y="332"/>
                    <a:pt x="372" y="332"/>
                  </a:cubicBezTo>
                  <a:cubicBezTo>
                    <a:pt x="404" y="332"/>
                    <a:pt x="436" y="330"/>
                    <a:pt x="469" y="330"/>
                  </a:cubicBezTo>
                  <a:cubicBezTo>
                    <a:pt x="549" y="330"/>
                    <a:pt x="629" y="341"/>
                    <a:pt x="697" y="418"/>
                  </a:cubicBezTo>
                  <a:cubicBezTo>
                    <a:pt x="955" y="358"/>
                    <a:pt x="1214" y="299"/>
                    <a:pt x="1453" y="259"/>
                  </a:cubicBezTo>
                  <a:cubicBezTo>
                    <a:pt x="1711" y="219"/>
                    <a:pt x="1990" y="299"/>
                    <a:pt x="212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32" name="Google Shape;7136;p9">
              <a:extLst>
                <a:ext uri="{FF2B5EF4-FFF2-40B4-BE49-F238E27FC236}">
                  <a16:creationId xmlns:a16="http://schemas.microsoft.com/office/drawing/2014/main" id="{888EC673-B9C4-4485-AABE-42CAA521251B}"/>
                </a:ext>
              </a:extLst>
            </p:cNvPr>
            <p:cNvSpPr/>
            <p:nvPr/>
          </p:nvSpPr>
          <p:spPr>
            <a:xfrm>
              <a:off x="5191775" y="4342850"/>
              <a:ext cx="35350" cy="20050"/>
            </a:xfrm>
            <a:custGeom>
              <a:avLst/>
              <a:gdLst/>
              <a:ahLst/>
              <a:cxnLst/>
              <a:rect l="l" t="t" r="r" b="b"/>
              <a:pathLst>
                <a:path w="1414" h="802" extrusionOk="0">
                  <a:moveTo>
                    <a:pt x="930" y="0"/>
                  </a:moveTo>
                  <a:cubicBezTo>
                    <a:pt x="742" y="0"/>
                    <a:pt x="550" y="43"/>
                    <a:pt x="359" y="85"/>
                  </a:cubicBezTo>
                  <a:cubicBezTo>
                    <a:pt x="220" y="105"/>
                    <a:pt x="80" y="145"/>
                    <a:pt x="1" y="284"/>
                  </a:cubicBezTo>
                  <a:lnTo>
                    <a:pt x="80" y="304"/>
                  </a:lnTo>
                  <a:cubicBezTo>
                    <a:pt x="180" y="384"/>
                    <a:pt x="299" y="384"/>
                    <a:pt x="379" y="443"/>
                  </a:cubicBezTo>
                  <a:cubicBezTo>
                    <a:pt x="379" y="602"/>
                    <a:pt x="379" y="742"/>
                    <a:pt x="578" y="801"/>
                  </a:cubicBezTo>
                  <a:cubicBezTo>
                    <a:pt x="876" y="582"/>
                    <a:pt x="1175" y="344"/>
                    <a:pt x="1413" y="125"/>
                  </a:cubicBezTo>
                  <a:cubicBezTo>
                    <a:pt x="1256" y="32"/>
                    <a:pt x="1094" y="0"/>
                    <a:pt x="93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33" name="Google Shape;7137;p9">
              <a:extLst>
                <a:ext uri="{FF2B5EF4-FFF2-40B4-BE49-F238E27FC236}">
                  <a16:creationId xmlns:a16="http://schemas.microsoft.com/office/drawing/2014/main" id="{B51E747A-40B8-4A50-902A-2C4A33ED079F}"/>
                </a:ext>
              </a:extLst>
            </p:cNvPr>
            <p:cNvSpPr/>
            <p:nvPr/>
          </p:nvSpPr>
          <p:spPr>
            <a:xfrm>
              <a:off x="4600975" y="4127150"/>
              <a:ext cx="44775" cy="14975"/>
            </a:xfrm>
            <a:custGeom>
              <a:avLst/>
              <a:gdLst/>
              <a:ahLst/>
              <a:cxnLst/>
              <a:rect l="l" t="t" r="r" b="b"/>
              <a:pathLst>
                <a:path w="1791" h="599" extrusionOk="0">
                  <a:moveTo>
                    <a:pt x="1552" y="0"/>
                  </a:moveTo>
                  <a:cubicBezTo>
                    <a:pt x="1482" y="53"/>
                    <a:pt x="1474" y="166"/>
                    <a:pt x="1392" y="166"/>
                  </a:cubicBezTo>
                  <a:cubicBezTo>
                    <a:pt x="1380" y="166"/>
                    <a:pt x="1368" y="164"/>
                    <a:pt x="1353" y="159"/>
                  </a:cubicBezTo>
                  <a:cubicBezTo>
                    <a:pt x="1182" y="273"/>
                    <a:pt x="1020" y="324"/>
                    <a:pt x="861" y="324"/>
                  </a:cubicBezTo>
                  <a:cubicBezTo>
                    <a:pt x="687" y="324"/>
                    <a:pt x="515" y="263"/>
                    <a:pt x="339" y="159"/>
                  </a:cubicBezTo>
                  <a:cubicBezTo>
                    <a:pt x="259" y="259"/>
                    <a:pt x="80" y="219"/>
                    <a:pt x="0" y="318"/>
                  </a:cubicBezTo>
                  <a:cubicBezTo>
                    <a:pt x="260" y="535"/>
                    <a:pt x="543" y="598"/>
                    <a:pt x="831" y="598"/>
                  </a:cubicBezTo>
                  <a:cubicBezTo>
                    <a:pt x="1072" y="598"/>
                    <a:pt x="1316" y="554"/>
                    <a:pt x="1552" y="517"/>
                  </a:cubicBezTo>
                  <a:cubicBezTo>
                    <a:pt x="1589" y="554"/>
                    <a:pt x="1626" y="570"/>
                    <a:pt x="1659" y="570"/>
                  </a:cubicBezTo>
                  <a:cubicBezTo>
                    <a:pt x="1697" y="570"/>
                    <a:pt x="1730" y="549"/>
                    <a:pt x="1751" y="517"/>
                  </a:cubicBezTo>
                  <a:cubicBezTo>
                    <a:pt x="1731" y="318"/>
                    <a:pt x="1791" y="100"/>
                    <a:pt x="15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34" name="Google Shape;7138;p9">
              <a:extLst>
                <a:ext uri="{FF2B5EF4-FFF2-40B4-BE49-F238E27FC236}">
                  <a16:creationId xmlns:a16="http://schemas.microsoft.com/office/drawing/2014/main" id="{26DAED2A-1BD9-42F2-A57A-B1050558D6A3}"/>
                </a:ext>
              </a:extLst>
            </p:cNvPr>
            <p:cNvSpPr/>
            <p:nvPr/>
          </p:nvSpPr>
          <p:spPr>
            <a:xfrm>
              <a:off x="4524875" y="4471350"/>
              <a:ext cx="35850" cy="15375"/>
            </a:xfrm>
            <a:custGeom>
              <a:avLst/>
              <a:gdLst/>
              <a:ahLst/>
              <a:cxnLst/>
              <a:rect l="l" t="t" r="r" b="b"/>
              <a:pathLst>
                <a:path w="1434" h="615" extrusionOk="0">
                  <a:moveTo>
                    <a:pt x="748" y="0"/>
                  </a:moveTo>
                  <a:cubicBezTo>
                    <a:pt x="509" y="0"/>
                    <a:pt x="279" y="71"/>
                    <a:pt x="41" y="177"/>
                  </a:cubicBezTo>
                  <a:cubicBezTo>
                    <a:pt x="1" y="257"/>
                    <a:pt x="1" y="336"/>
                    <a:pt x="41" y="416"/>
                  </a:cubicBezTo>
                  <a:cubicBezTo>
                    <a:pt x="199" y="549"/>
                    <a:pt x="367" y="578"/>
                    <a:pt x="540" y="578"/>
                  </a:cubicBezTo>
                  <a:cubicBezTo>
                    <a:pt x="672" y="578"/>
                    <a:pt x="806" y="561"/>
                    <a:pt x="940" y="561"/>
                  </a:cubicBezTo>
                  <a:cubicBezTo>
                    <a:pt x="1052" y="561"/>
                    <a:pt x="1163" y="572"/>
                    <a:pt x="1274" y="615"/>
                  </a:cubicBezTo>
                  <a:cubicBezTo>
                    <a:pt x="1314" y="535"/>
                    <a:pt x="1393" y="475"/>
                    <a:pt x="1433" y="416"/>
                  </a:cubicBezTo>
                  <a:cubicBezTo>
                    <a:pt x="1314" y="316"/>
                    <a:pt x="1274" y="157"/>
                    <a:pt x="1115" y="58"/>
                  </a:cubicBezTo>
                  <a:cubicBezTo>
                    <a:pt x="989" y="18"/>
                    <a:pt x="867" y="0"/>
                    <a:pt x="7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35" name="Google Shape;7139;p9">
              <a:extLst>
                <a:ext uri="{FF2B5EF4-FFF2-40B4-BE49-F238E27FC236}">
                  <a16:creationId xmlns:a16="http://schemas.microsoft.com/office/drawing/2014/main" id="{22468C51-C57E-447F-A3FE-A933CCB8AFE2}"/>
                </a:ext>
              </a:extLst>
            </p:cNvPr>
            <p:cNvSpPr/>
            <p:nvPr/>
          </p:nvSpPr>
          <p:spPr>
            <a:xfrm>
              <a:off x="5400650" y="4464450"/>
              <a:ext cx="50250" cy="12850"/>
            </a:xfrm>
            <a:custGeom>
              <a:avLst/>
              <a:gdLst/>
              <a:ahLst/>
              <a:cxnLst/>
              <a:rect l="l" t="t" r="r" b="b"/>
              <a:pathLst>
                <a:path w="2010" h="514" extrusionOk="0">
                  <a:moveTo>
                    <a:pt x="1366" y="1"/>
                  </a:moveTo>
                  <a:cubicBezTo>
                    <a:pt x="950" y="1"/>
                    <a:pt x="534" y="148"/>
                    <a:pt x="100" y="174"/>
                  </a:cubicBezTo>
                  <a:lnTo>
                    <a:pt x="100" y="353"/>
                  </a:lnTo>
                  <a:cubicBezTo>
                    <a:pt x="80" y="353"/>
                    <a:pt x="60" y="353"/>
                    <a:pt x="21" y="413"/>
                  </a:cubicBezTo>
                  <a:cubicBezTo>
                    <a:pt x="1" y="433"/>
                    <a:pt x="21" y="473"/>
                    <a:pt x="80" y="513"/>
                  </a:cubicBezTo>
                  <a:cubicBezTo>
                    <a:pt x="106" y="513"/>
                    <a:pt x="131" y="514"/>
                    <a:pt x="156" y="514"/>
                  </a:cubicBezTo>
                  <a:cubicBezTo>
                    <a:pt x="713" y="514"/>
                    <a:pt x="1231" y="338"/>
                    <a:pt x="1755" y="338"/>
                  </a:cubicBezTo>
                  <a:cubicBezTo>
                    <a:pt x="1840" y="338"/>
                    <a:pt x="1925" y="343"/>
                    <a:pt x="2010" y="353"/>
                  </a:cubicBezTo>
                  <a:lnTo>
                    <a:pt x="2010" y="155"/>
                  </a:lnTo>
                  <a:cubicBezTo>
                    <a:pt x="1794" y="40"/>
                    <a:pt x="1580" y="1"/>
                    <a:pt x="136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36" name="Google Shape;7140;p9">
              <a:extLst>
                <a:ext uri="{FF2B5EF4-FFF2-40B4-BE49-F238E27FC236}">
                  <a16:creationId xmlns:a16="http://schemas.microsoft.com/office/drawing/2014/main" id="{113B9501-79CD-4EAD-AEB2-DF719D01C704}"/>
                </a:ext>
              </a:extLst>
            </p:cNvPr>
            <p:cNvSpPr/>
            <p:nvPr/>
          </p:nvSpPr>
          <p:spPr>
            <a:xfrm>
              <a:off x="4748675" y="4492850"/>
              <a:ext cx="27375" cy="28700"/>
            </a:xfrm>
            <a:custGeom>
              <a:avLst/>
              <a:gdLst/>
              <a:ahLst/>
              <a:cxnLst/>
              <a:rect l="l" t="t" r="r" b="b"/>
              <a:pathLst>
                <a:path w="1095" h="1148" extrusionOk="0">
                  <a:moveTo>
                    <a:pt x="212" y="1"/>
                  </a:moveTo>
                  <a:cubicBezTo>
                    <a:pt x="151" y="1"/>
                    <a:pt x="83" y="30"/>
                    <a:pt x="20" y="93"/>
                  </a:cubicBezTo>
                  <a:cubicBezTo>
                    <a:pt x="0" y="690"/>
                    <a:pt x="438" y="908"/>
                    <a:pt x="896" y="1147"/>
                  </a:cubicBezTo>
                  <a:cubicBezTo>
                    <a:pt x="955" y="1068"/>
                    <a:pt x="1095" y="1068"/>
                    <a:pt x="1095" y="948"/>
                  </a:cubicBezTo>
                  <a:cubicBezTo>
                    <a:pt x="916" y="590"/>
                    <a:pt x="359" y="570"/>
                    <a:pt x="359" y="73"/>
                  </a:cubicBezTo>
                  <a:cubicBezTo>
                    <a:pt x="321" y="25"/>
                    <a:pt x="269" y="1"/>
                    <a:pt x="21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37" name="Google Shape;7141;p9">
              <a:extLst>
                <a:ext uri="{FF2B5EF4-FFF2-40B4-BE49-F238E27FC236}">
                  <a16:creationId xmlns:a16="http://schemas.microsoft.com/office/drawing/2014/main" id="{31A0BB4C-9BD3-4F14-9FF5-7F7E1206D91C}"/>
                </a:ext>
              </a:extLst>
            </p:cNvPr>
            <p:cNvSpPr/>
            <p:nvPr/>
          </p:nvSpPr>
          <p:spPr>
            <a:xfrm>
              <a:off x="5306175" y="4367000"/>
              <a:ext cx="44275" cy="9250"/>
            </a:xfrm>
            <a:custGeom>
              <a:avLst/>
              <a:gdLst/>
              <a:ahLst/>
              <a:cxnLst/>
              <a:rect l="l" t="t" r="r" b="b"/>
              <a:pathLst>
                <a:path w="1771" h="370" extrusionOk="0">
                  <a:moveTo>
                    <a:pt x="797" y="1"/>
                  </a:moveTo>
                  <a:cubicBezTo>
                    <a:pt x="529" y="1"/>
                    <a:pt x="262" y="38"/>
                    <a:pt x="0" y="173"/>
                  </a:cubicBezTo>
                  <a:cubicBezTo>
                    <a:pt x="179" y="233"/>
                    <a:pt x="398" y="154"/>
                    <a:pt x="517" y="353"/>
                  </a:cubicBezTo>
                  <a:cubicBezTo>
                    <a:pt x="603" y="364"/>
                    <a:pt x="687" y="369"/>
                    <a:pt x="769" y="369"/>
                  </a:cubicBezTo>
                  <a:cubicBezTo>
                    <a:pt x="1124" y="369"/>
                    <a:pt x="1447" y="264"/>
                    <a:pt x="1771" y="54"/>
                  </a:cubicBezTo>
                  <a:cubicBezTo>
                    <a:pt x="1445" y="54"/>
                    <a:pt x="1120" y="1"/>
                    <a:pt x="79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38" name="Google Shape;7142;p9">
              <a:extLst>
                <a:ext uri="{FF2B5EF4-FFF2-40B4-BE49-F238E27FC236}">
                  <a16:creationId xmlns:a16="http://schemas.microsoft.com/office/drawing/2014/main" id="{56903B72-0465-461C-A013-27B2F86CABBA}"/>
                </a:ext>
              </a:extLst>
            </p:cNvPr>
            <p:cNvSpPr/>
            <p:nvPr/>
          </p:nvSpPr>
          <p:spPr>
            <a:xfrm>
              <a:off x="4639750" y="4139575"/>
              <a:ext cx="37825" cy="11125"/>
            </a:xfrm>
            <a:custGeom>
              <a:avLst/>
              <a:gdLst/>
              <a:ahLst/>
              <a:cxnLst/>
              <a:rect l="l" t="t" r="r" b="b"/>
              <a:pathLst>
                <a:path w="1513" h="445" extrusionOk="0">
                  <a:moveTo>
                    <a:pt x="220" y="0"/>
                  </a:moveTo>
                  <a:cubicBezTo>
                    <a:pt x="160" y="20"/>
                    <a:pt x="81" y="20"/>
                    <a:pt x="1" y="20"/>
                  </a:cubicBezTo>
                  <a:cubicBezTo>
                    <a:pt x="234" y="376"/>
                    <a:pt x="528" y="444"/>
                    <a:pt x="859" y="444"/>
                  </a:cubicBezTo>
                  <a:cubicBezTo>
                    <a:pt x="1064" y="444"/>
                    <a:pt x="1284" y="418"/>
                    <a:pt x="1513" y="418"/>
                  </a:cubicBezTo>
                  <a:cubicBezTo>
                    <a:pt x="1377" y="222"/>
                    <a:pt x="1264" y="38"/>
                    <a:pt x="1079" y="38"/>
                  </a:cubicBezTo>
                  <a:cubicBezTo>
                    <a:pt x="1020" y="38"/>
                    <a:pt x="953" y="57"/>
                    <a:pt x="876" y="100"/>
                  </a:cubicBezTo>
                  <a:cubicBezTo>
                    <a:pt x="799" y="136"/>
                    <a:pt x="727" y="150"/>
                    <a:pt x="659" y="150"/>
                  </a:cubicBezTo>
                  <a:cubicBezTo>
                    <a:pt x="499" y="150"/>
                    <a:pt x="359" y="70"/>
                    <a:pt x="2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39" name="Google Shape;7143;p9">
              <a:extLst>
                <a:ext uri="{FF2B5EF4-FFF2-40B4-BE49-F238E27FC236}">
                  <a16:creationId xmlns:a16="http://schemas.microsoft.com/office/drawing/2014/main" id="{29295E2C-79BC-46EB-96AC-34B9C8E5341F}"/>
                </a:ext>
              </a:extLst>
            </p:cNvPr>
            <p:cNvSpPr/>
            <p:nvPr/>
          </p:nvSpPr>
          <p:spPr>
            <a:xfrm>
              <a:off x="4833225" y="4073925"/>
              <a:ext cx="48250" cy="12950"/>
            </a:xfrm>
            <a:custGeom>
              <a:avLst/>
              <a:gdLst/>
              <a:ahLst/>
              <a:cxnLst/>
              <a:rect l="l" t="t" r="r" b="b"/>
              <a:pathLst>
                <a:path w="1930" h="518" extrusionOk="0">
                  <a:moveTo>
                    <a:pt x="0" y="1"/>
                  </a:moveTo>
                  <a:lnTo>
                    <a:pt x="0" y="339"/>
                  </a:lnTo>
                  <a:cubicBezTo>
                    <a:pt x="398" y="418"/>
                    <a:pt x="796" y="458"/>
                    <a:pt x="1214" y="518"/>
                  </a:cubicBezTo>
                  <a:cubicBezTo>
                    <a:pt x="1273" y="504"/>
                    <a:pt x="1332" y="501"/>
                    <a:pt x="1390" y="501"/>
                  </a:cubicBezTo>
                  <a:cubicBezTo>
                    <a:pt x="1444" y="501"/>
                    <a:pt x="1497" y="504"/>
                    <a:pt x="1549" y="504"/>
                  </a:cubicBezTo>
                  <a:cubicBezTo>
                    <a:pt x="1688" y="504"/>
                    <a:pt x="1818" y="484"/>
                    <a:pt x="1930" y="339"/>
                  </a:cubicBezTo>
                  <a:lnTo>
                    <a:pt x="1930" y="339"/>
                  </a:lnTo>
                  <a:cubicBezTo>
                    <a:pt x="1843" y="354"/>
                    <a:pt x="1758" y="360"/>
                    <a:pt x="1675" y="360"/>
                  </a:cubicBezTo>
                  <a:cubicBezTo>
                    <a:pt x="1085" y="360"/>
                    <a:pt x="558" y="35"/>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40" name="Google Shape;7144;p9">
              <a:extLst>
                <a:ext uri="{FF2B5EF4-FFF2-40B4-BE49-F238E27FC236}">
                  <a16:creationId xmlns:a16="http://schemas.microsoft.com/office/drawing/2014/main" id="{E5B9FE03-1310-42DF-B8E6-B58781A2910B}"/>
                </a:ext>
              </a:extLst>
            </p:cNvPr>
            <p:cNvSpPr/>
            <p:nvPr/>
          </p:nvSpPr>
          <p:spPr>
            <a:xfrm>
              <a:off x="5485200" y="4328375"/>
              <a:ext cx="44775" cy="10925"/>
            </a:xfrm>
            <a:custGeom>
              <a:avLst/>
              <a:gdLst/>
              <a:ahLst/>
              <a:cxnLst/>
              <a:rect l="l" t="t" r="r" b="b"/>
              <a:pathLst>
                <a:path w="1791" h="437" extrusionOk="0">
                  <a:moveTo>
                    <a:pt x="1580" y="1"/>
                  </a:moveTo>
                  <a:cubicBezTo>
                    <a:pt x="1042" y="1"/>
                    <a:pt x="529" y="132"/>
                    <a:pt x="1" y="326"/>
                  </a:cubicBezTo>
                  <a:cubicBezTo>
                    <a:pt x="65" y="401"/>
                    <a:pt x="142" y="436"/>
                    <a:pt x="217" y="436"/>
                  </a:cubicBezTo>
                  <a:cubicBezTo>
                    <a:pt x="281" y="436"/>
                    <a:pt x="344" y="411"/>
                    <a:pt x="398" y="366"/>
                  </a:cubicBezTo>
                  <a:cubicBezTo>
                    <a:pt x="508" y="402"/>
                    <a:pt x="617" y="416"/>
                    <a:pt x="724" y="416"/>
                  </a:cubicBezTo>
                  <a:cubicBezTo>
                    <a:pt x="1005" y="416"/>
                    <a:pt x="1280" y="325"/>
                    <a:pt x="1554" y="325"/>
                  </a:cubicBezTo>
                  <a:cubicBezTo>
                    <a:pt x="1573" y="325"/>
                    <a:pt x="1593" y="325"/>
                    <a:pt x="1612" y="326"/>
                  </a:cubicBezTo>
                  <a:cubicBezTo>
                    <a:pt x="1672" y="227"/>
                    <a:pt x="1751" y="107"/>
                    <a:pt x="1791" y="8"/>
                  </a:cubicBezTo>
                  <a:cubicBezTo>
                    <a:pt x="1720" y="3"/>
                    <a:pt x="1650" y="1"/>
                    <a:pt x="158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41" name="Google Shape;7145;p9">
              <a:extLst>
                <a:ext uri="{FF2B5EF4-FFF2-40B4-BE49-F238E27FC236}">
                  <a16:creationId xmlns:a16="http://schemas.microsoft.com/office/drawing/2014/main" id="{DAC8F082-CBF7-409D-B570-9DE1F2F96A74}"/>
                </a:ext>
              </a:extLst>
            </p:cNvPr>
            <p:cNvSpPr/>
            <p:nvPr/>
          </p:nvSpPr>
          <p:spPr>
            <a:xfrm>
              <a:off x="4549250" y="4096000"/>
              <a:ext cx="23400" cy="29175"/>
            </a:xfrm>
            <a:custGeom>
              <a:avLst/>
              <a:gdLst/>
              <a:ahLst/>
              <a:cxnLst/>
              <a:rect l="l" t="t" r="r" b="b"/>
              <a:pathLst>
                <a:path w="936" h="1167" extrusionOk="0">
                  <a:moveTo>
                    <a:pt x="749" y="1"/>
                  </a:moveTo>
                  <a:cubicBezTo>
                    <a:pt x="640" y="1"/>
                    <a:pt x="537" y="58"/>
                    <a:pt x="458" y="152"/>
                  </a:cubicBezTo>
                  <a:cubicBezTo>
                    <a:pt x="737" y="649"/>
                    <a:pt x="1" y="729"/>
                    <a:pt x="40" y="1167"/>
                  </a:cubicBezTo>
                  <a:cubicBezTo>
                    <a:pt x="697" y="968"/>
                    <a:pt x="935" y="629"/>
                    <a:pt x="836" y="13"/>
                  </a:cubicBezTo>
                  <a:cubicBezTo>
                    <a:pt x="807" y="4"/>
                    <a:pt x="778" y="1"/>
                    <a:pt x="7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42" name="Google Shape;7146;p9">
              <a:extLst>
                <a:ext uri="{FF2B5EF4-FFF2-40B4-BE49-F238E27FC236}">
                  <a16:creationId xmlns:a16="http://schemas.microsoft.com/office/drawing/2014/main" id="{117D5ADE-374E-4FF1-8AAA-DD4CA4D11E76}"/>
                </a:ext>
              </a:extLst>
            </p:cNvPr>
            <p:cNvSpPr/>
            <p:nvPr/>
          </p:nvSpPr>
          <p:spPr>
            <a:xfrm>
              <a:off x="5195775" y="4210700"/>
              <a:ext cx="53225" cy="8525"/>
            </a:xfrm>
            <a:custGeom>
              <a:avLst/>
              <a:gdLst/>
              <a:ahLst/>
              <a:cxnLst/>
              <a:rect l="l" t="t" r="r" b="b"/>
              <a:pathLst>
                <a:path w="2129" h="341" extrusionOk="0">
                  <a:moveTo>
                    <a:pt x="2129" y="0"/>
                  </a:moveTo>
                  <a:cubicBezTo>
                    <a:pt x="2042" y="3"/>
                    <a:pt x="1954" y="3"/>
                    <a:pt x="1866" y="3"/>
                  </a:cubicBezTo>
                  <a:cubicBezTo>
                    <a:pt x="1762" y="3"/>
                    <a:pt x="1657" y="2"/>
                    <a:pt x="1552" y="2"/>
                  </a:cubicBezTo>
                  <a:cubicBezTo>
                    <a:pt x="1018" y="2"/>
                    <a:pt x="482" y="26"/>
                    <a:pt x="0" y="318"/>
                  </a:cubicBezTo>
                  <a:cubicBezTo>
                    <a:pt x="76" y="323"/>
                    <a:pt x="151" y="325"/>
                    <a:pt x="226" y="325"/>
                  </a:cubicBezTo>
                  <a:cubicBezTo>
                    <a:pt x="483" y="325"/>
                    <a:pt x="737" y="296"/>
                    <a:pt x="1015" y="219"/>
                  </a:cubicBezTo>
                  <a:cubicBezTo>
                    <a:pt x="1169" y="171"/>
                    <a:pt x="1334" y="127"/>
                    <a:pt x="1496" y="127"/>
                  </a:cubicBezTo>
                  <a:cubicBezTo>
                    <a:pt x="1667" y="127"/>
                    <a:pt x="1836" y="175"/>
                    <a:pt x="1989" y="318"/>
                  </a:cubicBezTo>
                  <a:cubicBezTo>
                    <a:pt x="2004" y="334"/>
                    <a:pt x="2025" y="340"/>
                    <a:pt x="2047" y="340"/>
                  </a:cubicBezTo>
                  <a:cubicBezTo>
                    <a:pt x="2081" y="340"/>
                    <a:pt x="2116" y="323"/>
                    <a:pt x="2129" y="299"/>
                  </a:cubicBezTo>
                  <a:lnTo>
                    <a:pt x="212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43" name="Google Shape;7147;p9">
              <a:extLst>
                <a:ext uri="{FF2B5EF4-FFF2-40B4-BE49-F238E27FC236}">
                  <a16:creationId xmlns:a16="http://schemas.microsoft.com/office/drawing/2014/main" id="{CA7DA6F2-30EA-4F17-9058-31BAB640CDED}"/>
                </a:ext>
              </a:extLst>
            </p:cNvPr>
            <p:cNvSpPr/>
            <p:nvPr/>
          </p:nvSpPr>
          <p:spPr>
            <a:xfrm>
              <a:off x="4574625" y="4512450"/>
              <a:ext cx="31850" cy="10575"/>
            </a:xfrm>
            <a:custGeom>
              <a:avLst/>
              <a:gdLst/>
              <a:ahLst/>
              <a:cxnLst/>
              <a:rect l="l" t="t" r="r" b="b"/>
              <a:pathLst>
                <a:path w="1274" h="423" extrusionOk="0">
                  <a:moveTo>
                    <a:pt x="193" y="0"/>
                  </a:moveTo>
                  <a:cubicBezTo>
                    <a:pt x="129" y="0"/>
                    <a:pt x="65" y="2"/>
                    <a:pt x="0" y="5"/>
                  </a:cubicBezTo>
                  <a:cubicBezTo>
                    <a:pt x="125" y="329"/>
                    <a:pt x="349" y="378"/>
                    <a:pt x="597" y="378"/>
                  </a:cubicBezTo>
                  <a:cubicBezTo>
                    <a:pt x="707" y="378"/>
                    <a:pt x="821" y="369"/>
                    <a:pt x="934" y="369"/>
                  </a:cubicBezTo>
                  <a:cubicBezTo>
                    <a:pt x="1051" y="369"/>
                    <a:pt x="1167" y="379"/>
                    <a:pt x="1273" y="423"/>
                  </a:cubicBezTo>
                  <a:cubicBezTo>
                    <a:pt x="1233" y="323"/>
                    <a:pt x="1233" y="244"/>
                    <a:pt x="1213" y="184"/>
                  </a:cubicBezTo>
                  <a:cubicBezTo>
                    <a:pt x="877" y="50"/>
                    <a:pt x="541" y="0"/>
                    <a:pt x="1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44" name="Google Shape;7148;p9">
              <a:extLst>
                <a:ext uri="{FF2B5EF4-FFF2-40B4-BE49-F238E27FC236}">
                  <a16:creationId xmlns:a16="http://schemas.microsoft.com/office/drawing/2014/main" id="{D87F11DF-D8C1-43F8-A283-9BF1AD4A2D01}"/>
                </a:ext>
              </a:extLst>
            </p:cNvPr>
            <p:cNvSpPr/>
            <p:nvPr/>
          </p:nvSpPr>
          <p:spPr>
            <a:xfrm>
              <a:off x="4995350" y="4481225"/>
              <a:ext cx="48750" cy="15950"/>
            </a:xfrm>
            <a:custGeom>
              <a:avLst/>
              <a:gdLst/>
              <a:ahLst/>
              <a:cxnLst/>
              <a:rect l="l" t="t" r="r" b="b"/>
              <a:pathLst>
                <a:path w="1950" h="638" extrusionOk="0">
                  <a:moveTo>
                    <a:pt x="299" y="1"/>
                  </a:moveTo>
                  <a:cubicBezTo>
                    <a:pt x="199" y="1"/>
                    <a:pt x="120" y="41"/>
                    <a:pt x="80" y="100"/>
                  </a:cubicBezTo>
                  <a:cubicBezTo>
                    <a:pt x="80" y="319"/>
                    <a:pt x="0" y="538"/>
                    <a:pt x="279" y="637"/>
                  </a:cubicBezTo>
                  <a:cubicBezTo>
                    <a:pt x="616" y="637"/>
                    <a:pt x="897" y="437"/>
                    <a:pt x="1217" y="437"/>
                  </a:cubicBezTo>
                  <a:cubicBezTo>
                    <a:pt x="1274" y="437"/>
                    <a:pt x="1332" y="443"/>
                    <a:pt x="1393" y="458"/>
                  </a:cubicBezTo>
                  <a:cubicBezTo>
                    <a:pt x="1472" y="458"/>
                    <a:pt x="1552" y="478"/>
                    <a:pt x="1612" y="478"/>
                  </a:cubicBezTo>
                  <a:cubicBezTo>
                    <a:pt x="1691" y="478"/>
                    <a:pt x="1771" y="478"/>
                    <a:pt x="1850" y="458"/>
                  </a:cubicBezTo>
                  <a:cubicBezTo>
                    <a:pt x="1890" y="438"/>
                    <a:pt x="1910" y="419"/>
                    <a:pt x="1950" y="379"/>
                  </a:cubicBezTo>
                  <a:cubicBezTo>
                    <a:pt x="1910" y="319"/>
                    <a:pt x="1910" y="259"/>
                    <a:pt x="1910" y="180"/>
                  </a:cubicBezTo>
                  <a:cubicBezTo>
                    <a:pt x="1709" y="61"/>
                    <a:pt x="1486" y="6"/>
                    <a:pt x="1251" y="6"/>
                  </a:cubicBezTo>
                  <a:cubicBezTo>
                    <a:pt x="1091" y="6"/>
                    <a:pt x="925" y="32"/>
                    <a:pt x="756" y="80"/>
                  </a:cubicBezTo>
                  <a:cubicBezTo>
                    <a:pt x="674" y="108"/>
                    <a:pt x="597" y="131"/>
                    <a:pt x="525" y="131"/>
                  </a:cubicBezTo>
                  <a:cubicBezTo>
                    <a:pt x="440" y="131"/>
                    <a:pt x="363" y="98"/>
                    <a:pt x="2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45" name="Google Shape;7149;p9">
              <a:extLst>
                <a:ext uri="{FF2B5EF4-FFF2-40B4-BE49-F238E27FC236}">
                  <a16:creationId xmlns:a16="http://schemas.microsoft.com/office/drawing/2014/main" id="{08DC3436-4A24-49D5-A356-030E66F72142}"/>
                </a:ext>
              </a:extLst>
            </p:cNvPr>
            <p:cNvSpPr/>
            <p:nvPr/>
          </p:nvSpPr>
          <p:spPr>
            <a:xfrm>
              <a:off x="4818800" y="4305675"/>
              <a:ext cx="15450" cy="47775"/>
            </a:xfrm>
            <a:custGeom>
              <a:avLst/>
              <a:gdLst/>
              <a:ahLst/>
              <a:cxnLst/>
              <a:rect l="l" t="t" r="r" b="b"/>
              <a:pathLst>
                <a:path w="618" h="1911" extrusionOk="0">
                  <a:moveTo>
                    <a:pt x="378" y="1"/>
                  </a:moveTo>
                  <a:cubicBezTo>
                    <a:pt x="0" y="617"/>
                    <a:pt x="279" y="1194"/>
                    <a:pt x="498" y="1910"/>
                  </a:cubicBezTo>
                  <a:cubicBezTo>
                    <a:pt x="617" y="1433"/>
                    <a:pt x="597" y="1055"/>
                    <a:pt x="577" y="717"/>
                  </a:cubicBezTo>
                  <a:cubicBezTo>
                    <a:pt x="299" y="518"/>
                    <a:pt x="458" y="239"/>
                    <a:pt x="3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46" name="Google Shape;7150;p9">
              <a:extLst>
                <a:ext uri="{FF2B5EF4-FFF2-40B4-BE49-F238E27FC236}">
                  <a16:creationId xmlns:a16="http://schemas.microsoft.com/office/drawing/2014/main" id="{1A347442-4E52-4EB3-9ED5-22BDB0BF5BF7}"/>
                </a:ext>
              </a:extLst>
            </p:cNvPr>
            <p:cNvSpPr/>
            <p:nvPr/>
          </p:nvSpPr>
          <p:spPr>
            <a:xfrm>
              <a:off x="4981925" y="4455000"/>
              <a:ext cx="26375" cy="28900"/>
            </a:xfrm>
            <a:custGeom>
              <a:avLst/>
              <a:gdLst/>
              <a:ahLst/>
              <a:cxnLst/>
              <a:rect l="l" t="t" r="r" b="b"/>
              <a:pathLst>
                <a:path w="1055" h="1156" extrusionOk="0">
                  <a:moveTo>
                    <a:pt x="803" y="0"/>
                  </a:moveTo>
                  <a:cubicBezTo>
                    <a:pt x="716" y="0"/>
                    <a:pt x="627" y="5"/>
                    <a:pt x="537" y="15"/>
                  </a:cubicBezTo>
                  <a:lnTo>
                    <a:pt x="458" y="95"/>
                  </a:lnTo>
                  <a:cubicBezTo>
                    <a:pt x="318" y="194"/>
                    <a:pt x="100" y="194"/>
                    <a:pt x="0" y="393"/>
                  </a:cubicBezTo>
                  <a:cubicBezTo>
                    <a:pt x="0" y="612"/>
                    <a:pt x="20" y="871"/>
                    <a:pt x="20" y="1090"/>
                  </a:cubicBezTo>
                  <a:cubicBezTo>
                    <a:pt x="43" y="1136"/>
                    <a:pt x="80" y="1155"/>
                    <a:pt x="123" y="1155"/>
                  </a:cubicBezTo>
                  <a:cubicBezTo>
                    <a:pt x="153" y="1155"/>
                    <a:pt x="186" y="1146"/>
                    <a:pt x="219" y="1129"/>
                  </a:cubicBezTo>
                  <a:cubicBezTo>
                    <a:pt x="438" y="1010"/>
                    <a:pt x="358" y="731"/>
                    <a:pt x="517" y="572"/>
                  </a:cubicBezTo>
                  <a:lnTo>
                    <a:pt x="1054" y="15"/>
                  </a:lnTo>
                  <a:cubicBezTo>
                    <a:pt x="975" y="5"/>
                    <a:pt x="890" y="0"/>
                    <a:pt x="8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47" name="Google Shape;7151;p9">
              <a:extLst>
                <a:ext uri="{FF2B5EF4-FFF2-40B4-BE49-F238E27FC236}">
                  <a16:creationId xmlns:a16="http://schemas.microsoft.com/office/drawing/2014/main" id="{5764D78C-632E-4B58-97F2-59CBAFAD1A39}"/>
                </a:ext>
              </a:extLst>
            </p:cNvPr>
            <p:cNvSpPr/>
            <p:nvPr/>
          </p:nvSpPr>
          <p:spPr>
            <a:xfrm>
              <a:off x="4425425" y="4455375"/>
              <a:ext cx="25875" cy="12950"/>
            </a:xfrm>
            <a:custGeom>
              <a:avLst/>
              <a:gdLst/>
              <a:ahLst/>
              <a:cxnLst/>
              <a:rect l="l" t="t" r="r" b="b"/>
              <a:pathLst>
                <a:path w="1035" h="518" extrusionOk="0">
                  <a:moveTo>
                    <a:pt x="0" y="0"/>
                  </a:moveTo>
                  <a:cubicBezTo>
                    <a:pt x="139" y="398"/>
                    <a:pt x="517" y="458"/>
                    <a:pt x="895" y="518"/>
                  </a:cubicBezTo>
                  <a:lnTo>
                    <a:pt x="103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48" name="Google Shape;7152;p9">
              <a:extLst>
                <a:ext uri="{FF2B5EF4-FFF2-40B4-BE49-F238E27FC236}">
                  <a16:creationId xmlns:a16="http://schemas.microsoft.com/office/drawing/2014/main" id="{2776679C-C1D1-41BF-9C81-2921BDACF066}"/>
                </a:ext>
              </a:extLst>
            </p:cNvPr>
            <p:cNvSpPr/>
            <p:nvPr/>
          </p:nvSpPr>
          <p:spPr>
            <a:xfrm>
              <a:off x="5221125" y="4380275"/>
              <a:ext cx="32350" cy="10100"/>
            </a:xfrm>
            <a:custGeom>
              <a:avLst/>
              <a:gdLst/>
              <a:ahLst/>
              <a:cxnLst/>
              <a:rect l="l" t="t" r="r" b="b"/>
              <a:pathLst>
                <a:path w="1294" h="404" extrusionOk="0">
                  <a:moveTo>
                    <a:pt x="916" y="1"/>
                  </a:moveTo>
                  <a:cubicBezTo>
                    <a:pt x="865" y="19"/>
                    <a:pt x="809" y="24"/>
                    <a:pt x="751" y="24"/>
                  </a:cubicBezTo>
                  <a:cubicBezTo>
                    <a:pt x="659" y="24"/>
                    <a:pt x="560" y="10"/>
                    <a:pt x="463" y="10"/>
                  </a:cubicBezTo>
                  <a:cubicBezTo>
                    <a:pt x="287" y="10"/>
                    <a:pt x="116" y="57"/>
                    <a:pt x="1" y="319"/>
                  </a:cubicBezTo>
                  <a:cubicBezTo>
                    <a:pt x="147" y="380"/>
                    <a:pt x="286" y="403"/>
                    <a:pt x="420" y="403"/>
                  </a:cubicBezTo>
                  <a:cubicBezTo>
                    <a:pt x="724" y="403"/>
                    <a:pt x="1004" y="282"/>
                    <a:pt x="1294" y="199"/>
                  </a:cubicBezTo>
                  <a:cubicBezTo>
                    <a:pt x="1214" y="20"/>
                    <a:pt x="1075" y="20"/>
                    <a:pt x="9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49" name="Google Shape;7153;p9">
              <a:extLst>
                <a:ext uri="{FF2B5EF4-FFF2-40B4-BE49-F238E27FC236}">
                  <a16:creationId xmlns:a16="http://schemas.microsoft.com/office/drawing/2014/main" id="{62AF81AD-A630-4D2A-8B85-1616AE19E9FF}"/>
                </a:ext>
              </a:extLst>
            </p:cNvPr>
            <p:cNvSpPr/>
            <p:nvPr/>
          </p:nvSpPr>
          <p:spPr>
            <a:xfrm>
              <a:off x="5379775" y="4427175"/>
              <a:ext cx="46275" cy="14800"/>
            </a:xfrm>
            <a:custGeom>
              <a:avLst/>
              <a:gdLst/>
              <a:ahLst/>
              <a:cxnLst/>
              <a:rect l="l" t="t" r="r" b="b"/>
              <a:pathLst>
                <a:path w="1851" h="592" extrusionOk="0">
                  <a:moveTo>
                    <a:pt x="1613" y="0"/>
                  </a:moveTo>
                  <a:cubicBezTo>
                    <a:pt x="1415" y="0"/>
                    <a:pt x="1221" y="114"/>
                    <a:pt x="1055" y="213"/>
                  </a:cubicBezTo>
                  <a:cubicBezTo>
                    <a:pt x="736" y="313"/>
                    <a:pt x="398" y="432"/>
                    <a:pt x="40" y="432"/>
                  </a:cubicBezTo>
                  <a:cubicBezTo>
                    <a:pt x="20" y="432"/>
                    <a:pt x="20" y="452"/>
                    <a:pt x="0" y="492"/>
                  </a:cubicBezTo>
                  <a:cubicBezTo>
                    <a:pt x="0" y="512"/>
                    <a:pt x="0" y="532"/>
                    <a:pt x="40" y="591"/>
                  </a:cubicBezTo>
                  <a:lnTo>
                    <a:pt x="915" y="591"/>
                  </a:lnTo>
                  <a:cubicBezTo>
                    <a:pt x="995" y="532"/>
                    <a:pt x="1035" y="452"/>
                    <a:pt x="1094" y="452"/>
                  </a:cubicBezTo>
                  <a:cubicBezTo>
                    <a:pt x="1313" y="452"/>
                    <a:pt x="1532" y="432"/>
                    <a:pt x="1751" y="412"/>
                  </a:cubicBezTo>
                  <a:cubicBezTo>
                    <a:pt x="1811" y="353"/>
                    <a:pt x="1850" y="293"/>
                    <a:pt x="1850" y="213"/>
                  </a:cubicBezTo>
                  <a:cubicBezTo>
                    <a:pt x="1850" y="114"/>
                    <a:pt x="1811" y="54"/>
                    <a:pt x="1731" y="14"/>
                  </a:cubicBezTo>
                  <a:cubicBezTo>
                    <a:pt x="1692" y="5"/>
                    <a:pt x="1652" y="0"/>
                    <a:pt x="161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50" name="Google Shape;7154;p9">
              <a:extLst>
                <a:ext uri="{FF2B5EF4-FFF2-40B4-BE49-F238E27FC236}">
                  <a16:creationId xmlns:a16="http://schemas.microsoft.com/office/drawing/2014/main" id="{7222AF0F-745C-4DAE-A55C-435668FE187D}"/>
                </a:ext>
              </a:extLst>
            </p:cNvPr>
            <p:cNvSpPr/>
            <p:nvPr/>
          </p:nvSpPr>
          <p:spPr>
            <a:xfrm>
              <a:off x="5209700" y="4521525"/>
              <a:ext cx="33325" cy="15925"/>
            </a:xfrm>
            <a:custGeom>
              <a:avLst/>
              <a:gdLst/>
              <a:ahLst/>
              <a:cxnLst/>
              <a:rect l="l" t="t" r="r" b="b"/>
              <a:pathLst>
                <a:path w="1333" h="637" extrusionOk="0">
                  <a:moveTo>
                    <a:pt x="619" y="0"/>
                  </a:moveTo>
                  <a:cubicBezTo>
                    <a:pt x="408" y="0"/>
                    <a:pt x="199" y="30"/>
                    <a:pt x="0" y="159"/>
                  </a:cubicBezTo>
                  <a:cubicBezTo>
                    <a:pt x="159" y="239"/>
                    <a:pt x="279" y="338"/>
                    <a:pt x="358" y="517"/>
                  </a:cubicBezTo>
                  <a:cubicBezTo>
                    <a:pt x="398" y="557"/>
                    <a:pt x="477" y="597"/>
                    <a:pt x="557" y="637"/>
                  </a:cubicBezTo>
                  <a:cubicBezTo>
                    <a:pt x="736" y="637"/>
                    <a:pt x="855" y="557"/>
                    <a:pt x="975" y="458"/>
                  </a:cubicBezTo>
                  <a:cubicBezTo>
                    <a:pt x="1094" y="338"/>
                    <a:pt x="1333" y="259"/>
                    <a:pt x="1253" y="20"/>
                  </a:cubicBezTo>
                  <a:lnTo>
                    <a:pt x="1253" y="20"/>
                  </a:lnTo>
                  <a:cubicBezTo>
                    <a:pt x="1223" y="21"/>
                    <a:pt x="1193" y="22"/>
                    <a:pt x="1163" y="22"/>
                  </a:cubicBezTo>
                  <a:cubicBezTo>
                    <a:pt x="983" y="22"/>
                    <a:pt x="800" y="0"/>
                    <a:pt x="6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51" name="Google Shape;7155;p9">
              <a:extLst>
                <a:ext uri="{FF2B5EF4-FFF2-40B4-BE49-F238E27FC236}">
                  <a16:creationId xmlns:a16="http://schemas.microsoft.com/office/drawing/2014/main" id="{33285736-AF3D-44BA-A80B-93453B488387}"/>
                </a:ext>
              </a:extLst>
            </p:cNvPr>
            <p:cNvSpPr/>
            <p:nvPr/>
          </p:nvSpPr>
          <p:spPr>
            <a:xfrm>
              <a:off x="4476150" y="4104400"/>
              <a:ext cx="45775" cy="15125"/>
            </a:xfrm>
            <a:custGeom>
              <a:avLst/>
              <a:gdLst/>
              <a:ahLst/>
              <a:cxnLst/>
              <a:rect l="l" t="t" r="r" b="b"/>
              <a:pathLst>
                <a:path w="1831" h="605" extrusionOk="0">
                  <a:moveTo>
                    <a:pt x="1124" y="0"/>
                  </a:moveTo>
                  <a:cubicBezTo>
                    <a:pt x="1070" y="0"/>
                    <a:pt x="1015" y="5"/>
                    <a:pt x="955" y="15"/>
                  </a:cubicBezTo>
                  <a:lnTo>
                    <a:pt x="915" y="35"/>
                  </a:lnTo>
                  <a:cubicBezTo>
                    <a:pt x="816" y="134"/>
                    <a:pt x="697" y="95"/>
                    <a:pt x="577" y="134"/>
                  </a:cubicBezTo>
                  <a:cubicBezTo>
                    <a:pt x="498" y="174"/>
                    <a:pt x="398" y="214"/>
                    <a:pt x="299" y="234"/>
                  </a:cubicBezTo>
                  <a:cubicBezTo>
                    <a:pt x="199" y="274"/>
                    <a:pt x="100" y="293"/>
                    <a:pt x="20" y="373"/>
                  </a:cubicBezTo>
                  <a:cubicBezTo>
                    <a:pt x="0" y="433"/>
                    <a:pt x="20" y="492"/>
                    <a:pt x="80" y="532"/>
                  </a:cubicBezTo>
                  <a:cubicBezTo>
                    <a:pt x="144" y="586"/>
                    <a:pt x="208" y="605"/>
                    <a:pt x="278" y="605"/>
                  </a:cubicBezTo>
                  <a:cubicBezTo>
                    <a:pt x="339" y="605"/>
                    <a:pt x="404" y="590"/>
                    <a:pt x="478" y="572"/>
                  </a:cubicBezTo>
                  <a:cubicBezTo>
                    <a:pt x="577" y="532"/>
                    <a:pt x="677" y="532"/>
                    <a:pt x="776" y="512"/>
                  </a:cubicBezTo>
                  <a:cubicBezTo>
                    <a:pt x="876" y="413"/>
                    <a:pt x="1055" y="433"/>
                    <a:pt x="1154" y="373"/>
                  </a:cubicBezTo>
                  <a:cubicBezTo>
                    <a:pt x="1373" y="333"/>
                    <a:pt x="1631" y="373"/>
                    <a:pt x="1830" y="194"/>
                  </a:cubicBezTo>
                  <a:cubicBezTo>
                    <a:pt x="1651" y="174"/>
                    <a:pt x="1433" y="214"/>
                    <a:pt x="1293" y="15"/>
                  </a:cubicBezTo>
                  <a:cubicBezTo>
                    <a:pt x="1234" y="5"/>
                    <a:pt x="1179" y="0"/>
                    <a:pt x="11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52" name="Google Shape;7156;p9">
              <a:extLst>
                <a:ext uri="{FF2B5EF4-FFF2-40B4-BE49-F238E27FC236}">
                  <a16:creationId xmlns:a16="http://schemas.microsoft.com/office/drawing/2014/main" id="{4B4E12E4-EA7F-41C1-9866-31EEDA3618F7}"/>
                </a:ext>
              </a:extLst>
            </p:cNvPr>
            <p:cNvSpPr/>
            <p:nvPr/>
          </p:nvSpPr>
          <p:spPr>
            <a:xfrm>
              <a:off x="4985900" y="4169825"/>
              <a:ext cx="48250" cy="9050"/>
            </a:xfrm>
            <a:custGeom>
              <a:avLst/>
              <a:gdLst/>
              <a:ahLst/>
              <a:cxnLst/>
              <a:rect l="l" t="t" r="r" b="b"/>
              <a:pathLst>
                <a:path w="1930" h="362" extrusionOk="0">
                  <a:moveTo>
                    <a:pt x="1246" y="0"/>
                  </a:moveTo>
                  <a:cubicBezTo>
                    <a:pt x="788" y="0"/>
                    <a:pt x="394" y="129"/>
                    <a:pt x="0" y="183"/>
                  </a:cubicBezTo>
                  <a:lnTo>
                    <a:pt x="0" y="362"/>
                  </a:lnTo>
                  <a:cubicBezTo>
                    <a:pt x="597" y="282"/>
                    <a:pt x="1194" y="203"/>
                    <a:pt x="1930" y="103"/>
                  </a:cubicBezTo>
                  <a:cubicBezTo>
                    <a:pt x="1684" y="28"/>
                    <a:pt x="1458" y="0"/>
                    <a:pt x="124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53" name="Google Shape;7157;p9">
              <a:extLst>
                <a:ext uri="{FF2B5EF4-FFF2-40B4-BE49-F238E27FC236}">
                  <a16:creationId xmlns:a16="http://schemas.microsoft.com/office/drawing/2014/main" id="{96DE2997-D728-4A37-91A9-0A5181CBB14C}"/>
                </a:ext>
              </a:extLst>
            </p:cNvPr>
            <p:cNvSpPr/>
            <p:nvPr/>
          </p:nvSpPr>
          <p:spPr>
            <a:xfrm>
              <a:off x="5231575" y="4517050"/>
              <a:ext cx="31850" cy="19150"/>
            </a:xfrm>
            <a:custGeom>
              <a:avLst/>
              <a:gdLst/>
              <a:ahLst/>
              <a:cxnLst/>
              <a:rect l="l" t="t" r="r" b="b"/>
              <a:pathLst>
                <a:path w="1274" h="766" extrusionOk="0">
                  <a:moveTo>
                    <a:pt x="1074" y="0"/>
                  </a:moveTo>
                  <a:cubicBezTo>
                    <a:pt x="975" y="0"/>
                    <a:pt x="856" y="20"/>
                    <a:pt x="756" y="20"/>
                  </a:cubicBezTo>
                  <a:cubicBezTo>
                    <a:pt x="677" y="40"/>
                    <a:pt x="597" y="100"/>
                    <a:pt x="517" y="119"/>
                  </a:cubicBezTo>
                  <a:cubicBezTo>
                    <a:pt x="478" y="119"/>
                    <a:pt x="418" y="139"/>
                    <a:pt x="378" y="179"/>
                  </a:cubicBezTo>
                  <a:cubicBezTo>
                    <a:pt x="259" y="298"/>
                    <a:pt x="120" y="398"/>
                    <a:pt x="0" y="517"/>
                  </a:cubicBezTo>
                  <a:cubicBezTo>
                    <a:pt x="20" y="537"/>
                    <a:pt x="20" y="597"/>
                    <a:pt x="40" y="617"/>
                  </a:cubicBezTo>
                  <a:cubicBezTo>
                    <a:pt x="100" y="676"/>
                    <a:pt x="140" y="716"/>
                    <a:pt x="219" y="736"/>
                  </a:cubicBezTo>
                  <a:cubicBezTo>
                    <a:pt x="259" y="756"/>
                    <a:pt x="299" y="766"/>
                    <a:pt x="336" y="766"/>
                  </a:cubicBezTo>
                  <a:cubicBezTo>
                    <a:pt x="373" y="766"/>
                    <a:pt x="408" y="756"/>
                    <a:pt x="438" y="736"/>
                  </a:cubicBezTo>
                  <a:cubicBezTo>
                    <a:pt x="597" y="716"/>
                    <a:pt x="736" y="676"/>
                    <a:pt x="876" y="617"/>
                  </a:cubicBezTo>
                  <a:cubicBezTo>
                    <a:pt x="915" y="597"/>
                    <a:pt x="995" y="537"/>
                    <a:pt x="1055" y="497"/>
                  </a:cubicBezTo>
                  <a:cubicBezTo>
                    <a:pt x="1134" y="338"/>
                    <a:pt x="1273" y="179"/>
                    <a:pt x="107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54" name="Google Shape;7158;p9">
              <a:extLst>
                <a:ext uri="{FF2B5EF4-FFF2-40B4-BE49-F238E27FC236}">
                  <a16:creationId xmlns:a16="http://schemas.microsoft.com/office/drawing/2014/main" id="{76763BA2-3B2C-4E39-8BB2-8D35AF1B78D5}"/>
                </a:ext>
              </a:extLst>
            </p:cNvPr>
            <p:cNvSpPr/>
            <p:nvPr/>
          </p:nvSpPr>
          <p:spPr>
            <a:xfrm>
              <a:off x="5012750" y="4086400"/>
              <a:ext cx="27075" cy="14300"/>
            </a:xfrm>
            <a:custGeom>
              <a:avLst/>
              <a:gdLst/>
              <a:ahLst/>
              <a:cxnLst/>
              <a:rect l="l" t="t" r="r" b="b"/>
              <a:pathLst>
                <a:path w="1083" h="572" extrusionOk="0">
                  <a:moveTo>
                    <a:pt x="874" y="1"/>
                  </a:moveTo>
                  <a:cubicBezTo>
                    <a:pt x="548" y="1"/>
                    <a:pt x="253" y="172"/>
                    <a:pt x="0" y="357"/>
                  </a:cubicBezTo>
                  <a:cubicBezTo>
                    <a:pt x="186" y="502"/>
                    <a:pt x="367" y="571"/>
                    <a:pt x="548" y="571"/>
                  </a:cubicBezTo>
                  <a:cubicBezTo>
                    <a:pt x="715" y="571"/>
                    <a:pt x="883" y="512"/>
                    <a:pt x="1055" y="397"/>
                  </a:cubicBezTo>
                  <a:cubicBezTo>
                    <a:pt x="1015" y="238"/>
                    <a:pt x="796" y="397"/>
                    <a:pt x="776" y="218"/>
                  </a:cubicBezTo>
                  <a:lnTo>
                    <a:pt x="776" y="218"/>
                  </a:lnTo>
                  <a:cubicBezTo>
                    <a:pt x="843" y="248"/>
                    <a:pt x="899" y="264"/>
                    <a:pt x="943" y="264"/>
                  </a:cubicBezTo>
                  <a:cubicBezTo>
                    <a:pt x="1043" y="264"/>
                    <a:pt x="1082" y="184"/>
                    <a:pt x="1055" y="19"/>
                  </a:cubicBezTo>
                  <a:cubicBezTo>
                    <a:pt x="994" y="7"/>
                    <a:pt x="933" y="1"/>
                    <a:pt x="87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55" name="Google Shape;7159;p9">
              <a:extLst>
                <a:ext uri="{FF2B5EF4-FFF2-40B4-BE49-F238E27FC236}">
                  <a16:creationId xmlns:a16="http://schemas.microsoft.com/office/drawing/2014/main" id="{6D30A8EE-A56D-4900-ABD7-0353D78315F8}"/>
                </a:ext>
              </a:extLst>
            </p:cNvPr>
            <p:cNvSpPr/>
            <p:nvPr/>
          </p:nvSpPr>
          <p:spPr>
            <a:xfrm>
              <a:off x="5404625" y="4435975"/>
              <a:ext cx="48775" cy="14450"/>
            </a:xfrm>
            <a:custGeom>
              <a:avLst/>
              <a:gdLst/>
              <a:ahLst/>
              <a:cxnLst/>
              <a:rect l="l" t="t" r="r" b="b"/>
              <a:pathLst>
                <a:path w="1951" h="578" extrusionOk="0">
                  <a:moveTo>
                    <a:pt x="1831" y="1"/>
                  </a:moveTo>
                  <a:lnTo>
                    <a:pt x="1692" y="80"/>
                  </a:lnTo>
                  <a:cubicBezTo>
                    <a:pt x="1632" y="140"/>
                    <a:pt x="1553" y="180"/>
                    <a:pt x="1453" y="239"/>
                  </a:cubicBezTo>
                  <a:cubicBezTo>
                    <a:pt x="1234" y="239"/>
                    <a:pt x="1015" y="259"/>
                    <a:pt x="777" y="259"/>
                  </a:cubicBezTo>
                  <a:cubicBezTo>
                    <a:pt x="657" y="359"/>
                    <a:pt x="518" y="299"/>
                    <a:pt x="419" y="398"/>
                  </a:cubicBezTo>
                  <a:cubicBezTo>
                    <a:pt x="319" y="398"/>
                    <a:pt x="180" y="438"/>
                    <a:pt x="100" y="438"/>
                  </a:cubicBezTo>
                  <a:cubicBezTo>
                    <a:pt x="61" y="438"/>
                    <a:pt x="41" y="458"/>
                    <a:pt x="21" y="478"/>
                  </a:cubicBezTo>
                  <a:cubicBezTo>
                    <a:pt x="1" y="498"/>
                    <a:pt x="1" y="558"/>
                    <a:pt x="61" y="577"/>
                  </a:cubicBezTo>
                  <a:lnTo>
                    <a:pt x="936" y="577"/>
                  </a:lnTo>
                  <a:cubicBezTo>
                    <a:pt x="1042" y="502"/>
                    <a:pt x="1156" y="484"/>
                    <a:pt x="1273" y="484"/>
                  </a:cubicBezTo>
                  <a:cubicBezTo>
                    <a:pt x="1380" y="484"/>
                    <a:pt x="1490" y="499"/>
                    <a:pt x="1596" y="499"/>
                  </a:cubicBezTo>
                  <a:cubicBezTo>
                    <a:pt x="1677" y="499"/>
                    <a:pt x="1756" y="490"/>
                    <a:pt x="1831" y="458"/>
                  </a:cubicBezTo>
                  <a:cubicBezTo>
                    <a:pt x="1931" y="359"/>
                    <a:pt x="1950" y="239"/>
                    <a:pt x="1851" y="100"/>
                  </a:cubicBezTo>
                  <a:cubicBezTo>
                    <a:pt x="1851" y="60"/>
                    <a:pt x="1851" y="40"/>
                    <a:pt x="183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56" name="Google Shape;7160;p9">
              <a:extLst>
                <a:ext uri="{FF2B5EF4-FFF2-40B4-BE49-F238E27FC236}">
                  <a16:creationId xmlns:a16="http://schemas.microsoft.com/office/drawing/2014/main" id="{C10085DB-90CE-4C21-813A-1E864037A0FA}"/>
                </a:ext>
              </a:extLst>
            </p:cNvPr>
            <p:cNvSpPr/>
            <p:nvPr/>
          </p:nvSpPr>
          <p:spPr>
            <a:xfrm>
              <a:off x="4826250" y="4424525"/>
              <a:ext cx="33850" cy="14075"/>
            </a:xfrm>
            <a:custGeom>
              <a:avLst/>
              <a:gdLst/>
              <a:ahLst/>
              <a:cxnLst/>
              <a:rect l="l" t="t" r="r" b="b"/>
              <a:pathLst>
                <a:path w="1354" h="563" extrusionOk="0">
                  <a:moveTo>
                    <a:pt x="478" y="1"/>
                  </a:moveTo>
                  <a:cubicBezTo>
                    <a:pt x="259" y="41"/>
                    <a:pt x="1" y="100"/>
                    <a:pt x="299" y="399"/>
                  </a:cubicBezTo>
                  <a:cubicBezTo>
                    <a:pt x="530" y="399"/>
                    <a:pt x="733" y="562"/>
                    <a:pt x="988" y="562"/>
                  </a:cubicBezTo>
                  <a:cubicBezTo>
                    <a:pt x="1041" y="562"/>
                    <a:pt x="1096" y="555"/>
                    <a:pt x="1155" y="538"/>
                  </a:cubicBezTo>
                  <a:cubicBezTo>
                    <a:pt x="1214" y="419"/>
                    <a:pt x="1274" y="299"/>
                    <a:pt x="1353" y="160"/>
                  </a:cubicBezTo>
                  <a:cubicBezTo>
                    <a:pt x="1277" y="116"/>
                    <a:pt x="1194" y="104"/>
                    <a:pt x="1110" y="104"/>
                  </a:cubicBezTo>
                  <a:cubicBezTo>
                    <a:pt x="1004" y="104"/>
                    <a:pt x="896" y="123"/>
                    <a:pt x="793" y="123"/>
                  </a:cubicBezTo>
                  <a:cubicBezTo>
                    <a:pt x="678" y="123"/>
                    <a:pt x="569" y="100"/>
                    <a:pt x="4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57" name="Google Shape;7161;p9">
              <a:extLst>
                <a:ext uri="{FF2B5EF4-FFF2-40B4-BE49-F238E27FC236}">
                  <a16:creationId xmlns:a16="http://schemas.microsoft.com/office/drawing/2014/main" id="{1D0042F2-76B5-417F-A287-565301CBEB1B}"/>
                </a:ext>
              </a:extLst>
            </p:cNvPr>
            <p:cNvSpPr/>
            <p:nvPr/>
          </p:nvSpPr>
          <p:spPr>
            <a:xfrm>
              <a:off x="4440825" y="4326925"/>
              <a:ext cx="37825" cy="13825"/>
            </a:xfrm>
            <a:custGeom>
              <a:avLst/>
              <a:gdLst/>
              <a:ahLst/>
              <a:cxnLst/>
              <a:rect l="l" t="t" r="r" b="b"/>
              <a:pathLst>
                <a:path w="1513" h="553" extrusionOk="0">
                  <a:moveTo>
                    <a:pt x="691" y="1"/>
                  </a:moveTo>
                  <a:cubicBezTo>
                    <a:pt x="542" y="1"/>
                    <a:pt x="391" y="12"/>
                    <a:pt x="240" y="26"/>
                  </a:cubicBezTo>
                  <a:cubicBezTo>
                    <a:pt x="677" y="483"/>
                    <a:pt x="220" y="364"/>
                    <a:pt x="1" y="424"/>
                  </a:cubicBezTo>
                  <a:cubicBezTo>
                    <a:pt x="174" y="525"/>
                    <a:pt x="368" y="553"/>
                    <a:pt x="561" y="553"/>
                  </a:cubicBezTo>
                  <a:cubicBezTo>
                    <a:pt x="633" y="553"/>
                    <a:pt x="706" y="549"/>
                    <a:pt x="777" y="543"/>
                  </a:cubicBezTo>
                  <a:cubicBezTo>
                    <a:pt x="816" y="225"/>
                    <a:pt x="1007" y="207"/>
                    <a:pt x="1211" y="207"/>
                  </a:cubicBezTo>
                  <a:cubicBezTo>
                    <a:pt x="1237" y="207"/>
                    <a:pt x="1263" y="207"/>
                    <a:pt x="1289" y="207"/>
                  </a:cubicBezTo>
                  <a:cubicBezTo>
                    <a:pt x="1366" y="207"/>
                    <a:pt x="1443" y="205"/>
                    <a:pt x="1513" y="185"/>
                  </a:cubicBezTo>
                  <a:cubicBezTo>
                    <a:pt x="1252" y="42"/>
                    <a:pt x="975" y="1"/>
                    <a:pt x="69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58" name="Google Shape;7162;p9">
              <a:extLst>
                <a:ext uri="{FF2B5EF4-FFF2-40B4-BE49-F238E27FC236}">
                  <a16:creationId xmlns:a16="http://schemas.microsoft.com/office/drawing/2014/main" id="{22F995B4-8D76-4AAB-A956-2D333F2DC7A2}"/>
                </a:ext>
              </a:extLst>
            </p:cNvPr>
            <p:cNvSpPr/>
            <p:nvPr/>
          </p:nvSpPr>
          <p:spPr>
            <a:xfrm>
              <a:off x="4998575" y="4240825"/>
              <a:ext cx="33100" cy="14675"/>
            </a:xfrm>
            <a:custGeom>
              <a:avLst/>
              <a:gdLst/>
              <a:ahLst/>
              <a:cxnLst/>
              <a:rect l="l" t="t" r="r" b="b"/>
              <a:pathLst>
                <a:path w="1324" h="587" extrusionOk="0">
                  <a:moveTo>
                    <a:pt x="294" y="1"/>
                  </a:moveTo>
                  <a:cubicBezTo>
                    <a:pt x="0" y="1"/>
                    <a:pt x="49" y="270"/>
                    <a:pt x="30" y="506"/>
                  </a:cubicBezTo>
                  <a:cubicBezTo>
                    <a:pt x="145" y="567"/>
                    <a:pt x="265" y="586"/>
                    <a:pt x="386" y="586"/>
                  </a:cubicBezTo>
                  <a:cubicBezTo>
                    <a:pt x="602" y="586"/>
                    <a:pt x="822" y="524"/>
                    <a:pt x="1029" y="524"/>
                  </a:cubicBezTo>
                  <a:cubicBezTo>
                    <a:pt x="1048" y="524"/>
                    <a:pt x="1066" y="525"/>
                    <a:pt x="1085" y="526"/>
                  </a:cubicBezTo>
                  <a:cubicBezTo>
                    <a:pt x="1144" y="506"/>
                    <a:pt x="1184" y="506"/>
                    <a:pt x="1224" y="506"/>
                  </a:cubicBezTo>
                  <a:cubicBezTo>
                    <a:pt x="1244" y="506"/>
                    <a:pt x="1264" y="506"/>
                    <a:pt x="1284" y="446"/>
                  </a:cubicBezTo>
                  <a:cubicBezTo>
                    <a:pt x="1323" y="406"/>
                    <a:pt x="1284" y="387"/>
                    <a:pt x="1224" y="347"/>
                  </a:cubicBezTo>
                  <a:cubicBezTo>
                    <a:pt x="965" y="347"/>
                    <a:pt x="727" y="347"/>
                    <a:pt x="468" y="327"/>
                  </a:cubicBezTo>
                  <a:cubicBezTo>
                    <a:pt x="170" y="307"/>
                    <a:pt x="329" y="148"/>
                    <a:pt x="388" y="9"/>
                  </a:cubicBezTo>
                  <a:cubicBezTo>
                    <a:pt x="354" y="3"/>
                    <a:pt x="322" y="1"/>
                    <a:pt x="29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59" name="Google Shape;7163;p9">
              <a:extLst>
                <a:ext uri="{FF2B5EF4-FFF2-40B4-BE49-F238E27FC236}">
                  <a16:creationId xmlns:a16="http://schemas.microsoft.com/office/drawing/2014/main" id="{8B16A975-8462-4C6B-AD38-90218297BF95}"/>
                </a:ext>
              </a:extLst>
            </p:cNvPr>
            <p:cNvSpPr/>
            <p:nvPr/>
          </p:nvSpPr>
          <p:spPr>
            <a:xfrm>
              <a:off x="4442825" y="4372000"/>
              <a:ext cx="35325" cy="8450"/>
            </a:xfrm>
            <a:custGeom>
              <a:avLst/>
              <a:gdLst/>
              <a:ahLst/>
              <a:cxnLst/>
              <a:rect l="l" t="t" r="r" b="b"/>
              <a:pathLst>
                <a:path w="1413" h="338" extrusionOk="0">
                  <a:moveTo>
                    <a:pt x="164" y="0"/>
                  </a:moveTo>
                  <a:cubicBezTo>
                    <a:pt x="110" y="0"/>
                    <a:pt x="56" y="4"/>
                    <a:pt x="0" y="13"/>
                  </a:cubicBezTo>
                  <a:cubicBezTo>
                    <a:pt x="227" y="263"/>
                    <a:pt x="486" y="338"/>
                    <a:pt x="763" y="338"/>
                  </a:cubicBezTo>
                  <a:cubicBezTo>
                    <a:pt x="971" y="338"/>
                    <a:pt x="1190" y="295"/>
                    <a:pt x="1413" y="252"/>
                  </a:cubicBezTo>
                  <a:cubicBezTo>
                    <a:pt x="971" y="252"/>
                    <a:pt x="592" y="0"/>
                    <a:pt x="1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60" name="Google Shape;7164;p9">
              <a:extLst>
                <a:ext uri="{FF2B5EF4-FFF2-40B4-BE49-F238E27FC236}">
                  <a16:creationId xmlns:a16="http://schemas.microsoft.com/office/drawing/2014/main" id="{B718E4FA-A30A-47FE-944F-75BB6B5B18E2}"/>
                </a:ext>
              </a:extLst>
            </p:cNvPr>
            <p:cNvSpPr/>
            <p:nvPr/>
          </p:nvSpPr>
          <p:spPr>
            <a:xfrm>
              <a:off x="4495550" y="4466200"/>
              <a:ext cx="30350" cy="14550"/>
            </a:xfrm>
            <a:custGeom>
              <a:avLst/>
              <a:gdLst/>
              <a:ahLst/>
              <a:cxnLst/>
              <a:rect l="l" t="t" r="r" b="b"/>
              <a:pathLst>
                <a:path w="1214" h="582" extrusionOk="0">
                  <a:moveTo>
                    <a:pt x="522" y="1"/>
                  </a:moveTo>
                  <a:cubicBezTo>
                    <a:pt x="427" y="1"/>
                    <a:pt x="326" y="16"/>
                    <a:pt x="219" y="45"/>
                  </a:cubicBezTo>
                  <a:cubicBezTo>
                    <a:pt x="0" y="144"/>
                    <a:pt x="139" y="283"/>
                    <a:pt x="179" y="423"/>
                  </a:cubicBezTo>
                  <a:cubicBezTo>
                    <a:pt x="517" y="463"/>
                    <a:pt x="875" y="542"/>
                    <a:pt x="1214" y="582"/>
                  </a:cubicBezTo>
                  <a:lnTo>
                    <a:pt x="1214" y="443"/>
                  </a:lnTo>
                  <a:cubicBezTo>
                    <a:pt x="1048" y="142"/>
                    <a:pt x="815" y="1"/>
                    <a:pt x="5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61" name="Google Shape;7165;p9">
              <a:extLst>
                <a:ext uri="{FF2B5EF4-FFF2-40B4-BE49-F238E27FC236}">
                  <a16:creationId xmlns:a16="http://schemas.microsoft.com/office/drawing/2014/main" id="{BD74204C-C2E3-4C9A-9BF0-F1A5DCED8D17}"/>
                </a:ext>
              </a:extLst>
            </p:cNvPr>
            <p:cNvSpPr/>
            <p:nvPr/>
          </p:nvSpPr>
          <p:spPr>
            <a:xfrm>
              <a:off x="4403050" y="4122675"/>
              <a:ext cx="22400" cy="13450"/>
            </a:xfrm>
            <a:custGeom>
              <a:avLst/>
              <a:gdLst/>
              <a:ahLst/>
              <a:cxnLst/>
              <a:rect l="l" t="t" r="r" b="b"/>
              <a:pathLst>
                <a:path w="896" h="538" extrusionOk="0">
                  <a:moveTo>
                    <a:pt x="199" y="0"/>
                  </a:moveTo>
                  <a:cubicBezTo>
                    <a:pt x="119" y="60"/>
                    <a:pt x="80" y="100"/>
                    <a:pt x="0" y="159"/>
                  </a:cubicBezTo>
                  <a:cubicBezTo>
                    <a:pt x="20" y="398"/>
                    <a:pt x="179" y="497"/>
                    <a:pt x="398" y="537"/>
                  </a:cubicBezTo>
                  <a:cubicBezTo>
                    <a:pt x="577" y="537"/>
                    <a:pt x="736" y="478"/>
                    <a:pt x="895" y="358"/>
                  </a:cubicBezTo>
                  <a:cubicBezTo>
                    <a:pt x="736" y="80"/>
                    <a:pt x="418" y="159"/>
                    <a:pt x="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62" name="Google Shape;7166;p9">
              <a:extLst>
                <a:ext uri="{FF2B5EF4-FFF2-40B4-BE49-F238E27FC236}">
                  <a16:creationId xmlns:a16="http://schemas.microsoft.com/office/drawing/2014/main" id="{557B4EF3-FC84-4889-A11C-737C5BC01CA2}"/>
                </a:ext>
              </a:extLst>
            </p:cNvPr>
            <p:cNvSpPr/>
            <p:nvPr/>
          </p:nvSpPr>
          <p:spPr>
            <a:xfrm>
              <a:off x="5104250" y="4099875"/>
              <a:ext cx="45350" cy="11575"/>
            </a:xfrm>
            <a:custGeom>
              <a:avLst/>
              <a:gdLst/>
              <a:ahLst/>
              <a:cxnLst/>
              <a:rect l="l" t="t" r="r" b="b"/>
              <a:pathLst>
                <a:path w="1814" h="463" extrusionOk="0">
                  <a:moveTo>
                    <a:pt x="570" y="0"/>
                  </a:moveTo>
                  <a:cubicBezTo>
                    <a:pt x="432" y="0"/>
                    <a:pt x="290" y="35"/>
                    <a:pt x="140" y="97"/>
                  </a:cubicBezTo>
                  <a:lnTo>
                    <a:pt x="41" y="196"/>
                  </a:lnTo>
                  <a:cubicBezTo>
                    <a:pt x="21" y="256"/>
                    <a:pt x="21" y="295"/>
                    <a:pt x="1" y="355"/>
                  </a:cubicBezTo>
                  <a:cubicBezTo>
                    <a:pt x="118" y="439"/>
                    <a:pt x="241" y="459"/>
                    <a:pt x="371" y="459"/>
                  </a:cubicBezTo>
                  <a:cubicBezTo>
                    <a:pt x="495" y="459"/>
                    <a:pt x="624" y="440"/>
                    <a:pt x="757" y="440"/>
                  </a:cubicBezTo>
                  <a:cubicBezTo>
                    <a:pt x="816" y="440"/>
                    <a:pt x="875" y="444"/>
                    <a:pt x="936" y="455"/>
                  </a:cubicBezTo>
                  <a:cubicBezTo>
                    <a:pt x="1024" y="455"/>
                    <a:pt x="1113" y="462"/>
                    <a:pt x="1201" y="462"/>
                  </a:cubicBezTo>
                  <a:cubicBezTo>
                    <a:pt x="1311" y="462"/>
                    <a:pt x="1422" y="450"/>
                    <a:pt x="1532" y="395"/>
                  </a:cubicBezTo>
                  <a:lnTo>
                    <a:pt x="1592" y="395"/>
                  </a:lnTo>
                  <a:cubicBezTo>
                    <a:pt x="1672" y="375"/>
                    <a:pt x="1771" y="355"/>
                    <a:pt x="1791" y="295"/>
                  </a:cubicBezTo>
                  <a:cubicBezTo>
                    <a:pt x="1814" y="204"/>
                    <a:pt x="1778" y="185"/>
                    <a:pt x="1732" y="185"/>
                  </a:cubicBezTo>
                  <a:cubicBezTo>
                    <a:pt x="1698" y="185"/>
                    <a:pt x="1658" y="196"/>
                    <a:pt x="1632" y="196"/>
                  </a:cubicBezTo>
                  <a:cubicBezTo>
                    <a:pt x="1433" y="176"/>
                    <a:pt x="1274" y="176"/>
                    <a:pt x="1075" y="176"/>
                  </a:cubicBezTo>
                  <a:cubicBezTo>
                    <a:pt x="909" y="54"/>
                    <a:pt x="743" y="0"/>
                    <a:pt x="5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63" name="Google Shape;7167;p9">
              <a:extLst>
                <a:ext uri="{FF2B5EF4-FFF2-40B4-BE49-F238E27FC236}">
                  <a16:creationId xmlns:a16="http://schemas.microsoft.com/office/drawing/2014/main" id="{B14EF78B-0BF1-421A-8793-780CA44ECF74}"/>
                </a:ext>
              </a:extLst>
            </p:cNvPr>
            <p:cNvSpPr/>
            <p:nvPr/>
          </p:nvSpPr>
          <p:spPr>
            <a:xfrm>
              <a:off x="5017225" y="4152675"/>
              <a:ext cx="44275" cy="8800"/>
            </a:xfrm>
            <a:custGeom>
              <a:avLst/>
              <a:gdLst/>
              <a:ahLst/>
              <a:cxnLst/>
              <a:rect l="l" t="t" r="r" b="b"/>
              <a:pathLst>
                <a:path w="1771" h="352" extrusionOk="0">
                  <a:moveTo>
                    <a:pt x="979" y="1"/>
                  </a:moveTo>
                  <a:cubicBezTo>
                    <a:pt x="621" y="1"/>
                    <a:pt x="311" y="65"/>
                    <a:pt x="1" y="173"/>
                  </a:cubicBezTo>
                  <a:lnTo>
                    <a:pt x="1" y="352"/>
                  </a:lnTo>
                  <a:cubicBezTo>
                    <a:pt x="518" y="272"/>
                    <a:pt x="1035" y="193"/>
                    <a:pt x="1771" y="93"/>
                  </a:cubicBezTo>
                  <a:cubicBezTo>
                    <a:pt x="1477" y="29"/>
                    <a:pt x="1217" y="1"/>
                    <a:pt x="9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64" name="Google Shape;7168;p9">
              <a:extLst>
                <a:ext uri="{FF2B5EF4-FFF2-40B4-BE49-F238E27FC236}">
                  <a16:creationId xmlns:a16="http://schemas.microsoft.com/office/drawing/2014/main" id="{13FFB651-9A7C-4FE2-9238-135813C715A3}"/>
                </a:ext>
              </a:extLst>
            </p:cNvPr>
            <p:cNvSpPr/>
            <p:nvPr/>
          </p:nvSpPr>
          <p:spPr>
            <a:xfrm>
              <a:off x="5275825" y="4348075"/>
              <a:ext cx="35125" cy="10875"/>
            </a:xfrm>
            <a:custGeom>
              <a:avLst/>
              <a:gdLst/>
              <a:ahLst/>
              <a:cxnLst/>
              <a:rect l="l" t="t" r="r" b="b"/>
              <a:pathLst>
                <a:path w="1405" h="435" extrusionOk="0">
                  <a:moveTo>
                    <a:pt x="1258" y="0"/>
                  </a:moveTo>
                  <a:cubicBezTo>
                    <a:pt x="1192" y="0"/>
                    <a:pt x="1112" y="30"/>
                    <a:pt x="1035" y="55"/>
                  </a:cubicBezTo>
                  <a:cubicBezTo>
                    <a:pt x="951" y="65"/>
                    <a:pt x="864" y="66"/>
                    <a:pt x="776" y="66"/>
                  </a:cubicBezTo>
                  <a:cubicBezTo>
                    <a:pt x="746" y="66"/>
                    <a:pt x="717" y="66"/>
                    <a:pt x="687" y="66"/>
                  </a:cubicBezTo>
                  <a:cubicBezTo>
                    <a:pt x="452" y="66"/>
                    <a:pt x="213" y="75"/>
                    <a:pt x="1" y="234"/>
                  </a:cubicBezTo>
                  <a:cubicBezTo>
                    <a:pt x="41" y="274"/>
                    <a:pt x="120" y="274"/>
                    <a:pt x="200" y="294"/>
                  </a:cubicBezTo>
                  <a:cubicBezTo>
                    <a:pt x="299" y="373"/>
                    <a:pt x="438" y="334"/>
                    <a:pt x="518" y="433"/>
                  </a:cubicBezTo>
                  <a:cubicBezTo>
                    <a:pt x="535" y="434"/>
                    <a:pt x="551" y="435"/>
                    <a:pt x="567" y="435"/>
                  </a:cubicBezTo>
                  <a:cubicBezTo>
                    <a:pt x="863" y="435"/>
                    <a:pt x="1110" y="272"/>
                    <a:pt x="1393" y="234"/>
                  </a:cubicBezTo>
                  <a:cubicBezTo>
                    <a:pt x="1405" y="52"/>
                    <a:pt x="1345" y="0"/>
                    <a:pt x="12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65" name="Google Shape;7169;p9">
              <a:extLst>
                <a:ext uri="{FF2B5EF4-FFF2-40B4-BE49-F238E27FC236}">
                  <a16:creationId xmlns:a16="http://schemas.microsoft.com/office/drawing/2014/main" id="{3B2240F8-445D-4130-A6BD-D0DCC87F54A5}"/>
                </a:ext>
              </a:extLst>
            </p:cNvPr>
            <p:cNvSpPr/>
            <p:nvPr/>
          </p:nvSpPr>
          <p:spPr>
            <a:xfrm>
              <a:off x="5374800" y="4446500"/>
              <a:ext cx="32850" cy="10400"/>
            </a:xfrm>
            <a:custGeom>
              <a:avLst/>
              <a:gdLst/>
              <a:ahLst/>
              <a:cxnLst/>
              <a:rect l="l" t="t" r="r" b="b"/>
              <a:pathLst>
                <a:path w="1314" h="416" extrusionOk="0">
                  <a:moveTo>
                    <a:pt x="1093" y="1"/>
                  </a:moveTo>
                  <a:cubicBezTo>
                    <a:pt x="757" y="1"/>
                    <a:pt x="426" y="121"/>
                    <a:pt x="0" y="415"/>
                  </a:cubicBezTo>
                  <a:cubicBezTo>
                    <a:pt x="557" y="355"/>
                    <a:pt x="955" y="375"/>
                    <a:pt x="1313" y="156"/>
                  </a:cubicBezTo>
                  <a:lnTo>
                    <a:pt x="1313" y="17"/>
                  </a:lnTo>
                  <a:cubicBezTo>
                    <a:pt x="1239" y="7"/>
                    <a:pt x="1166" y="1"/>
                    <a:pt x="10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66" name="Google Shape;7170;p9">
              <a:extLst>
                <a:ext uri="{FF2B5EF4-FFF2-40B4-BE49-F238E27FC236}">
                  <a16:creationId xmlns:a16="http://schemas.microsoft.com/office/drawing/2014/main" id="{B9F1AD90-002D-4A56-BE4E-624CFC45D52B}"/>
                </a:ext>
              </a:extLst>
            </p:cNvPr>
            <p:cNvSpPr/>
            <p:nvPr/>
          </p:nvSpPr>
          <p:spPr>
            <a:xfrm>
              <a:off x="5186800" y="4433400"/>
              <a:ext cx="21925" cy="17475"/>
            </a:xfrm>
            <a:custGeom>
              <a:avLst/>
              <a:gdLst/>
              <a:ahLst/>
              <a:cxnLst/>
              <a:rect l="l" t="t" r="r" b="b"/>
              <a:pathLst>
                <a:path w="877" h="699" extrusionOk="0">
                  <a:moveTo>
                    <a:pt x="395" y="0"/>
                  </a:moveTo>
                  <a:cubicBezTo>
                    <a:pt x="197" y="0"/>
                    <a:pt x="1" y="33"/>
                    <a:pt x="1" y="283"/>
                  </a:cubicBezTo>
                  <a:cubicBezTo>
                    <a:pt x="1" y="588"/>
                    <a:pt x="195" y="698"/>
                    <a:pt x="438" y="698"/>
                  </a:cubicBezTo>
                  <a:cubicBezTo>
                    <a:pt x="495" y="698"/>
                    <a:pt x="556" y="692"/>
                    <a:pt x="618" y="680"/>
                  </a:cubicBezTo>
                  <a:cubicBezTo>
                    <a:pt x="697" y="680"/>
                    <a:pt x="797" y="661"/>
                    <a:pt x="876" y="641"/>
                  </a:cubicBezTo>
                  <a:cubicBezTo>
                    <a:pt x="757" y="541"/>
                    <a:pt x="618" y="541"/>
                    <a:pt x="478" y="501"/>
                  </a:cubicBezTo>
                  <a:cubicBezTo>
                    <a:pt x="399" y="481"/>
                    <a:pt x="299" y="462"/>
                    <a:pt x="279" y="402"/>
                  </a:cubicBezTo>
                  <a:cubicBezTo>
                    <a:pt x="220" y="263"/>
                    <a:pt x="359" y="243"/>
                    <a:pt x="458" y="183"/>
                  </a:cubicBezTo>
                  <a:cubicBezTo>
                    <a:pt x="498" y="163"/>
                    <a:pt x="558" y="64"/>
                    <a:pt x="598" y="4"/>
                  </a:cubicBezTo>
                  <a:cubicBezTo>
                    <a:pt x="535" y="4"/>
                    <a:pt x="465" y="0"/>
                    <a:pt x="3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67" name="Google Shape;7171;p9">
              <a:extLst>
                <a:ext uri="{FF2B5EF4-FFF2-40B4-BE49-F238E27FC236}">
                  <a16:creationId xmlns:a16="http://schemas.microsoft.com/office/drawing/2014/main" id="{A0BA00AC-77F8-430D-8605-994558168E5D}"/>
                </a:ext>
              </a:extLst>
            </p:cNvPr>
            <p:cNvSpPr/>
            <p:nvPr/>
          </p:nvSpPr>
          <p:spPr>
            <a:xfrm>
              <a:off x="4590025" y="4437475"/>
              <a:ext cx="15950" cy="31850"/>
            </a:xfrm>
            <a:custGeom>
              <a:avLst/>
              <a:gdLst/>
              <a:ahLst/>
              <a:cxnLst/>
              <a:rect l="l" t="t" r="r" b="b"/>
              <a:pathLst>
                <a:path w="638" h="1274" extrusionOk="0">
                  <a:moveTo>
                    <a:pt x="418" y="0"/>
                  </a:moveTo>
                  <a:cubicBezTo>
                    <a:pt x="140" y="139"/>
                    <a:pt x="339" y="537"/>
                    <a:pt x="80" y="696"/>
                  </a:cubicBezTo>
                  <a:cubicBezTo>
                    <a:pt x="21" y="776"/>
                    <a:pt x="1" y="816"/>
                    <a:pt x="1" y="895"/>
                  </a:cubicBezTo>
                  <a:cubicBezTo>
                    <a:pt x="1" y="915"/>
                    <a:pt x="21" y="975"/>
                    <a:pt x="21" y="995"/>
                  </a:cubicBezTo>
                  <a:cubicBezTo>
                    <a:pt x="80" y="1094"/>
                    <a:pt x="160" y="1174"/>
                    <a:pt x="220" y="1234"/>
                  </a:cubicBezTo>
                  <a:cubicBezTo>
                    <a:pt x="279" y="1234"/>
                    <a:pt x="339" y="1273"/>
                    <a:pt x="399" y="1273"/>
                  </a:cubicBezTo>
                  <a:cubicBezTo>
                    <a:pt x="478" y="895"/>
                    <a:pt x="299" y="478"/>
                    <a:pt x="597" y="100"/>
                  </a:cubicBezTo>
                  <a:cubicBezTo>
                    <a:pt x="637" y="40"/>
                    <a:pt x="498" y="20"/>
                    <a:pt x="41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68" name="Google Shape;7172;p9">
              <a:extLst>
                <a:ext uri="{FF2B5EF4-FFF2-40B4-BE49-F238E27FC236}">
                  <a16:creationId xmlns:a16="http://schemas.microsoft.com/office/drawing/2014/main" id="{E35CA125-E06F-4ACB-B237-EA0A737BD9E2}"/>
                </a:ext>
              </a:extLst>
            </p:cNvPr>
            <p:cNvSpPr/>
            <p:nvPr/>
          </p:nvSpPr>
          <p:spPr>
            <a:xfrm>
              <a:off x="5220625" y="4322575"/>
              <a:ext cx="41300" cy="7650"/>
            </a:xfrm>
            <a:custGeom>
              <a:avLst/>
              <a:gdLst/>
              <a:ahLst/>
              <a:cxnLst/>
              <a:rect l="l" t="t" r="r" b="b"/>
              <a:pathLst>
                <a:path w="1652" h="306" extrusionOk="0">
                  <a:moveTo>
                    <a:pt x="1115" y="21"/>
                  </a:moveTo>
                  <a:cubicBezTo>
                    <a:pt x="737" y="61"/>
                    <a:pt x="339" y="1"/>
                    <a:pt x="1" y="120"/>
                  </a:cubicBezTo>
                  <a:cubicBezTo>
                    <a:pt x="108" y="263"/>
                    <a:pt x="227" y="306"/>
                    <a:pt x="353" y="306"/>
                  </a:cubicBezTo>
                  <a:cubicBezTo>
                    <a:pt x="507" y="306"/>
                    <a:pt x="672" y="242"/>
                    <a:pt x="836" y="220"/>
                  </a:cubicBezTo>
                  <a:cubicBezTo>
                    <a:pt x="961" y="238"/>
                    <a:pt x="1087" y="248"/>
                    <a:pt x="1210" y="248"/>
                  </a:cubicBezTo>
                  <a:cubicBezTo>
                    <a:pt x="1361" y="248"/>
                    <a:pt x="1509" y="233"/>
                    <a:pt x="1652" y="200"/>
                  </a:cubicBezTo>
                  <a:cubicBezTo>
                    <a:pt x="1532" y="1"/>
                    <a:pt x="1294" y="61"/>
                    <a:pt x="1115" y="2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69" name="Google Shape;7173;p9">
              <a:extLst>
                <a:ext uri="{FF2B5EF4-FFF2-40B4-BE49-F238E27FC236}">
                  <a16:creationId xmlns:a16="http://schemas.microsoft.com/office/drawing/2014/main" id="{A603E8DF-BB7C-47C0-AD17-5388E2538C52}"/>
                </a:ext>
              </a:extLst>
            </p:cNvPr>
            <p:cNvSpPr/>
            <p:nvPr/>
          </p:nvSpPr>
          <p:spPr>
            <a:xfrm>
              <a:off x="5201225" y="4326075"/>
              <a:ext cx="39825" cy="7475"/>
            </a:xfrm>
            <a:custGeom>
              <a:avLst/>
              <a:gdLst/>
              <a:ahLst/>
              <a:cxnLst/>
              <a:rect l="l" t="t" r="r" b="b"/>
              <a:pathLst>
                <a:path w="1593" h="299" extrusionOk="0">
                  <a:moveTo>
                    <a:pt x="737" y="0"/>
                  </a:moveTo>
                  <a:cubicBezTo>
                    <a:pt x="498" y="20"/>
                    <a:pt x="240" y="60"/>
                    <a:pt x="1" y="100"/>
                  </a:cubicBezTo>
                  <a:lnTo>
                    <a:pt x="1" y="299"/>
                  </a:lnTo>
                  <a:cubicBezTo>
                    <a:pt x="140" y="277"/>
                    <a:pt x="284" y="273"/>
                    <a:pt x="430" y="273"/>
                  </a:cubicBezTo>
                  <a:cubicBezTo>
                    <a:pt x="519" y="273"/>
                    <a:pt x="610" y="275"/>
                    <a:pt x="700" y="275"/>
                  </a:cubicBezTo>
                  <a:cubicBezTo>
                    <a:pt x="1006" y="275"/>
                    <a:pt x="1312" y="257"/>
                    <a:pt x="1592" y="100"/>
                  </a:cubicBezTo>
                  <a:cubicBezTo>
                    <a:pt x="1537" y="92"/>
                    <a:pt x="1480" y="89"/>
                    <a:pt x="1423" y="89"/>
                  </a:cubicBezTo>
                  <a:cubicBezTo>
                    <a:pt x="1338" y="89"/>
                    <a:pt x="1251" y="95"/>
                    <a:pt x="1165" y="95"/>
                  </a:cubicBezTo>
                  <a:cubicBezTo>
                    <a:pt x="1020" y="95"/>
                    <a:pt x="876" y="80"/>
                    <a:pt x="73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70" name="Google Shape;7174;p9">
              <a:extLst>
                <a:ext uri="{FF2B5EF4-FFF2-40B4-BE49-F238E27FC236}">
                  <a16:creationId xmlns:a16="http://schemas.microsoft.com/office/drawing/2014/main" id="{A6144685-762A-40B5-8719-91D229B872E2}"/>
                </a:ext>
              </a:extLst>
            </p:cNvPr>
            <p:cNvSpPr/>
            <p:nvPr/>
          </p:nvSpPr>
          <p:spPr>
            <a:xfrm>
              <a:off x="5301700" y="4344975"/>
              <a:ext cx="29350" cy="9275"/>
            </a:xfrm>
            <a:custGeom>
              <a:avLst/>
              <a:gdLst/>
              <a:ahLst/>
              <a:cxnLst/>
              <a:rect l="l" t="t" r="r" b="b"/>
              <a:pathLst>
                <a:path w="1174" h="371" extrusionOk="0">
                  <a:moveTo>
                    <a:pt x="1174" y="0"/>
                  </a:moveTo>
                  <a:lnTo>
                    <a:pt x="1174" y="0"/>
                  </a:lnTo>
                  <a:cubicBezTo>
                    <a:pt x="1070" y="14"/>
                    <a:pt x="968" y="17"/>
                    <a:pt x="869" y="17"/>
                  </a:cubicBezTo>
                  <a:cubicBezTo>
                    <a:pt x="798" y="17"/>
                    <a:pt x="728" y="16"/>
                    <a:pt x="659" y="16"/>
                  </a:cubicBezTo>
                  <a:cubicBezTo>
                    <a:pt x="422" y="16"/>
                    <a:pt x="200" y="34"/>
                    <a:pt x="0" y="199"/>
                  </a:cubicBezTo>
                  <a:cubicBezTo>
                    <a:pt x="139" y="219"/>
                    <a:pt x="279" y="219"/>
                    <a:pt x="358" y="358"/>
                  </a:cubicBezTo>
                  <a:cubicBezTo>
                    <a:pt x="416" y="366"/>
                    <a:pt x="473" y="371"/>
                    <a:pt x="529" y="371"/>
                  </a:cubicBezTo>
                  <a:cubicBezTo>
                    <a:pt x="763" y="371"/>
                    <a:pt x="981" y="289"/>
                    <a:pt x="117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71" name="Google Shape;7175;p9">
              <a:extLst>
                <a:ext uri="{FF2B5EF4-FFF2-40B4-BE49-F238E27FC236}">
                  <a16:creationId xmlns:a16="http://schemas.microsoft.com/office/drawing/2014/main" id="{A6F5C07A-A9D4-4FBF-BD24-7A1066E19E58}"/>
                </a:ext>
              </a:extLst>
            </p:cNvPr>
            <p:cNvSpPr/>
            <p:nvPr/>
          </p:nvSpPr>
          <p:spPr>
            <a:xfrm>
              <a:off x="4350825" y="4147350"/>
              <a:ext cx="43275" cy="5500"/>
            </a:xfrm>
            <a:custGeom>
              <a:avLst/>
              <a:gdLst/>
              <a:ahLst/>
              <a:cxnLst/>
              <a:rect l="l" t="t" r="r" b="b"/>
              <a:pathLst>
                <a:path w="1731" h="220" extrusionOk="0">
                  <a:moveTo>
                    <a:pt x="841" y="0"/>
                  </a:moveTo>
                  <a:cubicBezTo>
                    <a:pt x="561" y="0"/>
                    <a:pt x="283" y="60"/>
                    <a:pt x="0" y="207"/>
                  </a:cubicBezTo>
                  <a:cubicBezTo>
                    <a:pt x="60" y="216"/>
                    <a:pt x="119" y="219"/>
                    <a:pt x="178" y="219"/>
                  </a:cubicBezTo>
                  <a:cubicBezTo>
                    <a:pt x="427" y="219"/>
                    <a:pt x="677" y="156"/>
                    <a:pt x="933" y="156"/>
                  </a:cubicBezTo>
                  <a:cubicBezTo>
                    <a:pt x="1026" y="156"/>
                    <a:pt x="1119" y="164"/>
                    <a:pt x="1214" y="187"/>
                  </a:cubicBezTo>
                  <a:cubicBezTo>
                    <a:pt x="1393" y="187"/>
                    <a:pt x="1552" y="167"/>
                    <a:pt x="1731" y="167"/>
                  </a:cubicBezTo>
                  <a:cubicBezTo>
                    <a:pt x="1427" y="65"/>
                    <a:pt x="1133"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72" name="Google Shape;7176;p9">
              <a:extLst>
                <a:ext uri="{FF2B5EF4-FFF2-40B4-BE49-F238E27FC236}">
                  <a16:creationId xmlns:a16="http://schemas.microsoft.com/office/drawing/2014/main" id="{797A70B4-9746-4972-957B-1AD0C794B3EE}"/>
                </a:ext>
              </a:extLst>
            </p:cNvPr>
            <p:cNvSpPr/>
            <p:nvPr/>
          </p:nvSpPr>
          <p:spPr>
            <a:xfrm>
              <a:off x="4776025" y="4516575"/>
              <a:ext cx="23400" cy="10375"/>
            </a:xfrm>
            <a:custGeom>
              <a:avLst/>
              <a:gdLst/>
              <a:ahLst/>
              <a:cxnLst/>
              <a:rect l="l" t="t" r="r" b="b"/>
              <a:pathLst>
                <a:path w="936" h="415" extrusionOk="0">
                  <a:moveTo>
                    <a:pt x="358" y="0"/>
                  </a:moveTo>
                  <a:cubicBezTo>
                    <a:pt x="301" y="0"/>
                    <a:pt x="242" y="7"/>
                    <a:pt x="180" y="19"/>
                  </a:cubicBezTo>
                  <a:cubicBezTo>
                    <a:pt x="100" y="99"/>
                    <a:pt x="1" y="99"/>
                    <a:pt x="1" y="218"/>
                  </a:cubicBezTo>
                  <a:cubicBezTo>
                    <a:pt x="167" y="308"/>
                    <a:pt x="359" y="414"/>
                    <a:pt x="571" y="414"/>
                  </a:cubicBezTo>
                  <a:cubicBezTo>
                    <a:pt x="687" y="414"/>
                    <a:pt x="809" y="382"/>
                    <a:pt x="936" y="298"/>
                  </a:cubicBezTo>
                  <a:cubicBezTo>
                    <a:pt x="762" y="93"/>
                    <a:pt x="576" y="0"/>
                    <a:pt x="3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73" name="Google Shape;7177;p9">
              <a:extLst>
                <a:ext uri="{FF2B5EF4-FFF2-40B4-BE49-F238E27FC236}">
                  <a16:creationId xmlns:a16="http://schemas.microsoft.com/office/drawing/2014/main" id="{C68DFBA3-7260-405A-8EB9-BEFEC0A37CAC}"/>
                </a:ext>
              </a:extLst>
            </p:cNvPr>
            <p:cNvSpPr/>
            <p:nvPr/>
          </p:nvSpPr>
          <p:spPr>
            <a:xfrm>
              <a:off x="4728275" y="4033275"/>
              <a:ext cx="29375" cy="21025"/>
            </a:xfrm>
            <a:custGeom>
              <a:avLst/>
              <a:gdLst/>
              <a:ahLst/>
              <a:cxnLst/>
              <a:rect l="l" t="t" r="r" b="b"/>
              <a:pathLst>
                <a:path w="1175" h="841" extrusionOk="0">
                  <a:moveTo>
                    <a:pt x="751" y="1"/>
                  </a:moveTo>
                  <a:cubicBezTo>
                    <a:pt x="732" y="1"/>
                    <a:pt x="713" y="12"/>
                    <a:pt x="697" y="35"/>
                  </a:cubicBezTo>
                  <a:lnTo>
                    <a:pt x="458" y="254"/>
                  </a:lnTo>
                  <a:cubicBezTo>
                    <a:pt x="419" y="294"/>
                    <a:pt x="359" y="353"/>
                    <a:pt x="339" y="433"/>
                  </a:cubicBezTo>
                  <a:cubicBezTo>
                    <a:pt x="220" y="533"/>
                    <a:pt x="120" y="652"/>
                    <a:pt x="1" y="751"/>
                  </a:cubicBezTo>
                  <a:cubicBezTo>
                    <a:pt x="24" y="809"/>
                    <a:pt x="54" y="840"/>
                    <a:pt x="95" y="840"/>
                  </a:cubicBezTo>
                  <a:cubicBezTo>
                    <a:pt x="124" y="840"/>
                    <a:pt x="158" y="824"/>
                    <a:pt x="200" y="791"/>
                  </a:cubicBezTo>
                  <a:cubicBezTo>
                    <a:pt x="319" y="771"/>
                    <a:pt x="419" y="771"/>
                    <a:pt x="518" y="751"/>
                  </a:cubicBezTo>
                  <a:cubicBezTo>
                    <a:pt x="618" y="513"/>
                    <a:pt x="1175" y="513"/>
                    <a:pt x="836" y="75"/>
                  </a:cubicBezTo>
                  <a:cubicBezTo>
                    <a:pt x="812" y="27"/>
                    <a:pt x="781" y="1"/>
                    <a:pt x="75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74" name="Google Shape;7178;p9">
              <a:extLst>
                <a:ext uri="{FF2B5EF4-FFF2-40B4-BE49-F238E27FC236}">
                  <a16:creationId xmlns:a16="http://schemas.microsoft.com/office/drawing/2014/main" id="{A2CF4A2B-FBD0-4812-9A3F-74589A087F63}"/>
                </a:ext>
              </a:extLst>
            </p:cNvPr>
            <p:cNvSpPr/>
            <p:nvPr/>
          </p:nvSpPr>
          <p:spPr>
            <a:xfrm>
              <a:off x="5437450" y="4173900"/>
              <a:ext cx="39825" cy="5425"/>
            </a:xfrm>
            <a:custGeom>
              <a:avLst/>
              <a:gdLst/>
              <a:ahLst/>
              <a:cxnLst/>
              <a:rect l="l" t="t" r="r" b="b"/>
              <a:pathLst>
                <a:path w="1593" h="217" extrusionOk="0">
                  <a:moveTo>
                    <a:pt x="1592" y="40"/>
                  </a:moveTo>
                  <a:lnTo>
                    <a:pt x="1592" y="40"/>
                  </a:lnTo>
                  <a:cubicBezTo>
                    <a:pt x="1075" y="119"/>
                    <a:pt x="518" y="0"/>
                    <a:pt x="1" y="199"/>
                  </a:cubicBezTo>
                  <a:cubicBezTo>
                    <a:pt x="58" y="195"/>
                    <a:pt x="116" y="193"/>
                    <a:pt x="174" y="193"/>
                  </a:cubicBezTo>
                  <a:cubicBezTo>
                    <a:pt x="390" y="193"/>
                    <a:pt x="613" y="217"/>
                    <a:pt x="834" y="217"/>
                  </a:cubicBezTo>
                  <a:cubicBezTo>
                    <a:pt x="1095" y="217"/>
                    <a:pt x="1353" y="184"/>
                    <a:pt x="1592" y="4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75" name="Google Shape;7179;p9">
              <a:extLst>
                <a:ext uri="{FF2B5EF4-FFF2-40B4-BE49-F238E27FC236}">
                  <a16:creationId xmlns:a16="http://schemas.microsoft.com/office/drawing/2014/main" id="{EA0A9CE5-1C33-4EA5-AB81-0C5DBF846EB5}"/>
                </a:ext>
              </a:extLst>
            </p:cNvPr>
            <p:cNvSpPr/>
            <p:nvPr/>
          </p:nvSpPr>
          <p:spPr>
            <a:xfrm>
              <a:off x="5253950" y="4514000"/>
              <a:ext cx="17925" cy="18925"/>
            </a:xfrm>
            <a:custGeom>
              <a:avLst/>
              <a:gdLst/>
              <a:ahLst/>
              <a:cxnLst/>
              <a:rect l="l" t="t" r="r" b="b"/>
              <a:pathLst>
                <a:path w="717" h="757" extrusionOk="0">
                  <a:moveTo>
                    <a:pt x="493" y="0"/>
                  </a:moveTo>
                  <a:cubicBezTo>
                    <a:pt x="373" y="0"/>
                    <a:pt x="259" y="73"/>
                    <a:pt x="160" y="122"/>
                  </a:cubicBezTo>
                  <a:lnTo>
                    <a:pt x="0" y="639"/>
                  </a:lnTo>
                  <a:cubicBezTo>
                    <a:pt x="97" y="716"/>
                    <a:pt x="189" y="756"/>
                    <a:pt x="274" y="756"/>
                  </a:cubicBezTo>
                  <a:cubicBezTo>
                    <a:pt x="364" y="756"/>
                    <a:pt x="446" y="712"/>
                    <a:pt x="518" y="619"/>
                  </a:cubicBezTo>
                  <a:cubicBezTo>
                    <a:pt x="518" y="420"/>
                    <a:pt x="498" y="222"/>
                    <a:pt x="717" y="102"/>
                  </a:cubicBezTo>
                  <a:cubicBezTo>
                    <a:pt x="641" y="27"/>
                    <a:pt x="566" y="0"/>
                    <a:pt x="4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76" name="Google Shape;7180;p9">
              <a:extLst>
                <a:ext uri="{FF2B5EF4-FFF2-40B4-BE49-F238E27FC236}">
                  <a16:creationId xmlns:a16="http://schemas.microsoft.com/office/drawing/2014/main" id="{3FEDF317-FF91-4BBB-9CF9-43365162785B}"/>
                </a:ext>
              </a:extLst>
            </p:cNvPr>
            <p:cNvSpPr/>
            <p:nvPr/>
          </p:nvSpPr>
          <p:spPr>
            <a:xfrm>
              <a:off x="4538300" y="4288775"/>
              <a:ext cx="13950" cy="23900"/>
            </a:xfrm>
            <a:custGeom>
              <a:avLst/>
              <a:gdLst/>
              <a:ahLst/>
              <a:cxnLst/>
              <a:rect l="l" t="t" r="r" b="b"/>
              <a:pathLst>
                <a:path w="558" h="956" extrusionOk="0">
                  <a:moveTo>
                    <a:pt x="41" y="0"/>
                  </a:moveTo>
                  <a:cubicBezTo>
                    <a:pt x="1" y="319"/>
                    <a:pt x="80" y="617"/>
                    <a:pt x="558" y="955"/>
                  </a:cubicBezTo>
                  <a:cubicBezTo>
                    <a:pt x="359" y="517"/>
                    <a:pt x="458" y="219"/>
                    <a:pt x="24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77" name="Google Shape;7181;p9">
              <a:extLst>
                <a:ext uri="{FF2B5EF4-FFF2-40B4-BE49-F238E27FC236}">
                  <a16:creationId xmlns:a16="http://schemas.microsoft.com/office/drawing/2014/main" id="{5F10803B-4A20-4BF6-B0E1-D80E107A0707}"/>
                </a:ext>
              </a:extLst>
            </p:cNvPr>
            <p:cNvSpPr/>
            <p:nvPr/>
          </p:nvSpPr>
          <p:spPr>
            <a:xfrm>
              <a:off x="4582575" y="4179425"/>
              <a:ext cx="26375" cy="8900"/>
            </a:xfrm>
            <a:custGeom>
              <a:avLst/>
              <a:gdLst/>
              <a:ahLst/>
              <a:cxnLst/>
              <a:rect l="l" t="t" r="r" b="b"/>
              <a:pathLst>
                <a:path w="1055" h="356" extrusionOk="0">
                  <a:moveTo>
                    <a:pt x="381" y="1"/>
                  </a:moveTo>
                  <a:cubicBezTo>
                    <a:pt x="263" y="1"/>
                    <a:pt x="138" y="45"/>
                    <a:pt x="0" y="157"/>
                  </a:cubicBezTo>
                  <a:cubicBezTo>
                    <a:pt x="20" y="197"/>
                    <a:pt x="20" y="256"/>
                    <a:pt x="20" y="296"/>
                  </a:cubicBezTo>
                  <a:cubicBezTo>
                    <a:pt x="378" y="316"/>
                    <a:pt x="716" y="356"/>
                    <a:pt x="1055" y="356"/>
                  </a:cubicBezTo>
                  <a:cubicBezTo>
                    <a:pt x="828" y="183"/>
                    <a:pt x="620" y="1"/>
                    <a:pt x="3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78" name="Google Shape;7182;p9">
              <a:extLst>
                <a:ext uri="{FF2B5EF4-FFF2-40B4-BE49-F238E27FC236}">
                  <a16:creationId xmlns:a16="http://schemas.microsoft.com/office/drawing/2014/main" id="{10317862-AB0C-4697-88F2-457FAAD9E199}"/>
                </a:ext>
              </a:extLst>
            </p:cNvPr>
            <p:cNvSpPr/>
            <p:nvPr/>
          </p:nvSpPr>
          <p:spPr>
            <a:xfrm>
              <a:off x="4843650" y="4399325"/>
              <a:ext cx="41800" cy="8350"/>
            </a:xfrm>
            <a:custGeom>
              <a:avLst/>
              <a:gdLst/>
              <a:ahLst/>
              <a:cxnLst/>
              <a:rect l="l" t="t" r="r" b="b"/>
              <a:pathLst>
                <a:path w="1672" h="334" extrusionOk="0">
                  <a:moveTo>
                    <a:pt x="1040" y="1"/>
                  </a:moveTo>
                  <a:cubicBezTo>
                    <a:pt x="851" y="1"/>
                    <a:pt x="655" y="50"/>
                    <a:pt x="459" y="94"/>
                  </a:cubicBezTo>
                  <a:cubicBezTo>
                    <a:pt x="299" y="134"/>
                    <a:pt x="160" y="134"/>
                    <a:pt x="1" y="154"/>
                  </a:cubicBezTo>
                  <a:cubicBezTo>
                    <a:pt x="306" y="306"/>
                    <a:pt x="611" y="333"/>
                    <a:pt x="915" y="333"/>
                  </a:cubicBezTo>
                  <a:cubicBezTo>
                    <a:pt x="1086" y="333"/>
                    <a:pt x="1256" y="325"/>
                    <a:pt x="1426" y="325"/>
                  </a:cubicBezTo>
                  <a:cubicBezTo>
                    <a:pt x="1508" y="325"/>
                    <a:pt x="1590" y="327"/>
                    <a:pt x="1672" y="333"/>
                  </a:cubicBezTo>
                  <a:cubicBezTo>
                    <a:pt x="1612" y="253"/>
                    <a:pt x="1553" y="213"/>
                    <a:pt x="1493" y="134"/>
                  </a:cubicBezTo>
                  <a:cubicBezTo>
                    <a:pt x="1349" y="35"/>
                    <a:pt x="1197" y="1"/>
                    <a:pt x="104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79" name="Google Shape;7183;p9">
              <a:extLst>
                <a:ext uri="{FF2B5EF4-FFF2-40B4-BE49-F238E27FC236}">
                  <a16:creationId xmlns:a16="http://schemas.microsoft.com/office/drawing/2014/main" id="{760C0C45-06EF-4930-9C59-516E35BFA789}"/>
                </a:ext>
              </a:extLst>
            </p:cNvPr>
            <p:cNvSpPr/>
            <p:nvPr/>
          </p:nvSpPr>
          <p:spPr>
            <a:xfrm>
              <a:off x="5029150" y="4087350"/>
              <a:ext cx="25900" cy="12950"/>
            </a:xfrm>
            <a:custGeom>
              <a:avLst/>
              <a:gdLst/>
              <a:ahLst/>
              <a:cxnLst/>
              <a:rect l="l" t="t" r="r" b="b"/>
              <a:pathLst>
                <a:path w="1036" h="518" extrusionOk="0">
                  <a:moveTo>
                    <a:pt x="399" y="1"/>
                  </a:moveTo>
                  <a:cubicBezTo>
                    <a:pt x="319" y="180"/>
                    <a:pt x="61" y="100"/>
                    <a:pt x="1" y="279"/>
                  </a:cubicBezTo>
                  <a:cubicBezTo>
                    <a:pt x="120" y="379"/>
                    <a:pt x="260" y="319"/>
                    <a:pt x="399" y="359"/>
                  </a:cubicBezTo>
                  <a:lnTo>
                    <a:pt x="598" y="359"/>
                  </a:lnTo>
                  <a:cubicBezTo>
                    <a:pt x="618" y="319"/>
                    <a:pt x="642" y="299"/>
                    <a:pt x="667" y="299"/>
                  </a:cubicBezTo>
                  <a:cubicBezTo>
                    <a:pt x="692" y="299"/>
                    <a:pt x="717" y="319"/>
                    <a:pt x="737" y="359"/>
                  </a:cubicBezTo>
                  <a:cubicBezTo>
                    <a:pt x="817" y="418"/>
                    <a:pt x="856" y="478"/>
                    <a:pt x="936" y="518"/>
                  </a:cubicBezTo>
                  <a:lnTo>
                    <a:pt x="936" y="359"/>
                  </a:lnTo>
                  <a:cubicBezTo>
                    <a:pt x="1035" y="259"/>
                    <a:pt x="1035" y="120"/>
                    <a:pt x="936" y="21"/>
                  </a:cubicBezTo>
                  <a:cubicBezTo>
                    <a:pt x="737" y="21"/>
                    <a:pt x="558" y="1"/>
                    <a:pt x="3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80" name="Google Shape;7184;p9">
              <a:extLst>
                <a:ext uri="{FF2B5EF4-FFF2-40B4-BE49-F238E27FC236}">
                  <a16:creationId xmlns:a16="http://schemas.microsoft.com/office/drawing/2014/main" id="{E0FA6679-8521-492C-B4D1-FF8DD989BEF4}"/>
                </a:ext>
              </a:extLst>
            </p:cNvPr>
            <p:cNvSpPr/>
            <p:nvPr/>
          </p:nvSpPr>
          <p:spPr>
            <a:xfrm>
              <a:off x="5201225" y="4426450"/>
              <a:ext cx="30875" cy="8050"/>
            </a:xfrm>
            <a:custGeom>
              <a:avLst/>
              <a:gdLst/>
              <a:ahLst/>
              <a:cxnLst/>
              <a:rect l="l" t="t" r="r" b="b"/>
              <a:pathLst>
                <a:path w="1235" h="322" extrusionOk="0">
                  <a:moveTo>
                    <a:pt x="609" y="1"/>
                  </a:moveTo>
                  <a:cubicBezTo>
                    <a:pt x="389" y="1"/>
                    <a:pt x="178" y="82"/>
                    <a:pt x="1" y="322"/>
                  </a:cubicBezTo>
                  <a:cubicBezTo>
                    <a:pt x="399" y="282"/>
                    <a:pt x="797" y="282"/>
                    <a:pt x="1194" y="262"/>
                  </a:cubicBezTo>
                  <a:cubicBezTo>
                    <a:pt x="1214" y="222"/>
                    <a:pt x="1234" y="163"/>
                    <a:pt x="1214" y="143"/>
                  </a:cubicBezTo>
                  <a:cubicBezTo>
                    <a:pt x="1016" y="67"/>
                    <a:pt x="808" y="1"/>
                    <a:pt x="6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81" name="Google Shape;7185;p9">
              <a:extLst>
                <a:ext uri="{FF2B5EF4-FFF2-40B4-BE49-F238E27FC236}">
                  <a16:creationId xmlns:a16="http://schemas.microsoft.com/office/drawing/2014/main" id="{B98D1428-C87C-431B-A5C9-1DC5E2A2AF5B}"/>
                </a:ext>
              </a:extLst>
            </p:cNvPr>
            <p:cNvSpPr/>
            <p:nvPr/>
          </p:nvSpPr>
          <p:spPr>
            <a:xfrm>
              <a:off x="4749675" y="4476750"/>
              <a:ext cx="18425" cy="17925"/>
            </a:xfrm>
            <a:custGeom>
              <a:avLst/>
              <a:gdLst/>
              <a:ahLst/>
              <a:cxnLst/>
              <a:rect l="l" t="t" r="r" b="b"/>
              <a:pathLst>
                <a:path w="737" h="717" extrusionOk="0">
                  <a:moveTo>
                    <a:pt x="478" y="1"/>
                  </a:moveTo>
                  <a:cubicBezTo>
                    <a:pt x="239" y="160"/>
                    <a:pt x="0" y="359"/>
                    <a:pt x="0" y="717"/>
                  </a:cubicBezTo>
                  <a:lnTo>
                    <a:pt x="319" y="717"/>
                  </a:lnTo>
                  <a:cubicBezTo>
                    <a:pt x="478" y="558"/>
                    <a:pt x="597" y="399"/>
                    <a:pt x="736" y="239"/>
                  </a:cubicBezTo>
                  <a:cubicBezTo>
                    <a:pt x="736" y="120"/>
                    <a:pt x="597" y="120"/>
                    <a:pt x="557" y="41"/>
                  </a:cubicBezTo>
                  <a:cubicBezTo>
                    <a:pt x="537" y="21"/>
                    <a:pt x="498" y="1"/>
                    <a:pt x="4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82" name="Google Shape;7186;p9">
              <a:extLst>
                <a:ext uri="{FF2B5EF4-FFF2-40B4-BE49-F238E27FC236}">
                  <a16:creationId xmlns:a16="http://schemas.microsoft.com/office/drawing/2014/main" id="{1B75C866-1767-4CA6-81E6-1A655E0C5AF2}"/>
                </a:ext>
              </a:extLst>
            </p:cNvPr>
            <p:cNvSpPr/>
            <p:nvPr/>
          </p:nvSpPr>
          <p:spPr>
            <a:xfrm>
              <a:off x="5186800" y="4388225"/>
              <a:ext cx="16450" cy="17925"/>
            </a:xfrm>
            <a:custGeom>
              <a:avLst/>
              <a:gdLst/>
              <a:ahLst/>
              <a:cxnLst/>
              <a:rect l="l" t="t" r="r" b="b"/>
              <a:pathLst>
                <a:path w="658" h="717" extrusionOk="0">
                  <a:moveTo>
                    <a:pt x="317" y="1"/>
                  </a:moveTo>
                  <a:cubicBezTo>
                    <a:pt x="284" y="1"/>
                    <a:pt x="250" y="21"/>
                    <a:pt x="220" y="61"/>
                  </a:cubicBezTo>
                  <a:lnTo>
                    <a:pt x="1" y="279"/>
                  </a:lnTo>
                  <a:cubicBezTo>
                    <a:pt x="100" y="558"/>
                    <a:pt x="299" y="717"/>
                    <a:pt x="657" y="717"/>
                  </a:cubicBezTo>
                  <a:cubicBezTo>
                    <a:pt x="618" y="419"/>
                    <a:pt x="498" y="259"/>
                    <a:pt x="399" y="61"/>
                  </a:cubicBezTo>
                  <a:cubicBezTo>
                    <a:pt x="379" y="21"/>
                    <a:pt x="349" y="1"/>
                    <a:pt x="31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83" name="Google Shape;7187;p9">
              <a:extLst>
                <a:ext uri="{FF2B5EF4-FFF2-40B4-BE49-F238E27FC236}">
                  <a16:creationId xmlns:a16="http://schemas.microsoft.com/office/drawing/2014/main" id="{09F85D1E-8246-4BE1-8985-6A7C966F4D29}"/>
                </a:ext>
              </a:extLst>
            </p:cNvPr>
            <p:cNvSpPr/>
            <p:nvPr/>
          </p:nvSpPr>
          <p:spPr>
            <a:xfrm>
              <a:off x="4732275" y="4196225"/>
              <a:ext cx="36325" cy="11775"/>
            </a:xfrm>
            <a:custGeom>
              <a:avLst/>
              <a:gdLst/>
              <a:ahLst/>
              <a:cxnLst/>
              <a:rect l="l" t="t" r="r" b="b"/>
              <a:pathLst>
                <a:path w="1453" h="471" extrusionOk="0">
                  <a:moveTo>
                    <a:pt x="106" y="0"/>
                  </a:moveTo>
                  <a:cubicBezTo>
                    <a:pt x="70" y="0"/>
                    <a:pt x="35" y="1"/>
                    <a:pt x="0" y="2"/>
                  </a:cubicBezTo>
                  <a:cubicBezTo>
                    <a:pt x="139" y="301"/>
                    <a:pt x="517" y="102"/>
                    <a:pt x="696" y="340"/>
                  </a:cubicBezTo>
                  <a:cubicBezTo>
                    <a:pt x="783" y="438"/>
                    <a:pt x="869" y="470"/>
                    <a:pt x="959" y="470"/>
                  </a:cubicBezTo>
                  <a:cubicBezTo>
                    <a:pt x="1034" y="470"/>
                    <a:pt x="1112" y="447"/>
                    <a:pt x="1194" y="420"/>
                  </a:cubicBezTo>
                  <a:cubicBezTo>
                    <a:pt x="1253" y="400"/>
                    <a:pt x="1333" y="400"/>
                    <a:pt x="1393" y="400"/>
                  </a:cubicBezTo>
                  <a:lnTo>
                    <a:pt x="1452" y="321"/>
                  </a:lnTo>
                  <a:lnTo>
                    <a:pt x="1393" y="241"/>
                  </a:lnTo>
                  <a:cubicBezTo>
                    <a:pt x="987" y="112"/>
                    <a:pt x="548" y="0"/>
                    <a:pt x="1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84" name="Google Shape;7188;p9">
              <a:extLst>
                <a:ext uri="{FF2B5EF4-FFF2-40B4-BE49-F238E27FC236}">
                  <a16:creationId xmlns:a16="http://schemas.microsoft.com/office/drawing/2014/main" id="{E16FDA56-3796-48E3-A7A1-134D2F53EBD2}"/>
                </a:ext>
              </a:extLst>
            </p:cNvPr>
            <p:cNvSpPr/>
            <p:nvPr/>
          </p:nvSpPr>
          <p:spPr>
            <a:xfrm>
              <a:off x="5092325" y="4108750"/>
              <a:ext cx="36325" cy="5475"/>
            </a:xfrm>
            <a:custGeom>
              <a:avLst/>
              <a:gdLst/>
              <a:ahLst/>
              <a:cxnLst/>
              <a:rect l="l" t="t" r="r" b="b"/>
              <a:pathLst>
                <a:path w="1453" h="219" extrusionOk="0">
                  <a:moveTo>
                    <a:pt x="478" y="0"/>
                  </a:moveTo>
                  <a:cubicBezTo>
                    <a:pt x="299" y="0"/>
                    <a:pt x="120" y="0"/>
                    <a:pt x="0" y="20"/>
                  </a:cubicBezTo>
                  <a:cubicBezTo>
                    <a:pt x="146" y="166"/>
                    <a:pt x="313" y="195"/>
                    <a:pt x="485" y="195"/>
                  </a:cubicBezTo>
                  <a:cubicBezTo>
                    <a:pt x="598" y="195"/>
                    <a:pt x="714" y="182"/>
                    <a:pt x="828" y="182"/>
                  </a:cubicBezTo>
                  <a:cubicBezTo>
                    <a:pt x="919" y="182"/>
                    <a:pt x="1008" y="190"/>
                    <a:pt x="1094" y="219"/>
                  </a:cubicBezTo>
                  <a:cubicBezTo>
                    <a:pt x="1194" y="199"/>
                    <a:pt x="1293" y="199"/>
                    <a:pt x="1393" y="159"/>
                  </a:cubicBezTo>
                  <a:lnTo>
                    <a:pt x="1452" y="119"/>
                  </a:lnTo>
                  <a:cubicBezTo>
                    <a:pt x="1452" y="100"/>
                    <a:pt x="1413" y="40"/>
                    <a:pt x="1373" y="20"/>
                  </a:cubicBezTo>
                  <a:cubicBezTo>
                    <a:pt x="1075" y="20"/>
                    <a:pt x="776" y="0"/>
                    <a:pt x="4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85" name="Google Shape;7189;p9">
              <a:extLst>
                <a:ext uri="{FF2B5EF4-FFF2-40B4-BE49-F238E27FC236}">
                  <a16:creationId xmlns:a16="http://schemas.microsoft.com/office/drawing/2014/main" id="{118C4CDB-E53A-45AB-AED0-1F47E7ACB84B}"/>
                </a:ext>
              </a:extLst>
            </p:cNvPr>
            <p:cNvSpPr/>
            <p:nvPr/>
          </p:nvSpPr>
          <p:spPr>
            <a:xfrm>
              <a:off x="5017225" y="4103950"/>
              <a:ext cx="34850" cy="5300"/>
            </a:xfrm>
            <a:custGeom>
              <a:avLst/>
              <a:gdLst/>
              <a:ahLst/>
              <a:cxnLst/>
              <a:rect l="l" t="t" r="r" b="b"/>
              <a:pathLst>
                <a:path w="1394" h="212" extrusionOk="0">
                  <a:moveTo>
                    <a:pt x="684" y="1"/>
                  </a:moveTo>
                  <a:cubicBezTo>
                    <a:pt x="460" y="1"/>
                    <a:pt x="235" y="66"/>
                    <a:pt x="1" y="212"/>
                  </a:cubicBezTo>
                  <a:cubicBezTo>
                    <a:pt x="478" y="212"/>
                    <a:pt x="916" y="192"/>
                    <a:pt x="1393" y="192"/>
                  </a:cubicBezTo>
                  <a:cubicBezTo>
                    <a:pt x="1150" y="71"/>
                    <a:pt x="917" y="1"/>
                    <a:pt x="6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86" name="Google Shape;7190;p9">
              <a:extLst>
                <a:ext uri="{FF2B5EF4-FFF2-40B4-BE49-F238E27FC236}">
                  <a16:creationId xmlns:a16="http://schemas.microsoft.com/office/drawing/2014/main" id="{C1B05532-788F-4919-8B7D-407E7BFE3B07}"/>
                </a:ext>
              </a:extLst>
            </p:cNvPr>
            <p:cNvSpPr/>
            <p:nvPr/>
          </p:nvSpPr>
          <p:spPr>
            <a:xfrm>
              <a:off x="4741700" y="4115325"/>
              <a:ext cx="16950" cy="11350"/>
            </a:xfrm>
            <a:custGeom>
              <a:avLst/>
              <a:gdLst/>
              <a:ahLst/>
              <a:cxnLst/>
              <a:rect l="l" t="t" r="r" b="b"/>
              <a:pathLst>
                <a:path w="678" h="454" extrusionOk="0">
                  <a:moveTo>
                    <a:pt x="197" y="0"/>
                  </a:moveTo>
                  <a:cubicBezTo>
                    <a:pt x="137" y="0"/>
                    <a:pt x="72" y="15"/>
                    <a:pt x="1" y="55"/>
                  </a:cubicBezTo>
                  <a:cubicBezTo>
                    <a:pt x="140" y="354"/>
                    <a:pt x="399" y="433"/>
                    <a:pt x="677" y="453"/>
                  </a:cubicBezTo>
                  <a:lnTo>
                    <a:pt x="677" y="95"/>
                  </a:lnTo>
                  <a:cubicBezTo>
                    <a:pt x="660" y="98"/>
                    <a:pt x="643" y="100"/>
                    <a:pt x="626" y="100"/>
                  </a:cubicBezTo>
                  <a:cubicBezTo>
                    <a:pt x="484" y="100"/>
                    <a:pt x="355" y="0"/>
                    <a:pt x="1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87" name="Google Shape;7191;p9">
              <a:extLst>
                <a:ext uri="{FF2B5EF4-FFF2-40B4-BE49-F238E27FC236}">
                  <a16:creationId xmlns:a16="http://schemas.microsoft.com/office/drawing/2014/main" id="{0D20A0BA-B9DF-4828-8D0D-6E3FFDDFF3DE}"/>
                </a:ext>
              </a:extLst>
            </p:cNvPr>
            <p:cNvSpPr/>
            <p:nvPr/>
          </p:nvSpPr>
          <p:spPr>
            <a:xfrm>
              <a:off x="4845225" y="4236525"/>
              <a:ext cx="13875" cy="21425"/>
            </a:xfrm>
            <a:custGeom>
              <a:avLst/>
              <a:gdLst/>
              <a:ahLst/>
              <a:cxnLst/>
              <a:rect l="l" t="t" r="r" b="b"/>
              <a:pathLst>
                <a:path w="555" h="857" extrusionOk="0">
                  <a:moveTo>
                    <a:pt x="232" y="1"/>
                  </a:moveTo>
                  <a:cubicBezTo>
                    <a:pt x="0" y="1"/>
                    <a:pt x="37" y="286"/>
                    <a:pt x="18" y="459"/>
                  </a:cubicBezTo>
                  <a:cubicBezTo>
                    <a:pt x="57" y="598"/>
                    <a:pt x="57" y="777"/>
                    <a:pt x="216" y="857"/>
                  </a:cubicBezTo>
                  <a:cubicBezTo>
                    <a:pt x="316" y="777"/>
                    <a:pt x="256" y="598"/>
                    <a:pt x="356" y="479"/>
                  </a:cubicBezTo>
                  <a:cubicBezTo>
                    <a:pt x="396" y="300"/>
                    <a:pt x="555" y="21"/>
                    <a:pt x="256" y="2"/>
                  </a:cubicBezTo>
                  <a:cubicBezTo>
                    <a:pt x="248" y="1"/>
                    <a:pt x="240"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88" name="Google Shape;7192;p9">
              <a:extLst>
                <a:ext uri="{FF2B5EF4-FFF2-40B4-BE49-F238E27FC236}">
                  <a16:creationId xmlns:a16="http://schemas.microsoft.com/office/drawing/2014/main" id="{5D2B7577-804C-48EF-987F-44FDD67FB23C}"/>
                </a:ext>
              </a:extLst>
            </p:cNvPr>
            <p:cNvSpPr/>
            <p:nvPr/>
          </p:nvSpPr>
          <p:spPr>
            <a:xfrm>
              <a:off x="5114200" y="4200275"/>
              <a:ext cx="34350" cy="5475"/>
            </a:xfrm>
            <a:custGeom>
              <a:avLst/>
              <a:gdLst/>
              <a:ahLst/>
              <a:cxnLst/>
              <a:rect l="l" t="t" r="r" b="b"/>
              <a:pathLst>
                <a:path w="1374" h="219" extrusionOk="0">
                  <a:moveTo>
                    <a:pt x="827" y="1"/>
                  </a:moveTo>
                  <a:cubicBezTo>
                    <a:pt x="651" y="1"/>
                    <a:pt x="473" y="30"/>
                    <a:pt x="302" y="30"/>
                  </a:cubicBezTo>
                  <a:cubicBezTo>
                    <a:pt x="247" y="30"/>
                    <a:pt x="193" y="27"/>
                    <a:pt x="140" y="19"/>
                  </a:cubicBezTo>
                  <a:cubicBezTo>
                    <a:pt x="100" y="19"/>
                    <a:pt x="20" y="39"/>
                    <a:pt x="1" y="39"/>
                  </a:cubicBezTo>
                  <a:cubicBezTo>
                    <a:pt x="80" y="178"/>
                    <a:pt x="200" y="178"/>
                    <a:pt x="339" y="218"/>
                  </a:cubicBezTo>
                  <a:cubicBezTo>
                    <a:pt x="697" y="218"/>
                    <a:pt x="1015" y="178"/>
                    <a:pt x="1373" y="178"/>
                  </a:cubicBezTo>
                  <a:cubicBezTo>
                    <a:pt x="1203" y="35"/>
                    <a:pt x="1017" y="1"/>
                    <a:pt x="82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89" name="Google Shape;7193;p9">
              <a:extLst>
                <a:ext uri="{FF2B5EF4-FFF2-40B4-BE49-F238E27FC236}">
                  <a16:creationId xmlns:a16="http://schemas.microsoft.com/office/drawing/2014/main" id="{3BCFA352-5C24-4C71-9D6C-3E80BC2E7A28}"/>
                </a:ext>
              </a:extLst>
            </p:cNvPr>
            <p:cNvSpPr/>
            <p:nvPr/>
          </p:nvSpPr>
          <p:spPr>
            <a:xfrm>
              <a:off x="4416475" y="4323575"/>
              <a:ext cx="30350" cy="6400"/>
            </a:xfrm>
            <a:custGeom>
              <a:avLst/>
              <a:gdLst/>
              <a:ahLst/>
              <a:cxnLst/>
              <a:rect l="l" t="t" r="r" b="b"/>
              <a:pathLst>
                <a:path w="1214" h="256" extrusionOk="0">
                  <a:moveTo>
                    <a:pt x="217" y="0"/>
                  </a:moveTo>
                  <a:cubicBezTo>
                    <a:pt x="145" y="0"/>
                    <a:pt x="73" y="1"/>
                    <a:pt x="0" y="1"/>
                  </a:cubicBezTo>
                  <a:cubicBezTo>
                    <a:pt x="196" y="197"/>
                    <a:pt x="416" y="256"/>
                    <a:pt x="644" y="256"/>
                  </a:cubicBezTo>
                  <a:cubicBezTo>
                    <a:pt x="832" y="256"/>
                    <a:pt x="1025" y="216"/>
                    <a:pt x="1214" y="180"/>
                  </a:cubicBezTo>
                  <a:cubicBezTo>
                    <a:pt x="915" y="14"/>
                    <a:pt x="575" y="0"/>
                    <a:pt x="2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90" name="Google Shape;7194;p9">
              <a:extLst>
                <a:ext uri="{FF2B5EF4-FFF2-40B4-BE49-F238E27FC236}">
                  <a16:creationId xmlns:a16="http://schemas.microsoft.com/office/drawing/2014/main" id="{AA2817DA-B610-4E9A-BD5A-6B48ABC5507A}"/>
                </a:ext>
              </a:extLst>
            </p:cNvPr>
            <p:cNvSpPr/>
            <p:nvPr/>
          </p:nvSpPr>
          <p:spPr>
            <a:xfrm>
              <a:off x="4697450" y="4357825"/>
              <a:ext cx="22400" cy="13025"/>
            </a:xfrm>
            <a:custGeom>
              <a:avLst/>
              <a:gdLst/>
              <a:ahLst/>
              <a:cxnLst/>
              <a:rect l="l" t="t" r="r" b="b"/>
              <a:pathLst>
                <a:path w="896" h="521" extrusionOk="0">
                  <a:moveTo>
                    <a:pt x="566" y="0"/>
                  </a:moveTo>
                  <a:cubicBezTo>
                    <a:pt x="496" y="0"/>
                    <a:pt x="423" y="6"/>
                    <a:pt x="339" y="23"/>
                  </a:cubicBezTo>
                  <a:cubicBezTo>
                    <a:pt x="299" y="182"/>
                    <a:pt x="1" y="381"/>
                    <a:pt x="359" y="521"/>
                  </a:cubicBezTo>
                  <a:cubicBezTo>
                    <a:pt x="478" y="322"/>
                    <a:pt x="896" y="401"/>
                    <a:pt x="856" y="23"/>
                  </a:cubicBezTo>
                  <a:cubicBezTo>
                    <a:pt x="753" y="12"/>
                    <a:pt x="662" y="0"/>
                    <a:pt x="5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91" name="Google Shape;7195;p9">
              <a:extLst>
                <a:ext uri="{FF2B5EF4-FFF2-40B4-BE49-F238E27FC236}">
                  <a16:creationId xmlns:a16="http://schemas.microsoft.com/office/drawing/2014/main" id="{784F5804-60AE-45D0-B11E-585C2B7F3866}"/>
                </a:ext>
              </a:extLst>
            </p:cNvPr>
            <p:cNvSpPr/>
            <p:nvPr/>
          </p:nvSpPr>
          <p:spPr>
            <a:xfrm>
              <a:off x="5407125" y="4423550"/>
              <a:ext cx="26375" cy="8975"/>
            </a:xfrm>
            <a:custGeom>
              <a:avLst/>
              <a:gdLst/>
              <a:ahLst/>
              <a:cxnLst/>
              <a:rect l="l" t="t" r="r" b="b"/>
              <a:pathLst>
                <a:path w="1055" h="359" extrusionOk="0">
                  <a:moveTo>
                    <a:pt x="657" y="0"/>
                  </a:moveTo>
                  <a:cubicBezTo>
                    <a:pt x="438" y="20"/>
                    <a:pt x="239" y="20"/>
                    <a:pt x="20" y="60"/>
                  </a:cubicBezTo>
                  <a:cubicBezTo>
                    <a:pt x="0" y="159"/>
                    <a:pt x="0" y="259"/>
                    <a:pt x="0" y="358"/>
                  </a:cubicBezTo>
                  <a:cubicBezTo>
                    <a:pt x="239" y="318"/>
                    <a:pt x="498" y="279"/>
                    <a:pt x="736" y="259"/>
                  </a:cubicBezTo>
                  <a:cubicBezTo>
                    <a:pt x="786" y="292"/>
                    <a:pt x="832" y="311"/>
                    <a:pt x="876" y="311"/>
                  </a:cubicBezTo>
                  <a:cubicBezTo>
                    <a:pt x="938" y="311"/>
                    <a:pt x="996" y="272"/>
                    <a:pt x="1055" y="179"/>
                  </a:cubicBezTo>
                  <a:cubicBezTo>
                    <a:pt x="955" y="60"/>
                    <a:pt x="816" y="60"/>
                    <a:pt x="6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92" name="Google Shape;7196;p9">
              <a:extLst>
                <a:ext uri="{FF2B5EF4-FFF2-40B4-BE49-F238E27FC236}">
                  <a16:creationId xmlns:a16="http://schemas.microsoft.com/office/drawing/2014/main" id="{D8F20A5D-1DE3-45A3-BCE6-55AE05B73685}"/>
                </a:ext>
              </a:extLst>
            </p:cNvPr>
            <p:cNvSpPr/>
            <p:nvPr/>
          </p:nvSpPr>
          <p:spPr>
            <a:xfrm>
              <a:off x="4749675" y="4419575"/>
              <a:ext cx="31350" cy="9725"/>
            </a:xfrm>
            <a:custGeom>
              <a:avLst/>
              <a:gdLst/>
              <a:ahLst/>
              <a:cxnLst/>
              <a:rect l="l" t="t" r="r" b="b"/>
              <a:pathLst>
                <a:path w="1254" h="389" extrusionOk="0">
                  <a:moveTo>
                    <a:pt x="199" y="0"/>
                  </a:moveTo>
                  <a:lnTo>
                    <a:pt x="159" y="40"/>
                  </a:lnTo>
                  <a:lnTo>
                    <a:pt x="0" y="199"/>
                  </a:lnTo>
                  <a:cubicBezTo>
                    <a:pt x="207" y="323"/>
                    <a:pt x="420" y="388"/>
                    <a:pt x="638" y="388"/>
                  </a:cubicBezTo>
                  <a:cubicBezTo>
                    <a:pt x="839" y="388"/>
                    <a:pt x="1044" y="333"/>
                    <a:pt x="1253" y="219"/>
                  </a:cubicBezTo>
                  <a:cubicBezTo>
                    <a:pt x="895" y="199"/>
                    <a:pt x="517" y="219"/>
                    <a:pt x="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93" name="Google Shape;7197;p9">
              <a:extLst>
                <a:ext uri="{FF2B5EF4-FFF2-40B4-BE49-F238E27FC236}">
                  <a16:creationId xmlns:a16="http://schemas.microsoft.com/office/drawing/2014/main" id="{E12FE467-ECA3-4DCA-8976-1D9B7489C3E6}"/>
                </a:ext>
              </a:extLst>
            </p:cNvPr>
            <p:cNvSpPr/>
            <p:nvPr/>
          </p:nvSpPr>
          <p:spPr>
            <a:xfrm>
              <a:off x="5010275" y="4530050"/>
              <a:ext cx="27875" cy="8500"/>
            </a:xfrm>
            <a:custGeom>
              <a:avLst/>
              <a:gdLst/>
              <a:ahLst/>
              <a:cxnLst/>
              <a:rect l="l" t="t" r="r" b="b"/>
              <a:pathLst>
                <a:path w="1115" h="340" extrusionOk="0">
                  <a:moveTo>
                    <a:pt x="765" y="1"/>
                  </a:moveTo>
                  <a:cubicBezTo>
                    <a:pt x="526" y="1"/>
                    <a:pt x="281" y="189"/>
                    <a:pt x="0" y="216"/>
                  </a:cubicBezTo>
                  <a:cubicBezTo>
                    <a:pt x="113" y="308"/>
                    <a:pt x="216" y="339"/>
                    <a:pt x="312" y="339"/>
                  </a:cubicBezTo>
                  <a:cubicBezTo>
                    <a:pt x="488" y="339"/>
                    <a:pt x="642" y="235"/>
                    <a:pt x="796" y="196"/>
                  </a:cubicBezTo>
                  <a:cubicBezTo>
                    <a:pt x="915" y="176"/>
                    <a:pt x="1015" y="176"/>
                    <a:pt x="1114" y="176"/>
                  </a:cubicBezTo>
                  <a:cubicBezTo>
                    <a:pt x="997" y="46"/>
                    <a:pt x="881" y="1"/>
                    <a:pt x="76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94" name="Google Shape;7198;p9">
              <a:extLst>
                <a:ext uri="{FF2B5EF4-FFF2-40B4-BE49-F238E27FC236}">
                  <a16:creationId xmlns:a16="http://schemas.microsoft.com/office/drawing/2014/main" id="{6A4B279F-27DE-44FB-B22F-4001655E9661}"/>
                </a:ext>
              </a:extLst>
            </p:cNvPr>
            <p:cNvSpPr/>
            <p:nvPr/>
          </p:nvSpPr>
          <p:spPr>
            <a:xfrm>
              <a:off x="5480225" y="4310650"/>
              <a:ext cx="25400" cy="6900"/>
            </a:xfrm>
            <a:custGeom>
              <a:avLst/>
              <a:gdLst/>
              <a:ahLst/>
              <a:cxnLst/>
              <a:rect l="l" t="t" r="r" b="b"/>
              <a:pathLst>
                <a:path w="1016" h="276" extrusionOk="0">
                  <a:moveTo>
                    <a:pt x="1" y="1"/>
                  </a:moveTo>
                  <a:cubicBezTo>
                    <a:pt x="125" y="215"/>
                    <a:pt x="255" y="276"/>
                    <a:pt x="389" y="276"/>
                  </a:cubicBezTo>
                  <a:cubicBezTo>
                    <a:pt x="560" y="276"/>
                    <a:pt x="735" y="177"/>
                    <a:pt x="906" y="177"/>
                  </a:cubicBezTo>
                  <a:cubicBezTo>
                    <a:pt x="922" y="177"/>
                    <a:pt x="939" y="178"/>
                    <a:pt x="955" y="180"/>
                  </a:cubicBezTo>
                  <a:cubicBezTo>
                    <a:pt x="975" y="180"/>
                    <a:pt x="995" y="140"/>
                    <a:pt x="995" y="120"/>
                  </a:cubicBezTo>
                  <a:cubicBezTo>
                    <a:pt x="1015" y="60"/>
                    <a:pt x="995" y="40"/>
                    <a:pt x="95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95" name="Google Shape;7199;p9">
              <a:extLst>
                <a:ext uri="{FF2B5EF4-FFF2-40B4-BE49-F238E27FC236}">
                  <a16:creationId xmlns:a16="http://schemas.microsoft.com/office/drawing/2014/main" id="{37FD1E0E-8E96-468A-93D8-BEE1F99DFCEF}"/>
                </a:ext>
              </a:extLst>
            </p:cNvPr>
            <p:cNvSpPr/>
            <p:nvPr/>
          </p:nvSpPr>
          <p:spPr>
            <a:xfrm>
              <a:off x="4653675" y="4499025"/>
              <a:ext cx="18925" cy="8725"/>
            </a:xfrm>
            <a:custGeom>
              <a:avLst/>
              <a:gdLst/>
              <a:ahLst/>
              <a:cxnLst/>
              <a:rect l="l" t="t" r="r" b="b"/>
              <a:pathLst>
                <a:path w="757" h="349" extrusionOk="0">
                  <a:moveTo>
                    <a:pt x="353" y="0"/>
                  </a:moveTo>
                  <a:cubicBezTo>
                    <a:pt x="290" y="0"/>
                    <a:pt x="225" y="5"/>
                    <a:pt x="160" y="5"/>
                  </a:cubicBezTo>
                  <a:cubicBezTo>
                    <a:pt x="100" y="65"/>
                    <a:pt x="1" y="104"/>
                    <a:pt x="1" y="164"/>
                  </a:cubicBezTo>
                  <a:cubicBezTo>
                    <a:pt x="117" y="301"/>
                    <a:pt x="238" y="348"/>
                    <a:pt x="370" y="348"/>
                  </a:cubicBezTo>
                  <a:cubicBezTo>
                    <a:pt x="489" y="348"/>
                    <a:pt x="616" y="310"/>
                    <a:pt x="757" y="264"/>
                  </a:cubicBezTo>
                  <a:cubicBezTo>
                    <a:pt x="670" y="32"/>
                    <a:pt x="520" y="0"/>
                    <a:pt x="3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96" name="Google Shape;7200;p9">
              <a:extLst>
                <a:ext uri="{FF2B5EF4-FFF2-40B4-BE49-F238E27FC236}">
                  <a16:creationId xmlns:a16="http://schemas.microsoft.com/office/drawing/2014/main" id="{64C1BBB3-4B20-4DC1-81AA-51E61F34B315}"/>
                </a:ext>
              </a:extLst>
            </p:cNvPr>
            <p:cNvSpPr/>
            <p:nvPr/>
          </p:nvSpPr>
          <p:spPr>
            <a:xfrm>
              <a:off x="4386125" y="4317625"/>
              <a:ext cx="30375" cy="6750"/>
            </a:xfrm>
            <a:custGeom>
              <a:avLst/>
              <a:gdLst/>
              <a:ahLst/>
              <a:cxnLst/>
              <a:rect l="l" t="t" r="r" b="b"/>
              <a:pathLst>
                <a:path w="1215" h="270" extrusionOk="0">
                  <a:moveTo>
                    <a:pt x="1" y="60"/>
                  </a:moveTo>
                  <a:lnTo>
                    <a:pt x="1" y="60"/>
                  </a:lnTo>
                  <a:cubicBezTo>
                    <a:pt x="169" y="228"/>
                    <a:pt x="356" y="269"/>
                    <a:pt x="549" y="269"/>
                  </a:cubicBezTo>
                  <a:cubicBezTo>
                    <a:pt x="730" y="269"/>
                    <a:pt x="916" y="234"/>
                    <a:pt x="1101" y="234"/>
                  </a:cubicBezTo>
                  <a:cubicBezTo>
                    <a:pt x="1139" y="234"/>
                    <a:pt x="1177" y="235"/>
                    <a:pt x="1214" y="239"/>
                  </a:cubicBezTo>
                  <a:cubicBezTo>
                    <a:pt x="816" y="0"/>
                    <a:pt x="399" y="119"/>
                    <a:pt x="1" y="6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97" name="Google Shape;7201;p9">
              <a:extLst>
                <a:ext uri="{FF2B5EF4-FFF2-40B4-BE49-F238E27FC236}">
                  <a16:creationId xmlns:a16="http://schemas.microsoft.com/office/drawing/2014/main" id="{1EB1C540-EF64-4240-91A2-CCF7CEA91FB2}"/>
                </a:ext>
              </a:extLst>
            </p:cNvPr>
            <p:cNvSpPr/>
            <p:nvPr/>
          </p:nvSpPr>
          <p:spPr>
            <a:xfrm>
              <a:off x="5504100" y="4307750"/>
              <a:ext cx="22400" cy="7400"/>
            </a:xfrm>
            <a:custGeom>
              <a:avLst/>
              <a:gdLst/>
              <a:ahLst/>
              <a:cxnLst/>
              <a:rect l="l" t="t" r="r" b="b"/>
              <a:pathLst>
                <a:path w="896" h="296" extrusionOk="0">
                  <a:moveTo>
                    <a:pt x="279" y="0"/>
                  </a:moveTo>
                  <a:cubicBezTo>
                    <a:pt x="182" y="0"/>
                    <a:pt x="89" y="28"/>
                    <a:pt x="0" y="117"/>
                  </a:cubicBezTo>
                  <a:lnTo>
                    <a:pt x="0" y="296"/>
                  </a:lnTo>
                  <a:cubicBezTo>
                    <a:pt x="299" y="296"/>
                    <a:pt x="557" y="256"/>
                    <a:pt x="896" y="256"/>
                  </a:cubicBezTo>
                  <a:cubicBezTo>
                    <a:pt x="856" y="216"/>
                    <a:pt x="856" y="136"/>
                    <a:pt x="856" y="77"/>
                  </a:cubicBezTo>
                  <a:cubicBezTo>
                    <a:pt x="834" y="80"/>
                    <a:pt x="812" y="81"/>
                    <a:pt x="789" y="81"/>
                  </a:cubicBezTo>
                  <a:cubicBezTo>
                    <a:pt x="616" y="81"/>
                    <a:pt x="443" y="0"/>
                    <a:pt x="2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98" name="Google Shape;7202;p9">
              <a:extLst>
                <a:ext uri="{FF2B5EF4-FFF2-40B4-BE49-F238E27FC236}">
                  <a16:creationId xmlns:a16="http://schemas.microsoft.com/office/drawing/2014/main" id="{D9E3661E-BE57-466A-9143-9ED45E699CF5}"/>
                </a:ext>
              </a:extLst>
            </p:cNvPr>
            <p:cNvSpPr/>
            <p:nvPr/>
          </p:nvSpPr>
          <p:spPr>
            <a:xfrm>
              <a:off x="4821775" y="4497400"/>
              <a:ext cx="19925" cy="10800"/>
            </a:xfrm>
            <a:custGeom>
              <a:avLst/>
              <a:gdLst/>
              <a:ahLst/>
              <a:cxnLst/>
              <a:rect l="l" t="t" r="r" b="b"/>
              <a:pathLst>
                <a:path w="797" h="432" extrusionOk="0">
                  <a:moveTo>
                    <a:pt x="612" y="0"/>
                  </a:moveTo>
                  <a:cubicBezTo>
                    <a:pt x="548" y="0"/>
                    <a:pt x="478" y="30"/>
                    <a:pt x="399" y="90"/>
                  </a:cubicBezTo>
                  <a:cubicBezTo>
                    <a:pt x="259" y="110"/>
                    <a:pt x="1" y="130"/>
                    <a:pt x="60" y="329"/>
                  </a:cubicBezTo>
                  <a:cubicBezTo>
                    <a:pt x="91" y="405"/>
                    <a:pt x="140" y="432"/>
                    <a:pt x="196" y="432"/>
                  </a:cubicBezTo>
                  <a:cubicBezTo>
                    <a:pt x="285" y="432"/>
                    <a:pt x="393" y="365"/>
                    <a:pt x="478" y="329"/>
                  </a:cubicBezTo>
                  <a:cubicBezTo>
                    <a:pt x="597" y="289"/>
                    <a:pt x="757" y="229"/>
                    <a:pt x="796" y="90"/>
                  </a:cubicBezTo>
                  <a:cubicBezTo>
                    <a:pt x="737" y="30"/>
                    <a:pt x="677" y="0"/>
                    <a:pt x="61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99" name="Google Shape;7203;p9">
              <a:extLst>
                <a:ext uri="{FF2B5EF4-FFF2-40B4-BE49-F238E27FC236}">
                  <a16:creationId xmlns:a16="http://schemas.microsoft.com/office/drawing/2014/main" id="{DB21E9C8-F3DB-4E25-9665-36C77E2E3AC2}"/>
                </a:ext>
              </a:extLst>
            </p:cNvPr>
            <p:cNvSpPr/>
            <p:nvPr/>
          </p:nvSpPr>
          <p:spPr>
            <a:xfrm>
              <a:off x="5004300" y="4516450"/>
              <a:ext cx="25875" cy="6150"/>
            </a:xfrm>
            <a:custGeom>
              <a:avLst/>
              <a:gdLst/>
              <a:ahLst/>
              <a:cxnLst/>
              <a:rect l="l" t="t" r="r" b="b"/>
              <a:pathLst>
                <a:path w="1035" h="246" extrusionOk="0">
                  <a:moveTo>
                    <a:pt x="580" y="1"/>
                  </a:moveTo>
                  <a:cubicBezTo>
                    <a:pt x="430" y="1"/>
                    <a:pt x="275" y="34"/>
                    <a:pt x="127" y="34"/>
                  </a:cubicBezTo>
                  <a:cubicBezTo>
                    <a:pt x="84" y="34"/>
                    <a:pt x="42" y="31"/>
                    <a:pt x="0" y="24"/>
                  </a:cubicBezTo>
                  <a:lnTo>
                    <a:pt x="0" y="24"/>
                  </a:lnTo>
                  <a:cubicBezTo>
                    <a:pt x="0" y="151"/>
                    <a:pt x="17" y="245"/>
                    <a:pt x="187" y="245"/>
                  </a:cubicBezTo>
                  <a:cubicBezTo>
                    <a:pt x="203" y="245"/>
                    <a:pt x="220" y="245"/>
                    <a:pt x="239" y="243"/>
                  </a:cubicBezTo>
                  <a:cubicBezTo>
                    <a:pt x="458" y="223"/>
                    <a:pt x="657" y="223"/>
                    <a:pt x="895" y="223"/>
                  </a:cubicBezTo>
                  <a:cubicBezTo>
                    <a:pt x="935" y="203"/>
                    <a:pt x="995" y="203"/>
                    <a:pt x="1035" y="203"/>
                  </a:cubicBezTo>
                  <a:cubicBezTo>
                    <a:pt x="899" y="40"/>
                    <a:pt x="742" y="1"/>
                    <a:pt x="58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00" name="Google Shape;7204;p9">
              <a:extLst>
                <a:ext uri="{FF2B5EF4-FFF2-40B4-BE49-F238E27FC236}">
                  <a16:creationId xmlns:a16="http://schemas.microsoft.com/office/drawing/2014/main" id="{8D3A7B45-F92F-4762-906D-642453CB6D0D}"/>
                </a:ext>
              </a:extLst>
            </p:cNvPr>
            <p:cNvSpPr/>
            <p:nvPr/>
          </p:nvSpPr>
          <p:spPr>
            <a:xfrm>
              <a:off x="4977450" y="4455550"/>
              <a:ext cx="15925" cy="8800"/>
            </a:xfrm>
            <a:custGeom>
              <a:avLst/>
              <a:gdLst/>
              <a:ahLst/>
              <a:cxnLst/>
              <a:rect l="l" t="t" r="r" b="b"/>
              <a:pathLst>
                <a:path w="637" h="352" extrusionOk="0">
                  <a:moveTo>
                    <a:pt x="315" y="1"/>
                  </a:moveTo>
                  <a:cubicBezTo>
                    <a:pt x="201" y="1"/>
                    <a:pt x="93" y="39"/>
                    <a:pt x="0" y="172"/>
                  </a:cubicBezTo>
                  <a:cubicBezTo>
                    <a:pt x="80" y="212"/>
                    <a:pt x="119" y="292"/>
                    <a:pt x="179" y="351"/>
                  </a:cubicBezTo>
                  <a:cubicBezTo>
                    <a:pt x="378" y="351"/>
                    <a:pt x="577" y="292"/>
                    <a:pt x="637" y="53"/>
                  </a:cubicBezTo>
                  <a:cubicBezTo>
                    <a:pt x="531" y="34"/>
                    <a:pt x="421" y="1"/>
                    <a:pt x="31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01" name="Google Shape;7205;p9">
              <a:extLst>
                <a:ext uri="{FF2B5EF4-FFF2-40B4-BE49-F238E27FC236}">
                  <a16:creationId xmlns:a16="http://schemas.microsoft.com/office/drawing/2014/main" id="{E84B3F0A-D3C3-479C-AE7A-9D2A31113548}"/>
                </a:ext>
              </a:extLst>
            </p:cNvPr>
            <p:cNvSpPr/>
            <p:nvPr/>
          </p:nvSpPr>
          <p:spPr>
            <a:xfrm>
              <a:off x="5136075" y="4166425"/>
              <a:ext cx="17450" cy="9475"/>
            </a:xfrm>
            <a:custGeom>
              <a:avLst/>
              <a:gdLst/>
              <a:ahLst/>
              <a:cxnLst/>
              <a:rect l="l" t="t" r="r" b="b"/>
              <a:pathLst>
                <a:path w="698" h="379" extrusionOk="0">
                  <a:moveTo>
                    <a:pt x="498" y="1"/>
                  </a:moveTo>
                  <a:cubicBezTo>
                    <a:pt x="319" y="21"/>
                    <a:pt x="140" y="21"/>
                    <a:pt x="1" y="60"/>
                  </a:cubicBezTo>
                  <a:lnTo>
                    <a:pt x="1" y="379"/>
                  </a:lnTo>
                  <a:cubicBezTo>
                    <a:pt x="220" y="339"/>
                    <a:pt x="458" y="339"/>
                    <a:pt x="697" y="339"/>
                  </a:cubicBezTo>
                  <a:cubicBezTo>
                    <a:pt x="618" y="219"/>
                    <a:pt x="558" y="120"/>
                    <a:pt x="49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02" name="Google Shape;7206;p9">
              <a:extLst>
                <a:ext uri="{FF2B5EF4-FFF2-40B4-BE49-F238E27FC236}">
                  <a16:creationId xmlns:a16="http://schemas.microsoft.com/office/drawing/2014/main" id="{0146E04C-0CD3-41F5-8AAE-B62E2E071ECA}"/>
                </a:ext>
              </a:extLst>
            </p:cNvPr>
            <p:cNvSpPr/>
            <p:nvPr/>
          </p:nvSpPr>
          <p:spPr>
            <a:xfrm>
              <a:off x="4488575" y="4378200"/>
              <a:ext cx="12450" cy="7575"/>
            </a:xfrm>
            <a:custGeom>
              <a:avLst/>
              <a:gdLst/>
              <a:ahLst/>
              <a:cxnLst/>
              <a:rect l="l" t="t" r="r" b="b"/>
              <a:pathLst>
                <a:path w="498" h="303" extrusionOk="0">
                  <a:moveTo>
                    <a:pt x="148" y="1"/>
                  </a:moveTo>
                  <a:cubicBezTo>
                    <a:pt x="132" y="1"/>
                    <a:pt x="116" y="2"/>
                    <a:pt x="100" y="4"/>
                  </a:cubicBezTo>
                  <a:cubicBezTo>
                    <a:pt x="60" y="4"/>
                    <a:pt x="1" y="84"/>
                    <a:pt x="1" y="103"/>
                  </a:cubicBezTo>
                  <a:cubicBezTo>
                    <a:pt x="20" y="302"/>
                    <a:pt x="200" y="263"/>
                    <a:pt x="319" y="282"/>
                  </a:cubicBezTo>
                  <a:cubicBezTo>
                    <a:pt x="379" y="263"/>
                    <a:pt x="498" y="282"/>
                    <a:pt x="458" y="183"/>
                  </a:cubicBezTo>
                  <a:cubicBezTo>
                    <a:pt x="387" y="76"/>
                    <a:pt x="283" y="1"/>
                    <a:pt x="1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03" name="Google Shape;7207;p9">
              <a:extLst>
                <a:ext uri="{FF2B5EF4-FFF2-40B4-BE49-F238E27FC236}">
                  <a16:creationId xmlns:a16="http://schemas.microsoft.com/office/drawing/2014/main" id="{5AE0E8B3-D8F9-4836-93F9-557698AAEB53}"/>
                </a:ext>
              </a:extLst>
            </p:cNvPr>
            <p:cNvSpPr/>
            <p:nvPr/>
          </p:nvSpPr>
          <p:spPr>
            <a:xfrm>
              <a:off x="4687500" y="4135400"/>
              <a:ext cx="7500" cy="11225"/>
            </a:xfrm>
            <a:custGeom>
              <a:avLst/>
              <a:gdLst/>
              <a:ahLst/>
              <a:cxnLst/>
              <a:rect l="l" t="t" r="r" b="b"/>
              <a:pathLst>
                <a:path w="300" h="449" extrusionOk="0">
                  <a:moveTo>
                    <a:pt x="90" y="0"/>
                  </a:moveTo>
                  <a:cubicBezTo>
                    <a:pt x="1" y="0"/>
                    <a:pt x="1" y="99"/>
                    <a:pt x="1" y="167"/>
                  </a:cubicBezTo>
                  <a:cubicBezTo>
                    <a:pt x="1" y="287"/>
                    <a:pt x="40" y="406"/>
                    <a:pt x="160" y="446"/>
                  </a:cubicBezTo>
                  <a:cubicBezTo>
                    <a:pt x="170" y="448"/>
                    <a:pt x="179" y="449"/>
                    <a:pt x="188" y="449"/>
                  </a:cubicBezTo>
                  <a:cubicBezTo>
                    <a:pt x="267" y="449"/>
                    <a:pt x="299" y="372"/>
                    <a:pt x="299" y="247"/>
                  </a:cubicBezTo>
                  <a:cubicBezTo>
                    <a:pt x="279" y="167"/>
                    <a:pt x="239" y="48"/>
                    <a:pt x="140" y="8"/>
                  </a:cubicBezTo>
                  <a:cubicBezTo>
                    <a:pt x="121" y="3"/>
                    <a:pt x="104" y="0"/>
                    <a:pt x="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04" name="Google Shape;7208;p9">
              <a:extLst>
                <a:ext uri="{FF2B5EF4-FFF2-40B4-BE49-F238E27FC236}">
                  <a16:creationId xmlns:a16="http://schemas.microsoft.com/office/drawing/2014/main" id="{72E40C66-2505-47D9-B225-A475F15036D1}"/>
                </a:ext>
              </a:extLst>
            </p:cNvPr>
            <p:cNvSpPr/>
            <p:nvPr/>
          </p:nvSpPr>
          <p:spPr>
            <a:xfrm>
              <a:off x="4990875" y="4091450"/>
              <a:ext cx="21900" cy="8850"/>
            </a:xfrm>
            <a:custGeom>
              <a:avLst/>
              <a:gdLst/>
              <a:ahLst/>
              <a:cxnLst/>
              <a:rect l="l" t="t" r="r" b="b"/>
              <a:pathLst>
                <a:path w="876" h="354" extrusionOk="0">
                  <a:moveTo>
                    <a:pt x="425" y="0"/>
                  </a:moveTo>
                  <a:cubicBezTo>
                    <a:pt x="306" y="0"/>
                    <a:pt x="183" y="18"/>
                    <a:pt x="66" y="18"/>
                  </a:cubicBezTo>
                  <a:cubicBezTo>
                    <a:pt x="44" y="18"/>
                    <a:pt x="22" y="17"/>
                    <a:pt x="0" y="16"/>
                  </a:cubicBezTo>
                  <a:lnTo>
                    <a:pt x="0" y="16"/>
                  </a:lnTo>
                  <a:lnTo>
                    <a:pt x="358" y="354"/>
                  </a:lnTo>
                  <a:cubicBezTo>
                    <a:pt x="516" y="302"/>
                    <a:pt x="642" y="188"/>
                    <a:pt x="805" y="188"/>
                  </a:cubicBezTo>
                  <a:cubicBezTo>
                    <a:pt x="828" y="188"/>
                    <a:pt x="851" y="190"/>
                    <a:pt x="875" y="195"/>
                  </a:cubicBezTo>
                  <a:cubicBezTo>
                    <a:pt x="747" y="34"/>
                    <a:pt x="589" y="0"/>
                    <a:pt x="42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05" name="Google Shape;7209;p9">
              <a:extLst>
                <a:ext uri="{FF2B5EF4-FFF2-40B4-BE49-F238E27FC236}">
                  <a16:creationId xmlns:a16="http://schemas.microsoft.com/office/drawing/2014/main" id="{4B03F3F4-FD08-480F-970C-ECC365BCFBF6}"/>
                </a:ext>
              </a:extLst>
            </p:cNvPr>
            <p:cNvSpPr/>
            <p:nvPr/>
          </p:nvSpPr>
          <p:spPr>
            <a:xfrm>
              <a:off x="4788450" y="4424450"/>
              <a:ext cx="17950" cy="7525"/>
            </a:xfrm>
            <a:custGeom>
              <a:avLst/>
              <a:gdLst/>
              <a:ahLst/>
              <a:cxnLst/>
              <a:rect l="l" t="t" r="r" b="b"/>
              <a:pathLst>
                <a:path w="718" h="301" extrusionOk="0">
                  <a:moveTo>
                    <a:pt x="339" y="0"/>
                  </a:moveTo>
                  <a:cubicBezTo>
                    <a:pt x="225" y="0"/>
                    <a:pt x="107" y="24"/>
                    <a:pt x="1" y="24"/>
                  </a:cubicBezTo>
                  <a:cubicBezTo>
                    <a:pt x="110" y="217"/>
                    <a:pt x="240" y="300"/>
                    <a:pt x="393" y="300"/>
                  </a:cubicBezTo>
                  <a:cubicBezTo>
                    <a:pt x="492" y="300"/>
                    <a:pt x="600" y="265"/>
                    <a:pt x="717" y="203"/>
                  </a:cubicBezTo>
                  <a:cubicBezTo>
                    <a:pt x="618" y="37"/>
                    <a:pt x="481" y="0"/>
                    <a:pt x="3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06" name="Google Shape;7210;p9">
              <a:extLst>
                <a:ext uri="{FF2B5EF4-FFF2-40B4-BE49-F238E27FC236}">
                  <a16:creationId xmlns:a16="http://schemas.microsoft.com/office/drawing/2014/main" id="{F983BDAC-6F6C-40A4-80E9-C65A56F93502}"/>
                </a:ext>
              </a:extLst>
            </p:cNvPr>
            <p:cNvSpPr/>
            <p:nvPr/>
          </p:nvSpPr>
          <p:spPr>
            <a:xfrm>
              <a:off x="5043075" y="4113275"/>
              <a:ext cx="21925" cy="5425"/>
            </a:xfrm>
            <a:custGeom>
              <a:avLst/>
              <a:gdLst/>
              <a:ahLst/>
              <a:cxnLst/>
              <a:rect l="l" t="t" r="r" b="b"/>
              <a:pathLst>
                <a:path w="877" h="217" extrusionOk="0">
                  <a:moveTo>
                    <a:pt x="456" y="1"/>
                  </a:moveTo>
                  <a:cubicBezTo>
                    <a:pt x="306" y="1"/>
                    <a:pt x="154" y="56"/>
                    <a:pt x="1" y="137"/>
                  </a:cubicBezTo>
                  <a:lnTo>
                    <a:pt x="757" y="217"/>
                  </a:lnTo>
                  <a:cubicBezTo>
                    <a:pt x="797" y="217"/>
                    <a:pt x="856" y="217"/>
                    <a:pt x="876" y="177"/>
                  </a:cubicBezTo>
                  <a:cubicBezTo>
                    <a:pt x="740" y="51"/>
                    <a:pt x="600" y="1"/>
                    <a:pt x="4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07" name="Google Shape;7211;p9">
              <a:extLst>
                <a:ext uri="{FF2B5EF4-FFF2-40B4-BE49-F238E27FC236}">
                  <a16:creationId xmlns:a16="http://schemas.microsoft.com/office/drawing/2014/main" id="{A02AD1CE-A122-427F-B6C3-B3F02B2CDD40}"/>
                </a:ext>
              </a:extLst>
            </p:cNvPr>
            <p:cNvSpPr/>
            <p:nvPr/>
          </p:nvSpPr>
          <p:spPr>
            <a:xfrm>
              <a:off x="4656175" y="4196400"/>
              <a:ext cx="27875" cy="6850"/>
            </a:xfrm>
            <a:custGeom>
              <a:avLst/>
              <a:gdLst/>
              <a:ahLst/>
              <a:cxnLst/>
              <a:rect l="l" t="t" r="r" b="b"/>
              <a:pathLst>
                <a:path w="1115" h="274" extrusionOk="0">
                  <a:moveTo>
                    <a:pt x="557" y="0"/>
                  </a:moveTo>
                  <a:cubicBezTo>
                    <a:pt x="368" y="0"/>
                    <a:pt x="179" y="35"/>
                    <a:pt x="0" y="35"/>
                  </a:cubicBezTo>
                  <a:cubicBezTo>
                    <a:pt x="20" y="75"/>
                    <a:pt x="60" y="115"/>
                    <a:pt x="80" y="174"/>
                  </a:cubicBezTo>
                  <a:cubicBezTo>
                    <a:pt x="155" y="149"/>
                    <a:pt x="226" y="138"/>
                    <a:pt x="296" y="138"/>
                  </a:cubicBezTo>
                  <a:cubicBezTo>
                    <a:pt x="392" y="138"/>
                    <a:pt x="485" y="159"/>
                    <a:pt x="577" y="194"/>
                  </a:cubicBezTo>
                  <a:cubicBezTo>
                    <a:pt x="667" y="244"/>
                    <a:pt x="756" y="274"/>
                    <a:pt x="846" y="274"/>
                  </a:cubicBezTo>
                  <a:cubicBezTo>
                    <a:pt x="935" y="274"/>
                    <a:pt x="1025" y="244"/>
                    <a:pt x="1114" y="174"/>
                  </a:cubicBezTo>
                  <a:cubicBezTo>
                    <a:pt x="935" y="35"/>
                    <a:pt x="746" y="0"/>
                    <a:pt x="5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08" name="Google Shape;7212;p9">
              <a:extLst>
                <a:ext uri="{FF2B5EF4-FFF2-40B4-BE49-F238E27FC236}">
                  <a16:creationId xmlns:a16="http://schemas.microsoft.com/office/drawing/2014/main" id="{A0D066EC-7B21-433E-8BD4-EC92FEE08E6B}"/>
                </a:ext>
              </a:extLst>
            </p:cNvPr>
            <p:cNvSpPr/>
            <p:nvPr/>
          </p:nvSpPr>
          <p:spPr>
            <a:xfrm>
              <a:off x="5201225" y="4340300"/>
              <a:ext cx="28375" cy="5675"/>
            </a:xfrm>
            <a:custGeom>
              <a:avLst/>
              <a:gdLst/>
              <a:ahLst/>
              <a:cxnLst/>
              <a:rect l="l" t="t" r="r" b="b"/>
              <a:pathLst>
                <a:path w="1135" h="227" extrusionOk="0">
                  <a:moveTo>
                    <a:pt x="586" y="0"/>
                  </a:moveTo>
                  <a:cubicBezTo>
                    <a:pt x="385" y="0"/>
                    <a:pt x="187" y="15"/>
                    <a:pt x="1" y="48"/>
                  </a:cubicBezTo>
                  <a:lnTo>
                    <a:pt x="1" y="167"/>
                  </a:lnTo>
                  <a:cubicBezTo>
                    <a:pt x="339" y="207"/>
                    <a:pt x="717" y="207"/>
                    <a:pt x="1075" y="227"/>
                  </a:cubicBezTo>
                  <a:cubicBezTo>
                    <a:pt x="1095" y="227"/>
                    <a:pt x="1095" y="207"/>
                    <a:pt x="1115" y="147"/>
                  </a:cubicBezTo>
                  <a:cubicBezTo>
                    <a:pt x="1135" y="127"/>
                    <a:pt x="1115" y="88"/>
                    <a:pt x="1075" y="28"/>
                  </a:cubicBezTo>
                  <a:cubicBezTo>
                    <a:pt x="914" y="10"/>
                    <a:pt x="749" y="0"/>
                    <a:pt x="58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09" name="Google Shape;7213;p9">
              <a:extLst>
                <a:ext uri="{FF2B5EF4-FFF2-40B4-BE49-F238E27FC236}">
                  <a16:creationId xmlns:a16="http://schemas.microsoft.com/office/drawing/2014/main" id="{A3C00AAE-07FD-46A9-8C76-DF937AAB1D36}"/>
                </a:ext>
              </a:extLst>
            </p:cNvPr>
            <p:cNvSpPr/>
            <p:nvPr/>
          </p:nvSpPr>
          <p:spPr>
            <a:xfrm>
              <a:off x="4490075" y="4345350"/>
              <a:ext cx="27375" cy="4625"/>
            </a:xfrm>
            <a:custGeom>
              <a:avLst/>
              <a:gdLst/>
              <a:ahLst/>
              <a:cxnLst/>
              <a:rect l="l" t="t" r="r" b="b"/>
              <a:pathLst>
                <a:path w="1095" h="185" extrusionOk="0">
                  <a:moveTo>
                    <a:pt x="570" y="0"/>
                  </a:moveTo>
                  <a:cubicBezTo>
                    <a:pt x="407" y="0"/>
                    <a:pt x="238" y="27"/>
                    <a:pt x="71" y="27"/>
                  </a:cubicBezTo>
                  <a:cubicBezTo>
                    <a:pt x="48" y="27"/>
                    <a:pt x="24" y="26"/>
                    <a:pt x="0" y="25"/>
                  </a:cubicBezTo>
                  <a:lnTo>
                    <a:pt x="0" y="25"/>
                  </a:lnTo>
                  <a:cubicBezTo>
                    <a:pt x="277" y="171"/>
                    <a:pt x="580" y="185"/>
                    <a:pt x="888" y="185"/>
                  </a:cubicBezTo>
                  <a:cubicBezTo>
                    <a:pt x="957" y="185"/>
                    <a:pt x="1026" y="184"/>
                    <a:pt x="1094" y="184"/>
                  </a:cubicBezTo>
                  <a:cubicBezTo>
                    <a:pt x="935" y="35"/>
                    <a:pt x="756" y="0"/>
                    <a:pt x="5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10" name="Google Shape;7214;p9">
              <a:extLst>
                <a:ext uri="{FF2B5EF4-FFF2-40B4-BE49-F238E27FC236}">
                  <a16:creationId xmlns:a16="http://schemas.microsoft.com/office/drawing/2014/main" id="{C7D40B5D-7A7D-4D93-8E30-014CEB15A826}"/>
                </a:ext>
              </a:extLst>
            </p:cNvPr>
            <p:cNvSpPr/>
            <p:nvPr/>
          </p:nvSpPr>
          <p:spPr>
            <a:xfrm>
              <a:off x="5228100" y="4339175"/>
              <a:ext cx="15925" cy="6975"/>
            </a:xfrm>
            <a:custGeom>
              <a:avLst/>
              <a:gdLst/>
              <a:ahLst/>
              <a:cxnLst/>
              <a:rect l="l" t="t" r="r" b="b"/>
              <a:pathLst>
                <a:path w="637" h="279" extrusionOk="0">
                  <a:moveTo>
                    <a:pt x="304" y="1"/>
                  </a:moveTo>
                  <a:cubicBezTo>
                    <a:pt x="204" y="1"/>
                    <a:pt x="104" y="26"/>
                    <a:pt x="0" y="73"/>
                  </a:cubicBezTo>
                  <a:lnTo>
                    <a:pt x="0" y="272"/>
                  </a:lnTo>
                  <a:cubicBezTo>
                    <a:pt x="73" y="272"/>
                    <a:pt x="146" y="279"/>
                    <a:pt x="218" y="279"/>
                  </a:cubicBezTo>
                  <a:cubicBezTo>
                    <a:pt x="363" y="279"/>
                    <a:pt x="504" y="252"/>
                    <a:pt x="637" y="93"/>
                  </a:cubicBezTo>
                  <a:cubicBezTo>
                    <a:pt x="522" y="31"/>
                    <a:pt x="413" y="1"/>
                    <a:pt x="30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11" name="Google Shape;7215;p9">
              <a:extLst>
                <a:ext uri="{FF2B5EF4-FFF2-40B4-BE49-F238E27FC236}">
                  <a16:creationId xmlns:a16="http://schemas.microsoft.com/office/drawing/2014/main" id="{E615C8D0-F4F5-47AA-A783-282E70C1E776}"/>
                </a:ext>
              </a:extLst>
            </p:cNvPr>
            <p:cNvSpPr/>
            <p:nvPr/>
          </p:nvSpPr>
          <p:spPr>
            <a:xfrm>
              <a:off x="4629325" y="4190400"/>
              <a:ext cx="19425" cy="6100"/>
            </a:xfrm>
            <a:custGeom>
              <a:avLst/>
              <a:gdLst/>
              <a:ahLst/>
              <a:cxnLst/>
              <a:rect l="l" t="t" r="r" b="b"/>
              <a:pathLst>
                <a:path w="777" h="244" extrusionOk="0">
                  <a:moveTo>
                    <a:pt x="506" y="1"/>
                  </a:moveTo>
                  <a:cubicBezTo>
                    <a:pt x="343" y="1"/>
                    <a:pt x="180" y="63"/>
                    <a:pt x="0" y="76"/>
                  </a:cubicBezTo>
                  <a:cubicBezTo>
                    <a:pt x="179" y="210"/>
                    <a:pt x="369" y="244"/>
                    <a:pt x="571" y="244"/>
                  </a:cubicBezTo>
                  <a:cubicBezTo>
                    <a:pt x="638" y="244"/>
                    <a:pt x="706" y="240"/>
                    <a:pt x="776" y="235"/>
                  </a:cubicBezTo>
                  <a:lnTo>
                    <a:pt x="776" y="76"/>
                  </a:lnTo>
                  <a:cubicBezTo>
                    <a:pt x="684" y="20"/>
                    <a:pt x="595" y="1"/>
                    <a:pt x="50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12" name="Google Shape;7216;p9">
              <a:extLst>
                <a:ext uri="{FF2B5EF4-FFF2-40B4-BE49-F238E27FC236}">
                  <a16:creationId xmlns:a16="http://schemas.microsoft.com/office/drawing/2014/main" id="{925C5064-A3F3-469F-A87E-683681CD5CC9}"/>
                </a:ext>
              </a:extLst>
            </p:cNvPr>
            <p:cNvSpPr/>
            <p:nvPr/>
          </p:nvSpPr>
          <p:spPr>
            <a:xfrm>
              <a:off x="5091825" y="4438200"/>
              <a:ext cx="16925" cy="7875"/>
            </a:xfrm>
            <a:custGeom>
              <a:avLst/>
              <a:gdLst/>
              <a:ahLst/>
              <a:cxnLst/>
              <a:rect l="l" t="t" r="r" b="b"/>
              <a:pathLst>
                <a:path w="677" h="315" extrusionOk="0">
                  <a:moveTo>
                    <a:pt x="376" y="0"/>
                  </a:moveTo>
                  <a:cubicBezTo>
                    <a:pt x="297" y="0"/>
                    <a:pt x="216" y="11"/>
                    <a:pt x="140" y="11"/>
                  </a:cubicBezTo>
                  <a:lnTo>
                    <a:pt x="0" y="309"/>
                  </a:lnTo>
                  <a:cubicBezTo>
                    <a:pt x="22" y="313"/>
                    <a:pt x="43" y="315"/>
                    <a:pt x="64" y="315"/>
                  </a:cubicBezTo>
                  <a:cubicBezTo>
                    <a:pt x="275" y="315"/>
                    <a:pt x="460" y="147"/>
                    <a:pt x="677" y="110"/>
                  </a:cubicBezTo>
                  <a:cubicBezTo>
                    <a:pt x="586" y="20"/>
                    <a:pt x="482" y="0"/>
                    <a:pt x="3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13" name="Google Shape;7217;p9">
              <a:extLst>
                <a:ext uri="{FF2B5EF4-FFF2-40B4-BE49-F238E27FC236}">
                  <a16:creationId xmlns:a16="http://schemas.microsoft.com/office/drawing/2014/main" id="{4F95F125-DF68-4FA8-90DB-C5F57DD98900}"/>
                </a:ext>
              </a:extLst>
            </p:cNvPr>
            <p:cNvSpPr/>
            <p:nvPr/>
          </p:nvSpPr>
          <p:spPr>
            <a:xfrm>
              <a:off x="5382250" y="4473275"/>
              <a:ext cx="20925" cy="5000"/>
            </a:xfrm>
            <a:custGeom>
              <a:avLst/>
              <a:gdLst/>
              <a:ahLst/>
              <a:cxnLst/>
              <a:rect l="l" t="t" r="r" b="b"/>
              <a:pathLst>
                <a:path w="837" h="200" extrusionOk="0">
                  <a:moveTo>
                    <a:pt x="836" y="0"/>
                  </a:moveTo>
                  <a:cubicBezTo>
                    <a:pt x="538" y="0"/>
                    <a:pt x="259" y="0"/>
                    <a:pt x="1" y="40"/>
                  </a:cubicBezTo>
                  <a:cubicBezTo>
                    <a:pt x="60" y="180"/>
                    <a:pt x="220" y="160"/>
                    <a:pt x="339" y="199"/>
                  </a:cubicBezTo>
                  <a:cubicBezTo>
                    <a:pt x="518" y="180"/>
                    <a:pt x="657" y="180"/>
                    <a:pt x="836" y="160"/>
                  </a:cubicBezTo>
                  <a:lnTo>
                    <a:pt x="83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14" name="Google Shape;7218;p9">
              <a:extLst>
                <a:ext uri="{FF2B5EF4-FFF2-40B4-BE49-F238E27FC236}">
                  <a16:creationId xmlns:a16="http://schemas.microsoft.com/office/drawing/2014/main" id="{47F8FB08-C62E-4492-8BBF-72D80CD5F5AF}"/>
                </a:ext>
              </a:extLst>
            </p:cNvPr>
            <p:cNvSpPr/>
            <p:nvPr/>
          </p:nvSpPr>
          <p:spPr>
            <a:xfrm>
              <a:off x="4766575" y="4113425"/>
              <a:ext cx="13950" cy="8350"/>
            </a:xfrm>
            <a:custGeom>
              <a:avLst/>
              <a:gdLst/>
              <a:ahLst/>
              <a:cxnLst/>
              <a:rect l="l" t="t" r="r" b="b"/>
              <a:pathLst>
                <a:path w="558" h="334" extrusionOk="0">
                  <a:moveTo>
                    <a:pt x="217" y="0"/>
                  </a:moveTo>
                  <a:cubicBezTo>
                    <a:pt x="147" y="0"/>
                    <a:pt x="75" y="39"/>
                    <a:pt x="1" y="151"/>
                  </a:cubicBezTo>
                  <a:cubicBezTo>
                    <a:pt x="96" y="268"/>
                    <a:pt x="191" y="334"/>
                    <a:pt x="290" y="334"/>
                  </a:cubicBezTo>
                  <a:cubicBezTo>
                    <a:pt x="376" y="334"/>
                    <a:pt x="465" y="283"/>
                    <a:pt x="558" y="171"/>
                  </a:cubicBezTo>
                  <a:cubicBezTo>
                    <a:pt x="446" y="109"/>
                    <a:pt x="334" y="0"/>
                    <a:pt x="2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15" name="Google Shape;7219;p9">
              <a:extLst>
                <a:ext uri="{FF2B5EF4-FFF2-40B4-BE49-F238E27FC236}">
                  <a16:creationId xmlns:a16="http://schemas.microsoft.com/office/drawing/2014/main" id="{398B8205-FF49-4D84-82A4-A4DD49E9F87D}"/>
                </a:ext>
              </a:extLst>
            </p:cNvPr>
            <p:cNvSpPr/>
            <p:nvPr/>
          </p:nvSpPr>
          <p:spPr>
            <a:xfrm>
              <a:off x="4644725" y="4178850"/>
              <a:ext cx="21925" cy="5100"/>
            </a:xfrm>
            <a:custGeom>
              <a:avLst/>
              <a:gdLst/>
              <a:ahLst/>
              <a:cxnLst/>
              <a:rect l="l" t="t" r="r" b="b"/>
              <a:pathLst>
                <a:path w="877" h="204" extrusionOk="0">
                  <a:moveTo>
                    <a:pt x="1" y="1"/>
                  </a:moveTo>
                  <a:cubicBezTo>
                    <a:pt x="122" y="167"/>
                    <a:pt x="287" y="204"/>
                    <a:pt x="460" y="204"/>
                  </a:cubicBezTo>
                  <a:cubicBezTo>
                    <a:pt x="599" y="204"/>
                    <a:pt x="744" y="180"/>
                    <a:pt x="876" y="180"/>
                  </a:cubicBezTo>
                  <a:cubicBezTo>
                    <a:pt x="598" y="1"/>
                    <a:pt x="299" y="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16" name="Google Shape;7220;p9">
              <a:extLst>
                <a:ext uri="{FF2B5EF4-FFF2-40B4-BE49-F238E27FC236}">
                  <a16:creationId xmlns:a16="http://schemas.microsoft.com/office/drawing/2014/main" id="{6E982C65-1517-473F-9439-BC1A32558C7C}"/>
                </a:ext>
              </a:extLst>
            </p:cNvPr>
            <p:cNvSpPr/>
            <p:nvPr/>
          </p:nvSpPr>
          <p:spPr>
            <a:xfrm>
              <a:off x="4709875" y="4191775"/>
              <a:ext cx="22400" cy="5150"/>
            </a:xfrm>
            <a:custGeom>
              <a:avLst/>
              <a:gdLst/>
              <a:ahLst/>
              <a:cxnLst/>
              <a:rect l="l" t="t" r="r" b="b"/>
              <a:pathLst>
                <a:path w="896" h="206" extrusionOk="0">
                  <a:moveTo>
                    <a:pt x="303" y="0"/>
                  </a:moveTo>
                  <a:cubicBezTo>
                    <a:pt x="206" y="0"/>
                    <a:pt x="105" y="9"/>
                    <a:pt x="1" y="21"/>
                  </a:cubicBezTo>
                  <a:cubicBezTo>
                    <a:pt x="151" y="171"/>
                    <a:pt x="312" y="206"/>
                    <a:pt x="476" y="206"/>
                  </a:cubicBezTo>
                  <a:cubicBezTo>
                    <a:pt x="616" y="206"/>
                    <a:pt x="758" y="180"/>
                    <a:pt x="896" y="180"/>
                  </a:cubicBezTo>
                  <a:cubicBezTo>
                    <a:pt x="717" y="43"/>
                    <a:pt x="520" y="0"/>
                    <a:pt x="3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17" name="Google Shape;7221;p9">
              <a:extLst>
                <a:ext uri="{FF2B5EF4-FFF2-40B4-BE49-F238E27FC236}">
                  <a16:creationId xmlns:a16="http://schemas.microsoft.com/office/drawing/2014/main" id="{48054BFB-D19E-4563-A72A-6F140BA3C104}"/>
                </a:ext>
              </a:extLst>
            </p:cNvPr>
            <p:cNvSpPr/>
            <p:nvPr/>
          </p:nvSpPr>
          <p:spPr>
            <a:xfrm>
              <a:off x="4670600" y="4200750"/>
              <a:ext cx="22900" cy="4000"/>
            </a:xfrm>
            <a:custGeom>
              <a:avLst/>
              <a:gdLst/>
              <a:ahLst/>
              <a:cxnLst/>
              <a:rect l="l" t="t" r="r" b="b"/>
              <a:pathLst>
                <a:path w="916" h="160" extrusionOk="0">
                  <a:moveTo>
                    <a:pt x="537" y="0"/>
                  </a:moveTo>
                  <a:cubicBezTo>
                    <a:pt x="358" y="0"/>
                    <a:pt x="179" y="20"/>
                    <a:pt x="0" y="20"/>
                  </a:cubicBezTo>
                  <a:lnTo>
                    <a:pt x="0" y="159"/>
                  </a:lnTo>
                  <a:lnTo>
                    <a:pt x="915" y="159"/>
                  </a:lnTo>
                  <a:cubicBezTo>
                    <a:pt x="816" y="40"/>
                    <a:pt x="657" y="40"/>
                    <a:pt x="53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18" name="Google Shape;7222;p9">
              <a:extLst>
                <a:ext uri="{FF2B5EF4-FFF2-40B4-BE49-F238E27FC236}">
                  <a16:creationId xmlns:a16="http://schemas.microsoft.com/office/drawing/2014/main" id="{79B6242E-333F-4F58-A940-2F93E0311B6D}"/>
                </a:ext>
              </a:extLst>
            </p:cNvPr>
            <p:cNvSpPr/>
            <p:nvPr/>
          </p:nvSpPr>
          <p:spPr>
            <a:xfrm>
              <a:off x="4614900" y="4520025"/>
              <a:ext cx="11950" cy="8200"/>
            </a:xfrm>
            <a:custGeom>
              <a:avLst/>
              <a:gdLst/>
              <a:ahLst/>
              <a:cxnLst/>
              <a:rect l="l" t="t" r="r" b="b"/>
              <a:pathLst>
                <a:path w="478" h="328" extrusionOk="0">
                  <a:moveTo>
                    <a:pt x="179" y="0"/>
                  </a:moveTo>
                  <a:cubicBezTo>
                    <a:pt x="0" y="100"/>
                    <a:pt x="20" y="219"/>
                    <a:pt x="179" y="299"/>
                  </a:cubicBezTo>
                  <a:cubicBezTo>
                    <a:pt x="227" y="319"/>
                    <a:pt x="267" y="327"/>
                    <a:pt x="300" y="327"/>
                  </a:cubicBezTo>
                  <a:cubicBezTo>
                    <a:pt x="433" y="327"/>
                    <a:pt x="462" y="187"/>
                    <a:pt x="478" y="60"/>
                  </a:cubicBezTo>
                  <a:cubicBezTo>
                    <a:pt x="378" y="60"/>
                    <a:pt x="279" y="20"/>
                    <a:pt x="1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19" name="Google Shape;7223;p9">
              <a:extLst>
                <a:ext uri="{FF2B5EF4-FFF2-40B4-BE49-F238E27FC236}">
                  <a16:creationId xmlns:a16="http://schemas.microsoft.com/office/drawing/2014/main" id="{762A6D8C-ABF1-4D82-8887-2DA5F617915A}"/>
                </a:ext>
              </a:extLst>
            </p:cNvPr>
            <p:cNvSpPr/>
            <p:nvPr/>
          </p:nvSpPr>
          <p:spPr>
            <a:xfrm>
              <a:off x="4718825" y="4405475"/>
              <a:ext cx="13450" cy="8400"/>
            </a:xfrm>
            <a:custGeom>
              <a:avLst/>
              <a:gdLst/>
              <a:ahLst/>
              <a:cxnLst/>
              <a:rect l="l" t="t" r="r" b="b"/>
              <a:pathLst>
                <a:path w="538" h="336" extrusionOk="0">
                  <a:moveTo>
                    <a:pt x="173" y="0"/>
                  </a:moveTo>
                  <a:cubicBezTo>
                    <a:pt x="115" y="0"/>
                    <a:pt x="57" y="17"/>
                    <a:pt x="1" y="67"/>
                  </a:cubicBezTo>
                  <a:cubicBezTo>
                    <a:pt x="90" y="246"/>
                    <a:pt x="175" y="335"/>
                    <a:pt x="262" y="335"/>
                  </a:cubicBezTo>
                  <a:cubicBezTo>
                    <a:pt x="349" y="335"/>
                    <a:pt x="439" y="246"/>
                    <a:pt x="538" y="67"/>
                  </a:cubicBezTo>
                  <a:lnTo>
                    <a:pt x="538" y="67"/>
                  </a:lnTo>
                  <a:cubicBezTo>
                    <a:pt x="529" y="68"/>
                    <a:pt x="521" y="68"/>
                    <a:pt x="512" y="68"/>
                  </a:cubicBezTo>
                  <a:cubicBezTo>
                    <a:pt x="409" y="68"/>
                    <a:pt x="291" y="0"/>
                    <a:pt x="1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20" name="Google Shape;7224;p9">
              <a:extLst>
                <a:ext uri="{FF2B5EF4-FFF2-40B4-BE49-F238E27FC236}">
                  <a16:creationId xmlns:a16="http://schemas.microsoft.com/office/drawing/2014/main" id="{E2AD1BD8-4298-4C44-B9DA-C498CD5A93CA}"/>
                </a:ext>
              </a:extLst>
            </p:cNvPr>
            <p:cNvSpPr/>
            <p:nvPr/>
          </p:nvSpPr>
          <p:spPr>
            <a:xfrm>
              <a:off x="4774050" y="4218500"/>
              <a:ext cx="23375" cy="4725"/>
            </a:xfrm>
            <a:custGeom>
              <a:avLst/>
              <a:gdLst/>
              <a:ahLst/>
              <a:cxnLst/>
              <a:rect l="l" t="t" r="r" b="b"/>
              <a:pathLst>
                <a:path w="935" h="189" extrusionOk="0">
                  <a:moveTo>
                    <a:pt x="452" y="1"/>
                  </a:moveTo>
                  <a:cubicBezTo>
                    <a:pt x="302" y="1"/>
                    <a:pt x="147" y="26"/>
                    <a:pt x="0" y="26"/>
                  </a:cubicBezTo>
                  <a:cubicBezTo>
                    <a:pt x="213" y="168"/>
                    <a:pt x="436" y="189"/>
                    <a:pt x="663" y="189"/>
                  </a:cubicBezTo>
                  <a:cubicBezTo>
                    <a:pt x="753" y="189"/>
                    <a:pt x="844" y="185"/>
                    <a:pt x="935" y="185"/>
                  </a:cubicBezTo>
                  <a:cubicBezTo>
                    <a:pt x="796" y="35"/>
                    <a:pt x="628" y="1"/>
                    <a:pt x="45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21" name="Google Shape;7225;p9">
              <a:extLst>
                <a:ext uri="{FF2B5EF4-FFF2-40B4-BE49-F238E27FC236}">
                  <a16:creationId xmlns:a16="http://schemas.microsoft.com/office/drawing/2014/main" id="{B6C1706B-BC48-488F-90D0-051A3FAB1E4C}"/>
                </a:ext>
              </a:extLst>
            </p:cNvPr>
            <p:cNvSpPr/>
            <p:nvPr/>
          </p:nvSpPr>
          <p:spPr>
            <a:xfrm>
              <a:off x="5223125" y="4358700"/>
              <a:ext cx="22400" cy="4625"/>
            </a:xfrm>
            <a:custGeom>
              <a:avLst/>
              <a:gdLst/>
              <a:ahLst/>
              <a:cxnLst/>
              <a:rect l="l" t="t" r="r" b="b"/>
              <a:pathLst>
                <a:path w="896" h="185" extrusionOk="0">
                  <a:moveTo>
                    <a:pt x="547" y="1"/>
                  </a:moveTo>
                  <a:cubicBezTo>
                    <a:pt x="342" y="1"/>
                    <a:pt x="155" y="26"/>
                    <a:pt x="0" y="167"/>
                  </a:cubicBezTo>
                  <a:cubicBezTo>
                    <a:pt x="22" y="166"/>
                    <a:pt x="43" y="165"/>
                    <a:pt x="65" y="165"/>
                  </a:cubicBezTo>
                  <a:cubicBezTo>
                    <a:pt x="188" y="165"/>
                    <a:pt x="313" y="185"/>
                    <a:pt x="437" y="185"/>
                  </a:cubicBezTo>
                  <a:cubicBezTo>
                    <a:pt x="595" y="185"/>
                    <a:pt x="750" y="153"/>
                    <a:pt x="895" y="8"/>
                  </a:cubicBezTo>
                  <a:cubicBezTo>
                    <a:pt x="776" y="8"/>
                    <a:pt x="659" y="1"/>
                    <a:pt x="5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22" name="Google Shape;7226;p9">
              <a:extLst>
                <a:ext uri="{FF2B5EF4-FFF2-40B4-BE49-F238E27FC236}">
                  <a16:creationId xmlns:a16="http://schemas.microsoft.com/office/drawing/2014/main" id="{A45125F3-288D-489A-9CCB-3F867EADB933}"/>
                </a:ext>
              </a:extLst>
            </p:cNvPr>
            <p:cNvSpPr/>
            <p:nvPr/>
          </p:nvSpPr>
          <p:spPr>
            <a:xfrm>
              <a:off x="4396575" y="4332150"/>
              <a:ext cx="24400" cy="4375"/>
            </a:xfrm>
            <a:custGeom>
              <a:avLst/>
              <a:gdLst/>
              <a:ahLst/>
              <a:cxnLst/>
              <a:rect l="l" t="t" r="r" b="b"/>
              <a:pathLst>
                <a:path w="976" h="175" extrusionOk="0">
                  <a:moveTo>
                    <a:pt x="535" y="0"/>
                  </a:moveTo>
                  <a:cubicBezTo>
                    <a:pt x="379" y="0"/>
                    <a:pt x="218" y="37"/>
                    <a:pt x="56" y="37"/>
                  </a:cubicBezTo>
                  <a:cubicBezTo>
                    <a:pt x="38" y="37"/>
                    <a:pt x="19" y="37"/>
                    <a:pt x="0" y="36"/>
                  </a:cubicBezTo>
                  <a:lnTo>
                    <a:pt x="0" y="36"/>
                  </a:lnTo>
                  <a:cubicBezTo>
                    <a:pt x="299" y="155"/>
                    <a:pt x="637" y="175"/>
                    <a:pt x="975" y="175"/>
                  </a:cubicBezTo>
                  <a:cubicBezTo>
                    <a:pt x="836" y="36"/>
                    <a:pt x="688" y="0"/>
                    <a:pt x="53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23" name="Google Shape;7227;p9">
              <a:extLst>
                <a:ext uri="{FF2B5EF4-FFF2-40B4-BE49-F238E27FC236}">
                  <a16:creationId xmlns:a16="http://schemas.microsoft.com/office/drawing/2014/main" id="{A56EB0A4-B602-4FAD-9E55-00766A3968E9}"/>
                </a:ext>
              </a:extLst>
            </p:cNvPr>
            <p:cNvSpPr/>
            <p:nvPr/>
          </p:nvSpPr>
          <p:spPr>
            <a:xfrm>
              <a:off x="4837700" y="4424275"/>
              <a:ext cx="21400" cy="5075"/>
            </a:xfrm>
            <a:custGeom>
              <a:avLst/>
              <a:gdLst/>
              <a:ahLst/>
              <a:cxnLst/>
              <a:rect l="l" t="t" r="r" b="b"/>
              <a:pathLst>
                <a:path w="856" h="203" extrusionOk="0">
                  <a:moveTo>
                    <a:pt x="491" y="0"/>
                  </a:moveTo>
                  <a:cubicBezTo>
                    <a:pt x="376" y="0"/>
                    <a:pt x="254" y="23"/>
                    <a:pt x="134" y="23"/>
                  </a:cubicBezTo>
                  <a:cubicBezTo>
                    <a:pt x="89" y="23"/>
                    <a:pt x="44" y="20"/>
                    <a:pt x="0" y="11"/>
                  </a:cubicBezTo>
                  <a:lnTo>
                    <a:pt x="0" y="11"/>
                  </a:lnTo>
                  <a:cubicBezTo>
                    <a:pt x="106" y="165"/>
                    <a:pt x="240" y="203"/>
                    <a:pt x="384" y="203"/>
                  </a:cubicBezTo>
                  <a:cubicBezTo>
                    <a:pt x="521" y="203"/>
                    <a:pt x="666" y="169"/>
                    <a:pt x="806" y="169"/>
                  </a:cubicBezTo>
                  <a:cubicBezTo>
                    <a:pt x="822" y="169"/>
                    <a:pt x="839" y="169"/>
                    <a:pt x="856" y="170"/>
                  </a:cubicBezTo>
                  <a:cubicBezTo>
                    <a:pt x="754" y="32"/>
                    <a:pt x="628" y="0"/>
                    <a:pt x="4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24" name="Google Shape;7228;p9">
              <a:extLst>
                <a:ext uri="{FF2B5EF4-FFF2-40B4-BE49-F238E27FC236}">
                  <a16:creationId xmlns:a16="http://schemas.microsoft.com/office/drawing/2014/main" id="{48C2D450-55D6-475B-BC9F-F4394F9F8CD5}"/>
                </a:ext>
              </a:extLst>
            </p:cNvPr>
            <p:cNvSpPr/>
            <p:nvPr/>
          </p:nvSpPr>
          <p:spPr>
            <a:xfrm>
              <a:off x="4731775" y="4207850"/>
              <a:ext cx="22400" cy="6350"/>
            </a:xfrm>
            <a:custGeom>
              <a:avLst/>
              <a:gdLst/>
              <a:ahLst/>
              <a:cxnLst/>
              <a:rect l="l" t="t" r="r" b="b"/>
              <a:pathLst>
                <a:path w="896" h="254" extrusionOk="0">
                  <a:moveTo>
                    <a:pt x="722" y="1"/>
                  </a:moveTo>
                  <a:cubicBezTo>
                    <a:pt x="676" y="1"/>
                    <a:pt x="628" y="20"/>
                    <a:pt x="577" y="54"/>
                  </a:cubicBezTo>
                  <a:cubicBezTo>
                    <a:pt x="378" y="54"/>
                    <a:pt x="199" y="74"/>
                    <a:pt x="0" y="74"/>
                  </a:cubicBezTo>
                  <a:lnTo>
                    <a:pt x="80" y="233"/>
                  </a:lnTo>
                  <a:cubicBezTo>
                    <a:pt x="338" y="233"/>
                    <a:pt x="617" y="253"/>
                    <a:pt x="895" y="253"/>
                  </a:cubicBezTo>
                  <a:lnTo>
                    <a:pt x="895" y="114"/>
                  </a:lnTo>
                  <a:cubicBezTo>
                    <a:pt x="839" y="35"/>
                    <a:pt x="782" y="1"/>
                    <a:pt x="7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25" name="Google Shape;7229;p9">
              <a:extLst>
                <a:ext uri="{FF2B5EF4-FFF2-40B4-BE49-F238E27FC236}">
                  <a16:creationId xmlns:a16="http://schemas.microsoft.com/office/drawing/2014/main" id="{DC11CC81-8EBA-47DC-B003-E97C1AE58E62}"/>
                </a:ext>
              </a:extLst>
            </p:cNvPr>
            <p:cNvSpPr/>
            <p:nvPr/>
          </p:nvSpPr>
          <p:spPr>
            <a:xfrm>
              <a:off x="4390600" y="4406125"/>
              <a:ext cx="18925" cy="9975"/>
            </a:xfrm>
            <a:custGeom>
              <a:avLst/>
              <a:gdLst/>
              <a:ahLst/>
              <a:cxnLst/>
              <a:rect l="l" t="t" r="r" b="b"/>
              <a:pathLst>
                <a:path w="757" h="399" extrusionOk="0">
                  <a:moveTo>
                    <a:pt x="518" y="1"/>
                  </a:moveTo>
                  <a:lnTo>
                    <a:pt x="518" y="1"/>
                  </a:lnTo>
                  <a:cubicBezTo>
                    <a:pt x="319" y="81"/>
                    <a:pt x="1" y="81"/>
                    <a:pt x="339" y="399"/>
                  </a:cubicBezTo>
                  <a:cubicBezTo>
                    <a:pt x="498" y="299"/>
                    <a:pt x="757" y="279"/>
                    <a:pt x="51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26" name="Google Shape;7230;p9">
              <a:extLst>
                <a:ext uri="{FF2B5EF4-FFF2-40B4-BE49-F238E27FC236}">
                  <a16:creationId xmlns:a16="http://schemas.microsoft.com/office/drawing/2014/main" id="{68B94948-3EE7-474D-A675-2B008AC4A209}"/>
                </a:ext>
              </a:extLst>
            </p:cNvPr>
            <p:cNvSpPr/>
            <p:nvPr/>
          </p:nvSpPr>
          <p:spPr>
            <a:xfrm>
              <a:off x="4991175" y="4213850"/>
              <a:ext cx="12150" cy="9475"/>
            </a:xfrm>
            <a:custGeom>
              <a:avLst/>
              <a:gdLst/>
              <a:ahLst/>
              <a:cxnLst/>
              <a:rect l="l" t="t" r="r" b="b"/>
              <a:pathLst>
                <a:path w="486" h="379" extrusionOk="0">
                  <a:moveTo>
                    <a:pt x="192" y="1"/>
                  </a:moveTo>
                  <a:cubicBezTo>
                    <a:pt x="85" y="1"/>
                    <a:pt x="1" y="30"/>
                    <a:pt x="28" y="153"/>
                  </a:cubicBezTo>
                  <a:cubicBezTo>
                    <a:pt x="39" y="331"/>
                    <a:pt x="119" y="378"/>
                    <a:pt x="222" y="378"/>
                  </a:cubicBezTo>
                  <a:cubicBezTo>
                    <a:pt x="303" y="378"/>
                    <a:pt x="398" y="349"/>
                    <a:pt x="486" y="332"/>
                  </a:cubicBezTo>
                  <a:cubicBezTo>
                    <a:pt x="446" y="232"/>
                    <a:pt x="386" y="113"/>
                    <a:pt x="346" y="13"/>
                  </a:cubicBezTo>
                  <a:cubicBezTo>
                    <a:pt x="296" y="7"/>
                    <a:pt x="242" y="1"/>
                    <a:pt x="1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27" name="Google Shape;7231;p9">
              <a:extLst>
                <a:ext uri="{FF2B5EF4-FFF2-40B4-BE49-F238E27FC236}">
                  <a16:creationId xmlns:a16="http://schemas.microsoft.com/office/drawing/2014/main" id="{AFE7548B-CDD1-4F5C-AA94-014878816B8D}"/>
                </a:ext>
              </a:extLst>
            </p:cNvPr>
            <p:cNvSpPr/>
            <p:nvPr/>
          </p:nvSpPr>
          <p:spPr>
            <a:xfrm>
              <a:off x="4521400" y="4293250"/>
              <a:ext cx="10475" cy="8975"/>
            </a:xfrm>
            <a:custGeom>
              <a:avLst/>
              <a:gdLst/>
              <a:ahLst/>
              <a:cxnLst/>
              <a:rect l="l" t="t" r="r" b="b"/>
              <a:pathLst>
                <a:path w="419" h="359" extrusionOk="0">
                  <a:moveTo>
                    <a:pt x="1" y="0"/>
                  </a:moveTo>
                  <a:cubicBezTo>
                    <a:pt x="60" y="140"/>
                    <a:pt x="120" y="358"/>
                    <a:pt x="279" y="358"/>
                  </a:cubicBezTo>
                  <a:cubicBezTo>
                    <a:pt x="418" y="338"/>
                    <a:pt x="359" y="120"/>
                    <a:pt x="3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28" name="Google Shape;7232;p9">
              <a:extLst>
                <a:ext uri="{FF2B5EF4-FFF2-40B4-BE49-F238E27FC236}">
                  <a16:creationId xmlns:a16="http://schemas.microsoft.com/office/drawing/2014/main" id="{145F61E8-0461-4195-8854-AAF002C2A300}"/>
                </a:ext>
              </a:extLst>
            </p:cNvPr>
            <p:cNvSpPr/>
            <p:nvPr/>
          </p:nvSpPr>
          <p:spPr>
            <a:xfrm>
              <a:off x="5004300" y="4106975"/>
              <a:ext cx="12950" cy="7250"/>
            </a:xfrm>
            <a:custGeom>
              <a:avLst/>
              <a:gdLst/>
              <a:ahLst/>
              <a:cxnLst/>
              <a:rect l="l" t="t" r="r" b="b"/>
              <a:pathLst>
                <a:path w="518" h="290" extrusionOk="0">
                  <a:moveTo>
                    <a:pt x="258" y="0"/>
                  </a:moveTo>
                  <a:cubicBezTo>
                    <a:pt x="130" y="0"/>
                    <a:pt x="38" y="90"/>
                    <a:pt x="0" y="290"/>
                  </a:cubicBezTo>
                  <a:cubicBezTo>
                    <a:pt x="159" y="210"/>
                    <a:pt x="358" y="230"/>
                    <a:pt x="518" y="91"/>
                  </a:cubicBezTo>
                  <a:cubicBezTo>
                    <a:pt x="421" y="32"/>
                    <a:pt x="333" y="0"/>
                    <a:pt x="2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29" name="Google Shape;7233;p9">
              <a:extLst>
                <a:ext uri="{FF2B5EF4-FFF2-40B4-BE49-F238E27FC236}">
                  <a16:creationId xmlns:a16="http://schemas.microsoft.com/office/drawing/2014/main" id="{5859B809-1B65-48FC-BD99-7C165C0AAA95}"/>
                </a:ext>
              </a:extLst>
            </p:cNvPr>
            <p:cNvSpPr/>
            <p:nvPr/>
          </p:nvSpPr>
          <p:spPr>
            <a:xfrm>
              <a:off x="5384750" y="4424375"/>
              <a:ext cx="18425" cy="5100"/>
            </a:xfrm>
            <a:custGeom>
              <a:avLst/>
              <a:gdLst/>
              <a:ahLst/>
              <a:cxnLst/>
              <a:rect l="l" t="t" r="r" b="b"/>
              <a:pathLst>
                <a:path w="737" h="204" extrusionOk="0">
                  <a:moveTo>
                    <a:pt x="502" y="1"/>
                  </a:moveTo>
                  <a:cubicBezTo>
                    <a:pt x="320" y="1"/>
                    <a:pt x="155" y="53"/>
                    <a:pt x="0" y="166"/>
                  </a:cubicBezTo>
                  <a:cubicBezTo>
                    <a:pt x="101" y="183"/>
                    <a:pt x="209" y="203"/>
                    <a:pt x="316" y="203"/>
                  </a:cubicBezTo>
                  <a:cubicBezTo>
                    <a:pt x="463" y="203"/>
                    <a:pt x="610" y="165"/>
                    <a:pt x="736" y="27"/>
                  </a:cubicBezTo>
                  <a:cubicBezTo>
                    <a:pt x="655" y="9"/>
                    <a:pt x="577" y="1"/>
                    <a:pt x="50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30" name="Google Shape;7234;p9">
              <a:extLst>
                <a:ext uri="{FF2B5EF4-FFF2-40B4-BE49-F238E27FC236}">
                  <a16:creationId xmlns:a16="http://schemas.microsoft.com/office/drawing/2014/main" id="{99706E3B-A327-4E11-B828-0C554209F89F}"/>
                </a:ext>
              </a:extLst>
            </p:cNvPr>
            <p:cNvSpPr/>
            <p:nvPr/>
          </p:nvSpPr>
          <p:spPr>
            <a:xfrm>
              <a:off x="4690000" y="4209700"/>
              <a:ext cx="10950" cy="13450"/>
            </a:xfrm>
            <a:custGeom>
              <a:avLst/>
              <a:gdLst/>
              <a:ahLst/>
              <a:cxnLst/>
              <a:rect l="l" t="t" r="r" b="b"/>
              <a:pathLst>
                <a:path w="438" h="538" extrusionOk="0">
                  <a:moveTo>
                    <a:pt x="139" y="0"/>
                  </a:moveTo>
                  <a:cubicBezTo>
                    <a:pt x="40" y="80"/>
                    <a:pt x="0" y="179"/>
                    <a:pt x="60" y="299"/>
                  </a:cubicBezTo>
                  <a:lnTo>
                    <a:pt x="279" y="537"/>
                  </a:lnTo>
                  <a:cubicBezTo>
                    <a:pt x="438" y="358"/>
                    <a:pt x="378" y="199"/>
                    <a:pt x="259" y="40"/>
                  </a:cubicBezTo>
                  <a:cubicBezTo>
                    <a:pt x="199" y="40"/>
                    <a:pt x="179" y="4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31" name="Google Shape;7235;p9">
              <a:extLst>
                <a:ext uri="{FF2B5EF4-FFF2-40B4-BE49-F238E27FC236}">
                  <a16:creationId xmlns:a16="http://schemas.microsoft.com/office/drawing/2014/main" id="{A89BF94B-3E0E-44DD-93B4-E620651816DD}"/>
                </a:ext>
              </a:extLst>
            </p:cNvPr>
            <p:cNvSpPr/>
            <p:nvPr/>
          </p:nvSpPr>
          <p:spPr>
            <a:xfrm>
              <a:off x="5425025" y="4428525"/>
              <a:ext cx="16925" cy="7000"/>
            </a:xfrm>
            <a:custGeom>
              <a:avLst/>
              <a:gdLst/>
              <a:ahLst/>
              <a:cxnLst/>
              <a:rect l="l" t="t" r="r" b="b"/>
              <a:pathLst>
                <a:path w="677" h="280" extrusionOk="0">
                  <a:moveTo>
                    <a:pt x="339" y="0"/>
                  </a:moveTo>
                  <a:cubicBezTo>
                    <a:pt x="239" y="0"/>
                    <a:pt x="120" y="40"/>
                    <a:pt x="20" y="60"/>
                  </a:cubicBezTo>
                  <a:cubicBezTo>
                    <a:pt x="1" y="100"/>
                    <a:pt x="1" y="139"/>
                    <a:pt x="1" y="199"/>
                  </a:cubicBezTo>
                  <a:cubicBezTo>
                    <a:pt x="57" y="255"/>
                    <a:pt x="119" y="280"/>
                    <a:pt x="184" y="280"/>
                  </a:cubicBezTo>
                  <a:cubicBezTo>
                    <a:pt x="235" y="280"/>
                    <a:pt x="287" y="265"/>
                    <a:pt x="339" y="239"/>
                  </a:cubicBezTo>
                  <a:cubicBezTo>
                    <a:pt x="478" y="199"/>
                    <a:pt x="577" y="199"/>
                    <a:pt x="677" y="179"/>
                  </a:cubicBezTo>
                  <a:cubicBezTo>
                    <a:pt x="617" y="40"/>
                    <a:pt x="478" y="60"/>
                    <a:pt x="3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32" name="Google Shape;7236;p9">
              <a:extLst>
                <a:ext uri="{FF2B5EF4-FFF2-40B4-BE49-F238E27FC236}">
                  <a16:creationId xmlns:a16="http://schemas.microsoft.com/office/drawing/2014/main" id="{B10F5B03-5BB4-4584-A9A2-BE1CB209FAC5}"/>
                </a:ext>
              </a:extLst>
            </p:cNvPr>
            <p:cNvSpPr/>
            <p:nvPr/>
          </p:nvSpPr>
          <p:spPr>
            <a:xfrm>
              <a:off x="4911300" y="4446125"/>
              <a:ext cx="18425" cy="4800"/>
            </a:xfrm>
            <a:custGeom>
              <a:avLst/>
              <a:gdLst/>
              <a:ahLst/>
              <a:cxnLst/>
              <a:rect l="l" t="t" r="r" b="b"/>
              <a:pathLst>
                <a:path w="737" h="192" extrusionOk="0">
                  <a:moveTo>
                    <a:pt x="308" y="1"/>
                  </a:moveTo>
                  <a:cubicBezTo>
                    <a:pt x="206" y="1"/>
                    <a:pt x="102" y="17"/>
                    <a:pt x="0" y="32"/>
                  </a:cubicBezTo>
                  <a:cubicBezTo>
                    <a:pt x="109" y="162"/>
                    <a:pt x="241" y="192"/>
                    <a:pt x="381" y="192"/>
                  </a:cubicBezTo>
                  <a:cubicBezTo>
                    <a:pt x="497" y="192"/>
                    <a:pt x="619" y="171"/>
                    <a:pt x="736" y="171"/>
                  </a:cubicBezTo>
                  <a:cubicBezTo>
                    <a:pt x="616" y="38"/>
                    <a:pt x="465" y="1"/>
                    <a:pt x="30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33" name="Google Shape;7237;p9">
              <a:extLst>
                <a:ext uri="{FF2B5EF4-FFF2-40B4-BE49-F238E27FC236}">
                  <a16:creationId xmlns:a16="http://schemas.microsoft.com/office/drawing/2014/main" id="{E2F6A614-CBFB-40E3-B85E-2067E3081D01}"/>
                </a:ext>
              </a:extLst>
            </p:cNvPr>
            <p:cNvSpPr/>
            <p:nvPr/>
          </p:nvSpPr>
          <p:spPr>
            <a:xfrm>
              <a:off x="5068950" y="4437950"/>
              <a:ext cx="18425" cy="4500"/>
            </a:xfrm>
            <a:custGeom>
              <a:avLst/>
              <a:gdLst/>
              <a:ahLst/>
              <a:cxnLst/>
              <a:rect l="l" t="t" r="r" b="b"/>
              <a:pathLst>
                <a:path w="737" h="180" extrusionOk="0">
                  <a:moveTo>
                    <a:pt x="588" y="0"/>
                  </a:moveTo>
                  <a:cubicBezTo>
                    <a:pt x="372" y="0"/>
                    <a:pt x="179" y="14"/>
                    <a:pt x="0" y="160"/>
                  </a:cubicBezTo>
                  <a:cubicBezTo>
                    <a:pt x="104" y="160"/>
                    <a:pt x="215" y="179"/>
                    <a:pt x="326" y="179"/>
                  </a:cubicBezTo>
                  <a:cubicBezTo>
                    <a:pt x="470" y="179"/>
                    <a:pt x="613" y="147"/>
                    <a:pt x="736" y="1"/>
                  </a:cubicBezTo>
                  <a:cubicBezTo>
                    <a:pt x="686" y="1"/>
                    <a:pt x="636" y="0"/>
                    <a:pt x="58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34" name="Google Shape;7238;p9">
              <a:extLst>
                <a:ext uri="{FF2B5EF4-FFF2-40B4-BE49-F238E27FC236}">
                  <a16:creationId xmlns:a16="http://schemas.microsoft.com/office/drawing/2014/main" id="{BFEC61AD-D650-4B0D-8EBF-26650B7D650E}"/>
                </a:ext>
              </a:extLst>
            </p:cNvPr>
            <p:cNvSpPr/>
            <p:nvPr/>
          </p:nvSpPr>
          <p:spPr>
            <a:xfrm>
              <a:off x="5251950" y="4498050"/>
              <a:ext cx="9475" cy="5100"/>
            </a:xfrm>
            <a:custGeom>
              <a:avLst/>
              <a:gdLst/>
              <a:ahLst/>
              <a:cxnLst/>
              <a:rect l="l" t="t" r="r" b="b"/>
              <a:pathLst>
                <a:path w="379" h="204" extrusionOk="0">
                  <a:moveTo>
                    <a:pt x="301" y="1"/>
                  </a:moveTo>
                  <a:cubicBezTo>
                    <a:pt x="300" y="1"/>
                    <a:pt x="299" y="2"/>
                    <a:pt x="299" y="4"/>
                  </a:cubicBezTo>
                  <a:cubicBezTo>
                    <a:pt x="240" y="4"/>
                    <a:pt x="140" y="44"/>
                    <a:pt x="80" y="84"/>
                  </a:cubicBezTo>
                  <a:cubicBezTo>
                    <a:pt x="1" y="183"/>
                    <a:pt x="100" y="203"/>
                    <a:pt x="180" y="203"/>
                  </a:cubicBezTo>
                  <a:cubicBezTo>
                    <a:pt x="259" y="183"/>
                    <a:pt x="299" y="143"/>
                    <a:pt x="379" y="104"/>
                  </a:cubicBezTo>
                  <a:cubicBezTo>
                    <a:pt x="343" y="68"/>
                    <a:pt x="308" y="1"/>
                    <a:pt x="30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35" name="Google Shape;7239;p9">
              <a:extLst>
                <a:ext uri="{FF2B5EF4-FFF2-40B4-BE49-F238E27FC236}">
                  <a16:creationId xmlns:a16="http://schemas.microsoft.com/office/drawing/2014/main" id="{22621722-43A7-401F-83AC-3F0681489A34}"/>
                </a:ext>
              </a:extLst>
            </p:cNvPr>
            <p:cNvSpPr/>
            <p:nvPr/>
          </p:nvSpPr>
          <p:spPr>
            <a:xfrm>
              <a:off x="5184825" y="4363375"/>
              <a:ext cx="7475" cy="19100"/>
            </a:xfrm>
            <a:custGeom>
              <a:avLst/>
              <a:gdLst/>
              <a:ahLst/>
              <a:cxnLst/>
              <a:rect l="l" t="t" r="r" b="b"/>
              <a:pathLst>
                <a:path w="299" h="764" extrusionOk="0">
                  <a:moveTo>
                    <a:pt x="160" y="0"/>
                  </a:moveTo>
                  <a:cubicBezTo>
                    <a:pt x="160" y="120"/>
                    <a:pt x="140" y="219"/>
                    <a:pt x="100" y="358"/>
                  </a:cubicBezTo>
                  <a:cubicBezTo>
                    <a:pt x="0" y="458"/>
                    <a:pt x="40" y="577"/>
                    <a:pt x="100" y="696"/>
                  </a:cubicBezTo>
                  <a:cubicBezTo>
                    <a:pt x="130" y="741"/>
                    <a:pt x="160" y="764"/>
                    <a:pt x="206" y="764"/>
                  </a:cubicBezTo>
                  <a:cubicBezTo>
                    <a:pt x="222" y="764"/>
                    <a:pt x="239" y="761"/>
                    <a:pt x="259" y="756"/>
                  </a:cubicBezTo>
                  <a:cubicBezTo>
                    <a:pt x="279" y="716"/>
                    <a:pt x="279" y="696"/>
                    <a:pt x="299" y="677"/>
                  </a:cubicBezTo>
                  <a:lnTo>
                    <a:pt x="299" y="179"/>
                  </a:lnTo>
                  <a:cubicBezTo>
                    <a:pt x="259" y="120"/>
                    <a:pt x="199" y="60"/>
                    <a:pt x="1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36" name="Google Shape;7240;p9">
              <a:extLst>
                <a:ext uri="{FF2B5EF4-FFF2-40B4-BE49-F238E27FC236}">
                  <a16:creationId xmlns:a16="http://schemas.microsoft.com/office/drawing/2014/main" id="{DEC9A8EF-170C-4F3C-8913-D58FB7DC9CF6}"/>
                </a:ext>
              </a:extLst>
            </p:cNvPr>
            <p:cNvSpPr/>
            <p:nvPr/>
          </p:nvSpPr>
          <p:spPr>
            <a:xfrm>
              <a:off x="4666625" y="4182975"/>
              <a:ext cx="17925" cy="6925"/>
            </a:xfrm>
            <a:custGeom>
              <a:avLst/>
              <a:gdLst/>
              <a:ahLst/>
              <a:cxnLst/>
              <a:rect l="l" t="t" r="r" b="b"/>
              <a:pathLst>
                <a:path w="717" h="277" extrusionOk="0">
                  <a:moveTo>
                    <a:pt x="286" y="0"/>
                  </a:moveTo>
                  <a:cubicBezTo>
                    <a:pt x="201" y="0"/>
                    <a:pt x="112" y="14"/>
                    <a:pt x="20" y="35"/>
                  </a:cubicBezTo>
                  <a:cubicBezTo>
                    <a:pt x="0" y="75"/>
                    <a:pt x="0" y="154"/>
                    <a:pt x="0" y="214"/>
                  </a:cubicBezTo>
                  <a:cubicBezTo>
                    <a:pt x="43" y="257"/>
                    <a:pt x="97" y="276"/>
                    <a:pt x="153" y="276"/>
                  </a:cubicBezTo>
                  <a:cubicBezTo>
                    <a:pt x="202" y="276"/>
                    <a:pt x="252" y="262"/>
                    <a:pt x="299" y="234"/>
                  </a:cubicBezTo>
                  <a:cubicBezTo>
                    <a:pt x="438" y="214"/>
                    <a:pt x="577" y="214"/>
                    <a:pt x="716" y="174"/>
                  </a:cubicBezTo>
                  <a:cubicBezTo>
                    <a:pt x="588" y="46"/>
                    <a:pt x="443" y="0"/>
                    <a:pt x="28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37" name="Google Shape;7241;p9">
              <a:extLst>
                <a:ext uri="{FF2B5EF4-FFF2-40B4-BE49-F238E27FC236}">
                  <a16:creationId xmlns:a16="http://schemas.microsoft.com/office/drawing/2014/main" id="{67EB2CE0-A001-4678-86C7-B285EC68AD77}"/>
                </a:ext>
              </a:extLst>
            </p:cNvPr>
            <p:cNvSpPr/>
            <p:nvPr/>
          </p:nvSpPr>
          <p:spPr>
            <a:xfrm>
              <a:off x="4608425" y="4188100"/>
              <a:ext cx="18425" cy="4300"/>
            </a:xfrm>
            <a:custGeom>
              <a:avLst/>
              <a:gdLst/>
              <a:ahLst/>
              <a:cxnLst/>
              <a:rect l="l" t="t" r="r" b="b"/>
              <a:pathLst>
                <a:path w="737" h="172" extrusionOk="0">
                  <a:moveTo>
                    <a:pt x="342" y="0"/>
                  </a:moveTo>
                  <a:cubicBezTo>
                    <a:pt x="230" y="0"/>
                    <a:pt x="114" y="20"/>
                    <a:pt x="1" y="29"/>
                  </a:cubicBezTo>
                  <a:cubicBezTo>
                    <a:pt x="166" y="153"/>
                    <a:pt x="331" y="172"/>
                    <a:pt x="503" y="172"/>
                  </a:cubicBezTo>
                  <a:cubicBezTo>
                    <a:pt x="580" y="172"/>
                    <a:pt x="657" y="168"/>
                    <a:pt x="737" y="168"/>
                  </a:cubicBezTo>
                  <a:cubicBezTo>
                    <a:pt x="625" y="34"/>
                    <a:pt x="487" y="0"/>
                    <a:pt x="3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38" name="Google Shape;7242;p9">
              <a:extLst>
                <a:ext uri="{FF2B5EF4-FFF2-40B4-BE49-F238E27FC236}">
                  <a16:creationId xmlns:a16="http://schemas.microsoft.com/office/drawing/2014/main" id="{09735213-4C18-4506-AD9E-AC8A93A5826F}"/>
                </a:ext>
              </a:extLst>
            </p:cNvPr>
            <p:cNvSpPr/>
            <p:nvPr/>
          </p:nvSpPr>
          <p:spPr>
            <a:xfrm>
              <a:off x="4451275" y="4469300"/>
              <a:ext cx="9475" cy="12450"/>
            </a:xfrm>
            <a:custGeom>
              <a:avLst/>
              <a:gdLst/>
              <a:ahLst/>
              <a:cxnLst/>
              <a:rect l="l" t="t" r="r" b="b"/>
              <a:pathLst>
                <a:path w="379" h="498" extrusionOk="0">
                  <a:moveTo>
                    <a:pt x="379" y="0"/>
                  </a:moveTo>
                  <a:lnTo>
                    <a:pt x="1" y="140"/>
                  </a:lnTo>
                  <a:cubicBezTo>
                    <a:pt x="1" y="299"/>
                    <a:pt x="40" y="418"/>
                    <a:pt x="180" y="498"/>
                  </a:cubicBezTo>
                  <a:cubicBezTo>
                    <a:pt x="259" y="319"/>
                    <a:pt x="299" y="159"/>
                    <a:pt x="3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39" name="Google Shape;7243;p9">
              <a:extLst>
                <a:ext uri="{FF2B5EF4-FFF2-40B4-BE49-F238E27FC236}">
                  <a16:creationId xmlns:a16="http://schemas.microsoft.com/office/drawing/2014/main" id="{9CDD20C2-354C-4A3F-8CE8-B098134E3C10}"/>
                </a:ext>
              </a:extLst>
            </p:cNvPr>
            <p:cNvSpPr/>
            <p:nvPr/>
          </p:nvSpPr>
          <p:spPr>
            <a:xfrm>
              <a:off x="4599975" y="4124650"/>
              <a:ext cx="9475" cy="9975"/>
            </a:xfrm>
            <a:custGeom>
              <a:avLst/>
              <a:gdLst/>
              <a:ahLst/>
              <a:cxnLst/>
              <a:rect l="l" t="t" r="r" b="b"/>
              <a:pathLst>
                <a:path w="379" h="399" extrusionOk="0">
                  <a:moveTo>
                    <a:pt x="60" y="1"/>
                  </a:moveTo>
                  <a:cubicBezTo>
                    <a:pt x="1" y="120"/>
                    <a:pt x="1" y="279"/>
                    <a:pt x="60" y="399"/>
                  </a:cubicBezTo>
                  <a:cubicBezTo>
                    <a:pt x="180" y="399"/>
                    <a:pt x="319" y="379"/>
                    <a:pt x="379" y="219"/>
                  </a:cubicBezTo>
                  <a:cubicBezTo>
                    <a:pt x="279" y="180"/>
                    <a:pt x="180" y="100"/>
                    <a:pt x="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40" name="Google Shape;7244;p9">
              <a:extLst>
                <a:ext uri="{FF2B5EF4-FFF2-40B4-BE49-F238E27FC236}">
                  <a16:creationId xmlns:a16="http://schemas.microsoft.com/office/drawing/2014/main" id="{80884811-4B46-40A0-8FAE-322401056BEF}"/>
                </a:ext>
              </a:extLst>
            </p:cNvPr>
            <p:cNvSpPr/>
            <p:nvPr/>
          </p:nvSpPr>
          <p:spPr>
            <a:xfrm>
              <a:off x="4639750" y="4394250"/>
              <a:ext cx="13950" cy="3950"/>
            </a:xfrm>
            <a:custGeom>
              <a:avLst/>
              <a:gdLst/>
              <a:ahLst/>
              <a:cxnLst/>
              <a:rect l="l" t="t" r="r" b="b"/>
              <a:pathLst>
                <a:path w="558" h="158" extrusionOk="0">
                  <a:moveTo>
                    <a:pt x="273" y="1"/>
                  </a:moveTo>
                  <a:cubicBezTo>
                    <a:pt x="180" y="1"/>
                    <a:pt x="88" y="51"/>
                    <a:pt x="1" y="158"/>
                  </a:cubicBezTo>
                  <a:lnTo>
                    <a:pt x="558" y="158"/>
                  </a:lnTo>
                  <a:cubicBezTo>
                    <a:pt x="466" y="56"/>
                    <a:pt x="369" y="1"/>
                    <a:pt x="27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41" name="Google Shape;7245;p9">
              <a:extLst>
                <a:ext uri="{FF2B5EF4-FFF2-40B4-BE49-F238E27FC236}">
                  <a16:creationId xmlns:a16="http://schemas.microsoft.com/office/drawing/2014/main" id="{4C85160F-0F6E-4CFF-8452-3663B8D63FEF}"/>
                </a:ext>
              </a:extLst>
            </p:cNvPr>
            <p:cNvSpPr/>
            <p:nvPr/>
          </p:nvSpPr>
          <p:spPr>
            <a:xfrm>
              <a:off x="4986900" y="4372150"/>
              <a:ext cx="7975" cy="8150"/>
            </a:xfrm>
            <a:custGeom>
              <a:avLst/>
              <a:gdLst/>
              <a:ahLst/>
              <a:cxnLst/>
              <a:rect l="l" t="t" r="r" b="b"/>
              <a:pathLst>
                <a:path w="319" h="326" extrusionOk="0">
                  <a:moveTo>
                    <a:pt x="248" y="0"/>
                  </a:moveTo>
                  <a:cubicBezTo>
                    <a:pt x="78" y="0"/>
                    <a:pt x="0" y="132"/>
                    <a:pt x="0" y="326"/>
                  </a:cubicBezTo>
                  <a:cubicBezTo>
                    <a:pt x="159" y="266"/>
                    <a:pt x="259" y="166"/>
                    <a:pt x="318" y="7"/>
                  </a:cubicBezTo>
                  <a:cubicBezTo>
                    <a:pt x="293" y="3"/>
                    <a:pt x="270" y="0"/>
                    <a:pt x="2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42" name="Google Shape;7246;p9">
              <a:extLst>
                <a:ext uri="{FF2B5EF4-FFF2-40B4-BE49-F238E27FC236}">
                  <a16:creationId xmlns:a16="http://schemas.microsoft.com/office/drawing/2014/main" id="{1887135A-42A8-43DC-86F1-B96891BC618A}"/>
                </a:ext>
              </a:extLst>
            </p:cNvPr>
            <p:cNvSpPr/>
            <p:nvPr/>
          </p:nvSpPr>
          <p:spPr>
            <a:xfrm>
              <a:off x="4963025" y="4415575"/>
              <a:ext cx="14925" cy="4025"/>
            </a:xfrm>
            <a:custGeom>
              <a:avLst/>
              <a:gdLst/>
              <a:ahLst/>
              <a:cxnLst/>
              <a:rect l="l" t="t" r="r" b="b"/>
              <a:pathLst>
                <a:path w="597" h="161" extrusionOk="0">
                  <a:moveTo>
                    <a:pt x="597" y="1"/>
                  </a:moveTo>
                  <a:cubicBezTo>
                    <a:pt x="378" y="21"/>
                    <a:pt x="179" y="21"/>
                    <a:pt x="0" y="21"/>
                  </a:cubicBezTo>
                  <a:cubicBezTo>
                    <a:pt x="179" y="120"/>
                    <a:pt x="398" y="160"/>
                    <a:pt x="597" y="160"/>
                  </a:cubicBezTo>
                  <a:lnTo>
                    <a:pt x="597"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43" name="Google Shape;7247;p9">
              <a:extLst>
                <a:ext uri="{FF2B5EF4-FFF2-40B4-BE49-F238E27FC236}">
                  <a16:creationId xmlns:a16="http://schemas.microsoft.com/office/drawing/2014/main" id="{33160021-86EA-4A06-B0BE-F8B7F883E730}"/>
                </a:ext>
              </a:extLst>
            </p:cNvPr>
            <p:cNvSpPr/>
            <p:nvPr/>
          </p:nvSpPr>
          <p:spPr>
            <a:xfrm>
              <a:off x="4519900" y="4350400"/>
              <a:ext cx="14950" cy="4700"/>
            </a:xfrm>
            <a:custGeom>
              <a:avLst/>
              <a:gdLst/>
              <a:ahLst/>
              <a:cxnLst/>
              <a:rect l="l" t="t" r="r" b="b"/>
              <a:pathLst>
                <a:path w="598" h="188" extrusionOk="0">
                  <a:moveTo>
                    <a:pt x="252" y="1"/>
                  </a:moveTo>
                  <a:cubicBezTo>
                    <a:pt x="170" y="1"/>
                    <a:pt x="86" y="14"/>
                    <a:pt x="1" y="22"/>
                  </a:cubicBezTo>
                  <a:cubicBezTo>
                    <a:pt x="144" y="149"/>
                    <a:pt x="300" y="187"/>
                    <a:pt x="469" y="187"/>
                  </a:cubicBezTo>
                  <a:cubicBezTo>
                    <a:pt x="511" y="187"/>
                    <a:pt x="554" y="185"/>
                    <a:pt x="598" y="181"/>
                  </a:cubicBezTo>
                  <a:cubicBezTo>
                    <a:pt x="500" y="35"/>
                    <a:pt x="380" y="1"/>
                    <a:pt x="25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44" name="Google Shape;7248;p9">
              <a:extLst>
                <a:ext uri="{FF2B5EF4-FFF2-40B4-BE49-F238E27FC236}">
                  <a16:creationId xmlns:a16="http://schemas.microsoft.com/office/drawing/2014/main" id="{D8E2BC63-3128-481C-A21E-C49D53641F3F}"/>
                </a:ext>
              </a:extLst>
            </p:cNvPr>
            <p:cNvSpPr/>
            <p:nvPr/>
          </p:nvSpPr>
          <p:spPr>
            <a:xfrm>
              <a:off x="4244900" y="4345475"/>
              <a:ext cx="9025" cy="8600"/>
            </a:xfrm>
            <a:custGeom>
              <a:avLst/>
              <a:gdLst/>
              <a:ahLst/>
              <a:cxnLst/>
              <a:rect l="l" t="t" r="r" b="b"/>
              <a:pathLst>
                <a:path w="361" h="344" extrusionOk="0">
                  <a:moveTo>
                    <a:pt x="0" y="0"/>
                  </a:moveTo>
                  <a:cubicBezTo>
                    <a:pt x="40" y="119"/>
                    <a:pt x="40" y="219"/>
                    <a:pt x="40" y="338"/>
                  </a:cubicBezTo>
                  <a:cubicBezTo>
                    <a:pt x="70" y="342"/>
                    <a:pt x="96" y="343"/>
                    <a:pt x="119" y="343"/>
                  </a:cubicBezTo>
                  <a:cubicBezTo>
                    <a:pt x="361" y="343"/>
                    <a:pt x="270" y="163"/>
                    <a:pt x="1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45" name="Google Shape;7249;p9">
              <a:extLst>
                <a:ext uri="{FF2B5EF4-FFF2-40B4-BE49-F238E27FC236}">
                  <a16:creationId xmlns:a16="http://schemas.microsoft.com/office/drawing/2014/main" id="{C9D002D3-2171-4EC4-A55F-CA522D546F40}"/>
                </a:ext>
              </a:extLst>
            </p:cNvPr>
            <p:cNvSpPr/>
            <p:nvPr/>
          </p:nvSpPr>
          <p:spPr>
            <a:xfrm>
              <a:off x="4472675" y="4341175"/>
              <a:ext cx="13450" cy="4325"/>
            </a:xfrm>
            <a:custGeom>
              <a:avLst/>
              <a:gdLst/>
              <a:ahLst/>
              <a:cxnLst/>
              <a:rect l="l" t="t" r="r" b="b"/>
              <a:pathLst>
                <a:path w="538" h="173" extrusionOk="0">
                  <a:moveTo>
                    <a:pt x="178" y="1"/>
                  </a:moveTo>
                  <a:cubicBezTo>
                    <a:pt x="120" y="1"/>
                    <a:pt x="60" y="7"/>
                    <a:pt x="0" y="13"/>
                  </a:cubicBezTo>
                  <a:cubicBezTo>
                    <a:pt x="114" y="159"/>
                    <a:pt x="268" y="173"/>
                    <a:pt x="429" y="173"/>
                  </a:cubicBezTo>
                  <a:cubicBezTo>
                    <a:pt x="465" y="173"/>
                    <a:pt x="501" y="172"/>
                    <a:pt x="537" y="172"/>
                  </a:cubicBezTo>
                  <a:cubicBezTo>
                    <a:pt x="440" y="33"/>
                    <a:pt x="313" y="1"/>
                    <a:pt x="1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46" name="Google Shape;7250;p9">
              <a:extLst>
                <a:ext uri="{FF2B5EF4-FFF2-40B4-BE49-F238E27FC236}">
                  <a16:creationId xmlns:a16="http://schemas.microsoft.com/office/drawing/2014/main" id="{B8F3ECF0-B1F1-4D5D-A335-6EAFE8746ECC}"/>
                </a:ext>
              </a:extLst>
            </p:cNvPr>
            <p:cNvSpPr/>
            <p:nvPr/>
          </p:nvSpPr>
          <p:spPr>
            <a:xfrm>
              <a:off x="5483200" y="4336500"/>
              <a:ext cx="12475" cy="4625"/>
            </a:xfrm>
            <a:custGeom>
              <a:avLst/>
              <a:gdLst/>
              <a:ahLst/>
              <a:cxnLst/>
              <a:rect l="l" t="t" r="r" b="b"/>
              <a:pathLst>
                <a:path w="499" h="185" extrusionOk="0">
                  <a:moveTo>
                    <a:pt x="100" y="1"/>
                  </a:moveTo>
                  <a:cubicBezTo>
                    <a:pt x="1" y="81"/>
                    <a:pt x="41" y="160"/>
                    <a:pt x="160" y="180"/>
                  </a:cubicBezTo>
                  <a:cubicBezTo>
                    <a:pt x="182" y="183"/>
                    <a:pt x="203" y="185"/>
                    <a:pt x="224" y="185"/>
                  </a:cubicBezTo>
                  <a:cubicBezTo>
                    <a:pt x="341" y="185"/>
                    <a:pt x="448" y="136"/>
                    <a:pt x="49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47" name="Google Shape;7251;p9">
              <a:extLst>
                <a:ext uri="{FF2B5EF4-FFF2-40B4-BE49-F238E27FC236}">
                  <a16:creationId xmlns:a16="http://schemas.microsoft.com/office/drawing/2014/main" id="{551AA7E7-AE9B-4D7F-BF23-F59E6A2EFF61}"/>
                </a:ext>
              </a:extLst>
            </p:cNvPr>
            <p:cNvSpPr/>
            <p:nvPr/>
          </p:nvSpPr>
          <p:spPr>
            <a:xfrm>
              <a:off x="4144425" y="4332525"/>
              <a:ext cx="12975" cy="4200"/>
            </a:xfrm>
            <a:custGeom>
              <a:avLst/>
              <a:gdLst/>
              <a:ahLst/>
              <a:cxnLst/>
              <a:rect l="l" t="t" r="r" b="b"/>
              <a:pathLst>
                <a:path w="519" h="168" extrusionOk="0">
                  <a:moveTo>
                    <a:pt x="518" y="1"/>
                  </a:moveTo>
                  <a:lnTo>
                    <a:pt x="518" y="1"/>
                  </a:lnTo>
                  <a:cubicBezTo>
                    <a:pt x="339" y="21"/>
                    <a:pt x="160" y="21"/>
                    <a:pt x="1" y="21"/>
                  </a:cubicBezTo>
                  <a:cubicBezTo>
                    <a:pt x="88" y="118"/>
                    <a:pt x="171" y="168"/>
                    <a:pt x="253" y="168"/>
                  </a:cubicBezTo>
                  <a:cubicBezTo>
                    <a:pt x="340" y="168"/>
                    <a:pt x="426" y="113"/>
                    <a:pt x="51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48" name="Google Shape;7252;p9">
              <a:extLst>
                <a:ext uri="{FF2B5EF4-FFF2-40B4-BE49-F238E27FC236}">
                  <a16:creationId xmlns:a16="http://schemas.microsoft.com/office/drawing/2014/main" id="{935538AF-C897-4B0C-8C0B-8E688BEFC711}"/>
                </a:ext>
              </a:extLst>
            </p:cNvPr>
            <p:cNvSpPr/>
            <p:nvPr/>
          </p:nvSpPr>
          <p:spPr>
            <a:xfrm>
              <a:off x="4542300" y="4354075"/>
              <a:ext cx="14425" cy="3600"/>
            </a:xfrm>
            <a:custGeom>
              <a:avLst/>
              <a:gdLst/>
              <a:ahLst/>
              <a:cxnLst/>
              <a:rect l="l" t="t" r="r" b="b"/>
              <a:pathLst>
                <a:path w="577" h="144" extrusionOk="0">
                  <a:moveTo>
                    <a:pt x="253" y="0"/>
                  </a:moveTo>
                  <a:cubicBezTo>
                    <a:pt x="170" y="0"/>
                    <a:pt x="85" y="17"/>
                    <a:pt x="0" y="34"/>
                  </a:cubicBezTo>
                  <a:cubicBezTo>
                    <a:pt x="113" y="119"/>
                    <a:pt x="256" y="143"/>
                    <a:pt x="401" y="143"/>
                  </a:cubicBezTo>
                  <a:cubicBezTo>
                    <a:pt x="460" y="143"/>
                    <a:pt x="519" y="139"/>
                    <a:pt x="577" y="133"/>
                  </a:cubicBezTo>
                  <a:cubicBezTo>
                    <a:pt x="474" y="31"/>
                    <a:pt x="365" y="0"/>
                    <a:pt x="2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49" name="Google Shape;7253;p9">
              <a:extLst>
                <a:ext uri="{FF2B5EF4-FFF2-40B4-BE49-F238E27FC236}">
                  <a16:creationId xmlns:a16="http://schemas.microsoft.com/office/drawing/2014/main" id="{E6931573-8BCE-4CD8-AB02-D2F6E209DE94}"/>
                </a:ext>
              </a:extLst>
            </p:cNvPr>
            <p:cNvSpPr/>
            <p:nvPr/>
          </p:nvSpPr>
          <p:spPr>
            <a:xfrm>
              <a:off x="5008275" y="4468650"/>
              <a:ext cx="13950" cy="4175"/>
            </a:xfrm>
            <a:custGeom>
              <a:avLst/>
              <a:gdLst/>
              <a:ahLst/>
              <a:cxnLst/>
              <a:rect l="l" t="t" r="r" b="b"/>
              <a:pathLst>
                <a:path w="558" h="167" extrusionOk="0">
                  <a:moveTo>
                    <a:pt x="345" y="0"/>
                  </a:moveTo>
                  <a:cubicBezTo>
                    <a:pt x="221" y="0"/>
                    <a:pt x="103" y="38"/>
                    <a:pt x="0" y="166"/>
                  </a:cubicBezTo>
                  <a:cubicBezTo>
                    <a:pt x="40" y="166"/>
                    <a:pt x="80" y="166"/>
                    <a:pt x="119" y="166"/>
                  </a:cubicBezTo>
                  <a:cubicBezTo>
                    <a:pt x="277" y="166"/>
                    <a:pt x="430" y="154"/>
                    <a:pt x="557" y="26"/>
                  </a:cubicBezTo>
                  <a:cubicBezTo>
                    <a:pt x="486" y="12"/>
                    <a:pt x="415" y="0"/>
                    <a:pt x="34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50" name="Google Shape;7254;p9">
              <a:extLst>
                <a:ext uri="{FF2B5EF4-FFF2-40B4-BE49-F238E27FC236}">
                  <a16:creationId xmlns:a16="http://schemas.microsoft.com/office/drawing/2014/main" id="{F2133493-5E34-4F67-8B6C-259BDCBE2469}"/>
                </a:ext>
              </a:extLst>
            </p:cNvPr>
            <p:cNvSpPr/>
            <p:nvPr/>
          </p:nvSpPr>
          <p:spPr>
            <a:xfrm>
              <a:off x="5459850" y="4495075"/>
              <a:ext cx="14425" cy="4500"/>
            </a:xfrm>
            <a:custGeom>
              <a:avLst/>
              <a:gdLst/>
              <a:ahLst/>
              <a:cxnLst/>
              <a:rect l="l" t="t" r="r" b="b"/>
              <a:pathLst>
                <a:path w="577" h="180" extrusionOk="0">
                  <a:moveTo>
                    <a:pt x="400" y="1"/>
                  </a:moveTo>
                  <a:cubicBezTo>
                    <a:pt x="250" y="1"/>
                    <a:pt x="99" y="21"/>
                    <a:pt x="0" y="163"/>
                  </a:cubicBezTo>
                  <a:cubicBezTo>
                    <a:pt x="69" y="170"/>
                    <a:pt x="141" y="179"/>
                    <a:pt x="212" y="179"/>
                  </a:cubicBezTo>
                  <a:cubicBezTo>
                    <a:pt x="344" y="179"/>
                    <a:pt x="473" y="146"/>
                    <a:pt x="577" y="4"/>
                  </a:cubicBezTo>
                  <a:cubicBezTo>
                    <a:pt x="520" y="4"/>
                    <a:pt x="460" y="1"/>
                    <a:pt x="4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51" name="Google Shape;7255;p9">
              <a:extLst>
                <a:ext uri="{FF2B5EF4-FFF2-40B4-BE49-F238E27FC236}">
                  <a16:creationId xmlns:a16="http://schemas.microsoft.com/office/drawing/2014/main" id="{7E953772-5DB9-4B94-A616-47BC4795D56E}"/>
                </a:ext>
              </a:extLst>
            </p:cNvPr>
            <p:cNvSpPr/>
            <p:nvPr/>
          </p:nvSpPr>
          <p:spPr>
            <a:xfrm>
              <a:off x="5376300" y="4495150"/>
              <a:ext cx="13950" cy="6575"/>
            </a:xfrm>
            <a:custGeom>
              <a:avLst/>
              <a:gdLst/>
              <a:ahLst/>
              <a:cxnLst/>
              <a:rect l="l" t="t" r="r" b="b"/>
              <a:pathLst>
                <a:path w="558" h="263" extrusionOk="0">
                  <a:moveTo>
                    <a:pt x="557" y="1"/>
                  </a:moveTo>
                  <a:cubicBezTo>
                    <a:pt x="378" y="1"/>
                    <a:pt x="179" y="1"/>
                    <a:pt x="0" y="21"/>
                  </a:cubicBezTo>
                  <a:cubicBezTo>
                    <a:pt x="80" y="80"/>
                    <a:pt x="139" y="160"/>
                    <a:pt x="199" y="200"/>
                  </a:cubicBezTo>
                  <a:cubicBezTo>
                    <a:pt x="265" y="238"/>
                    <a:pt x="327" y="262"/>
                    <a:pt x="383" y="262"/>
                  </a:cubicBezTo>
                  <a:cubicBezTo>
                    <a:pt x="443" y="262"/>
                    <a:pt x="496" y="233"/>
                    <a:pt x="537" y="160"/>
                  </a:cubicBezTo>
                  <a:cubicBezTo>
                    <a:pt x="537" y="100"/>
                    <a:pt x="557" y="60"/>
                    <a:pt x="55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52" name="Google Shape;7256;p9">
              <a:extLst>
                <a:ext uri="{FF2B5EF4-FFF2-40B4-BE49-F238E27FC236}">
                  <a16:creationId xmlns:a16="http://schemas.microsoft.com/office/drawing/2014/main" id="{7ECF0FFA-8D62-40C6-A714-90A12B29437D}"/>
                </a:ext>
              </a:extLst>
            </p:cNvPr>
            <p:cNvSpPr/>
            <p:nvPr/>
          </p:nvSpPr>
          <p:spPr>
            <a:xfrm>
              <a:off x="4976950" y="4534450"/>
              <a:ext cx="5975" cy="12950"/>
            </a:xfrm>
            <a:custGeom>
              <a:avLst/>
              <a:gdLst/>
              <a:ahLst/>
              <a:cxnLst/>
              <a:rect l="l" t="t" r="r" b="b"/>
              <a:pathLst>
                <a:path w="239" h="518" extrusionOk="0">
                  <a:moveTo>
                    <a:pt x="60" y="0"/>
                  </a:moveTo>
                  <a:lnTo>
                    <a:pt x="60" y="0"/>
                  </a:lnTo>
                  <a:cubicBezTo>
                    <a:pt x="40" y="199"/>
                    <a:pt x="0" y="398"/>
                    <a:pt x="219" y="517"/>
                  </a:cubicBezTo>
                  <a:cubicBezTo>
                    <a:pt x="219" y="338"/>
                    <a:pt x="239" y="140"/>
                    <a:pt x="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53" name="Google Shape;7257;p9">
              <a:extLst>
                <a:ext uri="{FF2B5EF4-FFF2-40B4-BE49-F238E27FC236}">
                  <a16:creationId xmlns:a16="http://schemas.microsoft.com/office/drawing/2014/main" id="{EAA43FD0-7344-4EF5-923E-2479EF82D4EF}"/>
                </a:ext>
              </a:extLst>
            </p:cNvPr>
            <p:cNvSpPr/>
            <p:nvPr/>
          </p:nvSpPr>
          <p:spPr>
            <a:xfrm>
              <a:off x="4832725" y="4492825"/>
              <a:ext cx="8975" cy="6825"/>
            </a:xfrm>
            <a:custGeom>
              <a:avLst/>
              <a:gdLst/>
              <a:ahLst/>
              <a:cxnLst/>
              <a:rect l="l" t="t" r="r" b="b"/>
              <a:pathLst>
                <a:path w="359" h="273" extrusionOk="0">
                  <a:moveTo>
                    <a:pt x="130" y="1"/>
                  </a:moveTo>
                  <a:cubicBezTo>
                    <a:pt x="92" y="1"/>
                    <a:pt x="55" y="24"/>
                    <a:pt x="20" y="94"/>
                  </a:cubicBezTo>
                  <a:cubicBezTo>
                    <a:pt x="20" y="153"/>
                    <a:pt x="0" y="213"/>
                    <a:pt x="0" y="273"/>
                  </a:cubicBezTo>
                  <a:lnTo>
                    <a:pt x="358" y="273"/>
                  </a:lnTo>
                  <a:cubicBezTo>
                    <a:pt x="339" y="193"/>
                    <a:pt x="339" y="153"/>
                    <a:pt x="339" y="94"/>
                  </a:cubicBezTo>
                  <a:cubicBezTo>
                    <a:pt x="274" y="81"/>
                    <a:pt x="201" y="1"/>
                    <a:pt x="13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54" name="Google Shape;7258;p9">
              <a:extLst>
                <a:ext uri="{FF2B5EF4-FFF2-40B4-BE49-F238E27FC236}">
                  <a16:creationId xmlns:a16="http://schemas.microsoft.com/office/drawing/2014/main" id="{0B692EF1-9A24-49A2-BA6D-1DF9C8C30B57}"/>
                </a:ext>
              </a:extLst>
            </p:cNvPr>
            <p:cNvSpPr/>
            <p:nvPr/>
          </p:nvSpPr>
          <p:spPr>
            <a:xfrm>
              <a:off x="5050550" y="4442325"/>
              <a:ext cx="14950" cy="4400"/>
            </a:xfrm>
            <a:custGeom>
              <a:avLst/>
              <a:gdLst/>
              <a:ahLst/>
              <a:cxnLst/>
              <a:rect l="l" t="t" r="r" b="b"/>
              <a:pathLst>
                <a:path w="598" h="176" extrusionOk="0">
                  <a:moveTo>
                    <a:pt x="492" y="0"/>
                  </a:moveTo>
                  <a:cubicBezTo>
                    <a:pt x="314" y="0"/>
                    <a:pt x="150" y="44"/>
                    <a:pt x="0" y="144"/>
                  </a:cubicBezTo>
                  <a:cubicBezTo>
                    <a:pt x="94" y="160"/>
                    <a:pt x="185" y="176"/>
                    <a:pt x="268" y="176"/>
                  </a:cubicBezTo>
                  <a:cubicBezTo>
                    <a:pt x="398" y="176"/>
                    <a:pt x="512" y="138"/>
                    <a:pt x="597" y="5"/>
                  </a:cubicBezTo>
                  <a:cubicBezTo>
                    <a:pt x="562" y="2"/>
                    <a:pt x="527" y="0"/>
                    <a:pt x="4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55" name="Google Shape;7259;p9">
              <a:extLst>
                <a:ext uri="{FF2B5EF4-FFF2-40B4-BE49-F238E27FC236}">
                  <a16:creationId xmlns:a16="http://schemas.microsoft.com/office/drawing/2014/main" id="{B31643E3-302E-41B2-B882-98D598A7D631}"/>
                </a:ext>
              </a:extLst>
            </p:cNvPr>
            <p:cNvSpPr/>
            <p:nvPr/>
          </p:nvSpPr>
          <p:spPr>
            <a:xfrm>
              <a:off x="5069950" y="4446900"/>
              <a:ext cx="14450" cy="5025"/>
            </a:xfrm>
            <a:custGeom>
              <a:avLst/>
              <a:gdLst/>
              <a:ahLst/>
              <a:cxnLst/>
              <a:rect l="l" t="t" r="r" b="b"/>
              <a:pathLst>
                <a:path w="578" h="201" extrusionOk="0">
                  <a:moveTo>
                    <a:pt x="332" y="1"/>
                  </a:moveTo>
                  <a:cubicBezTo>
                    <a:pt x="197" y="1"/>
                    <a:pt x="75" y="38"/>
                    <a:pt x="0" y="200"/>
                  </a:cubicBezTo>
                  <a:cubicBezTo>
                    <a:pt x="199" y="160"/>
                    <a:pt x="418" y="160"/>
                    <a:pt x="577" y="21"/>
                  </a:cubicBezTo>
                  <a:cubicBezTo>
                    <a:pt x="496" y="14"/>
                    <a:pt x="412" y="1"/>
                    <a:pt x="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56" name="Google Shape;7260;p9">
              <a:extLst>
                <a:ext uri="{FF2B5EF4-FFF2-40B4-BE49-F238E27FC236}">
                  <a16:creationId xmlns:a16="http://schemas.microsoft.com/office/drawing/2014/main" id="{F3FC72AB-02D3-4D4B-B5F5-6794F1324FD0}"/>
                </a:ext>
              </a:extLst>
            </p:cNvPr>
            <p:cNvSpPr/>
            <p:nvPr/>
          </p:nvSpPr>
          <p:spPr>
            <a:xfrm>
              <a:off x="5069450" y="4114425"/>
              <a:ext cx="9975" cy="7275"/>
            </a:xfrm>
            <a:custGeom>
              <a:avLst/>
              <a:gdLst/>
              <a:ahLst/>
              <a:cxnLst/>
              <a:rect l="l" t="t" r="r" b="b"/>
              <a:pathLst>
                <a:path w="399" h="291" extrusionOk="0">
                  <a:moveTo>
                    <a:pt x="187" y="0"/>
                  </a:moveTo>
                  <a:cubicBezTo>
                    <a:pt x="126" y="0"/>
                    <a:pt x="63" y="42"/>
                    <a:pt x="0" y="131"/>
                  </a:cubicBezTo>
                  <a:cubicBezTo>
                    <a:pt x="120" y="191"/>
                    <a:pt x="239" y="231"/>
                    <a:pt x="338" y="290"/>
                  </a:cubicBezTo>
                  <a:cubicBezTo>
                    <a:pt x="338" y="231"/>
                    <a:pt x="378" y="211"/>
                    <a:pt x="398" y="171"/>
                  </a:cubicBezTo>
                  <a:cubicBezTo>
                    <a:pt x="333" y="62"/>
                    <a:pt x="261" y="0"/>
                    <a:pt x="18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57" name="Google Shape;7261;p9">
              <a:extLst>
                <a:ext uri="{FF2B5EF4-FFF2-40B4-BE49-F238E27FC236}">
                  <a16:creationId xmlns:a16="http://schemas.microsoft.com/office/drawing/2014/main" id="{5C3EAF52-EF97-4BD9-9621-2B3CD7786123}"/>
                </a:ext>
              </a:extLst>
            </p:cNvPr>
            <p:cNvSpPr/>
            <p:nvPr/>
          </p:nvSpPr>
          <p:spPr>
            <a:xfrm>
              <a:off x="5126625" y="4109250"/>
              <a:ext cx="14950" cy="4275"/>
            </a:xfrm>
            <a:custGeom>
              <a:avLst/>
              <a:gdLst/>
              <a:ahLst/>
              <a:cxnLst/>
              <a:rect l="l" t="t" r="r" b="b"/>
              <a:pathLst>
                <a:path w="598" h="171" extrusionOk="0">
                  <a:moveTo>
                    <a:pt x="1" y="0"/>
                  </a:moveTo>
                  <a:lnTo>
                    <a:pt x="1" y="139"/>
                  </a:lnTo>
                  <a:cubicBezTo>
                    <a:pt x="74" y="159"/>
                    <a:pt x="145" y="170"/>
                    <a:pt x="213" y="170"/>
                  </a:cubicBezTo>
                  <a:cubicBezTo>
                    <a:pt x="350" y="170"/>
                    <a:pt x="478" y="126"/>
                    <a:pt x="598" y="20"/>
                  </a:cubicBezTo>
                  <a:cubicBezTo>
                    <a:pt x="399" y="20"/>
                    <a:pt x="200"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58" name="Google Shape;7262;p9">
              <a:extLst>
                <a:ext uri="{FF2B5EF4-FFF2-40B4-BE49-F238E27FC236}">
                  <a16:creationId xmlns:a16="http://schemas.microsoft.com/office/drawing/2014/main" id="{7C41EDFF-F53F-4545-81B5-04649EC37712}"/>
                </a:ext>
              </a:extLst>
            </p:cNvPr>
            <p:cNvSpPr/>
            <p:nvPr/>
          </p:nvSpPr>
          <p:spPr>
            <a:xfrm>
              <a:off x="4521400" y="4104850"/>
              <a:ext cx="14450" cy="4400"/>
            </a:xfrm>
            <a:custGeom>
              <a:avLst/>
              <a:gdLst/>
              <a:ahLst/>
              <a:cxnLst/>
              <a:rect l="l" t="t" r="r" b="b"/>
              <a:pathLst>
                <a:path w="578" h="176" extrusionOk="0">
                  <a:moveTo>
                    <a:pt x="357" y="1"/>
                  </a:moveTo>
                  <a:cubicBezTo>
                    <a:pt x="225" y="1"/>
                    <a:pt x="104" y="33"/>
                    <a:pt x="1" y="176"/>
                  </a:cubicBezTo>
                  <a:cubicBezTo>
                    <a:pt x="219" y="176"/>
                    <a:pt x="418" y="176"/>
                    <a:pt x="577" y="17"/>
                  </a:cubicBezTo>
                  <a:cubicBezTo>
                    <a:pt x="501" y="10"/>
                    <a:pt x="427" y="1"/>
                    <a:pt x="35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59" name="Google Shape;7263;p9">
              <a:extLst>
                <a:ext uri="{FF2B5EF4-FFF2-40B4-BE49-F238E27FC236}">
                  <a16:creationId xmlns:a16="http://schemas.microsoft.com/office/drawing/2014/main" id="{67FBFC5F-80D3-4FBB-A6E9-914D201334B1}"/>
                </a:ext>
              </a:extLst>
            </p:cNvPr>
            <p:cNvSpPr/>
            <p:nvPr/>
          </p:nvSpPr>
          <p:spPr>
            <a:xfrm>
              <a:off x="4976950" y="4297725"/>
              <a:ext cx="5500" cy="11450"/>
            </a:xfrm>
            <a:custGeom>
              <a:avLst/>
              <a:gdLst/>
              <a:ahLst/>
              <a:cxnLst/>
              <a:rect l="l" t="t" r="r" b="b"/>
              <a:pathLst>
                <a:path w="220" h="458" extrusionOk="0">
                  <a:moveTo>
                    <a:pt x="40" y="0"/>
                  </a:moveTo>
                  <a:cubicBezTo>
                    <a:pt x="20" y="40"/>
                    <a:pt x="0" y="100"/>
                    <a:pt x="0" y="120"/>
                  </a:cubicBezTo>
                  <a:cubicBezTo>
                    <a:pt x="40" y="239"/>
                    <a:pt x="20" y="418"/>
                    <a:pt x="199" y="458"/>
                  </a:cubicBezTo>
                  <a:cubicBezTo>
                    <a:pt x="199" y="299"/>
                    <a:pt x="219" y="120"/>
                    <a:pt x="4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60" name="Google Shape;7264;p9">
              <a:extLst>
                <a:ext uri="{FF2B5EF4-FFF2-40B4-BE49-F238E27FC236}">
                  <a16:creationId xmlns:a16="http://schemas.microsoft.com/office/drawing/2014/main" id="{B2F57F0D-DB0B-4738-971B-25AD75153611}"/>
                </a:ext>
              </a:extLst>
            </p:cNvPr>
            <p:cNvSpPr/>
            <p:nvPr/>
          </p:nvSpPr>
          <p:spPr>
            <a:xfrm>
              <a:off x="4688500" y="4188125"/>
              <a:ext cx="14950" cy="4300"/>
            </a:xfrm>
            <a:custGeom>
              <a:avLst/>
              <a:gdLst/>
              <a:ahLst/>
              <a:cxnLst/>
              <a:rect l="l" t="t" r="r" b="b"/>
              <a:pathLst>
                <a:path w="598" h="172" extrusionOk="0">
                  <a:moveTo>
                    <a:pt x="192" y="1"/>
                  </a:moveTo>
                  <a:cubicBezTo>
                    <a:pt x="130" y="1"/>
                    <a:pt x="66" y="10"/>
                    <a:pt x="0" y="28"/>
                  </a:cubicBezTo>
                  <a:cubicBezTo>
                    <a:pt x="81" y="142"/>
                    <a:pt x="187" y="171"/>
                    <a:pt x="309" y="171"/>
                  </a:cubicBezTo>
                  <a:cubicBezTo>
                    <a:pt x="398" y="171"/>
                    <a:pt x="496" y="156"/>
                    <a:pt x="597" y="147"/>
                  </a:cubicBezTo>
                  <a:cubicBezTo>
                    <a:pt x="472" y="50"/>
                    <a:pt x="337" y="1"/>
                    <a:pt x="1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61" name="Google Shape;7265;p9">
              <a:extLst>
                <a:ext uri="{FF2B5EF4-FFF2-40B4-BE49-F238E27FC236}">
                  <a16:creationId xmlns:a16="http://schemas.microsoft.com/office/drawing/2014/main" id="{C0F336D9-E76D-46DF-BBC2-D0CFE2B94BA7}"/>
                </a:ext>
              </a:extLst>
            </p:cNvPr>
            <p:cNvSpPr/>
            <p:nvPr/>
          </p:nvSpPr>
          <p:spPr>
            <a:xfrm>
              <a:off x="4815325" y="4234075"/>
              <a:ext cx="5000" cy="10450"/>
            </a:xfrm>
            <a:custGeom>
              <a:avLst/>
              <a:gdLst/>
              <a:ahLst/>
              <a:cxnLst/>
              <a:rect l="l" t="t" r="r" b="b"/>
              <a:pathLst>
                <a:path w="200" h="418" extrusionOk="0">
                  <a:moveTo>
                    <a:pt x="100" y="0"/>
                  </a:moveTo>
                  <a:cubicBezTo>
                    <a:pt x="0" y="100"/>
                    <a:pt x="40" y="199"/>
                    <a:pt x="60" y="298"/>
                  </a:cubicBezTo>
                  <a:cubicBezTo>
                    <a:pt x="60" y="358"/>
                    <a:pt x="139" y="378"/>
                    <a:pt x="159" y="418"/>
                  </a:cubicBezTo>
                  <a:cubicBezTo>
                    <a:pt x="179" y="378"/>
                    <a:pt x="179" y="318"/>
                    <a:pt x="199" y="279"/>
                  </a:cubicBezTo>
                  <a:cubicBezTo>
                    <a:pt x="159" y="179"/>
                    <a:pt x="119" y="100"/>
                    <a:pt x="1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62" name="Google Shape;7266;p9">
              <a:extLst>
                <a:ext uri="{FF2B5EF4-FFF2-40B4-BE49-F238E27FC236}">
                  <a16:creationId xmlns:a16="http://schemas.microsoft.com/office/drawing/2014/main" id="{5B7A4714-F37E-40B0-A7F9-4CF0F705F655}"/>
                </a:ext>
              </a:extLst>
            </p:cNvPr>
            <p:cNvSpPr/>
            <p:nvPr/>
          </p:nvSpPr>
          <p:spPr>
            <a:xfrm>
              <a:off x="4814325" y="4222950"/>
              <a:ext cx="13950" cy="4675"/>
            </a:xfrm>
            <a:custGeom>
              <a:avLst/>
              <a:gdLst/>
              <a:ahLst/>
              <a:cxnLst/>
              <a:rect l="l" t="t" r="r" b="b"/>
              <a:pathLst>
                <a:path w="558" h="187" extrusionOk="0">
                  <a:moveTo>
                    <a:pt x="221" y="0"/>
                  </a:moveTo>
                  <a:cubicBezTo>
                    <a:pt x="149" y="0"/>
                    <a:pt x="75" y="12"/>
                    <a:pt x="0" y="27"/>
                  </a:cubicBezTo>
                  <a:cubicBezTo>
                    <a:pt x="140" y="107"/>
                    <a:pt x="279" y="147"/>
                    <a:pt x="398" y="186"/>
                  </a:cubicBezTo>
                  <a:cubicBezTo>
                    <a:pt x="458" y="186"/>
                    <a:pt x="498" y="167"/>
                    <a:pt x="557" y="147"/>
                  </a:cubicBezTo>
                  <a:cubicBezTo>
                    <a:pt x="458" y="34"/>
                    <a:pt x="342" y="0"/>
                    <a:pt x="2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63" name="Google Shape;7267;p9">
              <a:extLst>
                <a:ext uri="{FF2B5EF4-FFF2-40B4-BE49-F238E27FC236}">
                  <a16:creationId xmlns:a16="http://schemas.microsoft.com/office/drawing/2014/main" id="{A0C0E105-8D32-41D6-8CF7-8C31E561F19F}"/>
                </a:ext>
              </a:extLst>
            </p:cNvPr>
            <p:cNvSpPr/>
            <p:nvPr/>
          </p:nvSpPr>
          <p:spPr>
            <a:xfrm>
              <a:off x="4756625" y="4214275"/>
              <a:ext cx="14950" cy="4625"/>
            </a:xfrm>
            <a:custGeom>
              <a:avLst/>
              <a:gdLst/>
              <a:ahLst/>
              <a:cxnLst/>
              <a:rect l="l" t="t" r="r" b="b"/>
              <a:pathLst>
                <a:path w="598" h="185" extrusionOk="0">
                  <a:moveTo>
                    <a:pt x="231" y="0"/>
                  </a:moveTo>
                  <a:cubicBezTo>
                    <a:pt x="155" y="0"/>
                    <a:pt x="77" y="9"/>
                    <a:pt x="1" y="16"/>
                  </a:cubicBezTo>
                  <a:cubicBezTo>
                    <a:pt x="135" y="151"/>
                    <a:pt x="280" y="184"/>
                    <a:pt x="437" y="184"/>
                  </a:cubicBezTo>
                  <a:cubicBezTo>
                    <a:pt x="489" y="184"/>
                    <a:pt x="543" y="180"/>
                    <a:pt x="598" y="175"/>
                  </a:cubicBezTo>
                  <a:cubicBezTo>
                    <a:pt x="507" y="33"/>
                    <a:pt x="374" y="0"/>
                    <a:pt x="23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64" name="Google Shape;7268;p9">
              <a:extLst>
                <a:ext uri="{FF2B5EF4-FFF2-40B4-BE49-F238E27FC236}">
                  <a16:creationId xmlns:a16="http://schemas.microsoft.com/office/drawing/2014/main" id="{B075AA8B-4140-48BE-A170-9CA05679F09C}"/>
                </a:ext>
              </a:extLst>
            </p:cNvPr>
            <p:cNvSpPr/>
            <p:nvPr/>
          </p:nvSpPr>
          <p:spPr>
            <a:xfrm>
              <a:off x="4772050" y="4516550"/>
              <a:ext cx="8475" cy="5475"/>
            </a:xfrm>
            <a:custGeom>
              <a:avLst/>
              <a:gdLst/>
              <a:ahLst/>
              <a:cxnLst/>
              <a:rect l="l" t="t" r="r" b="b"/>
              <a:pathLst>
                <a:path w="339" h="219" extrusionOk="0">
                  <a:moveTo>
                    <a:pt x="199" y="0"/>
                  </a:moveTo>
                  <a:lnTo>
                    <a:pt x="0" y="179"/>
                  </a:lnTo>
                  <a:cubicBezTo>
                    <a:pt x="60" y="179"/>
                    <a:pt x="100" y="219"/>
                    <a:pt x="160" y="219"/>
                  </a:cubicBezTo>
                  <a:cubicBezTo>
                    <a:pt x="199" y="139"/>
                    <a:pt x="279" y="80"/>
                    <a:pt x="339" y="20"/>
                  </a:cubicBezTo>
                  <a:cubicBezTo>
                    <a:pt x="279" y="20"/>
                    <a:pt x="239" y="0"/>
                    <a:pt x="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65" name="Google Shape;7269;p9">
              <a:extLst>
                <a:ext uri="{FF2B5EF4-FFF2-40B4-BE49-F238E27FC236}">
                  <a16:creationId xmlns:a16="http://schemas.microsoft.com/office/drawing/2014/main" id="{A83F8C3D-188C-4B48-A61A-646ECB720C34}"/>
                </a:ext>
              </a:extLst>
            </p:cNvPr>
            <p:cNvSpPr/>
            <p:nvPr/>
          </p:nvSpPr>
          <p:spPr>
            <a:xfrm>
              <a:off x="4389600" y="4279325"/>
              <a:ext cx="4500" cy="8475"/>
            </a:xfrm>
            <a:custGeom>
              <a:avLst/>
              <a:gdLst/>
              <a:ahLst/>
              <a:cxnLst/>
              <a:rect l="l" t="t" r="r" b="b"/>
              <a:pathLst>
                <a:path w="180" h="339" extrusionOk="0">
                  <a:moveTo>
                    <a:pt x="1" y="0"/>
                  </a:moveTo>
                  <a:cubicBezTo>
                    <a:pt x="1" y="140"/>
                    <a:pt x="41" y="239"/>
                    <a:pt x="41" y="338"/>
                  </a:cubicBezTo>
                  <a:cubicBezTo>
                    <a:pt x="81" y="299"/>
                    <a:pt x="140" y="259"/>
                    <a:pt x="180" y="199"/>
                  </a:cubicBezTo>
                  <a:cubicBezTo>
                    <a:pt x="180" y="159"/>
                    <a:pt x="160" y="100"/>
                    <a:pt x="180" y="40"/>
                  </a:cubicBezTo>
                  <a:cubicBezTo>
                    <a:pt x="100" y="40"/>
                    <a:pt x="61"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66" name="Google Shape;7270;p9">
              <a:extLst>
                <a:ext uri="{FF2B5EF4-FFF2-40B4-BE49-F238E27FC236}">
                  <a16:creationId xmlns:a16="http://schemas.microsoft.com/office/drawing/2014/main" id="{D7E038F0-7E8C-4249-8EB5-DB671D5BC794}"/>
                </a:ext>
              </a:extLst>
            </p:cNvPr>
            <p:cNvSpPr/>
            <p:nvPr/>
          </p:nvSpPr>
          <p:spPr>
            <a:xfrm>
              <a:off x="5002800" y="4283725"/>
              <a:ext cx="9475" cy="4600"/>
            </a:xfrm>
            <a:custGeom>
              <a:avLst/>
              <a:gdLst/>
              <a:ahLst/>
              <a:cxnLst/>
              <a:rect l="l" t="t" r="r" b="b"/>
              <a:pathLst>
                <a:path w="379" h="184" extrusionOk="0">
                  <a:moveTo>
                    <a:pt x="253" y="1"/>
                  </a:moveTo>
                  <a:cubicBezTo>
                    <a:pt x="141" y="1"/>
                    <a:pt x="60" y="64"/>
                    <a:pt x="1" y="182"/>
                  </a:cubicBezTo>
                  <a:cubicBezTo>
                    <a:pt x="30" y="182"/>
                    <a:pt x="58" y="183"/>
                    <a:pt x="85" y="183"/>
                  </a:cubicBezTo>
                  <a:cubicBezTo>
                    <a:pt x="208" y="183"/>
                    <a:pt x="313" y="170"/>
                    <a:pt x="379" y="23"/>
                  </a:cubicBezTo>
                  <a:cubicBezTo>
                    <a:pt x="333" y="8"/>
                    <a:pt x="291" y="1"/>
                    <a:pt x="2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67" name="Google Shape;7271;p9">
              <a:extLst>
                <a:ext uri="{FF2B5EF4-FFF2-40B4-BE49-F238E27FC236}">
                  <a16:creationId xmlns:a16="http://schemas.microsoft.com/office/drawing/2014/main" id="{7644FB07-C1AE-4964-B4CD-722D4CA385B6}"/>
                </a:ext>
              </a:extLst>
            </p:cNvPr>
            <p:cNvSpPr/>
            <p:nvPr/>
          </p:nvSpPr>
          <p:spPr>
            <a:xfrm>
              <a:off x="4850125" y="4248975"/>
              <a:ext cx="4000" cy="8975"/>
            </a:xfrm>
            <a:custGeom>
              <a:avLst/>
              <a:gdLst/>
              <a:ahLst/>
              <a:cxnLst/>
              <a:rect l="l" t="t" r="r" b="b"/>
              <a:pathLst>
                <a:path w="160" h="359" extrusionOk="0">
                  <a:moveTo>
                    <a:pt x="160" y="1"/>
                  </a:moveTo>
                  <a:cubicBezTo>
                    <a:pt x="40" y="80"/>
                    <a:pt x="1" y="200"/>
                    <a:pt x="20" y="359"/>
                  </a:cubicBezTo>
                  <a:lnTo>
                    <a:pt x="160" y="359"/>
                  </a:lnTo>
                  <a:lnTo>
                    <a:pt x="16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68" name="Google Shape;7272;p9">
              <a:extLst>
                <a:ext uri="{FF2B5EF4-FFF2-40B4-BE49-F238E27FC236}">
                  <a16:creationId xmlns:a16="http://schemas.microsoft.com/office/drawing/2014/main" id="{B1D3FBAF-5D61-4158-B163-AFC1AEB5138C}"/>
                </a:ext>
              </a:extLst>
            </p:cNvPr>
            <p:cNvSpPr/>
            <p:nvPr/>
          </p:nvSpPr>
          <p:spPr>
            <a:xfrm>
              <a:off x="5280800" y="4355175"/>
              <a:ext cx="8475" cy="4725"/>
            </a:xfrm>
            <a:custGeom>
              <a:avLst/>
              <a:gdLst/>
              <a:ahLst/>
              <a:cxnLst/>
              <a:rect l="l" t="t" r="r" b="b"/>
              <a:pathLst>
                <a:path w="339" h="189" extrusionOk="0">
                  <a:moveTo>
                    <a:pt x="108" y="1"/>
                  </a:moveTo>
                  <a:cubicBezTo>
                    <a:pt x="73" y="1"/>
                    <a:pt x="37" y="5"/>
                    <a:pt x="1" y="10"/>
                  </a:cubicBezTo>
                  <a:cubicBezTo>
                    <a:pt x="40" y="50"/>
                    <a:pt x="120" y="109"/>
                    <a:pt x="200" y="189"/>
                  </a:cubicBezTo>
                  <a:lnTo>
                    <a:pt x="279" y="189"/>
                  </a:lnTo>
                  <a:lnTo>
                    <a:pt x="339" y="149"/>
                  </a:lnTo>
                  <a:cubicBezTo>
                    <a:pt x="295" y="32"/>
                    <a:pt x="207" y="1"/>
                    <a:pt x="10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69" name="Google Shape;7273;p9">
              <a:extLst>
                <a:ext uri="{FF2B5EF4-FFF2-40B4-BE49-F238E27FC236}">
                  <a16:creationId xmlns:a16="http://schemas.microsoft.com/office/drawing/2014/main" id="{E75F9609-D658-4097-8FB0-F0B1896DE00C}"/>
                </a:ext>
              </a:extLst>
            </p:cNvPr>
            <p:cNvSpPr/>
            <p:nvPr/>
          </p:nvSpPr>
          <p:spPr>
            <a:xfrm>
              <a:off x="4464700" y="4337700"/>
              <a:ext cx="8475" cy="3800"/>
            </a:xfrm>
            <a:custGeom>
              <a:avLst/>
              <a:gdLst/>
              <a:ahLst/>
              <a:cxnLst/>
              <a:rect l="l" t="t" r="r" b="b"/>
              <a:pathLst>
                <a:path w="339" h="152" extrusionOk="0">
                  <a:moveTo>
                    <a:pt x="173" y="0"/>
                  </a:moveTo>
                  <a:cubicBezTo>
                    <a:pt x="117" y="0"/>
                    <a:pt x="59" y="45"/>
                    <a:pt x="1" y="132"/>
                  </a:cubicBezTo>
                  <a:cubicBezTo>
                    <a:pt x="120" y="152"/>
                    <a:pt x="220" y="152"/>
                    <a:pt x="339" y="152"/>
                  </a:cubicBezTo>
                  <a:cubicBezTo>
                    <a:pt x="288" y="50"/>
                    <a:pt x="232" y="0"/>
                    <a:pt x="1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70" name="Google Shape;7274;p9">
              <a:extLst>
                <a:ext uri="{FF2B5EF4-FFF2-40B4-BE49-F238E27FC236}">
                  <a16:creationId xmlns:a16="http://schemas.microsoft.com/office/drawing/2014/main" id="{4DF2C221-3151-40C1-A57D-858564431120}"/>
                </a:ext>
              </a:extLst>
            </p:cNvPr>
            <p:cNvSpPr/>
            <p:nvPr/>
          </p:nvSpPr>
          <p:spPr>
            <a:xfrm>
              <a:off x="5415575" y="4179200"/>
              <a:ext cx="9475" cy="4175"/>
            </a:xfrm>
            <a:custGeom>
              <a:avLst/>
              <a:gdLst/>
              <a:ahLst/>
              <a:cxnLst/>
              <a:rect l="l" t="t" r="r" b="b"/>
              <a:pathLst>
                <a:path w="379" h="167" extrusionOk="0">
                  <a:moveTo>
                    <a:pt x="288" y="1"/>
                  </a:moveTo>
                  <a:cubicBezTo>
                    <a:pt x="172" y="1"/>
                    <a:pt x="80" y="39"/>
                    <a:pt x="1" y="166"/>
                  </a:cubicBezTo>
                  <a:lnTo>
                    <a:pt x="379" y="166"/>
                  </a:lnTo>
                  <a:lnTo>
                    <a:pt x="379" y="7"/>
                  </a:lnTo>
                  <a:cubicBezTo>
                    <a:pt x="347" y="3"/>
                    <a:pt x="316" y="1"/>
                    <a:pt x="28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71" name="Google Shape;7275;p9">
              <a:extLst>
                <a:ext uri="{FF2B5EF4-FFF2-40B4-BE49-F238E27FC236}">
                  <a16:creationId xmlns:a16="http://schemas.microsoft.com/office/drawing/2014/main" id="{30EDC0D2-53F2-44B1-A7B3-547C1E14C61A}"/>
                </a:ext>
              </a:extLst>
            </p:cNvPr>
            <p:cNvSpPr/>
            <p:nvPr/>
          </p:nvSpPr>
          <p:spPr>
            <a:xfrm>
              <a:off x="4635275" y="4126650"/>
              <a:ext cx="4500" cy="5975"/>
            </a:xfrm>
            <a:custGeom>
              <a:avLst/>
              <a:gdLst/>
              <a:ahLst/>
              <a:cxnLst/>
              <a:rect l="l" t="t" r="r" b="b"/>
              <a:pathLst>
                <a:path w="180" h="239" extrusionOk="0">
                  <a:moveTo>
                    <a:pt x="180" y="0"/>
                  </a:moveTo>
                  <a:cubicBezTo>
                    <a:pt x="81" y="0"/>
                    <a:pt x="41" y="60"/>
                    <a:pt x="1" y="139"/>
                  </a:cubicBezTo>
                  <a:cubicBezTo>
                    <a:pt x="21" y="179"/>
                    <a:pt x="81" y="219"/>
                    <a:pt x="120" y="239"/>
                  </a:cubicBezTo>
                  <a:cubicBezTo>
                    <a:pt x="120" y="179"/>
                    <a:pt x="160" y="60"/>
                    <a:pt x="18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72" name="Google Shape;7276;p9">
              <a:extLst>
                <a:ext uri="{FF2B5EF4-FFF2-40B4-BE49-F238E27FC236}">
                  <a16:creationId xmlns:a16="http://schemas.microsoft.com/office/drawing/2014/main" id="{6858849F-BA13-4C59-8D49-1A42E34C1587}"/>
                </a:ext>
              </a:extLst>
            </p:cNvPr>
            <p:cNvSpPr/>
            <p:nvPr/>
          </p:nvSpPr>
          <p:spPr>
            <a:xfrm>
              <a:off x="4749675" y="4148650"/>
              <a:ext cx="4500" cy="8350"/>
            </a:xfrm>
            <a:custGeom>
              <a:avLst/>
              <a:gdLst/>
              <a:ahLst/>
              <a:cxnLst/>
              <a:rect l="l" t="t" r="r" b="b"/>
              <a:pathLst>
                <a:path w="180" h="334" extrusionOk="0">
                  <a:moveTo>
                    <a:pt x="110" y="1"/>
                  </a:moveTo>
                  <a:cubicBezTo>
                    <a:pt x="85" y="1"/>
                    <a:pt x="60" y="5"/>
                    <a:pt x="40" y="15"/>
                  </a:cubicBezTo>
                  <a:cubicBezTo>
                    <a:pt x="0" y="135"/>
                    <a:pt x="0" y="274"/>
                    <a:pt x="179" y="334"/>
                  </a:cubicBezTo>
                  <a:cubicBezTo>
                    <a:pt x="179" y="234"/>
                    <a:pt x="159" y="115"/>
                    <a:pt x="179" y="15"/>
                  </a:cubicBezTo>
                  <a:cubicBezTo>
                    <a:pt x="159" y="5"/>
                    <a:pt x="135" y="1"/>
                    <a:pt x="11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73" name="Google Shape;7277;p9">
              <a:extLst>
                <a:ext uri="{FF2B5EF4-FFF2-40B4-BE49-F238E27FC236}">
                  <a16:creationId xmlns:a16="http://schemas.microsoft.com/office/drawing/2014/main" id="{155EF152-1ABC-496C-BA97-659AFAC8F123}"/>
                </a:ext>
              </a:extLst>
            </p:cNvPr>
            <p:cNvSpPr/>
            <p:nvPr/>
          </p:nvSpPr>
          <p:spPr>
            <a:xfrm>
              <a:off x="5157475" y="4170850"/>
              <a:ext cx="7475" cy="3550"/>
            </a:xfrm>
            <a:custGeom>
              <a:avLst/>
              <a:gdLst/>
              <a:ahLst/>
              <a:cxnLst/>
              <a:rect l="l" t="t" r="r" b="b"/>
              <a:pathLst>
                <a:path w="299" h="142" extrusionOk="0">
                  <a:moveTo>
                    <a:pt x="153" y="0"/>
                  </a:moveTo>
                  <a:cubicBezTo>
                    <a:pt x="102" y="0"/>
                    <a:pt x="51" y="50"/>
                    <a:pt x="0" y="142"/>
                  </a:cubicBezTo>
                  <a:lnTo>
                    <a:pt x="299" y="142"/>
                  </a:lnTo>
                  <a:cubicBezTo>
                    <a:pt x="250" y="45"/>
                    <a:pt x="202" y="0"/>
                    <a:pt x="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74" name="Google Shape;7278;p9">
              <a:extLst>
                <a:ext uri="{FF2B5EF4-FFF2-40B4-BE49-F238E27FC236}">
                  <a16:creationId xmlns:a16="http://schemas.microsoft.com/office/drawing/2014/main" id="{99C133CB-70E5-467C-A2FE-398562EBFD48}"/>
                </a:ext>
              </a:extLst>
            </p:cNvPr>
            <p:cNvSpPr/>
            <p:nvPr/>
          </p:nvSpPr>
          <p:spPr>
            <a:xfrm>
              <a:off x="4341875" y="4152850"/>
              <a:ext cx="9475" cy="3825"/>
            </a:xfrm>
            <a:custGeom>
              <a:avLst/>
              <a:gdLst/>
              <a:ahLst/>
              <a:cxnLst/>
              <a:rect l="l" t="t" r="r" b="b"/>
              <a:pathLst>
                <a:path w="379" h="153" extrusionOk="0">
                  <a:moveTo>
                    <a:pt x="284" y="0"/>
                  </a:moveTo>
                  <a:cubicBezTo>
                    <a:pt x="170" y="0"/>
                    <a:pt x="79" y="35"/>
                    <a:pt x="0" y="146"/>
                  </a:cubicBezTo>
                  <a:cubicBezTo>
                    <a:pt x="33" y="150"/>
                    <a:pt x="64" y="152"/>
                    <a:pt x="94" y="152"/>
                  </a:cubicBezTo>
                  <a:cubicBezTo>
                    <a:pt x="208" y="152"/>
                    <a:pt x="299" y="117"/>
                    <a:pt x="378" y="7"/>
                  </a:cubicBezTo>
                  <a:cubicBezTo>
                    <a:pt x="345" y="2"/>
                    <a:pt x="314" y="0"/>
                    <a:pt x="28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75" name="Google Shape;7279;p9">
              <a:extLst>
                <a:ext uri="{FF2B5EF4-FFF2-40B4-BE49-F238E27FC236}">
                  <a16:creationId xmlns:a16="http://schemas.microsoft.com/office/drawing/2014/main" id="{45396E47-6144-44E0-9F46-93A6ACF8D05C}"/>
                </a:ext>
              </a:extLst>
            </p:cNvPr>
            <p:cNvSpPr/>
            <p:nvPr/>
          </p:nvSpPr>
          <p:spPr>
            <a:xfrm>
              <a:off x="4477625" y="4117700"/>
              <a:ext cx="9975" cy="4175"/>
            </a:xfrm>
            <a:custGeom>
              <a:avLst/>
              <a:gdLst/>
              <a:ahLst/>
              <a:cxnLst/>
              <a:rect l="l" t="t" r="r" b="b"/>
              <a:pathLst>
                <a:path w="399" h="167" extrusionOk="0">
                  <a:moveTo>
                    <a:pt x="1" y="0"/>
                  </a:moveTo>
                  <a:lnTo>
                    <a:pt x="1" y="159"/>
                  </a:lnTo>
                  <a:cubicBezTo>
                    <a:pt x="31" y="164"/>
                    <a:pt x="62" y="166"/>
                    <a:pt x="93" y="166"/>
                  </a:cubicBezTo>
                  <a:cubicBezTo>
                    <a:pt x="206" y="166"/>
                    <a:pt x="321" y="134"/>
                    <a:pt x="399" y="40"/>
                  </a:cubicBezTo>
                  <a:cubicBezTo>
                    <a:pt x="279" y="40"/>
                    <a:pt x="120"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76" name="Google Shape;7280;p9">
              <a:extLst>
                <a:ext uri="{FF2B5EF4-FFF2-40B4-BE49-F238E27FC236}">
                  <a16:creationId xmlns:a16="http://schemas.microsoft.com/office/drawing/2014/main" id="{EEB91CA1-A1D2-4BBC-BDB1-B9B2E6C6B811}"/>
                </a:ext>
              </a:extLst>
            </p:cNvPr>
            <p:cNvSpPr/>
            <p:nvPr/>
          </p:nvSpPr>
          <p:spPr>
            <a:xfrm>
              <a:off x="4495550" y="4113400"/>
              <a:ext cx="9475" cy="3900"/>
            </a:xfrm>
            <a:custGeom>
              <a:avLst/>
              <a:gdLst/>
              <a:ahLst/>
              <a:cxnLst/>
              <a:rect l="l" t="t" r="r" b="b"/>
              <a:pathLst>
                <a:path w="379" h="156" extrusionOk="0">
                  <a:moveTo>
                    <a:pt x="283" y="1"/>
                  </a:moveTo>
                  <a:cubicBezTo>
                    <a:pt x="170" y="1"/>
                    <a:pt x="79" y="58"/>
                    <a:pt x="0" y="152"/>
                  </a:cubicBezTo>
                  <a:cubicBezTo>
                    <a:pt x="17" y="154"/>
                    <a:pt x="33" y="155"/>
                    <a:pt x="49" y="155"/>
                  </a:cubicBezTo>
                  <a:cubicBezTo>
                    <a:pt x="180" y="155"/>
                    <a:pt x="271" y="84"/>
                    <a:pt x="378" y="13"/>
                  </a:cubicBezTo>
                  <a:cubicBezTo>
                    <a:pt x="345" y="5"/>
                    <a:pt x="313" y="1"/>
                    <a:pt x="2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77" name="Google Shape;7281;p9">
              <a:extLst>
                <a:ext uri="{FF2B5EF4-FFF2-40B4-BE49-F238E27FC236}">
                  <a16:creationId xmlns:a16="http://schemas.microsoft.com/office/drawing/2014/main" id="{227EEF0B-D4CB-44CC-821F-233C7E1409BD}"/>
                </a:ext>
              </a:extLst>
            </p:cNvPr>
            <p:cNvSpPr/>
            <p:nvPr/>
          </p:nvSpPr>
          <p:spPr>
            <a:xfrm>
              <a:off x="4688500" y="4209700"/>
              <a:ext cx="5000" cy="8975"/>
            </a:xfrm>
            <a:custGeom>
              <a:avLst/>
              <a:gdLst/>
              <a:ahLst/>
              <a:cxnLst/>
              <a:rect l="l" t="t" r="r" b="b"/>
              <a:pathLst>
                <a:path w="200" h="359" extrusionOk="0">
                  <a:moveTo>
                    <a:pt x="199" y="0"/>
                  </a:moveTo>
                  <a:lnTo>
                    <a:pt x="199" y="0"/>
                  </a:lnTo>
                  <a:cubicBezTo>
                    <a:pt x="20" y="60"/>
                    <a:pt x="0" y="199"/>
                    <a:pt x="0" y="358"/>
                  </a:cubicBezTo>
                  <a:cubicBezTo>
                    <a:pt x="40" y="358"/>
                    <a:pt x="60" y="339"/>
                    <a:pt x="120" y="299"/>
                  </a:cubicBezTo>
                  <a:lnTo>
                    <a:pt x="19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78" name="Google Shape;7282;p9">
              <a:extLst>
                <a:ext uri="{FF2B5EF4-FFF2-40B4-BE49-F238E27FC236}">
                  <a16:creationId xmlns:a16="http://schemas.microsoft.com/office/drawing/2014/main" id="{03E00F98-1837-4556-BF61-2BE125B7DFD6}"/>
                </a:ext>
              </a:extLst>
            </p:cNvPr>
            <p:cNvSpPr/>
            <p:nvPr/>
          </p:nvSpPr>
          <p:spPr>
            <a:xfrm>
              <a:off x="5424525" y="4433000"/>
              <a:ext cx="8975" cy="4150"/>
            </a:xfrm>
            <a:custGeom>
              <a:avLst/>
              <a:gdLst/>
              <a:ahLst/>
              <a:cxnLst/>
              <a:rect l="l" t="t" r="r" b="b"/>
              <a:pathLst>
                <a:path w="359" h="166" extrusionOk="0">
                  <a:moveTo>
                    <a:pt x="21" y="0"/>
                  </a:moveTo>
                  <a:cubicBezTo>
                    <a:pt x="21" y="80"/>
                    <a:pt x="21" y="120"/>
                    <a:pt x="1" y="159"/>
                  </a:cubicBezTo>
                  <a:cubicBezTo>
                    <a:pt x="29" y="163"/>
                    <a:pt x="57" y="166"/>
                    <a:pt x="85" y="166"/>
                  </a:cubicBezTo>
                  <a:cubicBezTo>
                    <a:pt x="188" y="166"/>
                    <a:pt x="280" y="130"/>
                    <a:pt x="359" y="20"/>
                  </a:cubicBezTo>
                  <a:cubicBezTo>
                    <a:pt x="259" y="20"/>
                    <a:pt x="140" y="0"/>
                    <a:pt x="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79" name="Google Shape;7283;p9">
              <a:extLst>
                <a:ext uri="{FF2B5EF4-FFF2-40B4-BE49-F238E27FC236}">
                  <a16:creationId xmlns:a16="http://schemas.microsoft.com/office/drawing/2014/main" id="{22023CF0-D9F3-41E5-92F3-DE02D17D9C55}"/>
                </a:ext>
              </a:extLst>
            </p:cNvPr>
            <p:cNvSpPr/>
            <p:nvPr/>
          </p:nvSpPr>
          <p:spPr>
            <a:xfrm>
              <a:off x="5415575" y="4442450"/>
              <a:ext cx="9475" cy="3500"/>
            </a:xfrm>
            <a:custGeom>
              <a:avLst/>
              <a:gdLst/>
              <a:ahLst/>
              <a:cxnLst/>
              <a:rect l="l" t="t" r="r" b="b"/>
              <a:pathLst>
                <a:path w="379" h="140" extrusionOk="0">
                  <a:moveTo>
                    <a:pt x="379" y="0"/>
                  </a:moveTo>
                  <a:cubicBezTo>
                    <a:pt x="219" y="0"/>
                    <a:pt x="100" y="20"/>
                    <a:pt x="1" y="139"/>
                  </a:cubicBezTo>
                  <a:cubicBezTo>
                    <a:pt x="160" y="139"/>
                    <a:pt x="279" y="119"/>
                    <a:pt x="3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80" name="Google Shape;7284;p9">
              <a:extLst>
                <a:ext uri="{FF2B5EF4-FFF2-40B4-BE49-F238E27FC236}">
                  <a16:creationId xmlns:a16="http://schemas.microsoft.com/office/drawing/2014/main" id="{104DA963-A3FE-4D54-AA65-34939D3C3BA0}"/>
                </a:ext>
              </a:extLst>
            </p:cNvPr>
            <p:cNvSpPr/>
            <p:nvPr/>
          </p:nvSpPr>
          <p:spPr>
            <a:xfrm>
              <a:off x="5376300" y="4437975"/>
              <a:ext cx="4975" cy="5000"/>
            </a:xfrm>
            <a:custGeom>
              <a:avLst/>
              <a:gdLst/>
              <a:ahLst/>
              <a:cxnLst/>
              <a:rect l="l" t="t" r="r" b="b"/>
              <a:pathLst>
                <a:path w="199" h="200" extrusionOk="0">
                  <a:moveTo>
                    <a:pt x="199" y="0"/>
                  </a:moveTo>
                  <a:cubicBezTo>
                    <a:pt x="80" y="20"/>
                    <a:pt x="0" y="80"/>
                    <a:pt x="80" y="199"/>
                  </a:cubicBezTo>
                  <a:cubicBezTo>
                    <a:pt x="139" y="179"/>
                    <a:pt x="159" y="179"/>
                    <a:pt x="199" y="159"/>
                  </a:cubicBezTo>
                  <a:lnTo>
                    <a:pt x="19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81" name="Google Shape;7285;p9">
              <a:extLst>
                <a:ext uri="{FF2B5EF4-FFF2-40B4-BE49-F238E27FC236}">
                  <a16:creationId xmlns:a16="http://schemas.microsoft.com/office/drawing/2014/main" id="{3F08756B-37F6-455F-8FDB-3FA6F58677B1}"/>
                </a:ext>
              </a:extLst>
            </p:cNvPr>
            <p:cNvSpPr/>
            <p:nvPr/>
          </p:nvSpPr>
          <p:spPr>
            <a:xfrm>
              <a:off x="4649200" y="4499125"/>
              <a:ext cx="8500" cy="5000"/>
            </a:xfrm>
            <a:custGeom>
              <a:avLst/>
              <a:gdLst/>
              <a:ahLst/>
              <a:cxnLst/>
              <a:rect l="l" t="t" r="r" b="b"/>
              <a:pathLst>
                <a:path w="340" h="200" extrusionOk="0">
                  <a:moveTo>
                    <a:pt x="1" y="1"/>
                  </a:moveTo>
                  <a:lnTo>
                    <a:pt x="1" y="21"/>
                  </a:lnTo>
                  <a:cubicBezTo>
                    <a:pt x="2" y="21"/>
                    <a:pt x="4" y="21"/>
                    <a:pt x="6" y="21"/>
                  </a:cubicBezTo>
                  <a:lnTo>
                    <a:pt x="6" y="21"/>
                  </a:lnTo>
                  <a:cubicBezTo>
                    <a:pt x="29" y="108"/>
                    <a:pt x="87" y="163"/>
                    <a:pt x="180" y="200"/>
                  </a:cubicBezTo>
                  <a:cubicBezTo>
                    <a:pt x="220" y="120"/>
                    <a:pt x="299" y="61"/>
                    <a:pt x="339" y="1"/>
                  </a:cubicBezTo>
                  <a:cubicBezTo>
                    <a:pt x="222" y="1"/>
                    <a:pt x="104" y="20"/>
                    <a:pt x="6" y="21"/>
                  </a:cubicBezTo>
                  <a:lnTo>
                    <a:pt x="6" y="21"/>
                  </a:lnTo>
                  <a:cubicBezTo>
                    <a:pt x="4" y="14"/>
                    <a:pt x="2" y="8"/>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82" name="Google Shape;7286;p9">
              <a:extLst>
                <a:ext uri="{FF2B5EF4-FFF2-40B4-BE49-F238E27FC236}">
                  <a16:creationId xmlns:a16="http://schemas.microsoft.com/office/drawing/2014/main" id="{C8F0198B-DC03-463B-BBB9-A9B6139C7AE1}"/>
                </a:ext>
              </a:extLst>
            </p:cNvPr>
            <p:cNvSpPr/>
            <p:nvPr/>
          </p:nvSpPr>
          <p:spPr>
            <a:xfrm>
              <a:off x="4996825" y="4472775"/>
              <a:ext cx="8500" cy="9475"/>
            </a:xfrm>
            <a:custGeom>
              <a:avLst/>
              <a:gdLst/>
              <a:ahLst/>
              <a:cxnLst/>
              <a:rect l="l" t="t" r="r" b="b"/>
              <a:pathLst>
                <a:path w="340" h="379" extrusionOk="0">
                  <a:moveTo>
                    <a:pt x="120" y="1"/>
                  </a:moveTo>
                  <a:cubicBezTo>
                    <a:pt x="21" y="80"/>
                    <a:pt x="1" y="180"/>
                    <a:pt x="41" y="299"/>
                  </a:cubicBezTo>
                  <a:lnTo>
                    <a:pt x="120" y="379"/>
                  </a:lnTo>
                  <a:cubicBezTo>
                    <a:pt x="160" y="359"/>
                    <a:pt x="220" y="319"/>
                    <a:pt x="260" y="319"/>
                  </a:cubicBezTo>
                  <a:lnTo>
                    <a:pt x="339" y="20"/>
                  </a:lnTo>
                  <a:cubicBezTo>
                    <a:pt x="260" y="20"/>
                    <a:pt x="180" y="1"/>
                    <a:pt x="1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83" name="Google Shape;7287;p9">
              <a:extLst>
                <a:ext uri="{FF2B5EF4-FFF2-40B4-BE49-F238E27FC236}">
                  <a16:creationId xmlns:a16="http://schemas.microsoft.com/office/drawing/2014/main" id="{ADB0971A-4D19-4947-B5AC-BB153DF9CAD5}"/>
                </a:ext>
              </a:extLst>
            </p:cNvPr>
            <p:cNvSpPr/>
            <p:nvPr/>
          </p:nvSpPr>
          <p:spPr>
            <a:xfrm>
              <a:off x="4763600" y="4477750"/>
              <a:ext cx="7475" cy="5000"/>
            </a:xfrm>
            <a:custGeom>
              <a:avLst/>
              <a:gdLst/>
              <a:ahLst/>
              <a:cxnLst/>
              <a:rect l="l" t="t" r="r" b="b"/>
              <a:pathLst>
                <a:path w="299" h="200" extrusionOk="0">
                  <a:moveTo>
                    <a:pt x="0" y="1"/>
                  </a:moveTo>
                  <a:cubicBezTo>
                    <a:pt x="80" y="80"/>
                    <a:pt x="120" y="120"/>
                    <a:pt x="179" y="199"/>
                  </a:cubicBezTo>
                  <a:cubicBezTo>
                    <a:pt x="219" y="180"/>
                    <a:pt x="259" y="160"/>
                    <a:pt x="299" y="120"/>
                  </a:cubicBezTo>
                  <a:cubicBezTo>
                    <a:pt x="219" y="1"/>
                    <a:pt x="120" y="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84" name="Google Shape;7288;p9">
              <a:extLst>
                <a:ext uri="{FF2B5EF4-FFF2-40B4-BE49-F238E27FC236}">
                  <a16:creationId xmlns:a16="http://schemas.microsoft.com/office/drawing/2014/main" id="{BE55C0B7-CF11-45FA-9304-81C54D408093}"/>
                </a:ext>
              </a:extLst>
            </p:cNvPr>
            <p:cNvSpPr/>
            <p:nvPr/>
          </p:nvSpPr>
          <p:spPr>
            <a:xfrm>
              <a:off x="5189800" y="4380275"/>
              <a:ext cx="7475" cy="9475"/>
            </a:xfrm>
            <a:custGeom>
              <a:avLst/>
              <a:gdLst/>
              <a:ahLst/>
              <a:cxnLst/>
              <a:rect l="l" t="t" r="r" b="b"/>
              <a:pathLst>
                <a:path w="299" h="379" extrusionOk="0">
                  <a:moveTo>
                    <a:pt x="140" y="1"/>
                  </a:moveTo>
                  <a:lnTo>
                    <a:pt x="80" y="40"/>
                  </a:lnTo>
                  <a:cubicBezTo>
                    <a:pt x="0" y="180"/>
                    <a:pt x="40" y="279"/>
                    <a:pt x="100" y="379"/>
                  </a:cubicBezTo>
                  <a:lnTo>
                    <a:pt x="279" y="379"/>
                  </a:lnTo>
                  <a:cubicBezTo>
                    <a:pt x="299" y="219"/>
                    <a:pt x="239" y="100"/>
                    <a:pt x="14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85" name="Google Shape;7289;p9">
              <a:extLst>
                <a:ext uri="{FF2B5EF4-FFF2-40B4-BE49-F238E27FC236}">
                  <a16:creationId xmlns:a16="http://schemas.microsoft.com/office/drawing/2014/main" id="{198705BB-7309-4036-89A8-0E591525C2DC}"/>
                </a:ext>
              </a:extLst>
            </p:cNvPr>
            <p:cNvSpPr/>
            <p:nvPr/>
          </p:nvSpPr>
          <p:spPr>
            <a:xfrm>
              <a:off x="5025175" y="4404200"/>
              <a:ext cx="9475" cy="2950"/>
            </a:xfrm>
            <a:custGeom>
              <a:avLst/>
              <a:gdLst/>
              <a:ahLst/>
              <a:cxnLst/>
              <a:rect l="l" t="t" r="r" b="b"/>
              <a:pathLst>
                <a:path w="379" h="118" extrusionOk="0">
                  <a:moveTo>
                    <a:pt x="182" y="1"/>
                  </a:moveTo>
                  <a:cubicBezTo>
                    <a:pt x="120" y="1"/>
                    <a:pt x="58" y="30"/>
                    <a:pt x="1" y="78"/>
                  </a:cubicBezTo>
                  <a:cubicBezTo>
                    <a:pt x="120" y="78"/>
                    <a:pt x="259" y="118"/>
                    <a:pt x="379" y="118"/>
                  </a:cubicBezTo>
                  <a:cubicBezTo>
                    <a:pt x="317" y="35"/>
                    <a:pt x="249" y="1"/>
                    <a:pt x="1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86" name="Google Shape;7290;p9">
              <a:extLst>
                <a:ext uri="{FF2B5EF4-FFF2-40B4-BE49-F238E27FC236}">
                  <a16:creationId xmlns:a16="http://schemas.microsoft.com/office/drawing/2014/main" id="{6E772B2F-3F2D-4B40-8078-3C2A1C8A6DB2}"/>
                </a:ext>
              </a:extLst>
            </p:cNvPr>
            <p:cNvSpPr/>
            <p:nvPr/>
          </p:nvSpPr>
          <p:spPr>
            <a:xfrm>
              <a:off x="4722825" y="4051550"/>
              <a:ext cx="9950" cy="4375"/>
            </a:xfrm>
            <a:custGeom>
              <a:avLst/>
              <a:gdLst/>
              <a:ahLst/>
              <a:cxnLst/>
              <a:rect l="l" t="t" r="r" b="b"/>
              <a:pathLst>
                <a:path w="398" h="175" extrusionOk="0">
                  <a:moveTo>
                    <a:pt x="219" y="0"/>
                  </a:moveTo>
                  <a:cubicBezTo>
                    <a:pt x="159" y="40"/>
                    <a:pt x="80" y="120"/>
                    <a:pt x="0" y="160"/>
                  </a:cubicBezTo>
                  <a:cubicBezTo>
                    <a:pt x="40" y="170"/>
                    <a:pt x="80" y="175"/>
                    <a:pt x="118" y="175"/>
                  </a:cubicBezTo>
                  <a:cubicBezTo>
                    <a:pt x="234" y="175"/>
                    <a:pt x="338" y="130"/>
                    <a:pt x="398" y="40"/>
                  </a:cubicBezTo>
                  <a:cubicBezTo>
                    <a:pt x="338" y="40"/>
                    <a:pt x="279" y="20"/>
                    <a:pt x="2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87" name="Google Shape;7291;p9">
              <a:extLst>
                <a:ext uri="{FF2B5EF4-FFF2-40B4-BE49-F238E27FC236}">
                  <a16:creationId xmlns:a16="http://schemas.microsoft.com/office/drawing/2014/main" id="{BB3F893C-8876-4866-95D4-6EB32F1193A0}"/>
                </a:ext>
              </a:extLst>
            </p:cNvPr>
            <p:cNvSpPr/>
            <p:nvPr/>
          </p:nvSpPr>
          <p:spPr>
            <a:xfrm>
              <a:off x="4801875" y="4372225"/>
              <a:ext cx="10975" cy="3825"/>
            </a:xfrm>
            <a:custGeom>
              <a:avLst/>
              <a:gdLst/>
              <a:ahLst/>
              <a:cxnLst/>
              <a:rect l="l" t="t" r="r" b="b"/>
              <a:pathLst>
                <a:path w="439" h="153" extrusionOk="0">
                  <a:moveTo>
                    <a:pt x="134" y="1"/>
                  </a:moveTo>
                  <a:cubicBezTo>
                    <a:pt x="93" y="1"/>
                    <a:pt x="49" y="8"/>
                    <a:pt x="1" y="24"/>
                  </a:cubicBezTo>
                  <a:cubicBezTo>
                    <a:pt x="73" y="125"/>
                    <a:pt x="177" y="153"/>
                    <a:pt x="297" y="153"/>
                  </a:cubicBezTo>
                  <a:cubicBezTo>
                    <a:pt x="342" y="153"/>
                    <a:pt x="390" y="149"/>
                    <a:pt x="439" y="144"/>
                  </a:cubicBezTo>
                  <a:cubicBezTo>
                    <a:pt x="337" y="56"/>
                    <a:pt x="245" y="1"/>
                    <a:pt x="1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88" name="Google Shape;7292;p9">
              <a:extLst>
                <a:ext uri="{FF2B5EF4-FFF2-40B4-BE49-F238E27FC236}">
                  <a16:creationId xmlns:a16="http://schemas.microsoft.com/office/drawing/2014/main" id="{8DA8C827-9058-43FC-80AC-B2BA53AF72A6}"/>
                </a:ext>
              </a:extLst>
            </p:cNvPr>
            <p:cNvSpPr/>
            <p:nvPr/>
          </p:nvSpPr>
          <p:spPr>
            <a:xfrm>
              <a:off x="5104750" y="4201025"/>
              <a:ext cx="4500" cy="2375"/>
            </a:xfrm>
            <a:custGeom>
              <a:avLst/>
              <a:gdLst/>
              <a:ahLst/>
              <a:cxnLst/>
              <a:rect l="l" t="t" r="r" b="b"/>
              <a:pathLst>
                <a:path w="180" h="95" extrusionOk="0">
                  <a:moveTo>
                    <a:pt x="131" y="1"/>
                  </a:moveTo>
                  <a:cubicBezTo>
                    <a:pt x="93" y="1"/>
                    <a:pt x="57" y="15"/>
                    <a:pt x="1" y="29"/>
                  </a:cubicBezTo>
                  <a:cubicBezTo>
                    <a:pt x="36" y="74"/>
                    <a:pt x="64" y="94"/>
                    <a:pt x="89" y="94"/>
                  </a:cubicBezTo>
                  <a:cubicBezTo>
                    <a:pt x="120" y="94"/>
                    <a:pt x="147" y="64"/>
                    <a:pt x="180" y="9"/>
                  </a:cubicBezTo>
                  <a:cubicBezTo>
                    <a:pt x="162" y="3"/>
                    <a:pt x="146" y="1"/>
                    <a:pt x="13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89" name="Google Shape;7293;p9">
              <a:extLst>
                <a:ext uri="{FF2B5EF4-FFF2-40B4-BE49-F238E27FC236}">
                  <a16:creationId xmlns:a16="http://schemas.microsoft.com/office/drawing/2014/main" id="{96EA2081-1911-4F83-8DBA-0F59A2E9082F}"/>
                </a:ext>
              </a:extLst>
            </p:cNvPr>
            <p:cNvSpPr/>
            <p:nvPr/>
          </p:nvSpPr>
          <p:spPr>
            <a:xfrm>
              <a:off x="4767075" y="4202075"/>
              <a:ext cx="5000" cy="3675"/>
            </a:xfrm>
            <a:custGeom>
              <a:avLst/>
              <a:gdLst/>
              <a:ahLst/>
              <a:cxnLst/>
              <a:rect l="l" t="t" r="r" b="b"/>
              <a:pathLst>
                <a:path w="200" h="147" extrusionOk="0">
                  <a:moveTo>
                    <a:pt x="64" y="0"/>
                  </a:moveTo>
                  <a:cubicBezTo>
                    <a:pt x="44" y="0"/>
                    <a:pt x="23" y="2"/>
                    <a:pt x="1" y="7"/>
                  </a:cubicBezTo>
                  <a:lnTo>
                    <a:pt x="1" y="146"/>
                  </a:lnTo>
                  <a:cubicBezTo>
                    <a:pt x="80" y="106"/>
                    <a:pt x="120" y="106"/>
                    <a:pt x="199" y="106"/>
                  </a:cubicBezTo>
                  <a:cubicBezTo>
                    <a:pt x="184" y="29"/>
                    <a:pt x="133" y="0"/>
                    <a:pt x="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90" name="Google Shape;7294;p9">
              <a:extLst>
                <a:ext uri="{FF2B5EF4-FFF2-40B4-BE49-F238E27FC236}">
                  <a16:creationId xmlns:a16="http://schemas.microsoft.com/office/drawing/2014/main" id="{93E1A3F2-5D6B-4117-829C-C9C22DAA3F98}"/>
                </a:ext>
              </a:extLst>
            </p:cNvPr>
            <p:cNvSpPr/>
            <p:nvPr/>
          </p:nvSpPr>
          <p:spPr>
            <a:xfrm>
              <a:off x="5008275" y="4565275"/>
              <a:ext cx="5000" cy="4000"/>
            </a:xfrm>
            <a:custGeom>
              <a:avLst/>
              <a:gdLst/>
              <a:ahLst/>
              <a:cxnLst/>
              <a:rect l="l" t="t" r="r" b="b"/>
              <a:pathLst>
                <a:path w="200" h="160" extrusionOk="0">
                  <a:moveTo>
                    <a:pt x="199" y="1"/>
                  </a:moveTo>
                  <a:cubicBezTo>
                    <a:pt x="140" y="1"/>
                    <a:pt x="60" y="60"/>
                    <a:pt x="0" y="140"/>
                  </a:cubicBezTo>
                  <a:cubicBezTo>
                    <a:pt x="60" y="160"/>
                    <a:pt x="100" y="160"/>
                    <a:pt x="160" y="160"/>
                  </a:cubicBezTo>
                  <a:cubicBezTo>
                    <a:pt x="179" y="100"/>
                    <a:pt x="179" y="60"/>
                    <a:pt x="1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91" name="Google Shape;7295;p9">
              <a:extLst>
                <a:ext uri="{FF2B5EF4-FFF2-40B4-BE49-F238E27FC236}">
                  <a16:creationId xmlns:a16="http://schemas.microsoft.com/office/drawing/2014/main" id="{5723DADB-D25F-46B1-8D0E-314F0C821214}"/>
                </a:ext>
              </a:extLst>
            </p:cNvPr>
            <p:cNvSpPr/>
            <p:nvPr/>
          </p:nvSpPr>
          <p:spPr>
            <a:xfrm>
              <a:off x="4597000" y="4472775"/>
              <a:ext cx="3000" cy="5000"/>
            </a:xfrm>
            <a:custGeom>
              <a:avLst/>
              <a:gdLst/>
              <a:ahLst/>
              <a:cxnLst/>
              <a:rect l="l" t="t" r="r" b="b"/>
              <a:pathLst>
                <a:path w="120" h="200" extrusionOk="0">
                  <a:moveTo>
                    <a:pt x="120" y="1"/>
                  </a:moveTo>
                  <a:cubicBezTo>
                    <a:pt x="0" y="80"/>
                    <a:pt x="20" y="120"/>
                    <a:pt x="120" y="200"/>
                  </a:cubicBezTo>
                  <a:lnTo>
                    <a:pt x="12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92" name="Google Shape;7296;p9">
              <a:extLst>
                <a:ext uri="{FF2B5EF4-FFF2-40B4-BE49-F238E27FC236}">
                  <a16:creationId xmlns:a16="http://schemas.microsoft.com/office/drawing/2014/main" id="{7391B265-10AA-469E-B25D-88F894791ABE}"/>
                </a:ext>
              </a:extLst>
            </p:cNvPr>
            <p:cNvSpPr/>
            <p:nvPr/>
          </p:nvSpPr>
          <p:spPr>
            <a:xfrm>
              <a:off x="5441925" y="4437975"/>
              <a:ext cx="5000" cy="4000"/>
            </a:xfrm>
            <a:custGeom>
              <a:avLst/>
              <a:gdLst/>
              <a:ahLst/>
              <a:cxnLst/>
              <a:rect l="l" t="t" r="r" b="b"/>
              <a:pathLst>
                <a:path w="200" h="160" extrusionOk="0">
                  <a:moveTo>
                    <a:pt x="200" y="0"/>
                  </a:moveTo>
                  <a:lnTo>
                    <a:pt x="200" y="0"/>
                  </a:lnTo>
                  <a:cubicBezTo>
                    <a:pt x="120" y="60"/>
                    <a:pt x="61" y="100"/>
                    <a:pt x="1" y="159"/>
                  </a:cubicBezTo>
                  <a:cubicBezTo>
                    <a:pt x="61" y="100"/>
                    <a:pt x="140" y="60"/>
                    <a:pt x="2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93" name="Google Shape;7297;p9">
              <a:extLst>
                <a:ext uri="{FF2B5EF4-FFF2-40B4-BE49-F238E27FC236}">
                  <a16:creationId xmlns:a16="http://schemas.microsoft.com/office/drawing/2014/main" id="{0B6B3C9B-DFF7-4C2F-A33D-895093587196}"/>
                </a:ext>
              </a:extLst>
            </p:cNvPr>
            <p:cNvSpPr/>
            <p:nvPr/>
          </p:nvSpPr>
          <p:spPr>
            <a:xfrm>
              <a:off x="5402650" y="4438450"/>
              <a:ext cx="5000" cy="3525"/>
            </a:xfrm>
            <a:custGeom>
              <a:avLst/>
              <a:gdLst/>
              <a:ahLst/>
              <a:cxnLst/>
              <a:rect l="l" t="t" r="r" b="b"/>
              <a:pathLst>
                <a:path w="200" h="141" extrusionOk="0">
                  <a:moveTo>
                    <a:pt x="199" y="1"/>
                  </a:moveTo>
                  <a:cubicBezTo>
                    <a:pt x="120" y="1"/>
                    <a:pt x="40" y="61"/>
                    <a:pt x="0" y="140"/>
                  </a:cubicBezTo>
                  <a:cubicBezTo>
                    <a:pt x="80" y="100"/>
                    <a:pt x="140" y="61"/>
                    <a:pt x="1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94" name="Google Shape;7298;p9">
              <a:extLst>
                <a:ext uri="{FF2B5EF4-FFF2-40B4-BE49-F238E27FC236}">
                  <a16:creationId xmlns:a16="http://schemas.microsoft.com/office/drawing/2014/main" id="{198F02B7-156C-4CA5-9190-BC71AA65B63F}"/>
                </a:ext>
              </a:extLst>
            </p:cNvPr>
            <p:cNvSpPr/>
            <p:nvPr/>
          </p:nvSpPr>
          <p:spPr>
            <a:xfrm>
              <a:off x="5200725" y="4525500"/>
              <a:ext cx="5000" cy="4000"/>
            </a:xfrm>
            <a:custGeom>
              <a:avLst/>
              <a:gdLst/>
              <a:ahLst/>
              <a:cxnLst/>
              <a:rect l="l" t="t" r="r" b="b"/>
              <a:pathLst>
                <a:path w="200" h="160" extrusionOk="0">
                  <a:moveTo>
                    <a:pt x="21" y="0"/>
                  </a:moveTo>
                  <a:cubicBezTo>
                    <a:pt x="21" y="60"/>
                    <a:pt x="1" y="100"/>
                    <a:pt x="1" y="159"/>
                  </a:cubicBezTo>
                  <a:cubicBezTo>
                    <a:pt x="61" y="139"/>
                    <a:pt x="120" y="80"/>
                    <a:pt x="200" y="40"/>
                  </a:cubicBezTo>
                  <a:cubicBezTo>
                    <a:pt x="140" y="0"/>
                    <a:pt x="100" y="0"/>
                    <a:pt x="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95" name="Google Shape;7299;p9">
              <a:extLst>
                <a:ext uri="{FF2B5EF4-FFF2-40B4-BE49-F238E27FC236}">
                  <a16:creationId xmlns:a16="http://schemas.microsoft.com/office/drawing/2014/main" id="{B716CA7A-CBDA-4BF3-9CAA-A81095E6F06B}"/>
                </a:ext>
              </a:extLst>
            </p:cNvPr>
            <p:cNvSpPr/>
            <p:nvPr/>
          </p:nvSpPr>
          <p:spPr>
            <a:xfrm>
              <a:off x="5244000" y="4517525"/>
              <a:ext cx="5500" cy="2650"/>
            </a:xfrm>
            <a:custGeom>
              <a:avLst/>
              <a:gdLst/>
              <a:ahLst/>
              <a:cxnLst/>
              <a:rect l="l" t="t" r="r" b="b"/>
              <a:pathLst>
                <a:path w="220" h="106" extrusionOk="0">
                  <a:moveTo>
                    <a:pt x="219" y="1"/>
                  </a:moveTo>
                  <a:cubicBezTo>
                    <a:pt x="160" y="1"/>
                    <a:pt x="80" y="61"/>
                    <a:pt x="1" y="100"/>
                  </a:cubicBezTo>
                  <a:cubicBezTo>
                    <a:pt x="18" y="104"/>
                    <a:pt x="34" y="105"/>
                    <a:pt x="50" y="105"/>
                  </a:cubicBezTo>
                  <a:cubicBezTo>
                    <a:pt x="126" y="105"/>
                    <a:pt x="186" y="67"/>
                    <a:pt x="2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96" name="Google Shape;7300;p9">
              <a:extLst>
                <a:ext uri="{FF2B5EF4-FFF2-40B4-BE49-F238E27FC236}">
                  <a16:creationId xmlns:a16="http://schemas.microsoft.com/office/drawing/2014/main" id="{764FD535-63AC-4C91-A2A1-D8D146212303}"/>
                </a:ext>
              </a:extLst>
            </p:cNvPr>
            <p:cNvSpPr/>
            <p:nvPr/>
          </p:nvSpPr>
          <p:spPr>
            <a:xfrm>
              <a:off x="4980925" y="4481725"/>
              <a:ext cx="6975" cy="5500"/>
            </a:xfrm>
            <a:custGeom>
              <a:avLst/>
              <a:gdLst/>
              <a:ahLst/>
              <a:cxnLst/>
              <a:rect l="l" t="t" r="r" b="b"/>
              <a:pathLst>
                <a:path w="279" h="220" extrusionOk="0">
                  <a:moveTo>
                    <a:pt x="60" y="1"/>
                  </a:moveTo>
                  <a:cubicBezTo>
                    <a:pt x="40" y="40"/>
                    <a:pt x="0" y="120"/>
                    <a:pt x="40" y="160"/>
                  </a:cubicBezTo>
                  <a:cubicBezTo>
                    <a:pt x="60" y="200"/>
                    <a:pt x="80" y="200"/>
                    <a:pt x="100" y="219"/>
                  </a:cubicBezTo>
                  <a:cubicBezTo>
                    <a:pt x="239" y="200"/>
                    <a:pt x="279" y="120"/>
                    <a:pt x="1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97" name="Google Shape;7301;p9">
              <a:extLst>
                <a:ext uri="{FF2B5EF4-FFF2-40B4-BE49-F238E27FC236}">
                  <a16:creationId xmlns:a16="http://schemas.microsoft.com/office/drawing/2014/main" id="{DE304FBF-14F8-415F-9244-BC78718FE8F3}"/>
                </a:ext>
              </a:extLst>
            </p:cNvPr>
            <p:cNvSpPr/>
            <p:nvPr/>
          </p:nvSpPr>
          <p:spPr>
            <a:xfrm>
              <a:off x="4298600" y="4353425"/>
              <a:ext cx="3500" cy="3000"/>
            </a:xfrm>
            <a:custGeom>
              <a:avLst/>
              <a:gdLst/>
              <a:ahLst/>
              <a:cxnLst/>
              <a:rect l="l" t="t" r="r" b="b"/>
              <a:pathLst>
                <a:path w="140" h="120" extrusionOk="0">
                  <a:moveTo>
                    <a:pt x="1" y="0"/>
                  </a:moveTo>
                  <a:cubicBezTo>
                    <a:pt x="20" y="80"/>
                    <a:pt x="45" y="120"/>
                    <a:pt x="70" y="120"/>
                  </a:cubicBezTo>
                  <a:cubicBezTo>
                    <a:pt x="95" y="120"/>
                    <a:pt x="120" y="80"/>
                    <a:pt x="14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98" name="Google Shape;7302;p9">
              <a:extLst>
                <a:ext uri="{FF2B5EF4-FFF2-40B4-BE49-F238E27FC236}">
                  <a16:creationId xmlns:a16="http://schemas.microsoft.com/office/drawing/2014/main" id="{49F0F167-C42B-4C12-9A44-7043792C9214}"/>
                </a:ext>
              </a:extLst>
            </p:cNvPr>
            <p:cNvSpPr/>
            <p:nvPr/>
          </p:nvSpPr>
          <p:spPr>
            <a:xfrm>
              <a:off x="4763100" y="4411100"/>
              <a:ext cx="5000" cy="4025"/>
            </a:xfrm>
            <a:custGeom>
              <a:avLst/>
              <a:gdLst/>
              <a:ahLst/>
              <a:cxnLst/>
              <a:rect l="l" t="t" r="r" b="b"/>
              <a:pathLst>
                <a:path w="200" h="161" extrusionOk="0">
                  <a:moveTo>
                    <a:pt x="0" y="1"/>
                  </a:moveTo>
                  <a:lnTo>
                    <a:pt x="0" y="1"/>
                  </a:lnTo>
                  <a:cubicBezTo>
                    <a:pt x="20" y="100"/>
                    <a:pt x="100" y="160"/>
                    <a:pt x="199" y="160"/>
                  </a:cubicBezTo>
                  <a:cubicBezTo>
                    <a:pt x="120" y="100"/>
                    <a:pt x="40" y="6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99" name="Google Shape;7303;p9">
              <a:extLst>
                <a:ext uri="{FF2B5EF4-FFF2-40B4-BE49-F238E27FC236}">
                  <a16:creationId xmlns:a16="http://schemas.microsoft.com/office/drawing/2014/main" id="{F079A183-B685-4D33-A68B-9F98B84E58FB}"/>
                </a:ext>
              </a:extLst>
            </p:cNvPr>
            <p:cNvSpPr/>
            <p:nvPr/>
          </p:nvSpPr>
          <p:spPr>
            <a:xfrm>
              <a:off x="4657175" y="4398175"/>
              <a:ext cx="5000" cy="4500"/>
            </a:xfrm>
            <a:custGeom>
              <a:avLst/>
              <a:gdLst/>
              <a:ahLst/>
              <a:cxnLst/>
              <a:rect l="l" t="t" r="r" b="b"/>
              <a:pathLst>
                <a:path w="200" h="180" extrusionOk="0">
                  <a:moveTo>
                    <a:pt x="0" y="1"/>
                  </a:moveTo>
                  <a:cubicBezTo>
                    <a:pt x="80" y="80"/>
                    <a:pt x="120" y="120"/>
                    <a:pt x="199" y="180"/>
                  </a:cubicBezTo>
                  <a:cubicBezTo>
                    <a:pt x="159" y="120"/>
                    <a:pt x="80" y="60"/>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00" name="Google Shape;7304;p9">
              <a:extLst>
                <a:ext uri="{FF2B5EF4-FFF2-40B4-BE49-F238E27FC236}">
                  <a16:creationId xmlns:a16="http://schemas.microsoft.com/office/drawing/2014/main" id="{69C15EB3-C190-4B27-8FF6-2A773DC5A1D0}"/>
                </a:ext>
              </a:extLst>
            </p:cNvPr>
            <p:cNvSpPr/>
            <p:nvPr/>
          </p:nvSpPr>
          <p:spPr>
            <a:xfrm>
              <a:off x="5180850" y="4385250"/>
              <a:ext cx="3000" cy="5000"/>
            </a:xfrm>
            <a:custGeom>
              <a:avLst/>
              <a:gdLst/>
              <a:ahLst/>
              <a:cxnLst/>
              <a:rect l="l" t="t" r="r" b="b"/>
              <a:pathLst>
                <a:path w="120" h="200" extrusionOk="0">
                  <a:moveTo>
                    <a:pt x="0" y="0"/>
                  </a:moveTo>
                  <a:cubicBezTo>
                    <a:pt x="0" y="80"/>
                    <a:pt x="40" y="140"/>
                    <a:pt x="100" y="199"/>
                  </a:cubicBezTo>
                  <a:cubicBezTo>
                    <a:pt x="120" y="100"/>
                    <a:pt x="60" y="2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01" name="Google Shape;7305;p9">
              <a:extLst>
                <a:ext uri="{FF2B5EF4-FFF2-40B4-BE49-F238E27FC236}">
                  <a16:creationId xmlns:a16="http://schemas.microsoft.com/office/drawing/2014/main" id="{8790521C-AB8F-43F3-A5FF-0544E1F95088}"/>
                </a:ext>
              </a:extLst>
            </p:cNvPr>
            <p:cNvSpPr/>
            <p:nvPr/>
          </p:nvSpPr>
          <p:spPr>
            <a:xfrm>
              <a:off x="5043075" y="4094450"/>
              <a:ext cx="4025" cy="1875"/>
            </a:xfrm>
            <a:custGeom>
              <a:avLst/>
              <a:gdLst/>
              <a:ahLst/>
              <a:cxnLst/>
              <a:rect l="l" t="t" r="r" b="b"/>
              <a:pathLst>
                <a:path w="161" h="75" extrusionOk="0">
                  <a:moveTo>
                    <a:pt x="81" y="0"/>
                  </a:moveTo>
                  <a:cubicBezTo>
                    <a:pt x="56" y="0"/>
                    <a:pt x="31" y="25"/>
                    <a:pt x="1" y="75"/>
                  </a:cubicBezTo>
                  <a:lnTo>
                    <a:pt x="160" y="75"/>
                  </a:lnTo>
                  <a:cubicBezTo>
                    <a:pt x="130" y="25"/>
                    <a:pt x="105" y="0"/>
                    <a:pt x="8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02" name="Google Shape;7306;p9">
              <a:extLst>
                <a:ext uri="{FF2B5EF4-FFF2-40B4-BE49-F238E27FC236}">
                  <a16:creationId xmlns:a16="http://schemas.microsoft.com/office/drawing/2014/main" id="{D6CCDA37-8BCC-40A7-A9B3-48460822C90B}"/>
                </a:ext>
              </a:extLst>
            </p:cNvPr>
            <p:cNvSpPr/>
            <p:nvPr/>
          </p:nvSpPr>
          <p:spPr>
            <a:xfrm>
              <a:off x="4197650" y="4170400"/>
              <a:ext cx="26375" cy="8975"/>
            </a:xfrm>
            <a:custGeom>
              <a:avLst/>
              <a:gdLst/>
              <a:ahLst/>
              <a:cxnLst/>
              <a:rect l="l" t="t" r="r" b="b"/>
              <a:pathLst>
                <a:path w="1055" h="359" extrusionOk="0">
                  <a:moveTo>
                    <a:pt x="876" y="1"/>
                  </a:moveTo>
                  <a:cubicBezTo>
                    <a:pt x="640" y="102"/>
                    <a:pt x="390" y="189"/>
                    <a:pt x="137" y="189"/>
                  </a:cubicBezTo>
                  <a:cubicBezTo>
                    <a:pt x="92" y="189"/>
                    <a:pt x="46" y="186"/>
                    <a:pt x="0" y="180"/>
                  </a:cubicBezTo>
                  <a:lnTo>
                    <a:pt x="0" y="180"/>
                  </a:lnTo>
                  <a:cubicBezTo>
                    <a:pt x="67" y="339"/>
                    <a:pt x="186" y="357"/>
                    <a:pt x="311" y="357"/>
                  </a:cubicBezTo>
                  <a:cubicBezTo>
                    <a:pt x="347" y="357"/>
                    <a:pt x="383" y="355"/>
                    <a:pt x="419" y="355"/>
                  </a:cubicBezTo>
                  <a:cubicBezTo>
                    <a:pt x="446" y="355"/>
                    <a:pt x="472" y="356"/>
                    <a:pt x="498" y="359"/>
                  </a:cubicBezTo>
                  <a:cubicBezTo>
                    <a:pt x="697" y="339"/>
                    <a:pt x="896" y="359"/>
                    <a:pt x="1055" y="220"/>
                  </a:cubicBezTo>
                  <a:cubicBezTo>
                    <a:pt x="1055" y="80"/>
                    <a:pt x="955" y="80"/>
                    <a:pt x="8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03" name="Google Shape;7307;p9">
              <a:extLst>
                <a:ext uri="{FF2B5EF4-FFF2-40B4-BE49-F238E27FC236}">
                  <a16:creationId xmlns:a16="http://schemas.microsoft.com/office/drawing/2014/main" id="{ACF2EB8B-B105-4ACD-8727-8359D8CC0827}"/>
                </a:ext>
              </a:extLst>
            </p:cNvPr>
            <p:cNvSpPr/>
            <p:nvPr/>
          </p:nvSpPr>
          <p:spPr>
            <a:xfrm>
              <a:off x="4095200" y="4332600"/>
              <a:ext cx="19425" cy="4675"/>
            </a:xfrm>
            <a:custGeom>
              <a:avLst/>
              <a:gdLst/>
              <a:ahLst/>
              <a:cxnLst/>
              <a:rect l="l" t="t" r="r" b="b"/>
              <a:pathLst>
                <a:path w="777" h="187" extrusionOk="0">
                  <a:moveTo>
                    <a:pt x="410" y="0"/>
                  </a:moveTo>
                  <a:cubicBezTo>
                    <a:pt x="278" y="0"/>
                    <a:pt x="148" y="24"/>
                    <a:pt x="0" y="97"/>
                  </a:cubicBezTo>
                  <a:cubicBezTo>
                    <a:pt x="140" y="147"/>
                    <a:pt x="264" y="187"/>
                    <a:pt x="388" y="187"/>
                  </a:cubicBezTo>
                  <a:cubicBezTo>
                    <a:pt x="513" y="187"/>
                    <a:pt x="637" y="147"/>
                    <a:pt x="776" y="38"/>
                  </a:cubicBezTo>
                  <a:cubicBezTo>
                    <a:pt x="645" y="19"/>
                    <a:pt x="527" y="0"/>
                    <a:pt x="41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04" name="Google Shape;7308;p9">
              <a:extLst>
                <a:ext uri="{FF2B5EF4-FFF2-40B4-BE49-F238E27FC236}">
                  <a16:creationId xmlns:a16="http://schemas.microsoft.com/office/drawing/2014/main" id="{203D8E74-050D-4D97-8F60-6208ADD2EA17}"/>
                </a:ext>
              </a:extLst>
            </p:cNvPr>
            <p:cNvSpPr/>
            <p:nvPr/>
          </p:nvSpPr>
          <p:spPr>
            <a:xfrm>
              <a:off x="4064875" y="4328050"/>
              <a:ext cx="9950" cy="4375"/>
            </a:xfrm>
            <a:custGeom>
              <a:avLst/>
              <a:gdLst/>
              <a:ahLst/>
              <a:cxnLst/>
              <a:rect l="l" t="t" r="r" b="b"/>
              <a:pathLst>
                <a:path w="398" h="175" extrusionOk="0">
                  <a:moveTo>
                    <a:pt x="219" y="1"/>
                  </a:moveTo>
                  <a:lnTo>
                    <a:pt x="0" y="80"/>
                  </a:lnTo>
                  <a:cubicBezTo>
                    <a:pt x="40" y="150"/>
                    <a:pt x="85" y="175"/>
                    <a:pt x="132" y="175"/>
                  </a:cubicBezTo>
                  <a:cubicBezTo>
                    <a:pt x="179" y="175"/>
                    <a:pt x="229" y="150"/>
                    <a:pt x="279" y="120"/>
                  </a:cubicBezTo>
                  <a:cubicBezTo>
                    <a:pt x="318" y="100"/>
                    <a:pt x="338" y="41"/>
                    <a:pt x="39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05" name="Google Shape;7309;p9">
              <a:extLst>
                <a:ext uri="{FF2B5EF4-FFF2-40B4-BE49-F238E27FC236}">
                  <a16:creationId xmlns:a16="http://schemas.microsoft.com/office/drawing/2014/main" id="{4B654B84-1019-460F-B1E4-1D8DAA2BADFA}"/>
                </a:ext>
              </a:extLst>
            </p:cNvPr>
            <p:cNvSpPr/>
            <p:nvPr/>
          </p:nvSpPr>
          <p:spPr>
            <a:xfrm>
              <a:off x="4085750" y="4267875"/>
              <a:ext cx="3500" cy="2525"/>
            </a:xfrm>
            <a:custGeom>
              <a:avLst/>
              <a:gdLst/>
              <a:ahLst/>
              <a:cxnLst/>
              <a:rect l="l" t="t" r="r" b="b"/>
              <a:pathLst>
                <a:path w="140" h="101" extrusionOk="0">
                  <a:moveTo>
                    <a:pt x="60" y="1"/>
                  </a:moveTo>
                  <a:cubicBezTo>
                    <a:pt x="1" y="41"/>
                    <a:pt x="1" y="60"/>
                    <a:pt x="80" y="100"/>
                  </a:cubicBezTo>
                  <a:cubicBezTo>
                    <a:pt x="80" y="100"/>
                    <a:pt x="100" y="60"/>
                    <a:pt x="140" y="60"/>
                  </a:cubicBezTo>
                  <a:cubicBezTo>
                    <a:pt x="100" y="41"/>
                    <a:pt x="140" y="21"/>
                    <a:pt x="120" y="21"/>
                  </a:cubicBezTo>
                  <a:cubicBezTo>
                    <a:pt x="100" y="1"/>
                    <a:pt x="80" y="1"/>
                    <a:pt x="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06" name="Google Shape;7310;p9">
              <a:extLst>
                <a:ext uri="{FF2B5EF4-FFF2-40B4-BE49-F238E27FC236}">
                  <a16:creationId xmlns:a16="http://schemas.microsoft.com/office/drawing/2014/main" id="{96E05760-3450-4054-9A4B-CC7CFA651A34}"/>
                </a:ext>
              </a:extLst>
            </p:cNvPr>
            <p:cNvSpPr/>
            <p:nvPr/>
          </p:nvSpPr>
          <p:spPr>
            <a:xfrm>
              <a:off x="3973850" y="4415575"/>
              <a:ext cx="17425" cy="7275"/>
            </a:xfrm>
            <a:custGeom>
              <a:avLst/>
              <a:gdLst/>
              <a:ahLst/>
              <a:cxnLst/>
              <a:rect l="l" t="t" r="r" b="b"/>
              <a:pathLst>
                <a:path w="697" h="291" extrusionOk="0">
                  <a:moveTo>
                    <a:pt x="180" y="1"/>
                  </a:moveTo>
                  <a:cubicBezTo>
                    <a:pt x="100" y="1"/>
                    <a:pt x="60" y="21"/>
                    <a:pt x="1" y="80"/>
                  </a:cubicBezTo>
                  <a:cubicBezTo>
                    <a:pt x="80" y="180"/>
                    <a:pt x="219" y="200"/>
                    <a:pt x="359" y="220"/>
                  </a:cubicBezTo>
                  <a:cubicBezTo>
                    <a:pt x="425" y="273"/>
                    <a:pt x="491" y="290"/>
                    <a:pt x="558" y="290"/>
                  </a:cubicBezTo>
                  <a:cubicBezTo>
                    <a:pt x="591" y="290"/>
                    <a:pt x="624" y="286"/>
                    <a:pt x="657" y="279"/>
                  </a:cubicBezTo>
                  <a:cubicBezTo>
                    <a:pt x="657" y="220"/>
                    <a:pt x="677" y="200"/>
                    <a:pt x="697" y="180"/>
                  </a:cubicBezTo>
                  <a:cubicBezTo>
                    <a:pt x="558" y="61"/>
                    <a:pt x="359" y="61"/>
                    <a:pt x="18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07" name="Google Shape;7311;p9">
              <a:extLst>
                <a:ext uri="{FF2B5EF4-FFF2-40B4-BE49-F238E27FC236}">
                  <a16:creationId xmlns:a16="http://schemas.microsoft.com/office/drawing/2014/main" id="{F6022F44-0DAD-4780-B8F8-91255D766BBF}"/>
                </a:ext>
              </a:extLst>
            </p:cNvPr>
            <p:cNvSpPr/>
            <p:nvPr/>
          </p:nvSpPr>
          <p:spPr>
            <a:xfrm>
              <a:off x="4063875" y="4360875"/>
              <a:ext cx="8475" cy="24400"/>
            </a:xfrm>
            <a:custGeom>
              <a:avLst/>
              <a:gdLst/>
              <a:ahLst/>
              <a:cxnLst/>
              <a:rect l="l" t="t" r="r" b="b"/>
              <a:pathLst>
                <a:path w="339" h="976" extrusionOk="0">
                  <a:moveTo>
                    <a:pt x="219" y="1"/>
                  </a:moveTo>
                  <a:cubicBezTo>
                    <a:pt x="0" y="100"/>
                    <a:pt x="120" y="319"/>
                    <a:pt x="60" y="478"/>
                  </a:cubicBezTo>
                  <a:cubicBezTo>
                    <a:pt x="60" y="657"/>
                    <a:pt x="80" y="796"/>
                    <a:pt x="80" y="975"/>
                  </a:cubicBezTo>
                  <a:cubicBezTo>
                    <a:pt x="338" y="677"/>
                    <a:pt x="239" y="319"/>
                    <a:pt x="2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08" name="Google Shape;7312;p9">
              <a:extLst>
                <a:ext uri="{FF2B5EF4-FFF2-40B4-BE49-F238E27FC236}">
                  <a16:creationId xmlns:a16="http://schemas.microsoft.com/office/drawing/2014/main" id="{56D3991B-DB7F-41C9-8C7B-C141EE266313}"/>
                </a:ext>
              </a:extLst>
            </p:cNvPr>
            <p:cNvSpPr/>
            <p:nvPr/>
          </p:nvSpPr>
          <p:spPr>
            <a:xfrm>
              <a:off x="4436350" y="3683525"/>
              <a:ext cx="33850" cy="37825"/>
            </a:xfrm>
            <a:custGeom>
              <a:avLst/>
              <a:gdLst/>
              <a:ahLst/>
              <a:cxnLst/>
              <a:rect l="l" t="t" r="r" b="b"/>
              <a:pathLst>
                <a:path w="1354" h="1513" extrusionOk="0">
                  <a:moveTo>
                    <a:pt x="259" y="1"/>
                  </a:moveTo>
                  <a:cubicBezTo>
                    <a:pt x="259" y="160"/>
                    <a:pt x="200" y="319"/>
                    <a:pt x="1" y="399"/>
                  </a:cubicBezTo>
                  <a:cubicBezTo>
                    <a:pt x="379" y="697"/>
                    <a:pt x="737" y="1015"/>
                    <a:pt x="956" y="1413"/>
                  </a:cubicBezTo>
                  <a:cubicBezTo>
                    <a:pt x="995" y="1493"/>
                    <a:pt x="1075" y="1513"/>
                    <a:pt x="1155" y="1513"/>
                  </a:cubicBezTo>
                  <a:cubicBezTo>
                    <a:pt x="1254" y="1453"/>
                    <a:pt x="1354" y="1413"/>
                    <a:pt x="1274" y="1254"/>
                  </a:cubicBezTo>
                  <a:cubicBezTo>
                    <a:pt x="1075" y="737"/>
                    <a:pt x="836" y="240"/>
                    <a:pt x="25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09" name="Google Shape;7313;p9">
              <a:extLst>
                <a:ext uri="{FF2B5EF4-FFF2-40B4-BE49-F238E27FC236}">
                  <a16:creationId xmlns:a16="http://schemas.microsoft.com/office/drawing/2014/main" id="{E9D79B4C-3FD4-4247-BBF6-953065D7F9E9}"/>
                </a:ext>
              </a:extLst>
            </p:cNvPr>
            <p:cNvSpPr/>
            <p:nvPr/>
          </p:nvSpPr>
          <p:spPr>
            <a:xfrm>
              <a:off x="4403050" y="3666125"/>
              <a:ext cx="17925" cy="17425"/>
            </a:xfrm>
            <a:custGeom>
              <a:avLst/>
              <a:gdLst/>
              <a:ahLst/>
              <a:cxnLst/>
              <a:rect l="l" t="t" r="r" b="b"/>
              <a:pathLst>
                <a:path w="717" h="697" extrusionOk="0">
                  <a:moveTo>
                    <a:pt x="0" y="1"/>
                  </a:moveTo>
                  <a:cubicBezTo>
                    <a:pt x="0" y="398"/>
                    <a:pt x="358" y="458"/>
                    <a:pt x="537" y="697"/>
                  </a:cubicBezTo>
                  <a:lnTo>
                    <a:pt x="716" y="697"/>
                  </a:lnTo>
                  <a:cubicBezTo>
                    <a:pt x="637" y="259"/>
                    <a:pt x="239" y="219"/>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10" name="Google Shape;7314;p9">
              <a:extLst>
                <a:ext uri="{FF2B5EF4-FFF2-40B4-BE49-F238E27FC236}">
                  <a16:creationId xmlns:a16="http://schemas.microsoft.com/office/drawing/2014/main" id="{39D237F8-C6A7-4181-87D4-FF7282D26DCA}"/>
                </a:ext>
              </a:extLst>
            </p:cNvPr>
            <p:cNvSpPr/>
            <p:nvPr/>
          </p:nvSpPr>
          <p:spPr>
            <a:xfrm>
              <a:off x="4420950" y="3666125"/>
              <a:ext cx="16925" cy="13450"/>
            </a:xfrm>
            <a:custGeom>
              <a:avLst/>
              <a:gdLst/>
              <a:ahLst/>
              <a:cxnLst/>
              <a:rect l="l" t="t" r="r" b="b"/>
              <a:pathLst>
                <a:path w="677" h="538" extrusionOk="0">
                  <a:moveTo>
                    <a:pt x="0" y="1"/>
                  </a:moveTo>
                  <a:lnTo>
                    <a:pt x="0" y="1"/>
                  </a:lnTo>
                  <a:cubicBezTo>
                    <a:pt x="120" y="259"/>
                    <a:pt x="318" y="498"/>
                    <a:pt x="677" y="538"/>
                  </a:cubicBezTo>
                  <a:cubicBezTo>
                    <a:pt x="557" y="239"/>
                    <a:pt x="358" y="40"/>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11" name="Google Shape;7315;p9">
              <a:extLst>
                <a:ext uri="{FF2B5EF4-FFF2-40B4-BE49-F238E27FC236}">
                  <a16:creationId xmlns:a16="http://schemas.microsoft.com/office/drawing/2014/main" id="{559EF407-67A7-41D0-9017-8035B3438142}"/>
                </a:ext>
              </a:extLst>
            </p:cNvPr>
            <p:cNvSpPr/>
            <p:nvPr/>
          </p:nvSpPr>
          <p:spPr>
            <a:xfrm>
              <a:off x="4423925" y="3684250"/>
              <a:ext cx="9975" cy="7275"/>
            </a:xfrm>
            <a:custGeom>
              <a:avLst/>
              <a:gdLst/>
              <a:ahLst/>
              <a:cxnLst/>
              <a:rect l="l" t="t" r="r" b="b"/>
              <a:pathLst>
                <a:path w="399" h="291" extrusionOk="0">
                  <a:moveTo>
                    <a:pt x="122" y="0"/>
                  </a:moveTo>
                  <a:cubicBezTo>
                    <a:pt x="85" y="0"/>
                    <a:pt x="44" y="4"/>
                    <a:pt x="1" y="12"/>
                  </a:cubicBezTo>
                  <a:cubicBezTo>
                    <a:pt x="140" y="91"/>
                    <a:pt x="279" y="191"/>
                    <a:pt x="398" y="290"/>
                  </a:cubicBezTo>
                  <a:cubicBezTo>
                    <a:pt x="382" y="79"/>
                    <a:pt x="286" y="0"/>
                    <a:pt x="1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12" name="Google Shape;7316;p9">
              <a:extLst>
                <a:ext uri="{FF2B5EF4-FFF2-40B4-BE49-F238E27FC236}">
                  <a16:creationId xmlns:a16="http://schemas.microsoft.com/office/drawing/2014/main" id="{E561F3C7-3D4F-4896-BCF8-7834ACE6F075}"/>
                </a:ext>
              </a:extLst>
            </p:cNvPr>
            <p:cNvSpPr/>
            <p:nvPr/>
          </p:nvSpPr>
          <p:spPr>
            <a:xfrm>
              <a:off x="4412500" y="3661150"/>
              <a:ext cx="8475" cy="5000"/>
            </a:xfrm>
            <a:custGeom>
              <a:avLst/>
              <a:gdLst/>
              <a:ahLst/>
              <a:cxnLst/>
              <a:rect l="l" t="t" r="r" b="b"/>
              <a:pathLst>
                <a:path w="339" h="200" extrusionOk="0">
                  <a:moveTo>
                    <a:pt x="0" y="1"/>
                  </a:moveTo>
                  <a:cubicBezTo>
                    <a:pt x="60" y="160"/>
                    <a:pt x="199" y="200"/>
                    <a:pt x="338" y="200"/>
                  </a:cubicBezTo>
                  <a:cubicBezTo>
                    <a:pt x="259" y="40"/>
                    <a:pt x="139" y="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13" name="Google Shape;7317;p9">
              <a:extLst>
                <a:ext uri="{FF2B5EF4-FFF2-40B4-BE49-F238E27FC236}">
                  <a16:creationId xmlns:a16="http://schemas.microsoft.com/office/drawing/2014/main" id="{3B26A868-81C9-4309-9ACE-E785047C5848}"/>
                </a:ext>
              </a:extLst>
            </p:cNvPr>
            <p:cNvSpPr/>
            <p:nvPr/>
          </p:nvSpPr>
          <p:spPr>
            <a:xfrm>
              <a:off x="4372200" y="3635300"/>
              <a:ext cx="8475" cy="5000"/>
            </a:xfrm>
            <a:custGeom>
              <a:avLst/>
              <a:gdLst/>
              <a:ahLst/>
              <a:cxnLst/>
              <a:rect l="l" t="t" r="r" b="b"/>
              <a:pathLst>
                <a:path w="339" h="200" extrusionOk="0">
                  <a:moveTo>
                    <a:pt x="1" y="0"/>
                  </a:moveTo>
                  <a:cubicBezTo>
                    <a:pt x="80" y="139"/>
                    <a:pt x="180" y="179"/>
                    <a:pt x="339" y="199"/>
                  </a:cubicBezTo>
                  <a:cubicBezTo>
                    <a:pt x="259" y="60"/>
                    <a:pt x="160"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14" name="Google Shape;7318;p9">
              <a:extLst>
                <a:ext uri="{FF2B5EF4-FFF2-40B4-BE49-F238E27FC236}">
                  <a16:creationId xmlns:a16="http://schemas.microsoft.com/office/drawing/2014/main" id="{BD2A8830-E75D-42AC-BB65-F39F31044FE0}"/>
                </a:ext>
              </a:extLst>
            </p:cNvPr>
            <p:cNvSpPr/>
            <p:nvPr/>
          </p:nvSpPr>
          <p:spPr>
            <a:xfrm>
              <a:off x="4398575" y="3653375"/>
              <a:ext cx="8975" cy="3950"/>
            </a:xfrm>
            <a:custGeom>
              <a:avLst/>
              <a:gdLst/>
              <a:ahLst/>
              <a:cxnLst/>
              <a:rect l="l" t="t" r="r" b="b"/>
              <a:pathLst>
                <a:path w="359" h="158" extrusionOk="0">
                  <a:moveTo>
                    <a:pt x="94" y="1"/>
                  </a:moveTo>
                  <a:cubicBezTo>
                    <a:pt x="65" y="1"/>
                    <a:pt x="33" y="5"/>
                    <a:pt x="0" y="13"/>
                  </a:cubicBezTo>
                  <a:cubicBezTo>
                    <a:pt x="67" y="113"/>
                    <a:pt x="161" y="157"/>
                    <a:pt x="284" y="157"/>
                  </a:cubicBezTo>
                  <a:cubicBezTo>
                    <a:pt x="307" y="157"/>
                    <a:pt x="332" y="156"/>
                    <a:pt x="358" y="153"/>
                  </a:cubicBezTo>
                  <a:cubicBezTo>
                    <a:pt x="295" y="58"/>
                    <a:pt x="207" y="1"/>
                    <a:pt x="9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15" name="Google Shape;7319;p9">
              <a:extLst>
                <a:ext uri="{FF2B5EF4-FFF2-40B4-BE49-F238E27FC236}">
                  <a16:creationId xmlns:a16="http://schemas.microsoft.com/office/drawing/2014/main" id="{7ED16A89-3CD8-41BD-A256-1C24D2C81002}"/>
                </a:ext>
              </a:extLst>
            </p:cNvPr>
            <p:cNvSpPr/>
            <p:nvPr/>
          </p:nvSpPr>
          <p:spPr>
            <a:xfrm>
              <a:off x="4390600" y="3647725"/>
              <a:ext cx="5000" cy="4500"/>
            </a:xfrm>
            <a:custGeom>
              <a:avLst/>
              <a:gdLst/>
              <a:ahLst/>
              <a:cxnLst/>
              <a:rect l="l" t="t" r="r" b="b"/>
              <a:pathLst>
                <a:path w="200" h="180" extrusionOk="0">
                  <a:moveTo>
                    <a:pt x="1" y="1"/>
                  </a:moveTo>
                  <a:cubicBezTo>
                    <a:pt x="21" y="100"/>
                    <a:pt x="100" y="160"/>
                    <a:pt x="200" y="180"/>
                  </a:cubicBezTo>
                  <a:cubicBezTo>
                    <a:pt x="180" y="80"/>
                    <a:pt x="100" y="40"/>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16" name="Google Shape;7320;p9">
              <a:extLst>
                <a:ext uri="{FF2B5EF4-FFF2-40B4-BE49-F238E27FC236}">
                  <a16:creationId xmlns:a16="http://schemas.microsoft.com/office/drawing/2014/main" id="{A9D965A6-134B-439F-A751-C9CCC85DD9D5}"/>
                </a:ext>
              </a:extLst>
            </p:cNvPr>
            <p:cNvSpPr/>
            <p:nvPr/>
          </p:nvSpPr>
          <p:spPr>
            <a:xfrm>
              <a:off x="4408000" y="3657175"/>
              <a:ext cx="5000" cy="3325"/>
            </a:xfrm>
            <a:custGeom>
              <a:avLst/>
              <a:gdLst/>
              <a:ahLst/>
              <a:cxnLst/>
              <a:rect l="l" t="t" r="r" b="b"/>
              <a:pathLst>
                <a:path w="200" h="133" extrusionOk="0">
                  <a:moveTo>
                    <a:pt x="1" y="1"/>
                  </a:moveTo>
                  <a:cubicBezTo>
                    <a:pt x="17" y="79"/>
                    <a:pt x="45" y="132"/>
                    <a:pt x="123" y="132"/>
                  </a:cubicBezTo>
                  <a:cubicBezTo>
                    <a:pt x="145" y="132"/>
                    <a:pt x="170" y="128"/>
                    <a:pt x="200" y="120"/>
                  </a:cubicBezTo>
                  <a:cubicBezTo>
                    <a:pt x="180" y="60"/>
                    <a:pt x="100" y="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17" name="Google Shape;7321;p9">
              <a:extLst>
                <a:ext uri="{FF2B5EF4-FFF2-40B4-BE49-F238E27FC236}">
                  <a16:creationId xmlns:a16="http://schemas.microsoft.com/office/drawing/2014/main" id="{CC71794B-788C-482F-80B3-4EB77B5C051A}"/>
                </a:ext>
              </a:extLst>
            </p:cNvPr>
            <p:cNvSpPr/>
            <p:nvPr/>
          </p:nvSpPr>
          <p:spPr>
            <a:xfrm>
              <a:off x="4438350" y="3679550"/>
              <a:ext cx="5000" cy="4000"/>
            </a:xfrm>
            <a:custGeom>
              <a:avLst/>
              <a:gdLst/>
              <a:ahLst/>
              <a:cxnLst/>
              <a:rect l="l" t="t" r="r" b="b"/>
              <a:pathLst>
                <a:path w="200" h="160" extrusionOk="0">
                  <a:moveTo>
                    <a:pt x="0" y="1"/>
                  </a:moveTo>
                  <a:cubicBezTo>
                    <a:pt x="60" y="40"/>
                    <a:pt x="120" y="100"/>
                    <a:pt x="199" y="160"/>
                  </a:cubicBezTo>
                  <a:cubicBezTo>
                    <a:pt x="160" y="60"/>
                    <a:pt x="100" y="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18" name="Google Shape;7322;p9">
              <a:extLst>
                <a:ext uri="{FF2B5EF4-FFF2-40B4-BE49-F238E27FC236}">
                  <a16:creationId xmlns:a16="http://schemas.microsoft.com/office/drawing/2014/main" id="{62E99038-A047-4070-96EC-7B889EE06940}"/>
                </a:ext>
              </a:extLst>
            </p:cNvPr>
            <p:cNvSpPr/>
            <p:nvPr/>
          </p:nvSpPr>
          <p:spPr>
            <a:xfrm>
              <a:off x="4350825" y="3667125"/>
              <a:ext cx="8475" cy="3000"/>
            </a:xfrm>
            <a:custGeom>
              <a:avLst/>
              <a:gdLst/>
              <a:ahLst/>
              <a:cxnLst/>
              <a:rect l="l" t="t" r="r" b="b"/>
              <a:pathLst>
                <a:path w="339" h="120" extrusionOk="0">
                  <a:moveTo>
                    <a:pt x="169" y="0"/>
                  </a:moveTo>
                  <a:cubicBezTo>
                    <a:pt x="115" y="0"/>
                    <a:pt x="60" y="40"/>
                    <a:pt x="0" y="120"/>
                  </a:cubicBezTo>
                  <a:lnTo>
                    <a:pt x="338" y="120"/>
                  </a:lnTo>
                  <a:cubicBezTo>
                    <a:pt x="279" y="40"/>
                    <a:pt x="224" y="0"/>
                    <a:pt x="16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19" name="Google Shape;7323;p9">
              <a:extLst>
                <a:ext uri="{FF2B5EF4-FFF2-40B4-BE49-F238E27FC236}">
                  <a16:creationId xmlns:a16="http://schemas.microsoft.com/office/drawing/2014/main" id="{E29DE288-4B39-410C-B68D-C28C3BF04D9E}"/>
                </a:ext>
              </a:extLst>
            </p:cNvPr>
            <p:cNvSpPr/>
            <p:nvPr/>
          </p:nvSpPr>
          <p:spPr>
            <a:xfrm>
              <a:off x="4294125" y="3582075"/>
              <a:ext cx="7975" cy="5500"/>
            </a:xfrm>
            <a:custGeom>
              <a:avLst/>
              <a:gdLst/>
              <a:ahLst/>
              <a:cxnLst/>
              <a:rect l="l" t="t" r="r" b="b"/>
              <a:pathLst>
                <a:path w="319" h="220" extrusionOk="0">
                  <a:moveTo>
                    <a:pt x="1" y="1"/>
                  </a:moveTo>
                  <a:lnTo>
                    <a:pt x="1" y="1"/>
                  </a:lnTo>
                  <a:cubicBezTo>
                    <a:pt x="20" y="140"/>
                    <a:pt x="180" y="200"/>
                    <a:pt x="319" y="220"/>
                  </a:cubicBezTo>
                  <a:cubicBezTo>
                    <a:pt x="279" y="60"/>
                    <a:pt x="120" y="2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20" name="Google Shape;7324;p9">
              <a:extLst>
                <a:ext uri="{FF2B5EF4-FFF2-40B4-BE49-F238E27FC236}">
                  <a16:creationId xmlns:a16="http://schemas.microsoft.com/office/drawing/2014/main" id="{CCE5A02A-D67D-4F4C-9033-3C3A9C19676E}"/>
                </a:ext>
              </a:extLst>
            </p:cNvPr>
            <p:cNvSpPr/>
            <p:nvPr/>
          </p:nvSpPr>
          <p:spPr>
            <a:xfrm>
              <a:off x="4275225" y="3569400"/>
              <a:ext cx="8475" cy="5750"/>
            </a:xfrm>
            <a:custGeom>
              <a:avLst/>
              <a:gdLst/>
              <a:ahLst/>
              <a:cxnLst/>
              <a:rect l="l" t="t" r="r" b="b"/>
              <a:pathLst>
                <a:path w="339" h="230" extrusionOk="0">
                  <a:moveTo>
                    <a:pt x="79" y="0"/>
                  </a:moveTo>
                  <a:cubicBezTo>
                    <a:pt x="54" y="0"/>
                    <a:pt x="28" y="4"/>
                    <a:pt x="1" y="10"/>
                  </a:cubicBezTo>
                  <a:cubicBezTo>
                    <a:pt x="80" y="70"/>
                    <a:pt x="140" y="150"/>
                    <a:pt x="180" y="229"/>
                  </a:cubicBezTo>
                  <a:cubicBezTo>
                    <a:pt x="259" y="209"/>
                    <a:pt x="319" y="209"/>
                    <a:pt x="339" y="209"/>
                  </a:cubicBezTo>
                  <a:cubicBezTo>
                    <a:pt x="289" y="77"/>
                    <a:pt x="199" y="0"/>
                    <a:pt x="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21" name="Google Shape;7325;p9">
              <a:extLst>
                <a:ext uri="{FF2B5EF4-FFF2-40B4-BE49-F238E27FC236}">
                  <a16:creationId xmlns:a16="http://schemas.microsoft.com/office/drawing/2014/main" id="{539C78B6-6214-402D-AF8B-81D8AE333E89}"/>
                </a:ext>
              </a:extLst>
            </p:cNvPr>
            <p:cNvSpPr/>
            <p:nvPr/>
          </p:nvSpPr>
          <p:spPr>
            <a:xfrm>
              <a:off x="4284675" y="3574625"/>
              <a:ext cx="5000" cy="3500"/>
            </a:xfrm>
            <a:custGeom>
              <a:avLst/>
              <a:gdLst/>
              <a:ahLst/>
              <a:cxnLst/>
              <a:rect l="l" t="t" r="r" b="b"/>
              <a:pathLst>
                <a:path w="200" h="140" extrusionOk="0">
                  <a:moveTo>
                    <a:pt x="1" y="0"/>
                  </a:moveTo>
                  <a:cubicBezTo>
                    <a:pt x="20" y="100"/>
                    <a:pt x="100" y="140"/>
                    <a:pt x="200" y="140"/>
                  </a:cubicBezTo>
                  <a:cubicBezTo>
                    <a:pt x="160" y="40"/>
                    <a:pt x="100"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22" name="Google Shape;7326;p9">
              <a:extLst>
                <a:ext uri="{FF2B5EF4-FFF2-40B4-BE49-F238E27FC236}">
                  <a16:creationId xmlns:a16="http://schemas.microsoft.com/office/drawing/2014/main" id="{E2C566BF-1104-4D45-A1B2-13E5667C0B40}"/>
                </a:ext>
              </a:extLst>
            </p:cNvPr>
            <p:cNvSpPr/>
            <p:nvPr/>
          </p:nvSpPr>
          <p:spPr>
            <a:xfrm>
              <a:off x="5193275" y="3938600"/>
              <a:ext cx="149725" cy="15500"/>
            </a:xfrm>
            <a:custGeom>
              <a:avLst/>
              <a:gdLst/>
              <a:ahLst/>
              <a:cxnLst/>
              <a:rect l="l" t="t" r="r" b="b"/>
              <a:pathLst>
                <a:path w="5989" h="620" extrusionOk="0">
                  <a:moveTo>
                    <a:pt x="4485" y="394"/>
                  </a:moveTo>
                  <a:cubicBezTo>
                    <a:pt x="4490" y="394"/>
                    <a:pt x="4495" y="394"/>
                    <a:pt x="4499" y="394"/>
                  </a:cubicBezTo>
                  <a:lnTo>
                    <a:pt x="4499" y="394"/>
                  </a:lnTo>
                  <a:cubicBezTo>
                    <a:pt x="4434" y="404"/>
                    <a:pt x="4367" y="416"/>
                    <a:pt x="4304" y="416"/>
                  </a:cubicBezTo>
                  <a:cubicBezTo>
                    <a:pt x="4291" y="416"/>
                    <a:pt x="4278" y="415"/>
                    <a:pt x="4266" y="414"/>
                  </a:cubicBezTo>
                  <a:lnTo>
                    <a:pt x="4266" y="414"/>
                  </a:lnTo>
                  <a:cubicBezTo>
                    <a:pt x="4339" y="400"/>
                    <a:pt x="4412" y="394"/>
                    <a:pt x="4485" y="394"/>
                  </a:cubicBezTo>
                  <a:close/>
                  <a:moveTo>
                    <a:pt x="4135" y="450"/>
                  </a:moveTo>
                  <a:cubicBezTo>
                    <a:pt x="4136" y="453"/>
                    <a:pt x="4137" y="457"/>
                    <a:pt x="4138" y="460"/>
                  </a:cubicBezTo>
                  <a:cubicBezTo>
                    <a:pt x="4169" y="499"/>
                    <a:pt x="4158" y="510"/>
                    <a:pt x="4136" y="510"/>
                  </a:cubicBezTo>
                  <a:cubicBezTo>
                    <a:pt x="4100" y="510"/>
                    <a:pt x="4034" y="480"/>
                    <a:pt x="4059" y="480"/>
                  </a:cubicBezTo>
                  <a:cubicBezTo>
                    <a:pt x="4084" y="469"/>
                    <a:pt x="4109" y="459"/>
                    <a:pt x="4135" y="450"/>
                  </a:cubicBezTo>
                  <a:close/>
                  <a:moveTo>
                    <a:pt x="3500" y="0"/>
                  </a:moveTo>
                  <a:cubicBezTo>
                    <a:pt x="3428" y="0"/>
                    <a:pt x="3357" y="88"/>
                    <a:pt x="3303" y="142"/>
                  </a:cubicBezTo>
                  <a:cubicBezTo>
                    <a:pt x="3267" y="232"/>
                    <a:pt x="3223" y="265"/>
                    <a:pt x="3174" y="265"/>
                  </a:cubicBezTo>
                  <a:cubicBezTo>
                    <a:pt x="3115" y="265"/>
                    <a:pt x="3050" y="216"/>
                    <a:pt x="2984" y="162"/>
                  </a:cubicBezTo>
                  <a:cubicBezTo>
                    <a:pt x="2288" y="162"/>
                    <a:pt x="1552" y="142"/>
                    <a:pt x="856" y="142"/>
                  </a:cubicBezTo>
                  <a:cubicBezTo>
                    <a:pt x="823" y="147"/>
                    <a:pt x="789" y="148"/>
                    <a:pt x="754" y="148"/>
                  </a:cubicBezTo>
                  <a:cubicBezTo>
                    <a:pt x="641" y="148"/>
                    <a:pt x="525" y="129"/>
                    <a:pt x="414" y="129"/>
                  </a:cubicBezTo>
                  <a:cubicBezTo>
                    <a:pt x="259" y="129"/>
                    <a:pt x="114" y="166"/>
                    <a:pt x="1" y="341"/>
                  </a:cubicBezTo>
                  <a:cubicBezTo>
                    <a:pt x="41" y="477"/>
                    <a:pt x="129" y="539"/>
                    <a:pt x="243" y="539"/>
                  </a:cubicBezTo>
                  <a:cubicBezTo>
                    <a:pt x="296" y="539"/>
                    <a:pt x="355" y="525"/>
                    <a:pt x="418" y="500"/>
                  </a:cubicBezTo>
                  <a:cubicBezTo>
                    <a:pt x="955" y="460"/>
                    <a:pt x="1512" y="500"/>
                    <a:pt x="2049" y="440"/>
                  </a:cubicBezTo>
                  <a:cubicBezTo>
                    <a:pt x="2169" y="440"/>
                    <a:pt x="1950" y="560"/>
                    <a:pt x="2049" y="619"/>
                  </a:cubicBezTo>
                  <a:lnTo>
                    <a:pt x="4894" y="619"/>
                  </a:lnTo>
                  <a:cubicBezTo>
                    <a:pt x="4869" y="512"/>
                    <a:pt x="4826" y="451"/>
                    <a:pt x="4773" y="418"/>
                  </a:cubicBezTo>
                  <a:lnTo>
                    <a:pt x="4773" y="418"/>
                  </a:lnTo>
                  <a:cubicBezTo>
                    <a:pt x="4986" y="448"/>
                    <a:pt x="5197" y="497"/>
                    <a:pt x="5400" y="497"/>
                  </a:cubicBezTo>
                  <a:cubicBezTo>
                    <a:pt x="5605" y="497"/>
                    <a:pt x="5803" y="448"/>
                    <a:pt x="5988" y="281"/>
                  </a:cubicBezTo>
                  <a:cubicBezTo>
                    <a:pt x="5849" y="182"/>
                    <a:pt x="5730" y="142"/>
                    <a:pt x="5590" y="142"/>
                  </a:cubicBezTo>
                  <a:cubicBezTo>
                    <a:pt x="5329" y="142"/>
                    <a:pt x="5068" y="150"/>
                    <a:pt x="4808" y="150"/>
                  </a:cubicBezTo>
                  <a:cubicBezTo>
                    <a:pt x="4375" y="150"/>
                    <a:pt x="3944" y="127"/>
                    <a:pt x="3522" y="3"/>
                  </a:cubicBezTo>
                  <a:cubicBezTo>
                    <a:pt x="3515" y="1"/>
                    <a:pt x="3507" y="0"/>
                    <a:pt x="35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23" name="Google Shape;7327;p9">
              <a:extLst>
                <a:ext uri="{FF2B5EF4-FFF2-40B4-BE49-F238E27FC236}">
                  <a16:creationId xmlns:a16="http://schemas.microsoft.com/office/drawing/2014/main" id="{85EB0F11-86B5-42B7-B5EF-B151A0331ABD}"/>
                </a:ext>
              </a:extLst>
            </p:cNvPr>
            <p:cNvSpPr/>
            <p:nvPr/>
          </p:nvSpPr>
          <p:spPr>
            <a:xfrm>
              <a:off x="5378825" y="3948600"/>
              <a:ext cx="102925" cy="19425"/>
            </a:xfrm>
            <a:custGeom>
              <a:avLst/>
              <a:gdLst/>
              <a:ahLst/>
              <a:cxnLst/>
              <a:rect l="l" t="t" r="r" b="b"/>
              <a:pathLst>
                <a:path w="4117" h="777" extrusionOk="0">
                  <a:moveTo>
                    <a:pt x="237" y="0"/>
                  </a:moveTo>
                  <a:cubicBezTo>
                    <a:pt x="90" y="0"/>
                    <a:pt x="0" y="83"/>
                    <a:pt x="78" y="438"/>
                  </a:cubicBezTo>
                  <a:cubicBezTo>
                    <a:pt x="1331" y="458"/>
                    <a:pt x="2565" y="558"/>
                    <a:pt x="3778" y="776"/>
                  </a:cubicBezTo>
                  <a:cubicBezTo>
                    <a:pt x="3878" y="657"/>
                    <a:pt x="4017" y="558"/>
                    <a:pt x="4116" y="438"/>
                  </a:cubicBezTo>
                  <a:cubicBezTo>
                    <a:pt x="2982" y="160"/>
                    <a:pt x="1829" y="60"/>
                    <a:pt x="635" y="60"/>
                  </a:cubicBezTo>
                  <a:cubicBezTo>
                    <a:pt x="503" y="52"/>
                    <a:pt x="352" y="0"/>
                    <a:pt x="23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24" name="Google Shape;7328;p9">
              <a:extLst>
                <a:ext uri="{FF2B5EF4-FFF2-40B4-BE49-F238E27FC236}">
                  <a16:creationId xmlns:a16="http://schemas.microsoft.com/office/drawing/2014/main" id="{23B01BD9-DBC4-4564-BE20-4C3091FA9DE4}"/>
                </a:ext>
              </a:extLst>
            </p:cNvPr>
            <p:cNvSpPr/>
            <p:nvPr/>
          </p:nvSpPr>
          <p:spPr>
            <a:xfrm>
              <a:off x="5122650" y="3947100"/>
              <a:ext cx="83975" cy="30200"/>
            </a:xfrm>
            <a:custGeom>
              <a:avLst/>
              <a:gdLst/>
              <a:ahLst/>
              <a:cxnLst/>
              <a:rect l="l" t="t" r="r" b="b"/>
              <a:pathLst>
                <a:path w="3359" h="1208" extrusionOk="0">
                  <a:moveTo>
                    <a:pt x="2826" y="1"/>
                  </a:moveTo>
                  <a:cubicBezTo>
                    <a:pt x="2686" y="100"/>
                    <a:pt x="2547" y="41"/>
                    <a:pt x="2467" y="160"/>
                  </a:cubicBezTo>
                  <a:cubicBezTo>
                    <a:pt x="1652" y="319"/>
                    <a:pt x="796" y="419"/>
                    <a:pt x="1" y="697"/>
                  </a:cubicBezTo>
                  <a:lnTo>
                    <a:pt x="1" y="1195"/>
                  </a:lnTo>
                  <a:cubicBezTo>
                    <a:pt x="104" y="1195"/>
                    <a:pt x="204" y="1207"/>
                    <a:pt x="300" y="1207"/>
                  </a:cubicBezTo>
                  <a:cubicBezTo>
                    <a:pt x="444" y="1207"/>
                    <a:pt x="578" y="1179"/>
                    <a:pt x="697" y="1035"/>
                  </a:cubicBezTo>
                  <a:cubicBezTo>
                    <a:pt x="1572" y="777"/>
                    <a:pt x="2467" y="558"/>
                    <a:pt x="3343" y="339"/>
                  </a:cubicBezTo>
                  <a:cubicBezTo>
                    <a:pt x="3359" y="195"/>
                    <a:pt x="3349" y="128"/>
                    <a:pt x="3241" y="128"/>
                  </a:cubicBezTo>
                  <a:cubicBezTo>
                    <a:pt x="3215" y="128"/>
                    <a:pt x="3183" y="132"/>
                    <a:pt x="3144" y="140"/>
                  </a:cubicBezTo>
                  <a:cubicBezTo>
                    <a:pt x="3044" y="100"/>
                    <a:pt x="2925" y="41"/>
                    <a:pt x="28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25" name="Google Shape;7329;p9">
              <a:extLst>
                <a:ext uri="{FF2B5EF4-FFF2-40B4-BE49-F238E27FC236}">
                  <a16:creationId xmlns:a16="http://schemas.microsoft.com/office/drawing/2014/main" id="{F9816D58-2934-4642-9374-37784AE93BFB}"/>
                </a:ext>
              </a:extLst>
            </p:cNvPr>
            <p:cNvSpPr/>
            <p:nvPr/>
          </p:nvSpPr>
          <p:spPr>
            <a:xfrm>
              <a:off x="5216650" y="3965575"/>
              <a:ext cx="86050" cy="19850"/>
            </a:xfrm>
            <a:custGeom>
              <a:avLst/>
              <a:gdLst/>
              <a:ahLst/>
              <a:cxnLst/>
              <a:rect l="l" t="t" r="r" b="b"/>
              <a:pathLst>
                <a:path w="3442" h="794" extrusionOk="0">
                  <a:moveTo>
                    <a:pt x="1863" y="0"/>
                  </a:moveTo>
                  <a:cubicBezTo>
                    <a:pt x="1444" y="0"/>
                    <a:pt x="999" y="95"/>
                    <a:pt x="418" y="277"/>
                  </a:cubicBezTo>
                  <a:cubicBezTo>
                    <a:pt x="319" y="475"/>
                    <a:pt x="1" y="495"/>
                    <a:pt x="100" y="794"/>
                  </a:cubicBezTo>
                  <a:cubicBezTo>
                    <a:pt x="1013" y="794"/>
                    <a:pt x="1885" y="340"/>
                    <a:pt x="2816" y="340"/>
                  </a:cubicBezTo>
                  <a:cubicBezTo>
                    <a:pt x="3022" y="340"/>
                    <a:pt x="3230" y="362"/>
                    <a:pt x="3442" y="416"/>
                  </a:cubicBezTo>
                  <a:cubicBezTo>
                    <a:pt x="2826" y="135"/>
                    <a:pt x="2362" y="0"/>
                    <a:pt x="186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26" name="Google Shape;7330;p9">
              <a:extLst>
                <a:ext uri="{FF2B5EF4-FFF2-40B4-BE49-F238E27FC236}">
                  <a16:creationId xmlns:a16="http://schemas.microsoft.com/office/drawing/2014/main" id="{D3231DE3-12F9-42C4-A318-B41834FB7046}"/>
                </a:ext>
              </a:extLst>
            </p:cNvPr>
            <p:cNvSpPr/>
            <p:nvPr/>
          </p:nvSpPr>
          <p:spPr>
            <a:xfrm>
              <a:off x="5110725" y="3980900"/>
              <a:ext cx="66175" cy="19700"/>
            </a:xfrm>
            <a:custGeom>
              <a:avLst/>
              <a:gdLst/>
              <a:ahLst/>
              <a:cxnLst/>
              <a:rect l="l" t="t" r="r" b="b"/>
              <a:pathLst>
                <a:path w="2647" h="788" extrusionOk="0">
                  <a:moveTo>
                    <a:pt x="2453" y="0"/>
                  </a:moveTo>
                  <a:cubicBezTo>
                    <a:pt x="1890" y="0"/>
                    <a:pt x="1344" y="163"/>
                    <a:pt x="816" y="201"/>
                  </a:cubicBezTo>
                  <a:cubicBezTo>
                    <a:pt x="716" y="340"/>
                    <a:pt x="537" y="280"/>
                    <a:pt x="378" y="320"/>
                  </a:cubicBezTo>
                  <a:cubicBezTo>
                    <a:pt x="179" y="419"/>
                    <a:pt x="0" y="499"/>
                    <a:pt x="60" y="758"/>
                  </a:cubicBezTo>
                  <a:cubicBezTo>
                    <a:pt x="100" y="777"/>
                    <a:pt x="140" y="787"/>
                    <a:pt x="177" y="787"/>
                  </a:cubicBezTo>
                  <a:cubicBezTo>
                    <a:pt x="214" y="787"/>
                    <a:pt x="249" y="777"/>
                    <a:pt x="279" y="758"/>
                  </a:cubicBezTo>
                  <a:cubicBezTo>
                    <a:pt x="1035" y="598"/>
                    <a:pt x="1811" y="658"/>
                    <a:pt x="2547" y="400"/>
                  </a:cubicBezTo>
                  <a:cubicBezTo>
                    <a:pt x="2586" y="360"/>
                    <a:pt x="2646" y="280"/>
                    <a:pt x="2646" y="201"/>
                  </a:cubicBezTo>
                  <a:cubicBezTo>
                    <a:pt x="2646" y="141"/>
                    <a:pt x="2606" y="61"/>
                    <a:pt x="2547" y="2"/>
                  </a:cubicBezTo>
                  <a:cubicBezTo>
                    <a:pt x="2515" y="1"/>
                    <a:pt x="2484" y="0"/>
                    <a:pt x="24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27" name="Google Shape;7331;p9">
              <a:extLst>
                <a:ext uri="{FF2B5EF4-FFF2-40B4-BE49-F238E27FC236}">
                  <a16:creationId xmlns:a16="http://schemas.microsoft.com/office/drawing/2014/main" id="{3BE55405-F539-4363-BD8B-184423E37130}"/>
                </a:ext>
              </a:extLst>
            </p:cNvPr>
            <p:cNvSpPr/>
            <p:nvPr/>
          </p:nvSpPr>
          <p:spPr>
            <a:xfrm>
              <a:off x="5174875" y="3971800"/>
              <a:ext cx="54225" cy="18600"/>
            </a:xfrm>
            <a:custGeom>
              <a:avLst/>
              <a:gdLst/>
              <a:ahLst/>
              <a:cxnLst/>
              <a:rect l="l" t="t" r="r" b="b"/>
              <a:pathLst>
                <a:path w="2169" h="744" extrusionOk="0">
                  <a:moveTo>
                    <a:pt x="1762" y="1"/>
                  </a:moveTo>
                  <a:cubicBezTo>
                    <a:pt x="1702" y="1"/>
                    <a:pt x="1645" y="8"/>
                    <a:pt x="1592" y="28"/>
                  </a:cubicBezTo>
                  <a:cubicBezTo>
                    <a:pt x="1455" y="75"/>
                    <a:pt x="1311" y="86"/>
                    <a:pt x="1165" y="86"/>
                  </a:cubicBezTo>
                  <a:cubicBezTo>
                    <a:pt x="1035" y="86"/>
                    <a:pt x="904" y="77"/>
                    <a:pt x="774" y="77"/>
                  </a:cubicBezTo>
                  <a:cubicBezTo>
                    <a:pt x="498" y="77"/>
                    <a:pt x="229" y="117"/>
                    <a:pt x="1" y="366"/>
                  </a:cubicBezTo>
                  <a:lnTo>
                    <a:pt x="1" y="565"/>
                  </a:lnTo>
                  <a:cubicBezTo>
                    <a:pt x="60" y="644"/>
                    <a:pt x="100" y="704"/>
                    <a:pt x="199" y="744"/>
                  </a:cubicBezTo>
                  <a:cubicBezTo>
                    <a:pt x="498" y="664"/>
                    <a:pt x="836" y="664"/>
                    <a:pt x="1075" y="545"/>
                  </a:cubicBezTo>
                  <a:cubicBezTo>
                    <a:pt x="1176" y="498"/>
                    <a:pt x="1272" y="482"/>
                    <a:pt x="1363" y="482"/>
                  </a:cubicBezTo>
                  <a:cubicBezTo>
                    <a:pt x="1505" y="482"/>
                    <a:pt x="1638" y="521"/>
                    <a:pt x="1771" y="545"/>
                  </a:cubicBezTo>
                  <a:cubicBezTo>
                    <a:pt x="1890" y="366"/>
                    <a:pt x="2169" y="306"/>
                    <a:pt x="2129" y="28"/>
                  </a:cubicBezTo>
                  <a:cubicBezTo>
                    <a:pt x="2010" y="28"/>
                    <a:pt x="1881" y="1"/>
                    <a:pt x="176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28" name="Google Shape;7332;p9">
              <a:extLst>
                <a:ext uri="{FF2B5EF4-FFF2-40B4-BE49-F238E27FC236}">
                  <a16:creationId xmlns:a16="http://schemas.microsoft.com/office/drawing/2014/main" id="{1616A95F-BBB2-4BD0-9A5B-841C52B62E7B}"/>
                </a:ext>
              </a:extLst>
            </p:cNvPr>
            <p:cNvSpPr/>
            <p:nvPr/>
          </p:nvSpPr>
          <p:spPr>
            <a:xfrm>
              <a:off x="5200725" y="3945625"/>
              <a:ext cx="51250" cy="12075"/>
            </a:xfrm>
            <a:custGeom>
              <a:avLst/>
              <a:gdLst/>
              <a:ahLst/>
              <a:cxnLst/>
              <a:rect l="l" t="t" r="r" b="b"/>
              <a:pathLst>
                <a:path w="2050" h="483" extrusionOk="0">
                  <a:moveTo>
                    <a:pt x="2050" y="0"/>
                  </a:moveTo>
                  <a:lnTo>
                    <a:pt x="2050" y="0"/>
                  </a:lnTo>
                  <a:cubicBezTo>
                    <a:pt x="1887" y="27"/>
                    <a:pt x="1728" y="35"/>
                    <a:pt x="1571" y="35"/>
                  </a:cubicBezTo>
                  <a:cubicBezTo>
                    <a:pt x="1334" y="35"/>
                    <a:pt x="1102" y="16"/>
                    <a:pt x="877" y="16"/>
                  </a:cubicBezTo>
                  <a:cubicBezTo>
                    <a:pt x="576" y="16"/>
                    <a:pt x="284" y="49"/>
                    <a:pt x="1" y="199"/>
                  </a:cubicBezTo>
                  <a:lnTo>
                    <a:pt x="200" y="398"/>
                  </a:lnTo>
                  <a:cubicBezTo>
                    <a:pt x="353" y="461"/>
                    <a:pt x="503" y="482"/>
                    <a:pt x="650" y="482"/>
                  </a:cubicBezTo>
                  <a:cubicBezTo>
                    <a:pt x="1002" y="482"/>
                    <a:pt x="1341" y="357"/>
                    <a:pt x="1679" y="357"/>
                  </a:cubicBezTo>
                  <a:cubicBezTo>
                    <a:pt x="1697" y="357"/>
                    <a:pt x="1714" y="358"/>
                    <a:pt x="1732" y="358"/>
                  </a:cubicBezTo>
                  <a:cubicBezTo>
                    <a:pt x="1811" y="279"/>
                    <a:pt x="1871" y="199"/>
                    <a:pt x="205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29" name="Google Shape;7333;p9">
              <a:extLst>
                <a:ext uri="{FF2B5EF4-FFF2-40B4-BE49-F238E27FC236}">
                  <a16:creationId xmlns:a16="http://schemas.microsoft.com/office/drawing/2014/main" id="{C055846B-792E-4722-B517-CA010BB0A9C2}"/>
                </a:ext>
              </a:extLst>
            </p:cNvPr>
            <p:cNvSpPr/>
            <p:nvPr/>
          </p:nvSpPr>
          <p:spPr>
            <a:xfrm>
              <a:off x="5064475" y="3986900"/>
              <a:ext cx="45775" cy="21250"/>
            </a:xfrm>
            <a:custGeom>
              <a:avLst/>
              <a:gdLst/>
              <a:ahLst/>
              <a:cxnLst/>
              <a:rect l="l" t="t" r="r" b="b"/>
              <a:pathLst>
                <a:path w="1831" h="850" extrusionOk="0">
                  <a:moveTo>
                    <a:pt x="1293" y="0"/>
                  </a:moveTo>
                  <a:cubicBezTo>
                    <a:pt x="856" y="100"/>
                    <a:pt x="418" y="40"/>
                    <a:pt x="40" y="339"/>
                  </a:cubicBezTo>
                  <a:cubicBezTo>
                    <a:pt x="0" y="418"/>
                    <a:pt x="0" y="498"/>
                    <a:pt x="40" y="537"/>
                  </a:cubicBezTo>
                  <a:cubicBezTo>
                    <a:pt x="76" y="609"/>
                    <a:pt x="147" y="619"/>
                    <a:pt x="224" y="619"/>
                  </a:cubicBezTo>
                  <a:cubicBezTo>
                    <a:pt x="255" y="619"/>
                    <a:pt x="287" y="617"/>
                    <a:pt x="319" y="617"/>
                  </a:cubicBezTo>
                  <a:cubicBezTo>
                    <a:pt x="428" y="617"/>
                    <a:pt x="527" y="637"/>
                    <a:pt x="537" y="816"/>
                  </a:cubicBezTo>
                  <a:cubicBezTo>
                    <a:pt x="648" y="833"/>
                    <a:pt x="762" y="850"/>
                    <a:pt x="873" y="850"/>
                  </a:cubicBezTo>
                  <a:cubicBezTo>
                    <a:pt x="1023" y="850"/>
                    <a:pt x="1168" y="819"/>
                    <a:pt x="1293" y="717"/>
                  </a:cubicBezTo>
                  <a:cubicBezTo>
                    <a:pt x="1293" y="637"/>
                    <a:pt x="1313" y="597"/>
                    <a:pt x="1353" y="537"/>
                  </a:cubicBezTo>
                  <a:cubicBezTo>
                    <a:pt x="1532" y="438"/>
                    <a:pt x="1791" y="458"/>
                    <a:pt x="1830" y="179"/>
                  </a:cubicBezTo>
                  <a:lnTo>
                    <a:pt x="1771" y="120"/>
                  </a:lnTo>
                  <a:cubicBezTo>
                    <a:pt x="1699" y="120"/>
                    <a:pt x="1628" y="129"/>
                    <a:pt x="1560" y="129"/>
                  </a:cubicBezTo>
                  <a:cubicBezTo>
                    <a:pt x="1458" y="129"/>
                    <a:pt x="1365" y="108"/>
                    <a:pt x="12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30" name="Google Shape;7334;p9">
              <a:extLst>
                <a:ext uri="{FF2B5EF4-FFF2-40B4-BE49-F238E27FC236}">
                  <a16:creationId xmlns:a16="http://schemas.microsoft.com/office/drawing/2014/main" id="{61CC56F8-DB49-40FF-990C-5ECAF5699042}"/>
                </a:ext>
              </a:extLst>
            </p:cNvPr>
            <p:cNvSpPr/>
            <p:nvPr/>
          </p:nvSpPr>
          <p:spPr>
            <a:xfrm>
              <a:off x="5343475" y="3946400"/>
              <a:ext cx="51725" cy="14300"/>
            </a:xfrm>
            <a:custGeom>
              <a:avLst/>
              <a:gdLst/>
              <a:ahLst/>
              <a:cxnLst/>
              <a:rect l="l" t="t" r="r" b="b"/>
              <a:pathLst>
                <a:path w="2069" h="572" extrusionOk="0">
                  <a:moveTo>
                    <a:pt x="1184" y="0"/>
                  </a:moveTo>
                  <a:cubicBezTo>
                    <a:pt x="887" y="0"/>
                    <a:pt x="590" y="34"/>
                    <a:pt x="293" y="34"/>
                  </a:cubicBezTo>
                  <a:cubicBezTo>
                    <a:pt x="229" y="34"/>
                    <a:pt x="164" y="33"/>
                    <a:pt x="100" y="29"/>
                  </a:cubicBezTo>
                  <a:cubicBezTo>
                    <a:pt x="0" y="148"/>
                    <a:pt x="0" y="268"/>
                    <a:pt x="100" y="387"/>
                  </a:cubicBezTo>
                  <a:cubicBezTo>
                    <a:pt x="346" y="537"/>
                    <a:pt x="604" y="572"/>
                    <a:pt x="861" y="572"/>
                  </a:cubicBezTo>
                  <a:cubicBezTo>
                    <a:pt x="1081" y="572"/>
                    <a:pt x="1301" y="546"/>
                    <a:pt x="1512" y="546"/>
                  </a:cubicBezTo>
                  <a:cubicBezTo>
                    <a:pt x="1552" y="168"/>
                    <a:pt x="1810" y="188"/>
                    <a:pt x="2069" y="168"/>
                  </a:cubicBezTo>
                  <a:cubicBezTo>
                    <a:pt x="1774" y="34"/>
                    <a:pt x="1479" y="0"/>
                    <a:pt x="118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31" name="Google Shape;7335;p9">
              <a:extLst>
                <a:ext uri="{FF2B5EF4-FFF2-40B4-BE49-F238E27FC236}">
                  <a16:creationId xmlns:a16="http://schemas.microsoft.com/office/drawing/2014/main" id="{545408AB-1A86-40A0-8EF1-9A65F398B3C8}"/>
                </a:ext>
              </a:extLst>
            </p:cNvPr>
            <p:cNvSpPr/>
            <p:nvPr/>
          </p:nvSpPr>
          <p:spPr>
            <a:xfrm>
              <a:off x="5288750" y="3946125"/>
              <a:ext cx="57225" cy="9975"/>
            </a:xfrm>
            <a:custGeom>
              <a:avLst/>
              <a:gdLst/>
              <a:ahLst/>
              <a:cxnLst/>
              <a:rect l="l" t="t" r="r" b="b"/>
              <a:pathLst>
                <a:path w="2289" h="399" extrusionOk="0">
                  <a:moveTo>
                    <a:pt x="2149" y="0"/>
                  </a:moveTo>
                  <a:cubicBezTo>
                    <a:pt x="1493" y="0"/>
                    <a:pt x="856" y="20"/>
                    <a:pt x="1" y="60"/>
                  </a:cubicBezTo>
                  <a:cubicBezTo>
                    <a:pt x="478" y="299"/>
                    <a:pt x="817" y="80"/>
                    <a:pt x="1075" y="358"/>
                  </a:cubicBezTo>
                  <a:cubicBezTo>
                    <a:pt x="1473" y="378"/>
                    <a:pt x="1891" y="378"/>
                    <a:pt x="2289" y="398"/>
                  </a:cubicBezTo>
                  <a:lnTo>
                    <a:pt x="2289" y="40"/>
                  </a:lnTo>
                  <a:cubicBezTo>
                    <a:pt x="2249" y="0"/>
                    <a:pt x="2189" y="0"/>
                    <a:pt x="214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32" name="Google Shape;7336;p9">
              <a:extLst>
                <a:ext uri="{FF2B5EF4-FFF2-40B4-BE49-F238E27FC236}">
                  <a16:creationId xmlns:a16="http://schemas.microsoft.com/office/drawing/2014/main" id="{41FC3741-BB0C-47A4-9045-7719D828AFDC}"/>
                </a:ext>
              </a:extLst>
            </p:cNvPr>
            <p:cNvSpPr/>
            <p:nvPr/>
          </p:nvSpPr>
          <p:spPr>
            <a:xfrm>
              <a:off x="5044575" y="3994850"/>
              <a:ext cx="27875" cy="22400"/>
            </a:xfrm>
            <a:custGeom>
              <a:avLst/>
              <a:gdLst/>
              <a:ahLst/>
              <a:cxnLst/>
              <a:rect l="l" t="t" r="r" b="b"/>
              <a:pathLst>
                <a:path w="1115" h="896" extrusionOk="0">
                  <a:moveTo>
                    <a:pt x="836" y="21"/>
                  </a:moveTo>
                  <a:cubicBezTo>
                    <a:pt x="637" y="80"/>
                    <a:pt x="379" y="1"/>
                    <a:pt x="498" y="399"/>
                  </a:cubicBezTo>
                  <a:cubicBezTo>
                    <a:pt x="538" y="538"/>
                    <a:pt x="40" y="538"/>
                    <a:pt x="1" y="836"/>
                  </a:cubicBezTo>
                  <a:cubicBezTo>
                    <a:pt x="200" y="836"/>
                    <a:pt x="418" y="856"/>
                    <a:pt x="637" y="896"/>
                  </a:cubicBezTo>
                  <a:cubicBezTo>
                    <a:pt x="717" y="896"/>
                    <a:pt x="776" y="856"/>
                    <a:pt x="836" y="836"/>
                  </a:cubicBezTo>
                  <a:cubicBezTo>
                    <a:pt x="836" y="717"/>
                    <a:pt x="896" y="597"/>
                    <a:pt x="1015" y="518"/>
                  </a:cubicBezTo>
                  <a:cubicBezTo>
                    <a:pt x="1115" y="339"/>
                    <a:pt x="936" y="279"/>
                    <a:pt x="836" y="200"/>
                  </a:cubicBezTo>
                  <a:lnTo>
                    <a:pt x="836" y="2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33" name="Google Shape;7337;p9">
              <a:extLst>
                <a:ext uri="{FF2B5EF4-FFF2-40B4-BE49-F238E27FC236}">
                  <a16:creationId xmlns:a16="http://schemas.microsoft.com/office/drawing/2014/main" id="{0A1A646C-C830-4EC7-BF50-2AD2BA2E5620}"/>
                </a:ext>
              </a:extLst>
            </p:cNvPr>
            <p:cNvSpPr/>
            <p:nvPr/>
          </p:nvSpPr>
          <p:spPr>
            <a:xfrm>
              <a:off x="5065475" y="3998325"/>
              <a:ext cx="21400" cy="9475"/>
            </a:xfrm>
            <a:custGeom>
              <a:avLst/>
              <a:gdLst/>
              <a:ahLst/>
              <a:cxnLst/>
              <a:rect l="l" t="t" r="r" b="b"/>
              <a:pathLst>
                <a:path w="856" h="379" extrusionOk="0">
                  <a:moveTo>
                    <a:pt x="776" y="1"/>
                  </a:moveTo>
                  <a:lnTo>
                    <a:pt x="776" y="1"/>
                  </a:lnTo>
                  <a:cubicBezTo>
                    <a:pt x="537" y="41"/>
                    <a:pt x="259" y="41"/>
                    <a:pt x="0" y="61"/>
                  </a:cubicBezTo>
                  <a:cubicBezTo>
                    <a:pt x="60" y="160"/>
                    <a:pt x="139" y="279"/>
                    <a:pt x="179" y="379"/>
                  </a:cubicBezTo>
                  <a:lnTo>
                    <a:pt x="497" y="379"/>
                  </a:lnTo>
                  <a:cubicBezTo>
                    <a:pt x="577" y="220"/>
                    <a:pt x="856" y="260"/>
                    <a:pt x="7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34" name="Google Shape;7338;p9">
              <a:extLst>
                <a:ext uri="{FF2B5EF4-FFF2-40B4-BE49-F238E27FC236}">
                  <a16:creationId xmlns:a16="http://schemas.microsoft.com/office/drawing/2014/main" id="{943B9086-01F8-441A-8A67-E0A7310C0656}"/>
                </a:ext>
              </a:extLst>
            </p:cNvPr>
            <p:cNvSpPr/>
            <p:nvPr/>
          </p:nvSpPr>
          <p:spPr>
            <a:xfrm>
              <a:off x="5107750" y="3985775"/>
              <a:ext cx="23375" cy="6500"/>
            </a:xfrm>
            <a:custGeom>
              <a:avLst/>
              <a:gdLst/>
              <a:ahLst/>
              <a:cxnLst/>
              <a:rect l="l" t="t" r="r" b="b"/>
              <a:pathLst>
                <a:path w="935" h="260" extrusionOk="0">
                  <a:moveTo>
                    <a:pt x="467" y="1"/>
                  </a:moveTo>
                  <a:cubicBezTo>
                    <a:pt x="308" y="1"/>
                    <a:pt x="149" y="26"/>
                    <a:pt x="0" y="145"/>
                  </a:cubicBezTo>
                  <a:lnTo>
                    <a:pt x="60" y="185"/>
                  </a:lnTo>
                  <a:cubicBezTo>
                    <a:pt x="149" y="234"/>
                    <a:pt x="229" y="259"/>
                    <a:pt x="308" y="259"/>
                  </a:cubicBezTo>
                  <a:cubicBezTo>
                    <a:pt x="388" y="259"/>
                    <a:pt x="467" y="234"/>
                    <a:pt x="557" y="185"/>
                  </a:cubicBezTo>
                  <a:cubicBezTo>
                    <a:pt x="696" y="185"/>
                    <a:pt x="835" y="145"/>
                    <a:pt x="935" y="6"/>
                  </a:cubicBezTo>
                  <a:lnTo>
                    <a:pt x="935" y="6"/>
                  </a:lnTo>
                  <a:cubicBezTo>
                    <a:pt x="892" y="11"/>
                    <a:pt x="849" y="13"/>
                    <a:pt x="805" y="13"/>
                  </a:cubicBezTo>
                  <a:cubicBezTo>
                    <a:pt x="695" y="13"/>
                    <a:pt x="581" y="1"/>
                    <a:pt x="4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35" name="Google Shape;7339;p9">
              <a:extLst>
                <a:ext uri="{FF2B5EF4-FFF2-40B4-BE49-F238E27FC236}">
                  <a16:creationId xmlns:a16="http://schemas.microsoft.com/office/drawing/2014/main" id="{4603C3C2-7660-412D-97B7-B662B7FF556A}"/>
                </a:ext>
              </a:extLst>
            </p:cNvPr>
            <p:cNvSpPr/>
            <p:nvPr/>
          </p:nvSpPr>
          <p:spPr>
            <a:xfrm>
              <a:off x="5096300" y="3996400"/>
              <a:ext cx="22400" cy="9425"/>
            </a:xfrm>
            <a:custGeom>
              <a:avLst/>
              <a:gdLst/>
              <a:ahLst/>
              <a:cxnLst/>
              <a:rect l="l" t="t" r="r" b="b"/>
              <a:pathLst>
                <a:path w="896" h="377" extrusionOk="0">
                  <a:moveTo>
                    <a:pt x="268" y="0"/>
                  </a:moveTo>
                  <a:cubicBezTo>
                    <a:pt x="153" y="0"/>
                    <a:pt x="57" y="60"/>
                    <a:pt x="0" y="257"/>
                  </a:cubicBezTo>
                  <a:lnTo>
                    <a:pt x="40" y="337"/>
                  </a:lnTo>
                  <a:cubicBezTo>
                    <a:pt x="319" y="257"/>
                    <a:pt x="637" y="376"/>
                    <a:pt x="896" y="138"/>
                  </a:cubicBezTo>
                  <a:cubicBezTo>
                    <a:pt x="816" y="138"/>
                    <a:pt x="756" y="118"/>
                    <a:pt x="697" y="118"/>
                  </a:cubicBezTo>
                  <a:cubicBezTo>
                    <a:pt x="549" y="76"/>
                    <a:pt x="397" y="0"/>
                    <a:pt x="26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36" name="Google Shape;7340;p9">
              <a:extLst>
                <a:ext uri="{FF2B5EF4-FFF2-40B4-BE49-F238E27FC236}">
                  <a16:creationId xmlns:a16="http://schemas.microsoft.com/office/drawing/2014/main" id="{FFB975F9-F23B-44E9-B964-D5DE7C38C14E}"/>
                </a:ext>
              </a:extLst>
            </p:cNvPr>
            <p:cNvSpPr/>
            <p:nvPr/>
          </p:nvSpPr>
          <p:spPr>
            <a:xfrm>
              <a:off x="5504100" y="3964325"/>
              <a:ext cx="12950" cy="4200"/>
            </a:xfrm>
            <a:custGeom>
              <a:avLst/>
              <a:gdLst/>
              <a:ahLst/>
              <a:cxnLst/>
              <a:rect l="l" t="t" r="r" b="b"/>
              <a:pathLst>
                <a:path w="518" h="168" extrusionOk="0">
                  <a:moveTo>
                    <a:pt x="260" y="1"/>
                  </a:moveTo>
                  <a:cubicBezTo>
                    <a:pt x="175" y="1"/>
                    <a:pt x="88" y="50"/>
                    <a:pt x="0" y="147"/>
                  </a:cubicBezTo>
                  <a:cubicBezTo>
                    <a:pt x="160" y="147"/>
                    <a:pt x="339" y="167"/>
                    <a:pt x="518" y="167"/>
                  </a:cubicBezTo>
                  <a:cubicBezTo>
                    <a:pt x="436" y="55"/>
                    <a:pt x="350" y="1"/>
                    <a:pt x="2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37" name="Google Shape;7341;p9">
              <a:extLst>
                <a:ext uri="{FF2B5EF4-FFF2-40B4-BE49-F238E27FC236}">
                  <a16:creationId xmlns:a16="http://schemas.microsoft.com/office/drawing/2014/main" id="{7FC2AD7E-F506-4275-A712-78A3C232349B}"/>
                </a:ext>
              </a:extLst>
            </p:cNvPr>
            <p:cNvSpPr/>
            <p:nvPr/>
          </p:nvSpPr>
          <p:spPr>
            <a:xfrm>
              <a:off x="5104750" y="3978750"/>
              <a:ext cx="8975" cy="3200"/>
            </a:xfrm>
            <a:custGeom>
              <a:avLst/>
              <a:gdLst/>
              <a:ahLst/>
              <a:cxnLst/>
              <a:rect l="l" t="t" r="r" b="b"/>
              <a:pathLst>
                <a:path w="359" h="128" extrusionOk="0">
                  <a:moveTo>
                    <a:pt x="167" y="1"/>
                  </a:moveTo>
                  <a:cubicBezTo>
                    <a:pt x="112" y="1"/>
                    <a:pt x="59" y="41"/>
                    <a:pt x="1" y="127"/>
                  </a:cubicBezTo>
                  <a:lnTo>
                    <a:pt x="359" y="127"/>
                  </a:lnTo>
                  <a:cubicBezTo>
                    <a:pt x="287" y="46"/>
                    <a:pt x="226" y="1"/>
                    <a:pt x="1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38" name="Google Shape;7342;p9">
              <a:extLst>
                <a:ext uri="{FF2B5EF4-FFF2-40B4-BE49-F238E27FC236}">
                  <a16:creationId xmlns:a16="http://schemas.microsoft.com/office/drawing/2014/main" id="{BFDBFA86-F327-4E2F-A09F-C5609F52EF8C}"/>
                </a:ext>
              </a:extLst>
            </p:cNvPr>
            <p:cNvSpPr/>
            <p:nvPr/>
          </p:nvSpPr>
          <p:spPr>
            <a:xfrm>
              <a:off x="5096800" y="3981925"/>
              <a:ext cx="7975" cy="5000"/>
            </a:xfrm>
            <a:custGeom>
              <a:avLst/>
              <a:gdLst/>
              <a:ahLst/>
              <a:cxnLst/>
              <a:rect l="l" t="t" r="r" b="b"/>
              <a:pathLst>
                <a:path w="319" h="200" extrusionOk="0">
                  <a:moveTo>
                    <a:pt x="319" y="0"/>
                  </a:moveTo>
                  <a:cubicBezTo>
                    <a:pt x="179" y="0"/>
                    <a:pt x="40" y="40"/>
                    <a:pt x="0" y="199"/>
                  </a:cubicBezTo>
                  <a:cubicBezTo>
                    <a:pt x="140" y="160"/>
                    <a:pt x="279" y="140"/>
                    <a:pt x="3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39" name="Google Shape;7343;p9">
              <a:extLst>
                <a:ext uri="{FF2B5EF4-FFF2-40B4-BE49-F238E27FC236}">
                  <a16:creationId xmlns:a16="http://schemas.microsoft.com/office/drawing/2014/main" id="{23AA3D8B-959E-4C86-9FC1-E36EE368613C}"/>
                </a:ext>
              </a:extLst>
            </p:cNvPr>
            <p:cNvSpPr/>
            <p:nvPr/>
          </p:nvSpPr>
          <p:spPr>
            <a:xfrm>
              <a:off x="5174875" y="3985900"/>
              <a:ext cx="4500" cy="5000"/>
            </a:xfrm>
            <a:custGeom>
              <a:avLst/>
              <a:gdLst/>
              <a:ahLst/>
              <a:cxnLst/>
              <a:rect l="l" t="t" r="r" b="b"/>
              <a:pathLst>
                <a:path w="180" h="200" extrusionOk="0">
                  <a:moveTo>
                    <a:pt x="1" y="1"/>
                  </a:moveTo>
                  <a:cubicBezTo>
                    <a:pt x="1" y="80"/>
                    <a:pt x="1" y="140"/>
                    <a:pt x="40" y="200"/>
                  </a:cubicBezTo>
                  <a:lnTo>
                    <a:pt x="100" y="200"/>
                  </a:lnTo>
                  <a:lnTo>
                    <a:pt x="180" y="180"/>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40" name="Google Shape;7344;p9">
              <a:extLst>
                <a:ext uri="{FF2B5EF4-FFF2-40B4-BE49-F238E27FC236}">
                  <a16:creationId xmlns:a16="http://schemas.microsoft.com/office/drawing/2014/main" id="{AFE7EC23-6DBA-4222-9F8B-AEE426A27235}"/>
                </a:ext>
              </a:extLst>
            </p:cNvPr>
            <p:cNvSpPr/>
            <p:nvPr/>
          </p:nvSpPr>
          <p:spPr>
            <a:xfrm>
              <a:off x="5117175" y="3977450"/>
              <a:ext cx="5000" cy="3500"/>
            </a:xfrm>
            <a:custGeom>
              <a:avLst/>
              <a:gdLst/>
              <a:ahLst/>
              <a:cxnLst/>
              <a:rect l="l" t="t" r="r" b="b"/>
              <a:pathLst>
                <a:path w="200" h="140" extrusionOk="0">
                  <a:moveTo>
                    <a:pt x="200" y="0"/>
                  </a:moveTo>
                  <a:cubicBezTo>
                    <a:pt x="100" y="20"/>
                    <a:pt x="61" y="80"/>
                    <a:pt x="1" y="140"/>
                  </a:cubicBezTo>
                  <a:cubicBezTo>
                    <a:pt x="100" y="140"/>
                    <a:pt x="180" y="100"/>
                    <a:pt x="2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41" name="Google Shape;7345;p9">
              <a:extLst>
                <a:ext uri="{FF2B5EF4-FFF2-40B4-BE49-F238E27FC236}">
                  <a16:creationId xmlns:a16="http://schemas.microsoft.com/office/drawing/2014/main" id="{22AC7B6A-E136-41A7-9B0E-7A3946D4872A}"/>
                </a:ext>
              </a:extLst>
            </p:cNvPr>
            <p:cNvSpPr/>
            <p:nvPr/>
          </p:nvSpPr>
          <p:spPr>
            <a:xfrm>
              <a:off x="5363350" y="4017175"/>
              <a:ext cx="48775" cy="10025"/>
            </a:xfrm>
            <a:custGeom>
              <a:avLst/>
              <a:gdLst/>
              <a:ahLst/>
              <a:cxnLst/>
              <a:rect l="l" t="t" r="r" b="b"/>
              <a:pathLst>
                <a:path w="1951" h="401" extrusionOk="0">
                  <a:moveTo>
                    <a:pt x="635" y="0"/>
                  </a:moveTo>
                  <a:cubicBezTo>
                    <a:pt x="417" y="0"/>
                    <a:pt x="201" y="91"/>
                    <a:pt x="1" y="182"/>
                  </a:cubicBezTo>
                  <a:lnTo>
                    <a:pt x="1" y="341"/>
                  </a:lnTo>
                  <a:cubicBezTo>
                    <a:pt x="41" y="371"/>
                    <a:pt x="70" y="386"/>
                    <a:pt x="100" y="386"/>
                  </a:cubicBezTo>
                  <a:cubicBezTo>
                    <a:pt x="130" y="386"/>
                    <a:pt x="160" y="371"/>
                    <a:pt x="200" y="341"/>
                  </a:cubicBezTo>
                  <a:cubicBezTo>
                    <a:pt x="451" y="383"/>
                    <a:pt x="698" y="400"/>
                    <a:pt x="943" y="400"/>
                  </a:cubicBezTo>
                  <a:cubicBezTo>
                    <a:pt x="1281" y="400"/>
                    <a:pt x="1616" y="367"/>
                    <a:pt x="1950" y="321"/>
                  </a:cubicBezTo>
                  <a:cubicBezTo>
                    <a:pt x="1871" y="222"/>
                    <a:pt x="1811" y="102"/>
                    <a:pt x="1751" y="3"/>
                  </a:cubicBezTo>
                  <a:cubicBezTo>
                    <a:pt x="1563" y="81"/>
                    <a:pt x="1386" y="160"/>
                    <a:pt x="1203" y="160"/>
                  </a:cubicBezTo>
                  <a:cubicBezTo>
                    <a:pt x="1154" y="160"/>
                    <a:pt x="1105" y="155"/>
                    <a:pt x="1055" y="142"/>
                  </a:cubicBezTo>
                  <a:cubicBezTo>
                    <a:pt x="956" y="63"/>
                    <a:pt x="797" y="102"/>
                    <a:pt x="697" y="3"/>
                  </a:cubicBezTo>
                  <a:cubicBezTo>
                    <a:pt x="676" y="1"/>
                    <a:pt x="655" y="0"/>
                    <a:pt x="63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42" name="Google Shape;7346;p9">
              <a:extLst>
                <a:ext uri="{FF2B5EF4-FFF2-40B4-BE49-F238E27FC236}">
                  <a16:creationId xmlns:a16="http://schemas.microsoft.com/office/drawing/2014/main" id="{5E19D9D9-76B9-46C7-B39A-F05383643EA5}"/>
                </a:ext>
              </a:extLst>
            </p:cNvPr>
            <p:cNvSpPr/>
            <p:nvPr/>
          </p:nvSpPr>
          <p:spPr>
            <a:xfrm>
              <a:off x="5420550" y="4020600"/>
              <a:ext cx="34825" cy="5275"/>
            </a:xfrm>
            <a:custGeom>
              <a:avLst/>
              <a:gdLst/>
              <a:ahLst/>
              <a:cxnLst/>
              <a:rect l="l" t="t" r="r" b="b"/>
              <a:pathLst>
                <a:path w="1393" h="211" extrusionOk="0">
                  <a:moveTo>
                    <a:pt x="697" y="0"/>
                  </a:moveTo>
                  <a:cubicBezTo>
                    <a:pt x="468" y="0"/>
                    <a:pt x="239" y="55"/>
                    <a:pt x="1" y="164"/>
                  </a:cubicBezTo>
                  <a:cubicBezTo>
                    <a:pt x="276" y="187"/>
                    <a:pt x="539" y="210"/>
                    <a:pt x="803" y="210"/>
                  </a:cubicBezTo>
                  <a:cubicBezTo>
                    <a:pt x="997" y="210"/>
                    <a:pt x="1191" y="198"/>
                    <a:pt x="1393" y="164"/>
                  </a:cubicBezTo>
                  <a:cubicBezTo>
                    <a:pt x="1154" y="55"/>
                    <a:pt x="926" y="0"/>
                    <a:pt x="6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43" name="Google Shape;7347;p9">
              <a:extLst>
                <a:ext uri="{FF2B5EF4-FFF2-40B4-BE49-F238E27FC236}">
                  <a16:creationId xmlns:a16="http://schemas.microsoft.com/office/drawing/2014/main" id="{D3432AA4-F331-4225-BC47-22B2EA3C521D}"/>
                </a:ext>
              </a:extLst>
            </p:cNvPr>
            <p:cNvSpPr/>
            <p:nvPr/>
          </p:nvSpPr>
          <p:spPr>
            <a:xfrm>
              <a:off x="5464325" y="4021000"/>
              <a:ext cx="32350" cy="4725"/>
            </a:xfrm>
            <a:custGeom>
              <a:avLst/>
              <a:gdLst/>
              <a:ahLst/>
              <a:cxnLst/>
              <a:rect l="l" t="t" r="r" b="b"/>
              <a:pathLst>
                <a:path w="1294" h="189" extrusionOk="0">
                  <a:moveTo>
                    <a:pt x="572" y="0"/>
                  </a:moveTo>
                  <a:cubicBezTo>
                    <a:pt x="379" y="0"/>
                    <a:pt x="187" y="32"/>
                    <a:pt x="0" y="148"/>
                  </a:cubicBezTo>
                  <a:cubicBezTo>
                    <a:pt x="219" y="158"/>
                    <a:pt x="433" y="188"/>
                    <a:pt x="647" y="188"/>
                  </a:cubicBezTo>
                  <a:cubicBezTo>
                    <a:pt x="860" y="188"/>
                    <a:pt x="1074" y="158"/>
                    <a:pt x="1293" y="49"/>
                  </a:cubicBezTo>
                  <a:cubicBezTo>
                    <a:pt x="1052" y="49"/>
                    <a:pt x="810" y="0"/>
                    <a:pt x="57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44" name="Google Shape;7348;p9">
              <a:extLst>
                <a:ext uri="{FF2B5EF4-FFF2-40B4-BE49-F238E27FC236}">
                  <a16:creationId xmlns:a16="http://schemas.microsoft.com/office/drawing/2014/main" id="{829DDDCD-39C1-4254-A517-2FFF12FE7FF1}"/>
                </a:ext>
              </a:extLst>
            </p:cNvPr>
            <p:cNvSpPr/>
            <p:nvPr/>
          </p:nvSpPr>
          <p:spPr>
            <a:xfrm>
              <a:off x="5273850" y="4025100"/>
              <a:ext cx="32350" cy="4000"/>
            </a:xfrm>
            <a:custGeom>
              <a:avLst/>
              <a:gdLst/>
              <a:ahLst/>
              <a:cxnLst/>
              <a:rect l="l" t="t" r="r" b="b"/>
              <a:pathLst>
                <a:path w="1294" h="160" extrusionOk="0">
                  <a:moveTo>
                    <a:pt x="731" y="0"/>
                  </a:moveTo>
                  <a:cubicBezTo>
                    <a:pt x="533" y="0"/>
                    <a:pt x="331" y="30"/>
                    <a:pt x="138" y="30"/>
                  </a:cubicBezTo>
                  <a:cubicBezTo>
                    <a:pt x="92" y="30"/>
                    <a:pt x="46" y="28"/>
                    <a:pt x="0" y="24"/>
                  </a:cubicBezTo>
                  <a:lnTo>
                    <a:pt x="0" y="24"/>
                  </a:lnTo>
                  <a:cubicBezTo>
                    <a:pt x="232" y="135"/>
                    <a:pt x="470" y="159"/>
                    <a:pt x="711" y="159"/>
                  </a:cubicBezTo>
                  <a:cubicBezTo>
                    <a:pt x="904" y="159"/>
                    <a:pt x="1099" y="143"/>
                    <a:pt x="1293" y="143"/>
                  </a:cubicBezTo>
                  <a:cubicBezTo>
                    <a:pt x="1117" y="29"/>
                    <a:pt x="926" y="0"/>
                    <a:pt x="73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45" name="Google Shape;7349;p9">
              <a:extLst>
                <a:ext uri="{FF2B5EF4-FFF2-40B4-BE49-F238E27FC236}">
                  <a16:creationId xmlns:a16="http://schemas.microsoft.com/office/drawing/2014/main" id="{46CFCE91-6713-4A81-A732-E0131B3C5D19}"/>
                </a:ext>
              </a:extLst>
            </p:cNvPr>
            <p:cNvSpPr/>
            <p:nvPr/>
          </p:nvSpPr>
          <p:spPr>
            <a:xfrm>
              <a:off x="5208200" y="4021200"/>
              <a:ext cx="18925" cy="4100"/>
            </a:xfrm>
            <a:custGeom>
              <a:avLst/>
              <a:gdLst/>
              <a:ahLst/>
              <a:cxnLst/>
              <a:rect l="l" t="t" r="r" b="b"/>
              <a:pathLst>
                <a:path w="757" h="164" extrusionOk="0">
                  <a:moveTo>
                    <a:pt x="378" y="1"/>
                  </a:moveTo>
                  <a:cubicBezTo>
                    <a:pt x="249" y="1"/>
                    <a:pt x="120" y="31"/>
                    <a:pt x="0" y="41"/>
                  </a:cubicBezTo>
                  <a:cubicBezTo>
                    <a:pt x="156" y="132"/>
                    <a:pt x="320" y="163"/>
                    <a:pt x="487" y="163"/>
                  </a:cubicBezTo>
                  <a:cubicBezTo>
                    <a:pt x="576" y="163"/>
                    <a:pt x="666" y="154"/>
                    <a:pt x="756" y="140"/>
                  </a:cubicBezTo>
                  <a:cubicBezTo>
                    <a:pt x="637" y="31"/>
                    <a:pt x="508" y="1"/>
                    <a:pt x="3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46" name="Google Shape;7350;p9">
              <a:extLst>
                <a:ext uri="{FF2B5EF4-FFF2-40B4-BE49-F238E27FC236}">
                  <a16:creationId xmlns:a16="http://schemas.microsoft.com/office/drawing/2014/main" id="{A3FBF9A5-EB2F-4CB6-8C5F-79DEB44EDEE4}"/>
                </a:ext>
              </a:extLst>
            </p:cNvPr>
            <p:cNvSpPr/>
            <p:nvPr/>
          </p:nvSpPr>
          <p:spPr>
            <a:xfrm>
              <a:off x="5333025" y="4025750"/>
              <a:ext cx="19425" cy="4100"/>
            </a:xfrm>
            <a:custGeom>
              <a:avLst/>
              <a:gdLst/>
              <a:ahLst/>
              <a:cxnLst/>
              <a:rect l="l" t="t" r="r" b="b"/>
              <a:pathLst>
                <a:path w="777" h="164" extrusionOk="0">
                  <a:moveTo>
                    <a:pt x="366" y="0"/>
                  </a:moveTo>
                  <a:cubicBezTo>
                    <a:pt x="239" y="0"/>
                    <a:pt x="115" y="33"/>
                    <a:pt x="0" y="157"/>
                  </a:cubicBezTo>
                  <a:cubicBezTo>
                    <a:pt x="60" y="161"/>
                    <a:pt x="118" y="164"/>
                    <a:pt x="175" y="164"/>
                  </a:cubicBezTo>
                  <a:cubicBezTo>
                    <a:pt x="383" y="164"/>
                    <a:pt x="573" y="131"/>
                    <a:pt x="776" y="38"/>
                  </a:cubicBezTo>
                  <a:cubicBezTo>
                    <a:pt x="642" y="38"/>
                    <a:pt x="503" y="0"/>
                    <a:pt x="3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47" name="Google Shape;7351;p9">
              <a:extLst>
                <a:ext uri="{FF2B5EF4-FFF2-40B4-BE49-F238E27FC236}">
                  <a16:creationId xmlns:a16="http://schemas.microsoft.com/office/drawing/2014/main" id="{E5DC06EB-43B1-4926-ABB8-AC07241DEABD}"/>
                </a:ext>
              </a:extLst>
            </p:cNvPr>
            <p:cNvSpPr/>
            <p:nvPr/>
          </p:nvSpPr>
          <p:spPr>
            <a:xfrm>
              <a:off x="5380775" y="4017225"/>
              <a:ext cx="8975" cy="3525"/>
            </a:xfrm>
            <a:custGeom>
              <a:avLst/>
              <a:gdLst/>
              <a:ahLst/>
              <a:cxnLst/>
              <a:rect l="l" t="t" r="r" b="b"/>
              <a:pathLst>
                <a:path w="359" h="141" extrusionOk="0">
                  <a:moveTo>
                    <a:pt x="0" y="1"/>
                  </a:moveTo>
                  <a:cubicBezTo>
                    <a:pt x="80" y="140"/>
                    <a:pt x="199" y="140"/>
                    <a:pt x="358" y="140"/>
                  </a:cubicBezTo>
                  <a:cubicBezTo>
                    <a:pt x="279" y="21"/>
                    <a:pt x="159" y="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48" name="Google Shape;7352;p9">
              <a:extLst>
                <a:ext uri="{FF2B5EF4-FFF2-40B4-BE49-F238E27FC236}">
                  <a16:creationId xmlns:a16="http://schemas.microsoft.com/office/drawing/2014/main" id="{ABF5626A-3F01-42A4-8FED-0DA66704E8B5}"/>
                </a:ext>
              </a:extLst>
            </p:cNvPr>
            <p:cNvSpPr/>
            <p:nvPr/>
          </p:nvSpPr>
          <p:spPr>
            <a:xfrm>
              <a:off x="5011750" y="4024700"/>
              <a:ext cx="119375" cy="14950"/>
            </a:xfrm>
            <a:custGeom>
              <a:avLst/>
              <a:gdLst/>
              <a:ahLst/>
              <a:cxnLst/>
              <a:rect l="l" t="t" r="r" b="b"/>
              <a:pathLst>
                <a:path w="4775" h="598" extrusionOk="0">
                  <a:moveTo>
                    <a:pt x="4417" y="0"/>
                  </a:moveTo>
                  <a:cubicBezTo>
                    <a:pt x="3323" y="20"/>
                    <a:pt x="2209" y="40"/>
                    <a:pt x="1095" y="80"/>
                  </a:cubicBezTo>
                  <a:cubicBezTo>
                    <a:pt x="1044" y="111"/>
                    <a:pt x="988" y="119"/>
                    <a:pt x="929" y="119"/>
                  </a:cubicBezTo>
                  <a:cubicBezTo>
                    <a:pt x="876" y="119"/>
                    <a:pt x="821" y="113"/>
                    <a:pt x="767" y="113"/>
                  </a:cubicBezTo>
                  <a:cubicBezTo>
                    <a:pt x="693" y="113"/>
                    <a:pt x="620" y="124"/>
                    <a:pt x="558" y="179"/>
                  </a:cubicBezTo>
                  <a:cubicBezTo>
                    <a:pt x="399" y="179"/>
                    <a:pt x="220" y="139"/>
                    <a:pt x="40" y="139"/>
                  </a:cubicBezTo>
                  <a:cubicBezTo>
                    <a:pt x="1" y="239"/>
                    <a:pt x="1" y="319"/>
                    <a:pt x="60" y="398"/>
                  </a:cubicBezTo>
                  <a:cubicBezTo>
                    <a:pt x="259" y="597"/>
                    <a:pt x="538" y="577"/>
                    <a:pt x="796" y="597"/>
                  </a:cubicBezTo>
                  <a:lnTo>
                    <a:pt x="1035" y="597"/>
                  </a:lnTo>
                  <a:cubicBezTo>
                    <a:pt x="1254" y="577"/>
                    <a:pt x="1473" y="577"/>
                    <a:pt x="1632" y="378"/>
                  </a:cubicBezTo>
                  <a:cubicBezTo>
                    <a:pt x="1805" y="215"/>
                    <a:pt x="1993" y="177"/>
                    <a:pt x="2185" y="177"/>
                  </a:cubicBezTo>
                  <a:cubicBezTo>
                    <a:pt x="2350" y="177"/>
                    <a:pt x="2519" y="205"/>
                    <a:pt x="2686" y="205"/>
                  </a:cubicBezTo>
                  <a:cubicBezTo>
                    <a:pt x="2726" y="205"/>
                    <a:pt x="2766" y="203"/>
                    <a:pt x="2806" y="199"/>
                  </a:cubicBezTo>
                  <a:cubicBezTo>
                    <a:pt x="2917" y="185"/>
                    <a:pt x="3030" y="180"/>
                    <a:pt x="3144" y="180"/>
                  </a:cubicBezTo>
                  <a:cubicBezTo>
                    <a:pt x="3391" y="180"/>
                    <a:pt x="3642" y="203"/>
                    <a:pt x="3895" y="203"/>
                  </a:cubicBezTo>
                  <a:cubicBezTo>
                    <a:pt x="4189" y="203"/>
                    <a:pt x="4484" y="172"/>
                    <a:pt x="4775" y="40"/>
                  </a:cubicBezTo>
                  <a:cubicBezTo>
                    <a:pt x="4636" y="40"/>
                    <a:pt x="4536" y="20"/>
                    <a:pt x="44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49" name="Google Shape;7353;p9">
              <a:extLst>
                <a:ext uri="{FF2B5EF4-FFF2-40B4-BE49-F238E27FC236}">
                  <a16:creationId xmlns:a16="http://schemas.microsoft.com/office/drawing/2014/main" id="{B45586E1-FE63-4152-A3E1-EFACA7BA4AF5}"/>
                </a:ext>
              </a:extLst>
            </p:cNvPr>
            <p:cNvSpPr/>
            <p:nvPr/>
          </p:nvSpPr>
          <p:spPr>
            <a:xfrm>
              <a:off x="5025675" y="4019725"/>
              <a:ext cx="13450" cy="9850"/>
            </a:xfrm>
            <a:custGeom>
              <a:avLst/>
              <a:gdLst/>
              <a:ahLst/>
              <a:cxnLst/>
              <a:rect l="l" t="t" r="r" b="b"/>
              <a:pathLst>
                <a:path w="538" h="394" extrusionOk="0">
                  <a:moveTo>
                    <a:pt x="40" y="0"/>
                  </a:moveTo>
                  <a:cubicBezTo>
                    <a:pt x="40" y="120"/>
                    <a:pt x="1" y="239"/>
                    <a:pt x="1" y="358"/>
                  </a:cubicBezTo>
                  <a:cubicBezTo>
                    <a:pt x="90" y="376"/>
                    <a:pt x="175" y="394"/>
                    <a:pt x="256" y="394"/>
                  </a:cubicBezTo>
                  <a:cubicBezTo>
                    <a:pt x="356" y="394"/>
                    <a:pt x="450" y="367"/>
                    <a:pt x="538" y="279"/>
                  </a:cubicBezTo>
                  <a:cubicBezTo>
                    <a:pt x="399" y="219"/>
                    <a:pt x="259" y="199"/>
                    <a:pt x="180" y="40"/>
                  </a:cubicBezTo>
                  <a:cubicBezTo>
                    <a:pt x="140" y="20"/>
                    <a:pt x="80" y="20"/>
                    <a:pt x="4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50" name="Google Shape;7354;p9">
              <a:extLst>
                <a:ext uri="{FF2B5EF4-FFF2-40B4-BE49-F238E27FC236}">
                  <a16:creationId xmlns:a16="http://schemas.microsoft.com/office/drawing/2014/main" id="{1EAE761F-EAA0-4044-A897-EFBD1EE7BF47}"/>
                </a:ext>
              </a:extLst>
            </p:cNvPr>
            <p:cNvSpPr/>
            <p:nvPr/>
          </p:nvSpPr>
          <p:spPr>
            <a:xfrm>
              <a:off x="4024075" y="4686625"/>
              <a:ext cx="28375" cy="90050"/>
            </a:xfrm>
            <a:custGeom>
              <a:avLst/>
              <a:gdLst/>
              <a:ahLst/>
              <a:cxnLst/>
              <a:rect l="l" t="t" r="r" b="b"/>
              <a:pathLst>
                <a:path w="1135" h="3602" extrusionOk="0">
                  <a:moveTo>
                    <a:pt x="737" y="0"/>
                  </a:moveTo>
                  <a:cubicBezTo>
                    <a:pt x="478" y="1114"/>
                    <a:pt x="1" y="2189"/>
                    <a:pt x="80" y="3362"/>
                  </a:cubicBezTo>
                  <a:cubicBezTo>
                    <a:pt x="200" y="3462"/>
                    <a:pt x="299" y="3561"/>
                    <a:pt x="458" y="3601"/>
                  </a:cubicBezTo>
                  <a:cubicBezTo>
                    <a:pt x="677" y="2487"/>
                    <a:pt x="916" y="1353"/>
                    <a:pt x="1135" y="219"/>
                  </a:cubicBezTo>
                  <a:cubicBezTo>
                    <a:pt x="1035" y="100"/>
                    <a:pt x="936" y="0"/>
                    <a:pt x="73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51" name="Google Shape;7355;p9">
              <a:extLst>
                <a:ext uri="{FF2B5EF4-FFF2-40B4-BE49-F238E27FC236}">
                  <a16:creationId xmlns:a16="http://schemas.microsoft.com/office/drawing/2014/main" id="{BAF930EF-CA0F-4558-9AFF-3273DA7C3421}"/>
                </a:ext>
              </a:extLst>
            </p:cNvPr>
            <p:cNvSpPr/>
            <p:nvPr/>
          </p:nvSpPr>
          <p:spPr>
            <a:xfrm>
              <a:off x="4030550" y="4888050"/>
              <a:ext cx="32850" cy="102450"/>
            </a:xfrm>
            <a:custGeom>
              <a:avLst/>
              <a:gdLst/>
              <a:ahLst/>
              <a:cxnLst/>
              <a:rect l="l" t="t" r="r" b="b"/>
              <a:pathLst>
                <a:path w="1314" h="4098" extrusionOk="0">
                  <a:moveTo>
                    <a:pt x="398" y="0"/>
                  </a:moveTo>
                  <a:cubicBezTo>
                    <a:pt x="219" y="80"/>
                    <a:pt x="199" y="219"/>
                    <a:pt x="219" y="378"/>
                  </a:cubicBezTo>
                  <a:cubicBezTo>
                    <a:pt x="166" y="396"/>
                    <a:pt x="349" y="524"/>
                    <a:pt x="236" y="524"/>
                  </a:cubicBezTo>
                  <a:cubicBezTo>
                    <a:pt x="222" y="524"/>
                    <a:pt x="204" y="522"/>
                    <a:pt x="179" y="517"/>
                  </a:cubicBezTo>
                  <a:cubicBezTo>
                    <a:pt x="120" y="517"/>
                    <a:pt x="80" y="517"/>
                    <a:pt x="20" y="577"/>
                  </a:cubicBezTo>
                  <a:cubicBezTo>
                    <a:pt x="20" y="855"/>
                    <a:pt x="60" y="1094"/>
                    <a:pt x="120" y="1353"/>
                  </a:cubicBezTo>
                  <a:cubicBezTo>
                    <a:pt x="279" y="1950"/>
                    <a:pt x="398" y="2507"/>
                    <a:pt x="518" y="3103"/>
                  </a:cubicBezTo>
                  <a:cubicBezTo>
                    <a:pt x="595" y="3488"/>
                    <a:pt x="486" y="3761"/>
                    <a:pt x="47" y="3761"/>
                  </a:cubicBezTo>
                  <a:cubicBezTo>
                    <a:pt x="32" y="3761"/>
                    <a:pt x="16" y="3760"/>
                    <a:pt x="0" y="3760"/>
                  </a:cubicBezTo>
                  <a:lnTo>
                    <a:pt x="0" y="3760"/>
                  </a:lnTo>
                  <a:cubicBezTo>
                    <a:pt x="0" y="4078"/>
                    <a:pt x="279" y="4058"/>
                    <a:pt x="478" y="4098"/>
                  </a:cubicBezTo>
                  <a:cubicBezTo>
                    <a:pt x="617" y="4098"/>
                    <a:pt x="736" y="4098"/>
                    <a:pt x="876" y="4058"/>
                  </a:cubicBezTo>
                  <a:cubicBezTo>
                    <a:pt x="935" y="4038"/>
                    <a:pt x="1015" y="3979"/>
                    <a:pt x="1075" y="3899"/>
                  </a:cubicBezTo>
                  <a:cubicBezTo>
                    <a:pt x="1114" y="3740"/>
                    <a:pt x="1313" y="3561"/>
                    <a:pt x="1075" y="3382"/>
                  </a:cubicBezTo>
                  <a:cubicBezTo>
                    <a:pt x="876" y="3143"/>
                    <a:pt x="836" y="2845"/>
                    <a:pt x="876" y="2507"/>
                  </a:cubicBezTo>
                  <a:cubicBezTo>
                    <a:pt x="697" y="1671"/>
                    <a:pt x="557" y="855"/>
                    <a:pt x="39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52" name="Google Shape;7356;p9">
              <a:extLst>
                <a:ext uri="{FF2B5EF4-FFF2-40B4-BE49-F238E27FC236}">
                  <a16:creationId xmlns:a16="http://schemas.microsoft.com/office/drawing/2014/main" id="{54EDAF08-0AC5-44F2-B17E-16E332E01E11}"/>
                </a:ext>
              </a:extLst>
            </p:cNvPr>
            <p:cNvSpPr/>
            <p:nvPr/>
          </p:nvSpPr>
          <p:spPr>
            <a:xfrm>
              <a:off x="4021100" y="4769800"/>
              <a:ext cx="14950" cy="71525"/>
            </a:xfrm>
            <a:custGeom>
              <a:avLst/>
              <a:gdLst/>
              <a:ahLst/>
              <a:cxnLst/>
              <a:rect l="l" t="t" r="r" b="b"/>
              <a:pathLst>
                <a:path w="598" h="2861" extrusionOk="0">
                  <a:moveTo>
                    <a:pt x="412" y="0"/>
                  </a:moveTo>
                  <a:cubicBezTo>
                    <a:pt x="366" y="0"/>
                    <a:pt x="309" y="17"/>
                    <a:pt x="239" y="55"/>
                  </a:cubicBezTo>
                  <a:cubicBezTo>
                    <a:pt x="100" y="970"/>
                    <a:pt x="0" y="1925"/>
                    <a:pt x="80" y="2860"/>
                  </a:cubicBezTo>
                  <a:cubicBezTo>
                    <a:pt x="251" y="2860"/>
                    <a:pt x="333" y="2685"/>
                    <a:pt x="479" y="2685"/>
                  </a:cubicBezTo>
                  <a:cubicBezTo>
                    <a:pt x="503" y="2685"/>
                    <a:pt x="529" y="2690"/>
                    <a:pt x="557" y="2701"/>
                  </a:cubicBezTo>
                  <a:cubicBezTo>
                    <a:pt x="557" y="1905"/>
                    <a:pt x="577" y="1110"/>
                    <a:pt x="597" y="314"/>
                  </a:cubicBezTo>
                  <a:cubicBezTo>
                    <a:pt x="583" y="125"/>
                    <a:pt x="537" y="0"/>
                    <a:pt x="41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53" name="Google Shape;7357;p9">
              <a:extLst>
                <a:ext uri="{FF2B5EF4-FFF2-40B4-BE49-F238E27FC236}">
                  <a16:creationId xmlns:a16="http://schemas.microsoft.com/office/drawing/2014/main" id="{D4912237-CC4A-4653-8EE9-95848CCB6ACC}"/>
                </a:ext>
              </a:extLst>
            </p:cNvPr>
            <p:cNvSpPr/>
            <p:nvPr/>
          </p:nvSpPr>
          <p:spPr>
            <a:xfrm>
              <a:off x="4022600" y="4857700"/>
              <a:ext cx="19400" cy="45900"/>
            </a:xfrm>
            <a:custGeom>
              <a:avLst/>
              <a:gdLst/>
              <a:ahLst/>
              <a:cxnLst/>
              <a:rect l="l" t="t" r="r" b="b"/>
              <a:pathLst>
                <a:path w="776" h="1836" extrusionOk="0">
                  <a:moveTo>
                    <a:pt x="497" y="1"/>
                  </a:moveTo>
                  <a:cubicBezTo>
                    <a:pt x="358" y="20"/>
                    <a:pt x="338" y="120"/>
                    <a:pt x="239" y="199"/>
                  </a:cubicBezTo>
                  <a:cubicBezTo>
                    <a:pt x="0" y="458"/>
                    <a:pt x="119" y="756"/>
                    <a:pt x="139" y="1055"/>
                  </a:cubicBezTo>
                  <a:cubicBezTo>
                    <a:pt x="159" y="1055"/>
                    <a:pt x="199" y="1055"/>
                    <a:pt x="219" y="1115"/>
                  </a:cubicBezTo>
                  <a:cubicBezTo>
                    <a:pt x="259" y="1194"/>
                    <a:pt x="239" y="1234"/>
                    <a:pt x="159" y="1274"/>
                  </a:cubicBezTo>
                  <a:cubicBezTo>
                    <a:pt x="139" y="1333"/>
                    <a:pt x="139" y="1393"/>
                    <a:pt x="159" y="1433"/>
                  </a:cubicBezTo>
                  <a:cubicBezTo>
                    <a:pt x="239" y="1532"/>
                    <a:pt x="219" y="1691"/>
                    <a:pt x="318" y="1791"/>
                  </a:cubicBezTo>
                  <a:lnTo>
                    <a:pt x="497" y="1791"/>
                  </a:lnTo>
                  <a:cubicBezTo>
                    <a:pt x="517" y="1821"/>
                    <a:pt x="547" y="1836"/>
                    <a:pt x="577" y="1836"/>
                  </a:cubicBezTo>
                  <a:cubicBezTo>
                    <a:pt x="607" y="1836"/>
                    <a:pt x="637" y="1821"/>
                    <a:pt x="657" y="1791"/>
                  </a:cubicBezTo>
                  <a:cubicBezTo>
                    <a:pt x="696" y="1612"/>
                    <a:pt x="696" y="1413"/>
                    <a:pt x="716" y="1214"/>
                  </a:cubicBezTo>
                  <a:cubicBezTo>
                    <a:pt x="617" y="816"/>
                    <a:pt x="776" y="398"/>
                    <a:pt x="49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54" name="Google Shape;7358;p9">
              <a:extLst>
                <a:ext uri="{FF2B5EF4-FFF2-40B4-BE49-F238E27FC236}">
                  <a16:creationId xmlns:a16="http://schemas.microsoft.com/office/drawing/2014/main" id="{E84197A1-EA75-4ABA-ACCE-AE95429F471B}"/>
                </a:ext>
              </a:extLst>
            </p:cNvPr>
            <p:cNvSpPr/>
            <p:nvPr/>
          </p:nvSpPr>
          <p:spPr>
            <a:xfrm>
              <a:off x="4050950" y="4629550"/>
              <a:ext cx="28850" cy="46150"/>
            </a:xfrm>
            <a:custGeom>
              <a:avLst/>
              <a:gdLst/>
              <a:ahLst/>
              <a:cxnLst/>
              <a:rect l="l" t="t" r="r" b="b"/>
              <a:pathLst>
                <a:path w="1154" h="1846" extrusionOk="0">
                  <a:moveTo>
                    <a:pt x="1037" y="1"/>
                  </a:moveTo>
                  <a:cubicBezTo>
                    <a:pt x="1000" y="1"/>
                    <a:pt x="965" y="26"/>
                    <a:pt x="935" y="75"/>
                  </a:cubicBezTo>
                  <a:cubicBezTo>
                    <a:pt x="497" y="453"/>
                    <a:pt x="0" y="772"/>
                    <a:pt x="60" y="1448"/>
                  </a:cubicBezTo>
                  <a:cubicBezTo>
                    <a:pt x="80" y="1607"/>
                    <a:pt x="99" y="1766"/>
                    <a:pt x="279" y="1846"/>
                  </a:cubicBezTo>
                  <a:cubicBezTo>
                    <a:pt x="577" y="1249"/>
                    <a:pt x="855" y="672"/>
                    <a:pt x="1154" y="75"/>
                  </a:cubicBezTo>
                  <a:cubicBezTo>
                    <a:pt x="1114" y="26"/>
                    <a:pt x="1074" y="1"/>
                    <a:pt x="10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55" name="Google Shape;7359;p9">
              <a:extLst>
                <a:ext uri="{FF2B5EF4-FFF2-40B4-BE49-F238E27FC236}">
                  <a16:creationId xmlns:a16="http://schemas.microsoft.com/office/drawing/2014/main" id="{48AD06EF-90A9-48F3-88CE-FB150536B947}"/>
                </a:ext>
              </a:extLst>
            </p:cNvPr>
            <p:cNvSpPr/>
            <p:nvPr/>
          </p:nvSpPr>
          <p:spPr>
            <a:xfrm>
              <a:off x="3913675" y="4845275"/>
              <a:ext cx="43575" cy="30500"/>
            </a:xfrm>
            <a:custGeom>
              <a:avLst/>
              <a:gdLst/>
              <a:ahLst/>
              <a:cxnLst/>
              <a:rect l="l" t="t" r="r" b="b"/>
              <a:pathLst>
                <a:path w="1743" h="1220" extrusionOk="0">
                  <a:moveTo>
                    <a:pt x="279" y="0"/>
                  </a:moveTo>
                  <a:cubicBezTo>
                    <a:pt x="40" y="139"/>
                    <a:pt x="1" y="319"/>
                    <a:pt x="80" y="577"/>
                  </a:cubicBezTo>
                  <a:cubicBezTo>
                    <a:pt x="160" y="617"/>
                    <a:pt x="299" y="617"/>
                    <a:pt x="239" y="776"/>
                  </a:cubicBezTo>
                  <a:cubicBezTo>
                    <a:pt x="478" y="915"/>
                    <a:pt x="677" y="1174"/>
                    <a:pt x="896" y="1214"/>
                  </a:cubicBezTo>
                  <a:cubicBezTo>
                    <a:pt x="920" y="1218"/>
                    <a:pt x="944" y="1220"/>
                    <a:pt x="967" y="1220"/>
                  </a:cubicBezTo>
                  <a:cubicBezTo>
                    <a:pt x="1276" y="1220"/>
                    <a:pt x="1432" y="865"/>
                    <a:pt x="1692" y="716"/>
                  </a:cubicBezTo>
                  <a:cubicBezTo>
                    <a:pt x="1742" y="564"/>
                    <a:pt x="1693" y="513"/>
                    <a:pt x="1555" y="513"/>
                  </a:cubicBezTo>
                  <a:cubicBezTo>
                    <a:pt x="1530" y="513"/>
                    <a:pt x="1503" y="514"/>
                    <a:pt x="1473" y="517"/>
                  </a:cubicBezTo>
                  <a:cubicBezTo>
                    <a:pt x="1214" y="621"/>
                    <a:pt x="1051" y="686"/>
                    <a:pt x="924" y="686"/>
                  </a:cubicBezTo>
                  <a:cubicBezTo>
                    <a:pt x="708" y="686"/>
                    <a:pt x="592" y="500"/>
                    <a:pt x="2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56" name="Google Shape;7360;p9">
              <a:extLst>
                <a:ext uri="{FF2B5EF4-FFF2-40B4-BE49-F238E27FC236}">
                  <a16:creationId xmlns:a16="http://schemas.microsoft.com/office/drawing/2014/main" id="{D7BC9AD0-E39E-40D4-8575-422C84915445}"/>
                </a:ext>
              </a:extLst>
            </p:cNvPr>
            <p:cNvSpPr/>
            <p:nvPr/>
          </p:nvSpPr>
          <p:spPr>
            <a:xfrm>
              <a:off x="4012650" y="4981525"/>
              <a:ext cx="39800" cy="15950"/>
            </a:xfrm>
            <a:custGeom>
              <a:avLst/>
              <a:gdLst/>
              <a:ahLst/>
              <a:cxnLst/>
              <a:rect l="l" t="t" r="r" b="b"/>
              <a:pathLst>
                <a:path w="1592" h="638" extrusionOk="0">
                  <a:moveTo>
                    <a:pt x="199" y="1"/>
                  </a:moveTo>
                  <a:cubicBezTo>
                    <a:pt x="179" y="120"/>
                    <a:pt x="140" y="259"/>
                    <a:pt x="0" y="339"/>
                  </a:cubicBezTo>
                  <a:cubicBezTo>
                    <a:pt x="199" y="558"/>
                    <a:pt x="478" y="498"/>
                    <a:pt x="697" y="538"/>
                  </a:cubicBezTo>
                  <a:cubicBezTo>
                    <a:pt x="935" y="558"/>
                    <a:pt x="1174" y="618"/>
                    <a:pt x="1413" y="637"/>
                  </a:cubicBezTo>
                  <a:cubicBezTo>
                    <a:pt x="1592" y="419"/>
                    <a:pt x="1433" y="299"/>
                    <a:pt x="1234" y="200"/>
                  </a:cubicBezTo>
                  <a:cubicBezTo>
                    <a:pt x="1035" y="160"/>
                    <a:pt x="836" y="200"/>
                    <a:pt x="697" y="21"/>
                  </a:cubicBezTo>
                  <a:cubicBezTo>
                    <a:pt x="517" y="21"/>
                    <a:pt x="378" y="1"/>
                    <a:pt x="1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57" name="Google Shape;7361;p9">
              <a:extLst>
                <a:ext uri="{FF2B5EF4-FFF2-40B4-BE49-F238E27FC236}">
                  <a16:creationId xmlns:a16="http://schemas.microsoft.com/office/drawing/2014/main" id="{571BAF46-5EC0-49E8-ACEB-1E764C88E614}"/>
                </a:ext>
              </a:extLst>
            </p:cNvPr>
            <p:cNvSpPr/>
            <p:nvPr/>
          </p:nvSpPr>
          <p:spPr>
            <a:xfrm>
              <a:off x="3909200" y="4799850"/>
              <a:ext cx="13950" cy="38350"/>
            </a:xfrm>
            <a:custGeom>
              <a:avLst/>
              <a:gdLst/>
              <a:ahLst/>
              <a:cxnLst/>
              <a:rect l="l" t="t" r="r" b="b"/>
              <a:pathLst>
                <a:path w="558" h="1534" extrusionOk="0">
                  <a:moveTo>
                    <a:pt x="327" y="1"/>
                  </a:moveTo>
                  <a:cubicBezTo>
                    <a:pt x="312" y="1"/>
                    <a:pt x="296" y="3"/>
                    <a:pt x="279" y="7"/>
                  </a:cubicBezTo>
                  <a:cubicBezTo>
                    <a:pt x="140" y="7"/>
                    <a:pt x="100" y="146"/>
                    <a:pt x="100" y="246"/>
                  </a:cubicBezTo>
                  <a:cubicBezTo>
                    <a:pt x="80" y="644"/>
                    <a:pt x="1" y="1061"/>
                    <a:pt x="140" y="1459"/>
                  </a:cubicBezTo>
                  <a:cubicBezTo>
                    <a:pt x="164" y="1507"/>
                    <a:pt x="203" y="1534"/>
                    <a:pt x="247" y="1534"/>
                  </a:cubicBezTo>
                  <a:cubicBezTo>
                    <a:pt x="276" y="1534"/>
                    <a:pt x="307" y="1522"/>
                    <a:pt x="339" y="1499"/>
                  </a:cubicBezTo>
                  <a:cubicBezTo>
                    <a:pt x="558" y="1101"/>
                    <a:pt x="379" y="644"/>
                    <a:pt x="478" y="226"/>
                  </a:cubicBezTo>
                  <a:cubicBezTo>
                    <a:pt x="496" y="137"/>
                    <a:pt x="450" y="1"/>
                    <a:pt x="32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58" name="Google Shape;7362;p9">
              <a:extLst>
                <a:ext uri="{FF2B5EF4-FFF2-40B4-BE49-F238E27FC236}">
                  <a16:creationId xmlns:a16="http://schemas.microsoft.com/office/drawing/2014/main" id="{F81CC65C-3349-4486-8623-C7F5AD2480AE}"/>
                </a:ext>
              </a:extLst>
            </p:cNvPr>
            <p:cNvSpPr/>
            <p:nvPr/>
          </p:nvSpPr>
          <p:spPr>
            <a:xfrm>
              <a:off x="4020100" y="4834575"/>
              <a:ext cx="15450" cy="28125"/>
            </a:xfrm>
            <a:custGeom>
              <a:avLst/>
              <a:gdLst/>
              <a:ahLst/>
              <a:cxnLst/>
              <a:rect l="l" t="t" r="r" b="b"/>
              <a:pathLst>
                <a:path w="618" h="1125" extrusionOk="0">
                  <a:moveTo>
                    <a:pt x="410" y="0"/>
                  </a:moveTo>
                  <a:cubicBezTo>
                    <a:pt x="268" y="0"/>
                    <a:pt x="189" y="175"/>
                    <a:pt x="100" y="249"/>
                  </a:cubicBezTo>
                  <a:cubicBezTo>
                    <a:pt x="1" y="607"/>
                    <a:pt x="140" y="866"/>
                    <a:pt x="379" y="1124"/>
                  </a:cubicBezTo>
                  <a:cubicBezTo>
                    <a:pt x="438" y="1045"/>
                    <a:pt x="538" y="1005"/>
                    <a:pt x="617" y="926"/>
                  </a:cubicBezTo>
                  <a:cubicBezTo>
                    <a:pt x="597" y="647"/>
                    <a:pt x="597" y="369"/>
                    <a:pt x="578" y="70"/>
                  </a:cubicBezTo>
                  <a:cubicBezTo>
                    <a:pt x="512" y="20"/>
                    <a:pt x="457" y="0"/>
                    <a:pt x="41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59" name="Google Shape;7363;p9">
              <a:extLst>
                <a:ext uri="{FF2B5EF4-FFF2-40B4-BE49-F238E27FC236}">
                  <a16:creationId xmlns:a16="http://schemas.microsoft.com/office/drawing/2014/main" id="{CAB90BFF-E7FA-4A76-A173-176C8E98B61A}"/>
                </a:ext>
              </a:extLst>
            </p:cNvPr>
            <p:cNvSpPr/>
            <p:nvPr/>
          </p:nvSpPr>
          <p:spPr>
            <a:xfrm>
              <a:off x="3951475" y="4831350"/>
              <a:ext cx="24400" cy="31850"/>
            </a:xfrm>
            <a:custGeom>
              <a:avLst/>
              <a:gdLst/>
              <a:ahLst/>
              <a:cxnLst/>
              <a:rect l="l" t="t" r="r" b="b"/>
              <a:pathLst>
                <a:path w="976" h="1274" extrusionOk="0">
                  <a:moveTo>
                    <a:pt x="975" y="0"/>
                  </a:moveTo>
                  <a:cubicBezTo>
                    <a:pt x="856" y="40"/>
                    <a:pt x="756" y="100"/>
                    <a:pt x="677" y="179"/>
                  </a:cubicBezTo>
                  <a:lnTo>
                    <a:pt x="0" y="1074"/>
                  </a:lnTo>
                  <a:cubicBezTo>
                    <a:pt x="60" y="1154"/>
                    <a:pt x="120" y="1194"/>
                    <a:pt x="180" y="1273"/>
                  </a:cubicBezTo>
                  <a:cubicBezTo>
                    <a:pt x="737" y="1035"/>
                    <a:pt x="737" y="458"/>
                    <a:pt x="97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60" name="Google Shape;7364;p9">
              <a:extLst>
                <a:ext uri="{FF2B5EF4-FFF2-40B4-BE49-F238E27FC236}">
                  <a16:creationId xmlns:a16="http://schemas.microsoft.com/office/drawing/2014/main" id="{B12CA75B-A270-46E2-BF6A-92A2071FCBBE}"/>
                </a:ext>
              </a:extLst>
            </p:cNvPr>
            <p:cNvSpPr/>
            <p:nvPr/>
          </p:nvSpPr>
          <p:spPr>
            <a:xfrm>
              <a:off x="3924625" y="4761600"/>
              <a:ext cx="44275" cy="15925"/>
            </a:xfrm>
            <a:custGeom>
              <a:avLst/>
              <a:gdLst/>
              <a:ahLst/>
              <a:cxnLst/>
              <a:rect l="l" t="t" r="r" b="b"/>
              <a:pathLst>
                <a:path w="1771" h="637" extrusionOk="0">
                  <a:moveTo>
                    <a:pt x="963" y="0"/>
                  </a:moveTo>
                  <a:cubicBezTo>
                    <a:pt x="724" y="0"/>
                    <a:pt x="491" y="178"/>
                    <a:pt x="0" y="562"/>
                  </a:cubicBezTo>
                  <a:cubicBezTo>
                    <a:pt x="70" y="612"/>
                    <a:pt x="135" y="637"/>
                    <a:pt x="197" y="637"/>
                  </a:cubicBezTo>
                  <a:cubicBezTo>
                    <a:pt x="259" y="637"/>
                    <a:pt x="319" y="612"/>
                    <a:pt x="378" y="562"/>
                  </a:cubicBezTo>
                  <a:cubicBezTo>
                    <a:pt x="635" y="411"/>
                    <a:pt x="892" y="375"/>
                    <a:pt x="1158" y="375"/>
                  </a:cubicBezTo>
                  <a:cubicBezTo>
                    <a:pt x="1242" y="375"/>
                    <a:pt x="1327" y="378"/>
                    <a:pt x="1413" y="383"/>
                  </a:cubicBezTo>
                  <a:cubicBezTo>
                    <a:pt x="1482" y="433"/>
                    <a:pt x="1547" y="458"/>
                    <a:pt x="1607" y="458"/>
                  </a:cubicBezTo>
                  <a:cubicBezTo>
                    <a:pt x="1666" y="458"/>
                    <a:pt x="1721" y="433"/>
                    <a:pt x="1771" y="383"/>
                  </a:cubicBezTo>
                  <a:cubicBezTo>
                    <a:pt x="1383" y="134"/>
                    <a:pt x="1171" y="0"/>
                    <a:pt x="96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61" name="Google Shape;7365;p9">
              <a:extLst>
                <a:ext uri="{FF2B5EF4-FFF2-40B4-BE49-F238E27FC236}">
                  <a16:creationId xmlns:a16="http://schemas.microsoft.com/office/drawing/2014/main" id="{A7554898-66E4-4DEF-85EE-28FA305E06A1}"/>
                </a:ext>
              </a:extLst>
            </p:cNvPr>
            <p:cNvSpPr/>
            <p:nvPr/>
          </p:nvSpPr>
          <p:spPr>
            <a:xfrm>
              <a:off x="4043475" y="4665725"/>
              <a:ext cx="14450" cy="26400"/>
            </a:xfrm>
            <a:custGeom>
              <a:avLst/>
              <a:gdLst/>
              <a:ahLst/>
              <a:cxnLst/>
              <a:rect l="l" t="t" r="r" b="b"/>
              <a:pathLst>
                <a:path w="578" h="1056" extrusionOk="0">
                  <a:moveTo>
                    <a:pt x="359" y="1"/>
                  </a:moveTo>
                  <a:cubicBezTo>
                    <a:pt x="140" y="240"/>
                    <a:pt x="80" y="558"/>
                    <a:pt x="1" y="856"/>
                  </a:cubicBezTo>
                  <a:cubicBezTo>
                    <a:pt x="80" y="1015"/>
                    <a:pt x="200" y="1055"/>
                    <a:pt x="379" y="1055"/>
                  </a:cubicBezTo>
                  <a:cubicBezTo>
                    <a:pt x="418" y="836"/>
                    <a:pt x="498" y="618"/>
                    <a:pt x="578" y="399"/>
                  </a:cubicBezTo>
                  <a:cubicBezTo>
                    <a:pt x="538" y="240"/>
                    <a:pt x="538" y="61"/>
                    <a:pt x="35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62" name="Google Shape;7366;p9">
              <a:extLst>
                <a:ext uri="{FF2B5EF4-FFF2-40B4-BE49-F238E27FC236}">
                  <a16:creationId xmlns:a16="http://schemas.microsoft.com/office/drawing/2014/main" id="{27FD072D-3E72-46E1-9359-12453E07F265}"/>
                </a:ext>
              </a:extLst>
            </p:cNvPr>
            <p:cNvSpPr/>
            <p:nvPr/>
          </p:nvSpPr>
          <p:spPr>
            <a:xfrm>
              <a:off x="3906225" y="4836325"/>
              <a:ext cx="14950" cy="22400"/>
            </a:xfrm>
            <a:custGeom>
              <a:avLst/>
              <a:gdLst/>
              <a:ahLst/>
              <a:cxnLst/>
              <a:rect l="l" t="t" r="r" b="b"/>
              <a:pathLst>
                <a:path w="598" h="896" extrusionOk="0">
                  <a:moveTo>
                    <a:pt x="259" y="0"/>
                  </a:moveTo>
                  <a:cubicBezTo>
                    <a:pt x="20" y="358"/>
                    <a:pt x="0" y="677"/>
                    <a:pt x="398" y="895"/>
                  </a:cubicBezTo>
                  <a:cubicBezTo>
                    <a:pt x="458" y="696"/>
                    <a:pt x="517" y="537"/>
                    <a:pt x="597" y="338"/>
                  </a:cubicBezTo>
                  <a:cubicBezTo>
                    <a:pt x="557" y="239"/>
                    <a:pt x="478" y="139"/>
                    <a:pt x="418" y="40"/>
                  </a:cubicBezTo>
                  <a:cubicBezTo>
                    <a:pt x="378" y="40"/>
                    <a:pt x="299" y="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63" name="Google Shape;7367;p9">
              <a:extLst>
                <a:ext uri="{FF2B5EF4-FFF2-40B4-BE49-F238E27FC236}">
                  <a16:creationId xmlns:a16="http://schemas.microsoft.com/office/drawing/2014/main" id="{71AA9895-DEAA-42BC-B21C-79B967B86229}"/>
                </a:ext>
              </a:extLst>
            </p:cNvPr>
            <p:cNvSpPr/>
            <p:nvPr/>
          </p:nvSpPr>
          <p:spPr>
            <a:xfrm>
              <a:off x="3911200" y="4775650"/>
              <a:ext cx="22900" cy="15325"/>
            </a:xfrm>
            <a:custGeom>
              <a:avLst/>
              <a:gdLst/>
              <a:ahLst/>
              <a:cxnLst/>
              <a:rect l="l" t="t" r="r" b="b"/>
              <a:pathLst>
                <a:path w="916" h="613" extrusionOk="0">
                  <a:moveTo>
                    <a:pt x="577" y="0"/>
                  </a:moveTo>
                  <a:cubicBezTo>
                    <a:pt x="458" y="179"/>
                    <a:pt x="0" y="239"/>
                    <a:pt x="318" y="537"/>
                  </a:cubicBezTo>
                  <a:cubicBezTo>
                    <a:pt x="377" y="591"/>
                    <a:pt x="423" y="612"/>
                    <a:pt x="460" y="612"/>
                  </a:cubicBezTo>
                  <a:cubicBezTo>
                    <a:pt x="591" y="612"/>
                    <a:pt x="624" y="356"/>
                    <a:pt x="716" y="279"/>
                  </a:cubicBezTo>
                  <a:cubicBezTo>
                    <a:pt x="816" y="199"/>
                    <a:pt x="836" y="100"/>
                    <a:pt x="91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64" name="Google Shape;7368;p9">
              <a:extLst>
                <a:ext uri="{FF2B5EF4-FFF2-40B4-BE49-F238E27FC236}">
                  <a16:creationId xmlns:a16="http://schemas.microsoft.com/office/drawing/2014/main" id="{FDF5C8B2-81EE-488D-AE41-38FFE18827C0}"/>
                </a:ext>
              </a:extLst>
            </p:cNvPr>
            <p:cNvSpPr/>
            <p:nvPr/>
          </p:nvSpPr>
          <p:spPr>
            <a:xfrm>
              <a:off x="4050450" y="4625950"/>
              <a:ext cx="32850" cy="5500"/>
            </a:xfrm>
            <a:custGeom>
              <a:avLst/>
              <a:gdLst/>
              <a:ahLst/>
              <a:cxnLst/>
              <a:rect l="l" t="t" r="r" b="b"/>
              <a:pathLst>
                <a:path w="1314" h="220" extrusionOk="0">
                  <a:moveTo>
                    <a:pt x="710" y="0"/>
                  </a:moveTo>
                  <a:cubicBezTo>
                    <a:pt x="501" y="0"/>
                    <a:pt x="287" y="42"/>
                    <a:pt x="68" y="42"/>
                  </a:cubicBezTo>
                  <a:cubicBezTo>
                    <a:pt x="46" y="42"/>
                    <a:pt x="23" y="41"/>
                    <a:pt x="0" y="40"/>
                  </a:cubicBezTo>
                  <a:lnTo>
                    <a:pt x="0" y="40"/>
                  </a:lnTo>
                  <a:cubicBezTo>
                    <a:pt x="299" y="199"/>
                    <a:pt x="657" y="120"/>
                    <a:pt x="955" y="219"/>
                  </a:cubicBezTo>
                  <a:lnTo>
                    <a:pt x="1174" y="219"/>
                  </a:lnTo>
                  <a:cubicBezTo>
                    <a:pt x="1214" y="219"/>
                    <a:pt x="1273" y="219"/>
                    <a:pt x="1313" y="199"/>
                  </a:cubicBezTo>
                  <a:cubicBezTo>
                    <a:pt x="1116" y="40"/>
                    <a:pt x="915" y="0"/>
                    <a:pt x="71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65" name="Google Shape;7369;p9">
              <a:extLst>
                <a:ext uri="{FF2B5EF4-FFF2-40B4-BE49-F238E27FC236}">
                  <a16:creationId xmlns:a16="http://schemas.microsoft.com/office/drawing/2014/main" id="{3B6EAC50-6FA8-446E-8E78-3272BBD86710}"/>
                </a:ext>
              </a:extLst>
            </p:cNvPr>
            <p:cNvSpPr/>
            <p:nvPr/>
          </p:nvSpPr>
          <p:spPr>
            <a:xfrm>
              <a:off x="3995250" y="4977050"/>
              <a:ext cx="21900" cy="6325"/>
            </a:xfrm>
            <a:custGeom>
              <a:avLst/>
              <a:gdLst/>
              <a:ahLst/>
              <a:cxnLst/>
              <a:rect l="l" t="t" r="r" b="b"/>
              <a:pathLst>
                <a:path w="876" h="253" extrusionOk="0">
                  <a:moveTo>
                    <a:pt x="0" y="1"/>
                  </a:moveTo>
                  <a:cubicBezTo>
                    <a:pt x="163" y="150"/>
                    <a:pt x="353" y="253"/>
                    <a:pt x="565" y="253"/>
                  </a:cubicBezTo>
                  <a:cubicBezTo>
                    <a:pt x="664" y="253"/>
                    <a:pt x="768" y="231"/>
                    <a:pt x="875" y="180"/>
                  </a:cubicBezTo>
                  <a:cubicBezTo>
                    <a:pt x="617" y="1"/>
                    <a:pt x="318" y="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66" name="Google Shape;7370;p9">
              <a:extLst>
                <a:ext uri="{FF2B5EF4-FFF2-40B4-BE49-F238E27FC236}">
                  <a16:creationId xmlns:a16="http://schemas.microsoft.com/office/drawing/2014/main" id="{3F95EAEF-77D9-46CE-8594-8AB65483809E}"/>
                </a:ext>
              </a:extLst>
            </p:cNvPr>
            <p:cNvSpPr/>
            <p:nvPr/>
          </p:nvSpPr>
          <p:spPr>
            <a:xfrm>
              <a:off x="3959925" y="4770675"/>
              <a:ext cx="14450" cy="9450"/>
            </a:xfrm>
            <a:custGeom>
              <a:avLst/>
              <a:gdLst/>
              <a:ahLst/>
              <a:cxnLst/>
              <a:rect l="l" t="t" r="r" b="b"/>
              <a:pathLst>
                <a:path w="578" h="378" extrusionOk="0">
                  <a:moveTo>
                    <a:pt x="399" y="0"/>
                  </a:moveTo>
                  <a:cubicBezTo>
                    <a:pt x="259" y="20"/>
                    <a:pt x="120" y="20"/>
                    <a:pt x="1" y="20"/>
                  </a:cubicBezTo>
                  <a:cubicBezTo>
                    <a:pt x="60" y="100"/>
                    <a:pt x="120" y="179"/>
                    <a:pt x="180" y="179"/>
                  </a:cubicBezTo>
                  <a:cubicBezTo>
                    <a:pt x="291" y="195"/>
                    <a:pt x="326" y="377"/>
                    <a:pt x="418" y="377"/>
                  </a:cubicBezTo>
                  <a:cubicBezTo>
                    <a:pt x="440" y="377"/>
                    <a:pt x="466" y="366"/>
                    <a:pt x="498" y="339"/>
                  </a:cubicBezTo>
                  <a:cubicBezTo>
                    <a:pt x="578" y="279"/>
                    <a:pt x="518" y="100"/>
                    <a:pt x="3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67" name="Google Shape;7371;p9">
              <a:extLst>
                <a:ext uri="{FF2B5EF4-FFF2-40B4-BE49-F238E27FC236}">
                  <a16:creationId xmlns:a16="http://schemas.microsoft.com/office/drawing/2014/main" id="{730342D0-61F2-4ABE-A050-836EE18F311A}"/>
                </a:ext>
              </a:extLst>
            </p:cNvPr>
            <p:cNvSpPr/>
            <p:nvPr/>
          </p:nvSpPr>
          <p:spPr>
            <a:xfrm>
              <a:off x="3967875" y="4617175"/>
              <a:ext cx="18425" cy="4725"/>
            </a:xfrm>
            <a:custGeom>
              <a:avLst/>
              <a:gdLst/>
              <a:ahLst/>
              <a:cxnLst/>
              <a:rect l="l" t="t" r="r" b="b"/>
              <a:pathLst>
                <a:path w="737" h="189" extrusionOk="0">
                  <a:moveTo>
                    <a:pt x="363" y="1"/>
                  </a:moveTo>
                  <a:cubicBezTo>
                    <a:pt x="241" y="1"/>
                    <a:pt x="116" y="34"/>
                    <a:pt x="1" y="53"/>
                  </a:cubicBezTo>
                  <a:cubicBezTo>
                    <a:pt x="123" y="164"/>
                    <a:pt x="262" y="188"/>
                    <a:pt x="404" y="188"/>
                  </a:cubicBezTo>
                  <a:cubicBezTo>
                    <a:pt x="517" y="188"/>
                    <a:pt x="631" y="173"/>
                    <a:pt x="737" y="173"/>
                  </a:cubicBezTo>
                  <a:cubicBezTo>
                    <a:pt x="624" y="39"/>
                    <a:pt x="495" y="1"/>
                    <a:pt x="3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68" name="Google Shape;7372;p9">
              <a:extLst>
                <a:ext uri="{FF2B5EF4-FFF2-40B4-BE49-F238E27FC236}">
                  <a16:creationId xmlns:a16="http://schemas.microsoft.com/office/drawing/2014/main" id="{216E01A0-A32D-4FE2-B07A-67EAFD3A4A1B}"/>
                </a:ext>
              </a:extLst>
            </p:cNvPr>
            <p:cNvSpPr/>
            <p:nvPr/>
          </p:nvSpPr>
          <p:spPr>
            <a:xfrm>
              <a:off x="3884325" y="4609050"/>
              <a:ext cx="7000" cy="13450"/>
            </a:xfrm>
            <a:custGeom>
              <a:avLst/>
              <a:gdLst/>
              <a:ahLst/>
              <a:cxnLst/>
              <a:rect l="l" t="t" r="r" b="b"/>
              <a:pathLst>
                <a:path w="280" h="538" extrusionOk="0">
                  <a:moveTo>
                    <a:pt x="200" y="0"/>
                  </a:moveTo>
                  <a:lnTo>
                    <a:pt x="200" y="0"/>
                  </a:lnTo>
                  <a:cubicBezTo>
                    <a:pt x="1" y="120"/>
                    <a:pt x="61" y="338"/>
                    <a:pt x="61" y="537"/>
                  </a:cubicBezTo>
                  <a:cubicBezTo>
                    <a:pt x="279" y="418"/>
                    <a:pt x="279" y="199"/>
                    <a:pt x="2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69" name="Google Shape;7373;p9">
              <a:extLst>
                <a:ext uri="{FF2B5EF4-FFF2-40B4-BE49-F238E27FC236}">
                  <a16:creationId xmlns:a16="http://schemas.microsoft.com/office/drawing/2014/main" id="{A9083E68-A340-4D04-9F6A-617F23CBBA83}"/>
                </a:ext>
              </a:extLst>
            </p:cNvPr>
            <p:cNvSpPr/>
            <p:nvPr/>
          </p:nvSpPr>
          <p:spPr>
            <a:xfrm>
              <a:off x="3949475" y="4613775"/>
              <a:ext cx="10475" cy="3475"/>
            </a:xfrm>
            <a:custGeom>
              <a:avLst/>
              <a:gdLst/>
              <a:ahLst/>
              <a:cxnLst/>
              <a:rect l="l" t="t" r="r" b="b"/>
              <a:pathLst>
                <a:path w="419" h="139" extrusionOk="0">
                  <a:moveTo>
                    <a:pt x="131" y="1"/>
                  </a:moveTo>
                  <a:cubicBezTo>
                    <a:pt x="88" y="1"/>
                    <a:pt x="45" y="5"/>
                    <a:pt x="1" y="10"/>
                  </a:cubicBezTo>
                  <a:cubicBezTo>
                    <a:pt x="102" y="111"/>
                    <a:pt x="193" y="139"/>
                    <a:pt x="295" y="139"/>
                  </a:cubicBezTo>
                  <a:cubicBezTo>
                    <a:pt x="334" y="139"/>
                    <a:pt x="375" y="135"/>
                    <a:pt x="419" y="129"/>
                  </a:cubicBezTo>
                  <a:cubicBezTo>
                    <a:pt x="346" y="28"/>
                    <a:pt x="243" y="1"/>
                    <a:pt x="13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70" name="Google Shape;7374;p9">
              <a:extLst>
                <a:ext uri="{FF2B5EF4-FFF2-40B4-BE49-F238E27FC236}">
                  <a16:creationId xmlns:a16="http://schemas.microsoft.com/office/drawing/2014/main" id="{34568CBC-4B05-41BF-B99E-55C2DD92A0CB}"/>
                </a:ext>
              </a:extLst>
            </p:cNvPr>
            <p:cNvSpPr/>
            <p:nvPr/>
          </p:nvSpPr>
          <p:spPr>
            <a:xfrm>
              <a:off x="3890300" y="4599600"/>
              <a:ext cx="4000" cy="9475"/>
            </a:xfrm>
            <a:custGeom>
              <a:avLst/>
              <a:gdLst/>
              <a:ahLst/>
              <a:cxnLst/>
              <a:rect l="l" t="t" r="r" b="b"/>
              <a:pathLst>
                <a:path w="160" h="379" extrusionOk="0">
                  <a:moveTo>
                    <a:pt x="1" y="0"/>
                  </a:moveTo>
                  <a:lnTo>
                    <a:pt x="1" y="378"/>
                  </a:lnTo>
                  <a:cubicBezTo>
                    <a:pt x="120" y="299"/>
                    <a:pt x="120" y="159"/>
                    <a:pt x="160" y="20"/>
                  </a:cubicBezTo>
                  <a:cubicBezTo>
                    <a:pt x="120" y="0"/>
                    <a:pt x="40"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71" name="Google Shape;7375;p9">
              <a:extLst>
                <a:ext uri="{FF2B5EF4-FFF2-40B4-BE49-F238E27FC236}">
                  <a16:creationId xmlns:a16="http://schemas.microsoft.com/office/drawing/2014/main" id="{51E4EAFB-AE52-413D-B3C7-78B5DF65E874}"/>
                </a:ext>
              </a:extLst>
            </p:cNvPr>
            <p:cNvSpPr/>
            <p:nvPr/>
          </p:nvSpPr>
          <p:spPr>
            <a:xfrm>
              <a:off x="3990775" y="4618350"/>
              <a:ext cx="8475" cy="3650"/>
            </a:xfrm>
            <a:custGeom>
              <a:avLst/>
              <a:gdLst/>
              <a:ahLst/>
              <a:cxnLst/>
              <a:rect l="l" t="t" r="r" b="b"/>
              <a:pathLst>
                <a:path w="339" h="146" extrusionOk="0">
                  <a:moveTo>
                    <a:pt x="174" y="1"/>
                  </a:moveTo>
                  <a:cubicBezTo>
                    <a:pt x="117" y="1"/>
                    <a:pt x="56" y="41"/>
                    <a:pt x="0" y="126"/>
                  </a:cubicBezTo>
                  <a:cubicBezTo>
                    <a:pt x="119" y="145"/>
                    <a:pt x="259" y="145"/>
                    <a:pt x="338" y="145"/>
                  </a:cubicBezTo>
                  <a:cubicBezTo>
                    <a:pt x="296" y="51"/>
                    <a:pt x="238" y="1"/>
                    <a:pt x="17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72" name="Google Shape;7376;p9">
              <a:extLst>
                <a:ext uri="{FF2B5EF4-FFF2-40B4-BE49-F238E27FC236}">
                  <a16:creationId xmlns:a16="http://schemas.microsoft.com/office/drawing/2014/main" id="{6EFAAE19-5168-4151-B828-BDC2ECB5011A}"/>
                </a:ext>
              </a:extLst>
            </p:cNvPr>
            <p:cNvSpPr/>
            <p:nvPr/>
          </p:nvSpPr>
          <p:spPr>
            <a:xfrm>
              <a:off x="4026075" y="4893500"/>
              <a:ext cx="4500" cy="8975"/>
            </a:xfrm>
            <a:custGeom>
              <a:avLst/>
              <a:gdLst/>
              <a:ahLst/>
              <a:cxnLst/>
              <a:rect l="l" t="t" r="r" b="b"/>
              <a:pathLst>
                <a:path w="180" h="359" extrusionOk="0">
                  <a:moveTo>
                    <a:pt x="40" y="1"/>
                  </a:moveTo>
                  <a:cubicBezTo>
                    <a:pt x="0" y="160"/>
                    <a:pt x="60" y="279"/>
                    <a:pt x="179" y="359"/>
                  </a:cubicBezTo>
                  <a:cubicBezTo>
                    <a:pt x="179" y="200"/>
                    <a:pt x="160" y="100"/>
                    <a:pt x="4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73" name="Google Shape;7377;p9">
              <a:extLst>
                <a:ext uri="{FF2B5EF4-FFF2-40B4-BE49-F238E27FC236}">
                  <a16:creationId xmlns:a16="http://schemas.microsoft.com/office/drawing/2014/main" id="{357F2DD0-216B-46C8-9A3E-B6A15676840F}"/>
                </a:ext>
              </a:extLst>
            </p:cNvPr>
            <p:cNvSpPr/>
            <p:nvPr/>
          </p:nvSpPr>
          <p:spPr>
            <a:xfrm>
              <a:off x="3916175" y="4857200"/>
              <a:ext cx="8475" cy="6500"/>
            </a:xfrm>
            <a:custGeom>
              <a:avLst/>
              <a:gdLst/>
              <a:ahLst/>
              <a:cxnLst/>
              <a:rect l="l" t="t" r="r" b="b"/>
              <a:pathLst>
                <a:path w="339" h="260" extrusionOk="0">
                  <a:moveTo>
                    <a:pt x="0" y="60"/>
                  </a:moveTo>
                  <a:cubicBezTo>
                    <a:pt x="60" y="140"/>
                    <a:pt x="100" y="200"/>
                    <a:pt x="179" y="259"/>
                  </a:cubicBezTo>
                  <a:cubicBezTo>
                    <a:pt x="338" y="1"/>
                    <a:pt x="80" y="120"/>
                    <a:pt x="0" y="6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74" name="Google Shape;7378;p9">
              <a:extLst>
                <a:ext uri="{FF2B5EF4-FFF2-40B4-BE49-F238E27FC236}">
                  <a16:creationId xmlns:a16="http://schemas.microsoft.com/office/drawing/2014/main" id="{98260EAC-17BA-46AF-9801-4F320216DF39}"/>
                </a:ext>
              </a:extLst>
            </p:cNvPr>
            <p:cNvSpPr/>
            <p:nvPr/>
          </p:nvSpPr>
          <p:spPr>
            <a:xfrm>
              <a:off x="4027075" y="4885050"/>
              <a:ext cx="5475" cy="5000"/>
            </a:xfrm>
            <a:custGeom>
              <a:avLst/>
              <a:gdLst/>
              <a:ahLst/>
              <a:cxnLst/>
              <a:rect l="l" t="t" r="r" b="b"/>
              <a:pathLst>
                <a:path w="219" h="200" extrusionOk="0">
                  <a:moveTo>
                    <a:pt x="0" y="1"/>
                  </a:moveTo>
                  <a:cubicBezTo>
                    <a:pt x="0" y="40"/>
                    <a:pt x="0" y="120"/>
                    <a:pt x="20" y="200"/>
                  </a:cubicBezTo>
                  <a:cubicBezTo>
                    <a:pt x="60" y="180"/>
                    <a:pt x="139" y="120"/>
                    <a:pt x="219" y="100"/>
                  </a:cubicBezTo>
                  <a:cubicBezTo>
                    <a:pt x="139" y="80"/>
                    <a:pt x="60" y="2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75" name="Google Shape;7379;p9">
              <a:extLst>
                <a:ext uri="{FF2B5EF4-FFF2-40B4-BE49-F238E27FC236}">
                  <a16:creationId xmlns:a16="http://schemas.microsoft.com/office/drawing/2014/main" id="{8E8BDA1C-42D8-43DC-A843-145BBD79D129}"/>
                </a:ext>
              </a:extLst>
            </p:cNvPr>
            <p:cNvSpPr/>
            <p:nvPr/>
          </p:nvSpPr>
          <p:spPr>
            <a:xfrm>
              <a:off x="3885825" y="4626450"/>
              <a:ext cx="2025" cy="5000"/>
            </a:xfrm>
            <a:custGeom>
              <a:avLst/>
              <a:gdLst/>
              <a:ahLst/>
              <a:cxnLst/>
              <a:rect l="l" t="t" r="r" b="b"/>
              <a:pathLst>
                <a:path w="81" h="200" extrusionOk="0">
                  <a:moveTo>
                    <a:pt x="1" y="0"/>
                  </a:moveTo>
                  <a:lnTo>
                    <a:pt x="1" y="199"/>
                  </a:lnTo>
                  <a:cubicBezTo>
                    <a:pt x="21" y="179"/>
                    <a:pt x="80" y="140"/>
                    <a:pt x="80" y="120"/>
                  </a:cubicBezTo>
                  <a:cubicBezTo>
                    <a:pt x="40" y="100"/>
                    <a:pt x="21" y="4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76" name="Google Shape;7380;p9">
              <a:extLst>
                <a:ext uri="{FF2B5EF4-FFF2-40B4-BE49-F238E27FC236}">
                  <a16:creationId xmlns:a16="http://schemas.microsoft.com/office/drawing/2014/main" id="{6C51367E-D965-4821-B2BC-25D4A3F5A398}"/>
                </a:ext>
              </a:extLst>
            </p:cNvPr>
            <p:cNvSpPr/>
            <p:nvPr/>
          </p:nvSpPr>
          <p:spPr>
            <a:xfrm>
              <a:off x="5397175" y="4694950"/>
              <a:ext cx="362575" cy="80225"/>
            </a:xfrm>
            <a:custGeom>
              <a:avLst/>
              <a:gdLst/>
              <a:ahLst/>
              <a:cxnLst/>
              <a:rect l="l" t="t" r="r" b="b"/>
              <a:pathLst>
                <a:path w="14503" h="3209" extrusionOk="0">
                  <a:moveTo>
                    <a:pt x="14246" y="1"/>
                  </a:moveTo>
                  <a:cubicBezTo>
                    <a:pt x="14179" y="1"/>
                    <a:pt x="14104" y="26"/>
                    <a:pt x="14045" y="65"/>
                  </a:cubicBezTo>
                  <a:lnTo>
                    <a:pt x="13727" y="65"/>
                  </a:lnTo>
                  <a:cubicBezTo>
                    <a:pt x="13628" y="149"/>
                    <a:pt x="13518" y="166"/>
                    <a:pt x="13403" y="166"/>
                  </a:cubicBezTo>
                  <a:cubicBezTo>
                    <a:pt x="13326" y="166"/>
                    <a:pt x="13247" y="158"/>
                    <a:pt x="13168" y="158"/>
                  </a:cubicBezTo>
                  <a:cubicBezTo>
                    <a:pt x="13059" y="158"/>
                    <a:pt x="12951" y="173"/>
                    <a:pt x="12851" y="244"/>
                  </a:cubicBezTo>
                  <a:cubicBezTo>
                    <a:pt x="12762" y="334"/>
                    <a:pt x="12662" y="344"/>
                    <a:pt x="12563" y="344"/>
                  </a:cubicBezTo>
                  <a:cubicBezTo>
                    <a:pt x="12534" y="344"/>
                    <a:pt x="12506" y="343"/>
                    <a:pt x="12478" y="343"/>
                  </a:cubicBezTo>
                  <a:cubicBezTo>
                    <a:pt x="12407" y="343"/>
                    <a:pt x="12338" y="348"/>
                    <a:pt x="12274" y="384"/>
                  </a:cubicBezTo>
                  <a:cubicBezTo>
                    <a:pt x="11538" y="384"/>
                    <a:pt x="10842" y="762"/>
                    <a:pt x="10086" y="781"/>
                  </a:cubicBezTo>
                  <a:cubicBezTo>
                    <a:pt x="9450" y="1060"/>
                    <a:pt x="8753" y="1140"/>
                    <a:pt x="8077" y="1259"/>
                  </a:cubicBezTo>
                  <a:cubicBezTo>
                    <a:pt x="5332" y="1716"/>
                    <a:pt x="2706" y="2472"/>
                    <a:pt x="1" y="3009"/>
                  </a:cubicBezTo>
                  <a:cubicBezTo>
                    <a:pt x="60" y="3129"/>
                    <a:pt x="165" y="3139"/>
                    <a:pt x="269" y="3139"/>
                  </a:cubicBezTo>
                  <a:cubicBezTo>
                    <a:pt x="290" y="3139"/>
                    <a:pt x="311" y="3138"/>
                    <a:pt x="331" y="3138"/>
                  </a:cubicBezTo>
                  <a:cubicBezTo>
                    <a:pt x="414" y="3138"/>
                    <a:pt x="490" y="3145"/>
                    <a:pt x="538" y="3208"/>
                  </a:cubicBezTo>
                  <a:cubicBezTo>
                    <a:pt x="737" y="3169"/>
                    <a:pt x="936" y="3169"/>
                    <a:pt x="1134" y="3149"/>
                  </a:cubicBezTo>
                  <a:cubicBezTo>
                    <a:pt x="3124" y="2830"/>
                    <a:pt x="5033" y="2254"/>
                    <a:pt x="7023" y="1915"/>
                  </a:cubicBezTo>
                  <a:cubicBezTo>
                    <a:pt x="8674" y="1637"/>
                    <a:pt x="10285" y="1259"/>
                    <a:pt x="11896" y="941"/>
                  </a:cubicBezTo>
                  <a:cubicBezTo>
                    <a:pt x="11984" y="877"/>
                    <a:pt x="12084" y="867"/>
                    <a:pt x="12188" y="867"/>
                  </a:cubicBezTo>
                  <a:cubicBezTo>
                    <a:pt x="12233" y="867"/>
                    <a:pt x="12278" y="869"/>
                    <a:pt x="12323" y="869"/>
                  </a:cubicBezTo>
                  <a:cubicBezTo>
                    <a:pt x="12437" y="869"/>
                    <a:pt x="12550" y="858"/>
                    <a:pt x="12652" y="781"/>
                  </a:cubicBezTo>
                  <a:cubicBezTo>
                    <a:pt x="12672" y="762"/>
                    <a:pt x="12712" y="762"/>
                    <a:pt x="12772" y="762"/>
                  </a:cubicBezTo>
                  <a:lnTo>
                    <a:pt x="12990" y="622"/>
                  </a:lnTo>
                  <a:cubicBezTo>
                    <a:pt x="13209" y="443"/>
                    <a:pt x="13508" y="583"/>
                    <a:pt x="13746" y="463"/>
                  </a:cubicBezTo>
                  <a:cubicBezTo>
                    <a:pt x="13906" y="443"/>
                    <a:pt x="14065" y="443"/>
                    <a:pt x="14244" y="403"/>
                  </a:cubicBezTo>
                  <a:cubicBezTo>
                    <a:pt x="14383" y="344"/>
                    <a:pt x="14502" y="244"/>
                    <a:pt x="14403" y="85"/>
                  </a:cubicBezTo>
                  <a:cubicBezTo>
                    <a:pt x="14373" y="26"/>
                    <a:pt x="14313" y="1"/>
                    <a:pt x="1424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77" name="Google Shape;7381;p9">
              <a:extLst>
                <a:ext uri="{FF2B5EF4-FFF2-40B4-BE49-F238E27FC236}">
                  <a16:creationId xmlns:a16="http://schemas.microsoft.com/office/drawing/2014/main" id="{0F582B9D-5C62-47AD-A4F0-EB7595ADB0D9}"/>
                </a:ext>
              </a:extLst>
            </p:cNvPr>
            <p:cNvSpPr/>
            <p:nvPr/>
          </p:nvSpPr>
          <p:spPr>
            <a:xfrm>
              <a:off x="4197650" y="4638625"/>
              <a:ext cx="320300" cy="52300"/>
            </a:xfrm>
            <a:custGeom>
              <a:avLst/>
              <a:gdLst/>
              <a:ahLst/>
              <a:cxnLst/>
              <a:rect l="l" t="t" r="r" b="b"/>
              <a:pathLst>
                <a:path w="12812" h="2092" extrusionOk="0">
                  <a:moveTo>
                    <a:pt x="202" y="0"/>
                  </a:moveTo>
                  <a:cubicBezTo>
                    <a:pt x="170" y="0"/>
                    <a:pt x="136" y="9"/>
                    <a:pt x="100" y="31"/>
                  </a:cubicBezTo>
                  <a:cubicBezTo>
                    <a:pt x="0" y="150"/>
                    <a:pt x="0" y="269"/>
                    <a:pt x="100" y="409"/>
                  </a:cubicBezTo>
                  <a:cubicBezTo>
                    <a:pt x="199" y="409"/>
                    <a:pt x="299" y="429"/>
                    <a:pt x="398" y="429"/>
                  </a:cubicBezTo>
                  <a:cubicBezTo>
                    <a:pt x="557" y="508"/>
                    <a:pt x="697" y="508"/>
                    <a:pt x="856" y="508"/>
                  </a:cubicBezTo>
                  <a:cubicBezTo>
                    <a:pt x="975" y="508"/>
                    <a:pt x="1075" y="508"/>
                    <a:pt x="1174" y="568"/>
                  </a:cubicBezTo>
                  <a:cubicBezTo>
                    <a:pt x="1333" y="608"/>
                    <a:pt x="1472" y="608"/>
                    <a:pt x="1632" y="627"/>
                  </a:cubicBezTo>
                  <a:cubicBezTo>
                    <a:pt x="1786" y="694"/>
                    <a:pt x="1947" y="708"/>
                    <a:pt x="2109" y="708"/>
                  </a:cubicBezTo>
                  <a:cubicBezTo>
                    <a:pt x="2235" y="708"/>
                    <a:pt x="2362" y="700"/>
                    <a:pt x="2489" y="700"/>
                  </a:cubicBezTo>
                  <a:cubicBezTo>
                    <a:pt x="2642" y="700"/>
                    <a:pt x="2794" y="712"/>
                    <a:pt x="2944" y="767"/>
                  </a:cubicBezTo>
                  <a:cubicBezTo>
                    <a:pt x="3362" y="846"/>
                    <a:pt x="3760" y="906"/>
                    <a:pt x="4158" y="966"/>
                  </a:cubicBezTo>
                  <a:cubicBezTo>
                    <a:pt x="5550" y="1244"/>
                    <a:pt x="6983" y="1204"/>
                    <a:pt x="8395" y="1523"/>
                  </a:cubicBezTo>
                  <a:cubicBezTo>
                    <a:pt x="8554" y="1622"/>
                    <a:pt x="8793" y="1523"/>
                    <a:pt x="8932" y="1642"/>
                  </a:cubicBezTo>
                  <a:cubicBezTo>
                    <a:pt x="9085" y="1728"/>
                    <a:pt x="9242" y="1750"/>
                    <a:pt x="9399" y="1750"/>
                  </a:cubicBezTo>
                  <a:cubicBezTo>
                    <a:pt x="9565" y="1750"/>
                    <a:pt x="9732" y="1726"/>
                    <a:pt x="9895" y="1726"/>
                  </a:cubicBezTo>
                  <a:cubicBezTo>
                    <a:pt x="10042" y="1726"/>
                    <a:pt x="10186" y="1746"/>
                    <a:pt x="10325" y="1821"/>
                  </a:cubicBezTo>
                  <a:cubicBezTo>
                    <a:pt x="10643" y="1821"/>
                    <a:pt x="10981" y="1841"/>
                    <a:pt x="11299" y="1841"/>
                  </a:cubicBezTo>
                  <a:cubicBezTo>
                    <a:pt x="11498" y="1920"/>
                    <a:pt x="11697" y="1881"/>
                    <a:pt x="11896" y="1980"/>
                  </a:cubicBezTo>
                  <a:cubicBezTo>
                    <a:pt x="11976" y="2000"/>
                    <a:pt x="12075" y="2000"/>
                    <a:pt x="12175" y="2020"/>
                  </a:cubicBezTo>
                  <a:cubicBezTo>
                    <a:pt x="12285" y="2031"/>
                    <a:pt x="12414" y="2091"/>
                    <a:pt x="12524" y="2091"/>
                  </a:cubicBezTo>
                  <a:cubicBezTo>
                    <a:pt x="12612" y="2091"/>
                    <a:pt x="12688" y="2053"/>
                    <a:pt x="12732" y="1920"/>
                  </a:cubicBezTo>
                  <a:cubicBezTo>
                    <a:pt x="12811" y="1702"/>
                    <a:pt x="12493" y="1741"/>
                    <a:pt x="12413" y="1622"/>
                  </a:cubicBezTo>
                  <a:cubicBezTo>
                    <a:pt x="12402" y="1599"/>
                    <a:pt x="12390" y="1589"/>
                    <a:pt x="12370" y="1589"/>
                  </a:cubicBezTo>
                  <a:cubicBezTo>
                    <a:pt x="12357" y="1589"/>
                    <a:pt x="12339" y="1594"/>
                    <a:pt x="12314" y="1602"/>
                  </a:cubicBezTo>
                  <a:cubicBezTo>
                    <a:pt x="12195" y="1543"/>
                    <a:pt x="12069" y="1527"/>
                    <a:pt x="11941" y="1527"/>
                  </a:cubicBezTo>
                  <a:cubicBezTo>
                    <a:pt x="11804" y="1527"/>
                    <a:pt x="11665" y="1545"/>
                    <a:pt x="11531" y="1545"/>
                  </a:cubicBezTo>
                  <a:cubicBezTo>
                    <a:pt x="11416" y="1545"/>
                    <a:pt x="11304" y="1532"/>
                    <a:pt x="11200" y="1483"/>
                  </a:cubicBezTo>
                  <a:cubicBezTo>
                    <a:pt x="10902" y="1403"/>
                    <a:pt x="10603" y="1304"/>
                    <a:pt x="10285" y="1244"/>
                  </a:cubicBezTo>
                  <a:cubicBezTo>
                    <a:pt x="8455" y="926"/>
                    <a:pt x="6625" y="767"/>
                    <a:pt x="4775" y="588"/>
                  </a:cubicBezTo>
                  <a:cubicBezTo>
                    <a:pt x="4606" y="519"/>
                    <a:pt x="4434" y="501"/>
                    <a:pt x="4260" y="501"/>
                  </a:cubicBezTo>
                  <a:cubicBezTo>
                    <a:pt x="4075" y="501"/>
                    <a:pt x="3889" y="522"/>
                    <a:pt x="3706" y="522"/>
                  </a:cubicBezTo>
                  <a:cubicBezTo>
                    <a:pt x="3514" y="522"/>
                    <a:pt x="3325" y="499"/>
                    <a:pt x="3143" y="409"/>
                  </a:cubicBezTo>
                  <a:cubicBezTo>
                    <a:pt x="2911" y="328"/>
                    <a:pt x="2666" y="324"/>
                    <a:pt x="2420" y="324"/>
                  </a:cubicBezTo>
                  <a:cubicBezTo>
                    <a:pt x="2392" y="324"/>
                    <a:pt x="2365" y="324"/>
                    <a:pt x="2338" y="324"/>
                  </a:cubicBezTo>
                  <a:cubicBezTo>
                    <a:pt x="2064" y="324"/>
                    <a:pt x="1791" y="319"/>
                    <a:pt x="1532" y="210"/>
                  </a:cubicBezTo>
                  <a:lnTo>
                    <a:pt x="1472" y="170"/>
                  </a:lnTo>
                  <a:lnTo>
                    <a:pt x="1433" y="210"/>
                  </a:lnTo>
                  <a:cubicBezTo>
                    <a:pt x="1305" y="153"/>
                    <a:pt x="1173" y="142"/>
                    <a:pt x="1040" y="142"/>
                  </a:cubicBezTo>
                  <a:cubicBezTo>
                    <a:pt x="953" y="142"/>
                    <a:pt x="866" y="147"/>
                    <a:pt x="780" y="147"/>
                  </a:cubicBezTo>
                  <a:cubicBezTo>
                    <a:pt x="632" y="147"/>
                    <a:pt x="488" y="132"/>
                    <a:pt x="358" y="51"/>
                  </a:cubicBezTo>
                  <a:cubicBezTo>
                    <a:pt x="308" y="25"/>
                    <a:pt x="258" y="0"/>
                    <a:pt x="20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78" name="Google Shape;7382;p9">
              <a:extLst>
                <a:ext uri="{FF2B5EF4-FFF2-40B4-BE49-F238E27FC236}">
                  <a16:creationId xmlns:a16="http://schemas.microsoft.com/office/drawing/2014/main" id="{FED4CCF7-C5E3-4B26-A4D5-2BCE67DF5CBD}"/>
                </a:ext>
              </a:extLst>
            </p:cNvPr>
            <p:cNvSpPr/>
            <p:nvPr/>
          </p:nvSpPr>
          <p:spPr>
            <a:xfrm>
              <a:off x="5104750" y="4949700"/>
              <a:ext cx="51750" cy="264275"/>
            </a:xfrm>
            <a:custGeom>
              <a:avLst/>
              <a:gdLst/>
              <a:ahLst/>
              <a:cxnLst/>
              <a:rect l="l" t="t" r="r" b="b"/>
              <a:pathLst>
                <a:path w="2070" h="10571" extrusionOk="0">
                  <a:moveTo>
                    <a:pt x="578" y="1"/>
                  </a:moveTo>
                  <a:cubicBezTo>
                    <a:pt x="478" y="41"/>
                    <a:pt x="458" y="140"/>
                    <a:pt x="379" y="220"/>
                  </a:cubicBezTo>
                  <a:lnTo>
                    <a:pt x="359" y="239"/>
                  </a:lnTo>
                  <a:lnTo>
                    <a:pt x="379" y="299"/>
                  </a:lnTo>
                  <a:cubicBezTo>
                    <a:pt x="259" y="538"/>
                    <a:pt x="379" y="836"/>
                    <a:pt x="219" y="1095"/>
                  </a:cubicBezTo>
                  <a:cubicBezTo>
                    <a:pt x="180" y="1154"/>
                    <a:pt x="180" y="1254"/>
                    <a:pt x="200" y="1353"/>
                  </a:cubicBezTo>
                  <a:cubicBezTo>
                    <a:pt x="21" y="1851"/>
                    <a:pt x="239" y="2388"/>
                    <a:pt x="60" y="2845"/>
                  </a:cubicBezTo>
                  <a:lnTo>
                    <a:pt x="60" y="3024"/>
                  </a:lnTo>
                  <a:cubicBezTo>
                    <a:pt x="239" y="3880"/>
                    <a:pt x="1" y="4715"/>
                    <a:pt x="180" y="5571"/>
                  </a:cubicBezTo>
                  <a:cubicBezTo>
                    <a:pt x="120" y="5670"/>
                    <a:pt x="120" y="5770"/>
                    <a:pt x="200" y="5849"/>
                  </a:cubicBezTo>
                  <a:cubicBezTo>
                    <a:pt x="219" y="5849"/>
                    <a:pt x="219" y="5849"/>
                    <a:pt x="259" y="5889"/>
                  </a:cubicBezTo>
                  <a:cubicBezTo>
                    <a:pt x="259" y="5949"/>
                    <a:pt x="259" y="5969"/>
                    <a:pt x="200" y="6008"/>
                  </a:cubicBezTo>
                  <a:cubicBezTo>
                    <a:pt x="160" y="7063"/>
                    <a:pt x="359" y="8037"/>
                    <a:pt x="717" y="8992"/>
                  </a:cubicBezTo>
                  <a:cubicBezTo>
                    <a:pt x="776" y="9072"/>
                    <a:pt x="856" y="9131"/>
                    <a:pt x="936" y="9171"/>
                  </a:cubicBezTo>
                  <a:cubicBezTo>
                    <a:pt x="916" y="9211"/>
                    <a:pt x="936" y="9251"/>
                    <a:pt x="995" y="9271"/>
                  </a:cubicBezTo>
                  <a:cubicBezTo>
                    <a:pt x="1035" y="9350"/>
                    <a:pt x="1095" y="9410"/>
                    <a:pt x="1115" y="9490"/>
                  </a:cubicBezTo>
                  <a:cubicBezTo>
                    <a:pt x="1095" y="9549"/>
                    <a:pt x="1115" y="9589"/>
                    <a:pt x="1174" y="9609"/>
                  </a:cubicBezTo>
                  <a:cubicBezTo>
                    <a:pt x="1214" y="9688"/>
                    <a:pt x="1274" y="9768"/>
                    <a:pt x="1294" y="9848"/>
                  </a:cubicBezTo>
                  <a:cubicBezTo>
                    <a:pt x="1274" y="9907"/>
                    <a:pt x="1294" y="9967"/>
                    <a:pt x="1333" y="9987"/>
                  </a:cubicBezTo>
                  <a:cubicBezTo>
                    <a:pt x="1393" y="10047"/>
                    <a:pt x="1413" y="10106"/>
                    <a:pt x="1473" y="10186"/>
                  </a:cubicBezTo>
                  <a:cubicBezTo>
                    <a:pt x="1433" y="10245"/>
                    <a:pt x="1473" y="10265"/>
                    <a:pt x="1493" y="10305"/>
                  </a:cubicBezTo>
                  <a:cubicBezTo>
                    <a:pt x="1532" y="10365"/>
                    <a:pt x="1592" y="10444"/>
                    <a:pt x="1632" y="10484"/>
                  </a:cubicBezTo>
                  <a:cubicBezTo>
                    <a:pt x="1693" y="10545"/>
                    <a:pt x="1777" y="10571"/>
                    <a:pt x="1857" y="10571"/>
                  </a:cubicBezTo>
                  <a:cubicBezTo>
                    <a:pt x="1882" y="10571"/>
                    <a:pt x="1907" y="10568"/>
                    <a:pt x="1930" y="10564"/>
                  </a:cubicBezTo>
                  <a:cubicBezTo>
                    <a:pt x="1990" y="10564"/>
                    <a:pt x="2010" y="10544"/>
                    <a:pt x="2030" y="10504"/>
                  </a:cubicBezTo>
                  <a:cubicBezTo>
                    <a:pt x="2030" y="10484"/>
                    <a:pt x="2069" y="10444"/>
                    <a:pt x="2069" y="10405"/>
                  </a:cubicBezTo>
                  <a:cubicBezTo>
                    <a:pt x="2030" y="10385"/>
                    <a:pt x="2030" y="10345"/>
                    <a:pt x="2030" y="10305"/>
                  </a:cubicBezTo>
                  <a:cubicBezTo>
                    <a:pt x="2010" y="10265"/>
                    <a:pt x="1990" y="10186"/>
                    <a:pt x="1930" y="10146"/>
                  </a:cubicBezTo>
                  <a:cubicBezTo>
                    <a:pt x="1930" y="10106"/>
                    <a:pt x="1910" y="10086"/>
                    <a:pt x="1890" y="10066"/>
                  </a:cubicBezTo>
                  <a:cubicBezTo>
                    <a:pt x="1871" y="10007"/>
                    <a:pt x="1811" y="9947"/>
                    <a:pt x="1791" y="9887"/>
                  </a:cubicBezTo>
                  <a:cubicBezTo>
                    <a:pt x="1711" y="9768"/>
                    <a:pt x="1672" y="9649"/>
                    <a:pt x="1612" y="9509"/>
                  </a:cubicBezTo>
                  <a:cubicBezTo>
                    <a:pt x="1592" y="9470"/>
                    <a:pt x="1532" y="9390"/>
                    <a:pt x="1512" y="9350"/>
                  </a:cubicBezTo>
                  <a:cubicBezTo>
                    <a:pt x="1433" y="9191"/>
                    <a:pt x="1473" y="9012"/>
                    <a:pt x="1413" y="8853"/>
                  </a:cubicBezTo>
                  <a:cubicBezTo>
                    <a:pt x="1393" y="8773"/>
                    <a:pt x="1373" y="8714"/>
                    <a:pt x="1333" y="8654"/>
                  </a:cubicBezTo>
                  <a:cubicBezTo>
                    <a:pt x="1314" y="8574"/>
                    <a:pt x="1294" y="8515"/>
                    <a:pt x="1274" y="8455"/>
                  </a:cubicBezTo>
                  <a:cubicBezTo>
                    <a:pt x="1254" y="8395"/>
                    <a:pt x="1214" y="8316"/>
                    <a:pt x="1194" y="8256"/>
                  </a:cubicBezTo>
                  <a:cubicBezTo>
                    <a:pt x="1055" y="7560"/>
                    <a:pt x="1055" y="6864"/>
                    <a:pt x="955" y="6167"/>
                  </a:cubicBezTo>
                  <a:cubicBezTo>
                    <a:pt x="955" y="6088"/>
                    <a:pt x="916" y="6008"/>
                    <a:pt x="896" y="5929"/>
                  </a:cubicBezTo>
                  <a:cubicBezTo>
                    <a:pt x="816" y="5829"/>
                    <a:pt x="737" y="5730"/>
                    <a:pt x="836" y="5610"/>
                  </a:cubicBezTo>
                  <a:lnTo>
                    <a:pt x="836" y="5412"/>
                  </a:lnTo>
                  <a:cubicBezTo>
                    <a:pt x="796" y="5272"/>
                    <a:pt x="776" y="5093"/>
                    <a:pt x="776" y="4914"/>
                  </a:cubicBezTo>
                  <a:cubicBezTo>
                    <a:pt x="776" y="4874"/>
                    <a:pt x="776" y="4795"/>
                    <a:pt x="737" y="4715"/>
                  </a:cubicBezTo>
                  <a:cubicBezTo>
                    <a:pt x="697" y="4516"/>
                    <a:pt x="617" y="4317"/>
                    <a:pt x="717" y="4119"/>
                  </a:cubicBezTo>
                  <a:cubicBezTo>
                    <a:pt x="717" y="4059"/>
                    <a:pt x="737" y="3979"/>
                    <a:pt x="737" y="3900"/>
                  </a:cubicBezTo>
                  <a:cubicBezTo>
                    <a:pt x="737" y="3760"/>
                    <a:pt x="737" y="3601"/>
                    <a:pt x="697" y="3482"/>
                  </a:cubicBezTo>
                  <a:cubicBezTo>
                    <a:pt x="597" y="3382"/>
                    <a:pt x="578" y="3283"/>
                    <a:pt x="677" y="3184"/>
                  </a:cubicBezTo>
                  <a:cubicBezTo>
                    <a:pt x="697" y="3084"/>
                    <a:pt x="697" y="2985"/>
                    <a:pt x="697" y="2885"/>
                  </a:cubicBezTo>
                  <a:cubicBezTo>
                    <a:pt x="697" y="2806"/>
                    <a:pt x="697" y="2746"/>
                    <a:pt x="677" y="2686"/>
                  </a:cubicBezTo>
                  <a:cubicBezTo>
                    <a:pt x="637" y="2487"/>
                    <a:pt x="697" y="2328"/>
                    <a:pt x="796" y="2189"/>
                  </a:cubicBezTo>
                  <a:cubicBezTo>
                    <a:pt x="816" y="2089"/>
                    <a:pt x="816" y="1990"/>
                    <a:pt x="816" y="1891"/>
                  </a:cubicBezTo>
                  <a:cubicBezTo>
                    <a:pt x="796" y="1751"/>
                    <a:pt x="717" y="1632"/>
                    <a:pt x="796" y="1513"/>
                  </a:cubicBezTo>
                  <a:cubicBezTo>
                    <a:pt x="816" y="1473"/>
                    <a:pt x="816" y="1433"/>
                    <a:pt x="836" y="1413"/>
                  </a:cubicBezTo>
                  <a:cubicBezTo>
                    <a:pt x="836" y="1373"/>
                    <a:pt x="876" y="1334"/>
                    <a:pt x="876" y="1314"/>
                  </a:cubicBezTo>
                  <a:cubicBezTo>
                    <a:pt x="896" y="1234"/>
                    <a:pt x="896" y="1135"/>
                    <a:pt x="876" y="1035"/>
                  </a:cubicBezTo>
                  <a:cubicBezTo>
                    <a:pt x="836" y="995"/>
                    <a:pt x="836" y="916"/>
                    <a:pt x="816" y="856"/>
                  </a:cubicBezTo>
                  <a:cubicBezTo>
                    <a:pt x="796" y="757"/>
                    <a:pt x="796" y="657"/>
                    <a:pt x="816" y="597"/>
                  </a:cubicBezTo>
                  <a:cubicBezTo>
                    <a:pt x="836" y="538"/>
                    <a:pt x="876" y="458"/>
                    <a:pt x="876" y="418"/>
                  </a:cubicBezTo>
                  <a:cubicBezTo>
                    <a:pt x="876" y="299"/>
                    <a:pt x="876" y="160"/>
                    <a:pt x="776" y="41"/>
                  </a:cubicBezTo>
                  <a:cubicBezTo>
                    <a:pt x="697" y="1"/>
                    <a:pt x="657" y="1"/>
                    <a:pt x="5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79" name="Google Shape;7383;p9">
              <a:extLst>
                <a:ext uri="{FF2B5EF4-FFF2-40B4-BE49-F238E27FC236}">
                  <a16:creationId xmlns:a16="http://schemas.microsoft.com/office/drawing/2014/main" id="{13A4C072-2331-49CE-A324-E2562B825252}"/>
                </a:ext>
              </a:extLst>
            </p:cNvPr>
            <p:cNvSpPr/>
            <p:nvPr/>
          </p:nvSpPr>
          <p:spPr>
            <a:xfrm>
              <a:off x="4717350" y="4709350"/>
              <a:ext cx="173075" cy="30575"/>
            </a:xfrm>
            <a:custGeom>
              <a:avLst/>
              <a:gdLst/>
              <a:ahLst/>
              <a:cxnLst/>
              <a:rect l="l" t="t" r="r" b="b"/>
              <a:pathLst>
                <a:path w="6923" h="1223" extrusionOk="0">
                  <a:moveTo>
                    <a:pt x="657" y="0"/>
                  </a:moveTo>
                  <a:cubicBezTo>
                    <a:pt x="571" y="0"/>
                    <a:pt x="484" y="2"/>
                    <a:pt x="398" y="7"/>
                  </a:cubicBezTo>
                  <a:cubicBezTo>
                    <a:pt x="259" y="186"/>
                    <a:pt x="80" y="345"/>
                    <a:pt x="0" y="544"/>
                  </a:cubicBezTo>
                  <a:cubicBezTo>
                    <a:pt x="1691" y="882"/>
                    <a:pt x="3422" y="1041"/>
                    <a:pt x="5133" y="1200"/>
                  </a:cubicBezTo>
                  <a:cubicBezTo>
                    <a:pt x="5232" y="1213"/>
                    <a:pt x="5329" y="1222"/>
                    <a:pt x="5424" y="1222"/>
                  </a:cubicBezTo>
                  <a:cubicBezTo>
                    <a:pt x="5614" y="1222"/>
                    <a:pt x="5796" y="1187"/>
                    <a:pt x="5968" y="1081"/>
                  </a:cubicBezTo>
                  <a:cubicBezTo>
                    <a:pt x="6038" y="1062"/>
                    <a:pt x="6113" y="1058"/>
                    <a:pt x="6190" y="1058"/>
                  </a:cubicBezTo>
                  <a:cubicBezTo>
                    <a:pt x="6262" y="1058"/>
                    <a:pt x="6336" y="1062"/>
                    <a:pt x="6410" y="1062"/>
                  </a:cubicBezTo>
                  <a:cubicBezTo>
                    <a:pt x="6597" y="1062"/>
                    <a:pt x="6781" y="1037"/>
                    <a:pt x="6923" y="862"/>
                  </a:cubicBezTo>
                  <a:cubicBezTo>
                    <a:pt x="5948" y="544"/>
                    <a:pt x="4934" y="544"/>
                    <a:pt x="3939" y="444"/>
                  </a:cubicBezTo>
                  <a:cubicBezTo>
                    <a:pt x="2850" y="333"/>
                    <a:pt x="1761" y="0"/>
                    <a:pt x="6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80" name="Google Shape;7384;p9">
              <a:extLst>
                <a:ext uri="{FF2B5EF4-FFF2-40B4-BE49-F238E27FC236}">
                  <a16:creationId xmlns:a16="http://schemas.microsoft.com/office/drawing/2014/main" id="{5EAC559B-E5FC-4888-A2DE-8961DF7446C6}"/>
                </a:ext>
              </a:extLst>
            </p:cNvPr>
            <p:cNvSpPr/>
            <p:nvPr/>
          </p:nvSpPr>
          <p:spPr>
            <a:xfrm>
              <a:off x="5151500" y="4590400"/>
              <a:ext cx="68150" cy="164775"/>
            </a:xfrm>
            <a:custGeom>
              <a:avLst/>
              <a:gdLst/>
              <a:ahLst/>
              <a:cxnLst/>
              <a:rect l="l" t="t" r="r" b="b"/>
              <a:pathLst>
                <a:path w="2726" h="6591" extrusionOk="0">
                  <a:moveTo>
                    <a:pt x="1880" y="0"/>
                  </a:moveTo>
                  <a:cubicBezTo>
                    <a:pt x="1826" y="0"/>
                    <a:pt x="1771" y="10"/>
                    <a:pt x="1711" y="30"/>
                  </a:cubicBezTo>
                  <a:cubicBezTo>
                    <a:pt x="1632" y="30"/>
                    <a:pt x="1552" y="50"/>
                    <a:pt x="1493" y="70"/>
                  </a:cubicBezTo>
                  <a:cubicBezTo>
                    <a:pt x="1413" y="130"/>
                    <a:pt x="1333" y="149"/>
                    <a:pt x="1294" y="189"/>
                  </a:cubicBezTo>
                  <a:cubicBezTo>
                    <a:pt x="1214" y="249"/>
                    <a:pt x="1174" y="289"/>
                    <a:pt x="1115" y="348"/>
                  </a:cubicBezTo>
                  <a:cubicBezTo>
                    <a:pt x="995" y="448"/>
                    <a:pt x="816" y="527"/>
                    <a:pt x="677" y="587"/>
                  </a:cubicBezTo>
                  <a:lnTo>
                    <a:pt x="518" y="746"/>
                  </a:lnTo>
                  <a:cubicBezTo>
                    <a:pt x="498" y="826"/>
                    <a:pt x="518" y="885"/>
                    <a:pt x="577" y="945"/>
                  </a:cubicBezTo>
                  <a:cubicBezTo>
                    <a:pt x="597" y="1602"/>
                    <a:pt x="498" y="2258"/>
                    <a:pt x="299" y="2915"/>
                  </a:cubicBezTo>
                  <a:cubicBezTo>
                    <a:pt x="1" y="3849"/>
                    <a:pt x="180" y="4765"/>
                    <a:pt x="359" y="5660"/>
                  </a:cubicBezTo>
                  <a:cubicBezTo>
                    <a:pt x="438" y="5998"/>
                    <a:pt x="538" y="6356"/>
                    <a:pt x="916" y="6535"/>
                  </a:cubicBezTo>
                  <a:cubicBezTo>
                    <a:pt x="962" y="6570"/>
                    <a:pt x="995" y="6591"/>
                    <a:pt x="1030" y="6591"/>
                  </a:cubicBezTo>
                  <a:cubicBezTo>
                    <a:pt x="1055" y="6591"/>
                    <a:pt x="1081" y="6580"/>
                    <a:pt x="1115" y="6555"/>
                  </a:cubicBezTo>
                  <a:cubicBezTo>
                    <a:pt x="1234" y="6356"/>
                    <a:pt x="1174" y="6137"/>
                    <a:pt x="1214" y="5938"/>
                  </a:cubicBezTo>
                  <a:cubicBezTo>
                    <a:pt x="1214" y="5859"/>
                    <a:pt x="1214" y="5799"/>
                    <a:pt x="1194" y="5719"/>
                  </a:cubicBezTo>
                  <a:cubicBezTo>
                    <a:pt x="1174" y="5660"/>
                    <a:pt x="1115" y="5600"/>
                    <a:pt x="1075" y="5540"/>
                  </a:cubicBezTo>
                  <a:cubicBezTo>
                    <a:pt x="597" y="5202"/>
                    <a:pt x="737" y="4645"/>
                    <a:pt x="637" y="4168"/>
                  </a:cubicBezTo>
                  <a:cubicBezTo>
                    <a:pt x="617" y="3849"/>
                    <a:pt x="717" y="3551"/>
                    <a:pt x="776" y="3253"/>
                  </a:cubicBezTo>
                  <a:cubicBezTo>
                    <a:pt x="796" y="3113"/>
                    <a:pt x="737" y="2915"/>
                    <a:pt x="856" y="2855"/>
                  </a:cubicBezTo>
                  <a:cubicBezTo>
                    <a:pt x="877" y="2844"/>
                    <a:pt x="896" y="2840"/>
                    <a:pt x="913" y="2840"/>
                  </a:cubicBezTo>
                  <a:cubicBezTo>
                    <a:pt x="1027" y="2840"/>
                    <a:pt x="1073" y="3036"/>
                    <a:pt x="1194" y="3054"/>
                  </a:cubicBezTo>
                  <a:cubicBezTo>
                    <a:pt x="1240" y="3062"/>
                    <a:pt x="1283" y="3066"/>
                    <a:pt x="1323" y="3066"/>
                  </a:cubicBezTo>
                  <a:cubicBezTo>
                    <a:pt x="1657" y="3066"/>
                    <a:pt x="1768" y="2783"/>
                    <a:pt x="1910" y="2517"/>
                  </a:cubicBezTo>
                  <a:cubicBezTo>
                    <a:pt x="1930" y="2377"/>
                    <a:pt x="1930" y="2278"/>
                    <a:pt x="1890" y="2159"/>
                  </a:cubicBezTo>
                  <a:cubicBezTo>
                    <a:pt x="1791" y="1920"/>
                    <a:pt x="1532" y="1840"/>
                    <a:pt x="1313" y="1741"/>
                  </a:cubicBezTo>
                  <a:cubicBezTo>
                    <a:pt x="1254" y="1681"/>
                    <a:pt x="1234" y="1641"/>
                    <a:pt x="1254" y="1582"/>
                  </a:cubicBezTo>
                  <a:cubicBezTo>
                    <a:pt x="1294" y="1542"/>
                    <a:pt x="1313" y="1482"/>
                    <a:pt x="1353" y="1462"/>
                  </a:cubicBezTo>
                  <a:cubicBezTo>
                    <a:pt x="1393" y="1442"/>
                    <a:pt x="1433" y="1383"/>
                    <a:pt x="1493" y="1363"/>
                  </a:cubicBezTo>
                  <a:lnTo>
                    <a:pt x="1632" y="1283"/>
                  </a:lnTo>
                  <a:cubicBezTo>
                    <a:pt x="1731" y="1263"/>
                    <a:pt x="1811" y="1244"/>
                    <a:pt x="1910" y="1224"/>
                  </a:cubicBezTo>
                  <a:cubicBezTo>
                    <a:pt x="1950" y="1184"/>
                    <a:pt x="2030" y="1164"/>
                    <a:pt x="2089" y="1144"/>
                  </a:cubicBezTo>
                  <a:lnTo>
                    <a:pt x="2527" y="846"/>
                  </a:lnTo>
                  <a:cubicBezTo>
                    <a:pt x="2587" y="786"/>
                    <a:pt x="2626" y="726"/>
                    <a:pt x="2686" y="667"/>
                  </a:cubicBezTo>
                  <a:cubicBezTo>
                    <a:pt x="2726" y="587"/>
                    <a:pt x="2726" y="527"/>
                    <a:pt x="2726" y="448"/>
                  </a:cubicBezTo>
                  <a:cubicBezTo>
                    <a:pt x="2607" y="149"/>
                    <a:pt x="2328" y="70"/>
                    <a:pt x="2050" y="30"/>
                  </a:cubicBezTo>
                  <a:cubicBezTo>
                    <a:pt x="1990" y="10"/>
                    <a:pt x="1935" y="0"/>
                    <a:pt x="188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81" name="Google Shape;7385;p9">
              <a:extLst>
                <a:ext uri="{FF2B5EF4-FFF2-40B4-BE49-F238E27FC236}">
                  <a16:creationId xmlns:a16="http://schemas.microsoft.com/office/drawing/2014/main" id="{2A40DE00-1740-4A7A-993F-B39D4E465F4B}"/>
                </a:ext>
              </a:extLst>
            </p:cNvPr>
            <p:cNvSpPr/>
            <p:nvPr/>
          </p:nvSpPr>
          <p:spPr>
            <a:xfrm>
              <a:off x="4867525" y="4731050"/>
              <a:ext cx="216875" cy="37950"/>
            </a:xfrm>
            <a:custGeom>
              <a:avLst/>
              <a:gdLst/>
              <a:ahLst/>
              <a:cxnLst/>
              <a:rect l="l" t="t" r="r" b="b"/>
              <a:pathLst>
                <a:path w="8675" h="1518" extrusionOk="0">
                  <a:moveTo>
                    <a:pt x="1143" y="1"/>
                  </a:moveTo>
                  <a:cubicBezTo>
                    <a:pt x="1077" y="1"/>
                    <a:pt x="1010" y="6"/>
                    <a:pt x="936" y="14"/>
                  </a:cubicBezTo>
                  <a:cubicBezTo>
                    <a:pt x="866" y="32"/>
                    <a:pt x="791" y="37"/>
                    <a:pt x="714" y="37"/>
                  </a:cubicBezTo>
                  <a:cubicBezTo>
                    <a:pt x="642" y="37"/>
                    <a:pt x="568" y="33"/>
                    <a:pt x="495" y="33"/>
                  </a:cubicBezTo>
                  <a:cubicBezTo>
                    <a:pt x="311" y="33"/>
                    <a:pt x="132" y="58"/>
                    <a:pt x="1" y="233"/>
                  </a:cubicBezTo>
                  <a:cubicBezTo>
                    <a:pt x="220" y="312"/>
                    <a:pt x="498" y="233"/>
                    <a:pt x="717" y="412"/>
                  </a:cubicBezTo>
                  <a:cubicBezTo>
                    <a:pt x="1950" y="730"/>
                    <a:pt x="3223" y="889"/>
                    <a:pt x="4516" y="929"/>
                  </a:cubicBezTo>
                  <a:cubicBezTo>
                    <a:pt x="4696" y="1028"/>
                    <a:pt x="4914" y="929"/>
                    <a:pt x="5093" y="1068"/>
                  </a:cubicBezTo>
                  <a:cubicBezTo>
                    <a:pt x="5232" y="1106"/>
                    <a:pt x="5371" y="1120"/>
                    <a:pt x="5510" y="1120"/>
                  </a:cubicBezTo>
                  <a:cubicBezTo>
                    <a:pt x="5590" y="1120"/>
                    <a:pt x="5670" y="1115"/>
                    <a:pt x="5750" y="1108"/>
                  </a:cubicBezTo>
                  <a:cubicBezTo>
                    <a:pt x="5855" y="1171"/>
                    <a:pt x="5967" y="1185"/>
                    <a:pt x="6081" y="1185"/>
                  </a:cubicBezTo>
                  <a:cubicBezTo>
                    <a:pt x="6169" y="1185"/>
                    <a:pt x="6257" y="1176"/>
                    <a:pt x="6344" y="1176"/>
                  </a:cubicBezTo>
                  <a:cubicBezTo>
                    <a:pt x="6464" y="1176"/>
                    <a:pt x="6580" y="1192"/>
                    <a:pt x="6685" y="1267"/>
                  </a:cubicBezTo>
                  <a:lnTo>
                    <a:pt x="6725" y="1307"/>
                  </a:lnTo>
                  <a:lnTo>
                    <a:pt x="6784" y="1307"/>
                  </a:lnTo>
                  <a:cubicBezTo>
                    <a:pt x="6943" y="1360"/>
                    <a:pt x="7111" y="1369"/>
                    <a:pt x="7276" y="1369"/>
                  </a:cubicBezTo>
                  <a:cubicBezTo>
                    <a:pt x="7359" y="1369"/>
                    <a:pt x="7441" y="1367"/>
                    <a:pt x="7520" y="1367"/>
                  </a:cubicBezTo>
                  <a:cubicBezTo>
                    <a:pt x="7754" y="1367"/>
                    <a:pt x="8008" y="1517"/>
                    <a:pt x="8238" y="1517"/>
                  </a:cubicBezTo>
                  <a:cubicBezTo>
                    <a:pt x="8400" y="1517"/>
                    <a:pt x="8551" y="1442"/>
                    <a:pt x="8674" y="1187"/>
                  </a:cubicBezTo>
                  <a:cubicBezTo>
                    <a:pt x="8654" y="1028"/>
                    <a:pt x="8515" y="1008"/>
                    <a:pt x="8455" y="909"/>
                  </a:cubicBezTo>
                  <a:cubicBezTo>
                    <a:pt x="8415" y="899"/>
                    <a:pt x="8381" y="894"/>
                    <a:pt x="8348" y="894"/>
                  </a:cubicBezTo>
                  <a:cubicBezTo>
                    <a:pt x="8316" y="894"/>
                    <a:pt x="8286" y="899"/>
                    <a:pt x="8256" y="909"/>
                  </a:cubicBezTo>
                  <a:cubicBezTo>
                    <a:pt x="8167" y="960"/>
                    <a:pt x="8079" y="976"/>
                    <a:pt x="7990" y="976"/>
                  </a:cubicBezTo>
                  <a:cubicBezTo>
                    <a:pt x="7829" y="976"/>
                    <a:pt x="7669" y="923"/>
                    <a:pt x="7508" y="923"/>
                  </a:cubicBezTo>
                  <a:cubicBezTo>
                    <a:pt x="7479" y="923"/>
                    <a:pt x="7450" y="925"/>
                    <a:pt x="7421" y="929"/>
                  </a:cubicBezTo>
                  <a:cubicBezTo>
                    <a:pt x="7321" y="909"/>
                    <a:pt x="7222" y="909"/>
                    <a:pt x="7122" y="889"/>
                  </a:cubicBezTo>
                  <a:cubicBezTo>
                    <a:pt x="7083" y="869"/>
                    <a:pt x="7063" y="869"/>
                    <a:pt x="7023" y="829"/>
                  </a:cubicBezTo>
                  <a:cubicBezTo>
                    <a:pt x="6963" y="810"/>
                    <a:pt x="6904" y="770"/>
                    <a:pt x="6884" y="710"/>
                  </a:cubicBezTo>
                  <a:cubicBezTo>
                    <a:pt x="6750" y="652"/>
                    <a:pt x="6613" y="636"/>
                    <a:pt x="6475" y="636"/>
                  </a:cubicBezTo>
                  <a:cubicBezTo>
                    <a:pt x="6314" y="636"/>
                    <a:pt x="6151" y="658"/>
                    <a:pt x="5991" y="658"/>
                  </a:cubicBezTo>
                  <a:cubicBezTo>
                    <a:pt x="5820" y="658"/>
                    <a:pt x="5652" y="633"/>
                    <a:pt x="5491" y="531"/>
                  </a:cubicBezTo>
                  <a:cubicBezTo>
                    <a:pt x="4516" y="332"/>
                    <a:pt x="3542" y="272"/>
                    <a:pt x="2587" y="193"/>
                  </a:cubicBezTo>
                  <a:cubicBezTo>
                    <a:pt x="2436" y="129"/>
                    <a:pt x="2281" y="120"/>
                    <a:pt x="2126" y="120"/>
                  </a:cubicBezTo>
                  <a:cubicBezTo>
                    <a:pt x="2060" y="120"/>
                    <a:pt x="1993" y="121"/>
                    <a:pt x="1927" y="121"/>
                  </a:cubicBezTo>
                  <a:cubicBezTo>
                    <a:pt x="1761" y="121"/>
                    <a:pt x="1595" y="110"/>
                    <a:pt x="1433" y="34"/>
                  </a:cubicBezTo>
                  <a:cubicBezTo>
                    <a:pt x="1328" y="10"/>
                    <a:pt x="1237" y="1"/>
                    <a:pt x="11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82" name="Google Shape;7386;p9">
              <a:extLst>
                <a:ext uri="{FF2B5EF4-FFF2-40B4-BE49-F238E27FC236}">
                  <a16:creationId xmlns:a16="http://schemas.microsoft.com/office/drawing/2014/main" id="{2949FC7E-D4AF-470D-A74A-7B70CBCB0AD7}"/>
                </a:ext>
              </a:extLst>
            </p:cNvPr>
            <p:cNvSpPr/>
            <p:nvPr/>
          </p:nvSpPr>
          <p:spPr>
            <a:xfrm>
              <a:off x="5217150" y="5150700"/>
              <a:ext cx="181050" cy="56700"/>
            </a:xfrm>
            <a:custGeom>
              <a:avLst/>
              <a:gdLst/>
              <a:ahLst/>
              <a:cxnLst/>
              <a:rect l="l" t="t" r="r" b="b"/>
              <a:pathLst>
                <a:path w="7242" h="2268" extrusionOk="0">
                  <a:moveTo>
                    <a:pt x="7062" y="1"/>
                  </a:moveTo>
                  <a:cubicBezTo>
                    <a:pt x="6988" y="1"/>
                    <a:pt x="6902" y="28"/>
                    <a:pt x="6824" y="37"/>
                  </a:cubicBezTo>
                  <a:cubicBezTo>
                    <a:pt x="6028" y="216"/>
                    <a:pt x="5232" y="355"/>
                    <a:pt x="4456" y="634"/>
                  </a:cubicBezTo>
                  <a:cubicBezTo>
                    <a:pt x="3462" y="1091"/>
                    <a:pt x="2427" y="1330"/>
                    <a:pt x="1353" y="1509"/>
                  </a:cubicBezTo>
                  <a:cubicBezTo>
                    <a:pt x="995" y="1549"/>
                    <a:pt x="677" y="1688"/>
                    <a:pt x="339" y="1748"/>
                  </a:cubicBezTo>
                  <a:cubicBezTo>
                    <a:pt x="199" y="1768"/>
                    <a:pt x="140" y="1847"/>
                    <a:pt x="60" y="1947"/>
                  </a:cubicBezTo>
                  <a:cubicBezTo>
                    <a:pt x="0" y="2026"/>
                    <a:pt x="0" y="2106"/>
                    <a:pt x="60" y="2166"/>
                  </a:cubicBezTo>
                  <a:cubicBezTo>
                    <a:pt x="146" y="2242"/>
                    <a:pt x="236" y="2268"/>
                    <a:pt x="324" y="2268"/>
                  </a:cubicBezTo>
                  <a:cubicBezTo>
                    <a:pt x="420" y="2268"/>
                    <a:pt x="514" y="2237"/>
                    <a:pt x="597" y="2205"/>
                  </a:cubicBezTo>
                  <a:cubicBezTo>
                    <a:pt x="677" y="2110"/>
                    <a:pt x="772" y="2091"/>
                    <a:pt x="873" y="2091"/>
                  </a:cubicBezTo>
                  <a:cubicBezTo>
                    <a:pt x="941" y="2091"/>
                    <a:pt x="1011" y="2099"/>
                    <a:pt x="1080" y="2099"/>
                  </a:cubicBezTo>
                  <a:cubicBezTo>
                    <a:pt x="1167" y="2099"/>
                    <a:pt x="1254" y="2086"/>
                    <a:pt x="1333" y="2026"/>
                  </a:cubicBezTo>
                  <a:cubicBezTo>
                    <a:pt x="2149" y="2007"/>
                    <a:pt x="2885" y="1569"/>
                    <a:pt x="3720" y="1450"/>
                  </a:cubicBezTo>
                  <a:cubicBezTo>
                    <a:pt x="4914" y="1052"/>
                    <a:pt x="6068" y="634"/>
                    <a:pt x="7241" y="236"/>
                  </a:cubicBezTo>
                  <a:cubicBezTo>
                    <a:pt x="7230" y="46"/>
                    <a:pt x="7156" y="1"/>
                    <a:pt x="706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83" name="Google Shape;7387;p9">
              <a:extLst>
                <a:ext uri="{FF2B5EF4-FFF2-40B4-BE49-F238E27FC236}">
                  <a16:creationId xmlns:a16="http://schemas.microsoft.com/office/drawing/2014/main" id="{ED230C6D-CF93-4690-8B29-C8D0CBA48D21}"/>
                </a:ext>
              </a:extLst>
            </p:cNvPr>
            <p:cNvSpPr/>
            <p:nvPr/>
          </p:nvSpPr>
          <p:spPr>
            <a:xfrm>
              <a:off x="5271850" y="4670225"/>
              <a:ext cx="136800" cy="65650"/>
            </a:xfrm>
            <a:custGeom>
              <a:avLst/>
              <a:gdLst/>
              <a:ahLst/>
              <a:cxnLst/>
              <a:rect l="l" t="t" r="r" b="b"/>
              <a:pathLst>
                <a:path w="5472" h="2626" extrusionOk="0">
                  <a:moveTo>
                    <a:pt x="4954" y="0"/>
                  </a:moveTo>
                  <a:cubicBezTo>
                    <a:pt x="4874" y="0"/>
                    <a:pt x="4775" y="0"/>
                    <a:pt x="4715" y="40"/>
                  </a:cubicBezTo>
                  <a:cubicBezTo>
                    <a:pt x="4616" y="60"/>
                    <a:pt x="4476" y="99"/>
                    <a:pt x="4357" y="139"/>
                  </a:cubicBezTo>
                  <a:cubicBezTo>
                    <a:pt x="3362" y="398"/>
                    <a:pt x="2527" y="995"/>
                    <a:pt x="1592" y="1392"/>
                  </a:cubicBezTo>
                  <a:cubicBezTo>
                    <a:pt x="1473" y="1452"/>
                    <a:pt x="1333" y="1532"/>
                    <a:pt x="1174" y="1572"/>
                  </a:cubicBezTo>
                  <a:lnTo>
                    <a:pt x="737" y="1731"/>
                  </a:lnTo>
                  <a:cubicBezTo>
                    <a:pt x="558" y="1770"/>
                    <a:pt x="379" y="1870"/>
                    <a:pt x="239" y="2029"/>
                  </a:cubicBezTo>
                  <a:cubicBezTo>
                    <a:pt x="80" y="2248"/>
                    <a:pt x="1" y="2467"/>
                    <a:pt x="339" y="2626"/>
                  </a:cubicBezTo>
                  <a:cubicBezTo>
                    <a:pt x="379" y="2626"/>
                    <a:pt x="458" y="2606"/>
                    <a:pt x="498" y="2566"/>
                  </a:cubicBezTo>
                  <a:cubicBezTo>
                    <a:pt x="577" y="2546"/>
                    <a:pt x="637" y="2506"/>
                    <a:pt x="677" y="2467"/>
                  </a:cubicBezTo>
                  <a:cubicBezTo>
                    <a:pt x="796" y="2308"/>
                    <a:pt x="1055" y="2447"/>
                    <a:pt x="1194" y="2308"/>
                  </a:cubicBezTo>
                  <a:cubicBezTo>
                    <a:pt x="1532" y="2308"/>
                    <a:pt x="1791" y="2129"/>
                    <a:pt x="2089" y="1989"/>
                  </a:cubicBezTo>
                  <a:cubicBezTo>
                    <a:pt x="2965" y="1651"/>
                    <a:pt x="3780" y="1094"/>
                    <a:pt x="4715" y="875"/>
                  </a:cubicBezTo>
                  <a:cubicBezTo>
                    <a:pt x="4874" y="875"/>
                    <a:pt x="5073" y="875"/>
                    <a:pt x="5173" y="676"/>
                  </a:cubicBezTo>
                  <a:cubicBezTo>
                    <a:pt x="5252" y="597"/>
                    <a:pt x="5332" y="557"/>
                    <a:pt x="5411" y="497"/>
                  </a:cubicBezTo>
                  <a:cubicBezTo>
                    <a:pt x="5471" y="139"/>
                    <a:pt x="5232" y="60"/>
                    <a:pt x="49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84" name="Google Shape;7388;p9">
              <a:extLst>
                <a:ext uri="{FF2B5EF4-FFF2-40B4-BE49-F238E27FC236}">
                  <a16:creationId xmlns:a16="http://schemas.microsoft.com/office/drawing/2014/main" id="{2D4A018C-8326-4E9A-A8D5-D018C395F739}"/>
                </a:ext>
              </a:extLst>
            </p:cNvPr>
            <p:cNvSpPr/>
            <p:nvPr/>
          </p:nvSpPr>
          <p:spPr>
            <a:xfrm>
              <a:off x="4940650" y="4985600"/>
              <a:ext cx="21575" cy="154600"/>
            </a:xfrm>
            <a:custGeom>
              <a:avLst/>
              <a:gdLst/>
              <a:ahLst/>
              <a:cxnLst/>
              <a:rect l="l" t="t" r="r" b="b"/>
              <a:pathLst>
                <a:path w="863" h="6184" extrusionOk="0">
                  <a:moveTo>
                    <a:pt x="498" y="1"/>
                  </a:moveTo>
                  <a:cubicBezTo>
                    <a:pt x="454" y="1"/>
                    <a:pt x="413" y="22"/>
                    <a:pt x="378" y="57"/>
                  </a:cubicBezTo>
                  <a:cubicBezTo>
                    <a:pt x="159" y="355"/>
                    <a:pt x="398" y="773"/>
                    <a:pt x="100" y="1071"/>
                  </a:cubicBezTo>
                  <a:cubicBezTo>
                    <a:pt x="80" y="1648"/>
                    <a:pt x="0" y="2225"/>
                    <a:pt x="20" y="2782"/>
                  </a:cubicBezTo>
                  <a:cubicBezTo>
                    <a:pt x="100" y="3936"/>
                    <a:pt x="100" y="5109"/>
                    <a:pt x="577" y="6164"/>
                  </a:cubicBezTo>
                  <a:cubicBezTo>
                    <a:pt x="620" y="6177"/>
                    <a:pt x="659" y="6183"/>
                    <a:pt x="692" y="6183"/>
                  </a:cubicBezTo>
                  <a:cubicBezTo>
                    <a:pt x="812" y="6183"/>
                    <a:pt x="862" y="6101"/>
                    <a:pt x="816" y="5945"/>
                  </a:cubicBezTo>
                  <a:cubicBezTo>
                    <a:pt x="796" y="5686"/>
                    <a:pt x="756" y="5428"/>
                    <a:pt x="716" y="5169"/>
                  </a:cubicBezTo>
                  <a:cubicBezTo>
                    <a:pt x="657" y="4274"/>
                    <a:pt x="438" y="3379"/>
                    <a:pt x="497" y="2484"/>
                  </a:cubicBezTo>
                  <a:cubicBezTo>
                    <a:pt x="537" y="1668"/>
                    <a:pt x="597" y="852"/>
                    <a:pt x="597" y="37"/>
                  </a:cubicBezTo>
                  <a:cubicBezTo>
                    <a:pt x="564" y="12"/>
                    <a:pt x="530" y="1"/>
                    <a:pt x="49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85" name="Google Shape;7389;p9">
              <a:extLst>
                <a:ext uri="{FF2B5EF4-FFF2-40B4-BE49-F238E27FC236}">
                  <a16:creationId xmlns:a16="http://schemas.microsoft.com/office/drawing/2014/main" id="{3D73E53F-507C-4895-BB2C-6CFBD5B318FC}"/>
                </a:ext>
              </a:extLst>
            </p:cNvPr>
            <p:cNvSpPr/>
            <p:nvPr/>
          </p:nvSpPr>
          <p:spPr>
            <a:xfrm>
              <a:off x="5230575" y="4748800"/>
              <a:ext cx="140275" cy="42950"/>
            </a:xfrm>
            <a:custGeom>
              <a:avLst/>
              <a:gdLst/>
              <a:ahLst/>
              <a:cxnLst/>
              <a:rect l="l" t="t" r="r" b="b"/>
              <a:pathLst>
                <a:path w="5611" h="1718" extrusionOk="0">
                  <a:moveTo>
                    <a:pt x="5511" y="0"/>
                  </a:moveTo>
                  <a:lnTo>
                    <a:pt x="5511" y="0"/>
                  </a:lnTo>
                  <a:cubicBezTo>
                    <a:pt x="3939" y="219"/>
                    <a:pt x="2447" y="676"/>
                    <a:pt x="935" y="1054"/>
                  </a:cubicBezTo>
                  <a:cubicBezTo>
                    <a:pt x="914" y="1087"/>
                    <a:pt x="886" y="1102"/>
                    <a:pt x="852" y="1102"/>
                  </a:cubicBezTo>
                  <a:cubicBezTo>
                    <a:pt x="824" y="1102"/>
                    <a:pt x="792" y="1092"/>
                    <a:pt x="756" y="1074"/>
                  </a:cubicBezTo>
                  <a:lnTo>
                    <a:pt x="438" y="1074"/>
                  </a:lnTo>
                  <a:cubicBezTo>
                    <a:pt x="359" y="1114"/>
                    <a:pt x="299" y="1174"/>
                    <a:pt x="219" y="1194"/>
                  </a:cubicBezTo>
                  <a:cubicBezTo>
                    <a:pt x="160" y="1194"/>
                    <a:pt x="120" y="1194"/>
                    <a:pt x="60" y="1214"/>
                  </a:cubicBezTo>
                  <a:cubicBezTo>
                    <a:pt x="0" y="1293"/>
                    <a:pt x="0" y="1373"/>
                    <a:pt x="40" y="1452"/>
                  </a:cubicBezTo>
                  <a:cubicBezTo>
                    <a:pt x="160" y="1572"/>
                    <a:pt x="319" y="1651"/>
                    <a:pt x="498" y="1691"/>
                  </a:cubicBezTo>
                  <a:cubicBezTo>
                    <a:pt x="569" y="1709"/>
                    <a:pt x="637" y="1717"/>
                    <a:pt x="704" y="1717"/>
                  </a:cubicBezTo>
                  <a:cubicBezTo>
                    <a:pt x="936" y="1717"/>
                    <a:pt x="1139" y="1609"/>
                    <a:pt x="1294" y="1393"/>
                  </a:cubicBezTo>
                  <a:cubicBezTo>
                    <a:pt x="1374" y="1320"/>
                    <a:pt x="1464" y="1306"/>
                    <a:pt x="1559" y="1306"/>
                  </a:cubicBezTo>
                  <a:cubicBezTo>
                    <a:pt x="1617" y="1306"/>
                    <a:pt x="1678" y="1312"/>
                    <a:pt x="1738" y="1312"/>
                  </a:cubicBezTo>
                  <a:cubicBezTo>
                    <a:pt x="1822" y="1312"/>
                    <a:pt x="1907" y="1301"/>
                    <a:pt x="1990" y="1253"/>
                  </a:cubicBezTo>
                  <a:cubicBezTo>
                    <a:pt x="2248" y="1214"/>
                    <a:pt x="2507" y="1074"/>
                    <a:pt x="2805" y="1054"/>
                  </a:cubicBezTo>
                  <a:cubicBezTo>
                    <a:pt x="3601" y="955"/>
                    <a:pt x="4377" y="716"/>
                    <a:pt x="5133" y="497"/>
                  </a:cubicBezTo>
                  <a:cubicBezTo>
                    <a:pt x="5272" y="358"/>
                    <a:pt x="5610" y="358"/>
                    <a:pt x="551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86" name="Google Shape;7390;p9">
              <a:extLst>
                <a:ext uri="{FF2B5EF4-FFF2-40B4-BE49-F238E27FC236}">
                  <a16:creationId xmlns:a16="http://schemas.microsoft.com/office/drawing/2014/main" id="{C6FEFB8D-9165-485A-9882-E9ADDCEC6479}"/>
                </a:ext>
              </a:extLst>
            </p:cNvPr>
            <p:cNvSpPr/>
            <p:nvPr/>
          </p:nvSpPr>
          <p:spPr>
            <a:xfrm>
              <a:off x="4579100" y="4847750"/>
              <a:ext cx="22900" cy="143625"/>
            </a:xfrm>
            <a:custGeom>
              <a:avLst/>
              <a:gdLst/>
              <a:ahLst/>
              <a:cxnLst/>
              <a:rect l="l" t="t" r="r" b="b"/>
              <a:pathLst>
                <a:path w="916" h="5745" extrusionOk="0">
                  <a:moveTo>
                    <a:pt x="756" y="1"/>
                  </a:moveTo>
                  <a:cubicBezTo>
                    <a:pt x="617" y="21"/>
                    <a:pt x="597" y="140"/>
                    <a:pt x="517" y="239"/>
                  </a:cubicBezTo>
                  <a:cubicBezTo>
                    <a:pt x="497" y="339"/>
                    <a:pt x="497" y="438"/>
                    <a:pt x="458" y="538"/>
                  </a:cubicBezTo>
                  <a:cubicBezTo>
                    <a:pt x="398" y="737"/>
                    <a:pt x="458" y="956"/>
                    <a:pt x="338" y="1135"/>
                  </a:cubicBezTo>
                  <a:lnTo>
                    <a:pt x="338" y="1314"/>
                  </a:lnTo>
                  <a:cubicBezTo>
                    <a:pt x="358" y="1314"/>
                    <a:pt x="358" y="1334"/>
                    <a:pt x="358" y="1334"/>
                  </a:cubicBezTo>
                  <a:cubicBezTo>
                    <a:pt x="358" y="1393"/>
                    <a:pt x="358" y="1433"/>
                    <a:pt x="318" y="1473"/>
                  </a:cubicBezTo>
                  <a:cubicBezTo>
                    <a:pt x="0" y="2865"/>
                    <a:pt x="119" y="4278"/>
                    <a:pt x="318" y="5670"/>
                  </a:cubicBezTo>
                  <a:cubicBezTo>
                    <a:pt x="368" y="5720"/>
                    <a:pt x="423" y="5745"/>
                    <a:pt x="480" y="5745"/>
                  </a:cubicBezTo>
                  <a:cubicBezTo>
                    <a:pt x="537" y="5745"/>
                    <a:pt x="597" y="5720"/>
                    <a:pt x="657" y="5670"/>
                  </a:cubicBezTo>
                  <a:cubicBezTo>
                    <a:pt x="637" y="5610"/>
                    <a:pt x="637" y="5551"/>
                    <a:pt x="617" y="5491"/>
                  </a:cubicBezTo>
                  <a:cubicBezTo>
                    <a:pt x="537" y="5312"/>
                    <a:pt x="537" y="5153"/>
                    <a:pt x="617" y="4974"/>
                  </a:cubicBezTo>
                  <a:cubicBezTo>
                    <a:pt x="676" y="4278"/>
                    <a:pt x="676" y="3562"/>
                    <a:pt x="637" y="2865"/>
                  </a:cubicBezTo>
                  <a:cubicBezTo>
                    <a:pt x="537" y="2507"/>
                    <a:pt x="477" y="2169"/>
                    <a:pt x="657" y="1811"/>
                  </a:cubicBezTo>
                  <a:cubicBezTo>
                    <a:pt x="676" y="1791"/>
                    <a:pt x="716" y="1771"/>
                    <a:pt x="676" y="1711"/>
                  </a:cubicBezTo>
                  <a:cubicBezTo>
                    <a:pt x="776" y="1473"/>
                    <a:pt x="657" y="1174"/>
                    <a:pt x="816" y="936"/>
                  </a:cubicBezTo>
                  <a:cubicBezTo>
                    <a:pt x="836" y="836"/>
                    <a:pt x="836" y="737"/>
                    <a:pt x="855" y="637"/>
                  </a:cubicBezTo>
                  <a:cubicBezTo>
                    <a:pt x="915" y="458"/>
                    <a:pt x="915" y="319"/>
                    <a:pt x="915" y="140"/>
                  </a:cubicBezTo>
                  <a:cubicBezTo>
                    <a:pt x="915" y="60"/>
                    <a:pt x="836" y="21"/>
                    <a:pt x="7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87" name="Google Shape;7391;p9">
              <a:extLst>
                <a:ext uri="{FF2B5EF4-FFF2-40B4-BE49-F238E27FC236}">
                  <a16:creationId xmlns:a16="http://schemas.microsoft.com/office/drawing/2014/main" id="{0E99646C-2743-4592-9329-72649F14A995}"/>
                </a:ext>
              </a:extLst>
            </p:cNvPr>
            <p:cNvSpPr/>
            <p:nvPr/>
          </p:nvSpPr>
          <p:spPr>
            <a:xfrm>
              <a:off x="4620375" y="4559650"/>
              <a:ext cx="59700" cy="113075"/>
            </a:xfrm>
            <a:custGeom>
              <a:avLst/>
              <a:gdLst/>
              <a:ahLst/>
              <a:cxnLst/>
              <a:rect l="l" t="t" r="r" b="b"/>
              <a:pathLst>
                <a:path w="2388" h="4523" extrusionOk="0">
                  <a:moveTo>
                    <a:pt x="632" y="0"/>
                  </a:moveTo>
                  <a:cubicBezTo>
                    <a:pt x="449" y="0"/>
                    <a:pt x="265" y="7"/>
                    <a:pt x="80" y="27"/>
                  </a:cubicBezTo>
                  <a:cubicBezTo>
                    <a:pt x="60" y="27"/>
                    <a:pt x="20" y="66"/>
                    <a:pt x="40" y="106"/>
                  </a:cubicBezTo>
                  <a:cubicBezTo>
                    <a:pt x="0" y="126"/>
                    <a:pt x="40" y="186"/>
                    <a:pt x="80" y="206"/>
                  </a:cubicBezTo>
                  <a:cubicBezTo>
                    <a:pt x="537" y="345"/>
                    <a:pt x="975" y="405"/>
                    <a:pt x="1452" y="405"/>
                  </a:cubicBezTo>
                  <a:cubicBezTo>
                    <a:pt x="1989" y="405"/>
                    <a:pt x="2029" y="444"/>
                    <a:pt x="1989" y="1021"/>
                  </a:cubicBezTo>
                  <a:cubicBezTo>
                    <a:pt x="1989" y="1220"/>
                    <a:pt x="1989" y="1419"/>
                    <a:pt x="1950" y="1618"/>
                  </a:cubicBezTo>
                  <a:cubicBezTo>
                    <a:pt x="1751" y="2235"/>
                    <a:pt x="1830" y="2871"/>
                    <a:pt x="1830" y="3508"/>
                  </a:cubicBezTo>
                  <a:cubicBezTo>
                    <a:pt x="1791" y="3886"/>
                    <a:pt x="1950" y="4204"/>
                    <a:pt x="2248" y="4522"/>
                  </a:cubicBezTo>
                  <a:cubicBezTo>
                    <a:pt x="2387" y="3886"/>
                    <a:pt x="2149" y="3369"/>
                    <a:pt x="2188" y="2812"/>
                  </a:cubicBezTo>
                  <a:cubicBezTo>
                    <a:pt x="2248" y="2255"/>
                    <a:pt x="2328" y="1678"/>
                    <a:pt x="2387" y="1101"/>
                  </a:cubicBezTo>
                  <a:cubicBezTo>
                    <a:pt x="2367" y="1081"/>
                    <a:pt x="2367" y="1021"/>
                    <a:pt x="2367" y="1001"/>
                  </a:cubicBezTo>
                  <a:cubicBezTo>
                    <a:pt x="2347" y="822"/>
                    <a:pt x="2347" y="623"/>
                    <a:pt x="2367" y="444"/>
                  </a:cubicBezTo>
                  <a:cubicBezTo>
                    <a:pt x="2387" y="425"/>
                    <a:pt x="2387" y="385"/>
                    <a:pt x="2387" y="345"/>
                  </a:cubicBezTo>
                  <a:cubicBezTo>
                    <a:pt x="2248" y="86"/>
                    <a:pt x="1989" y="27"/>
                    <a:pt x="1731" y="27"/>
                  </a:cubicBezTo>
                  <a:cubicBezTo>
                    <a:pt x="1359" y="27"/>
                    <a:pt x="997" y="0"/>
                    <a:pt x="63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88" name="Google Shape;7392;p9">
              <a:extLst>
                <a:ext uri="{FF2B5EF4-FFF2-40B4-BE49-F238E27FC236}">
                  <a16:creationId xmlns:a16="http://schemas.microsoft.com/office/drawing/2014/main" id="{92D95D9E-BDCE-472F-BABD-17A257FABEDE}"/>
                </a:ext>
              </a:extLst>
            </p:cNvPr>
            <p:cNvSpPr/>
            <p:nvPr/>
          </p:nvSpPr>
          <p:spPr>
            <a:xfrm>
              <a:off x="4570125" y="4689150"/>
              <a:ext cx="114925" cy="26850"/>
            </a:xfrm>
            <a:custGeom>
              <a:avLst/>
              <a:gdLst/>
              <a:ahLst/>
              <a:cxnLst/>
              <a:rect l="l" t="t" r="r" b="b"/>
              <a:pathLst>
                <a:path w="4597" h="1074" extrusionOk="0">
                  <a:moveTo>
                    <a:pt x="318" y="1"/>
                  </a:moveTo>
                  <a:cubicBezTo>
                    <a:pt x="160" y="1"/>
                    <a:pt x="37" y="87"/>
                    <a:pt x="1" y="417"/>
                  </a:cubicBezTo>
                  <a:cubicBezTo>
                    <a:pt x="399" y="496"/>
                    <a:pt x="817" y="576"/>
                    <a:pt x="1214" y="655"/>
                  </a:cubicBezTo>
                  <a:cubicBezTo>
                    <a:pt x="1349" y="739"/>
                    <a:pt x="1483" y="824"/>
                    <a:pt x="1642" y="824"/>
                  </a:cubicBezTo>
                  <a:cubicBezTo>
                    <a:pt x="1671" y="824"/>
                    <a:pt x="1701" y="821"/>
                    <a:pt x="1732" y="815"/>
                  </a:cubicBezTo>
                  <a:cubicBezTo>
                    <a:pt x="1799" y="809"/>
                    <a:pt x="1865" y="807"/>
                    <a:pt x="1932" y="807"/>
                  </a:cubicBezTo>
                  <a:cubicBezTo>
                    <a:pt x="2565" y="807"/>
                    <a:pt x="3166" y="1021"/>
                    <a:pt x="3800" y="1021"/>
                  </a:cubicBezTo>
                  <a:cubicBezTo>
                    <a:pt x="3866" y="1021"/>
                    <a:pt x="3932" y="1019"/>
                    <a:pt x="3999" y="1013"/>
                  </a:cubicBezTo>
                  <a:cubicBezTo>
                    <a:pt x="4238" y="954"/>
                    <a:pt x="4596" y="1073"/>
                    <a:pt x="4556" y="616"/>
                  </a:cubicBezTo>
                  <a:cubicBezTo>
                    <a:pt x="3980" y="417"/>
                    <a:pt x="3323" y="576"/>
                    <a:pt x="2766" y="317"/>
                  </a:cubicBezTo>
                  <a:cubicBezTo>
                    <a:pt x="2717" y="320"/>
                    <a:pt x="2669" y="322"/>
                    <a:pt x="2621" y="322"/>
                  </a:cubicBezTo>
                  <a:cubicBezTo>
                    <a:pt x="2044" y="322"/>
                    <a:pt x="1525" y="117"/>
                    <a:pt x="956" y="98"/>
                  </a:cubicBezTo>
                  <a:cubicBezTo>
                    <a:pt x="934" y="102"/>
                    <a:pt x="911" y="104"/>
                    <a:pt x="888" y="104"/>
                  </a:cubicBezTo>
                  <a:cubicBezTo>
                    <a:pt x="704" y="104"/>
                    <a:pt x="490" y="1"/>
                    <a:pt x="31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89" name="Google Shape;7393;p9">
              <a:extLst>
                <a:ext uri="{FF2B5EF4-FFF2-40B4-BE49-F238E27FC236}">
                  <a16:creationId xmlns:a16="http://schemas.microsoft.com/office/drawing/2014/main" id="{AA58FEBF-9756-47A7-8A5C-C4D2D16BD63F}"/>
                </a:ext>
              </a:extLst>
            </p:cNvPr>
            <p:cNvSpPr/>
            <p:nvPr/>
          </p:nvSpPr>
          <p:spPr>
            <a:xfrm>
              <a:off x="4777025" y="5077650"/>
              <a:ext cx="49250" cy="87375"/>
            </a:xfrm>
            <a:custGeom>
              <a:avLst/>
              <a:gdLst/>
              <a:ahLst/>
              <a:cxnLst/>
              <a:rect l="l" t="t" r="r" b="b"/>
              <a:pathLst>
                <a:path w="1970" h="3495" extrusionOk="0">
                  <a:moveTo>
                    <a:pt x="267" y="1"/>
                  </a:moveTo>
                  <a:cubicBezTo>
                    <a:pt x="238" y="1"/>
                    <a:pt x="208" y="11"/>
                    <a:pt x="179" y="35"/>
                  </a:cubicBezTo>
                  <a:cubicBezTo>
                    <a:pt x="0" y="174"/>
                    <a:pt x="40" y="373"/>
                    <a:pt x="159" y="552"/>
                  </a:cubicBezTo>
                  <a:cubicBezTo>
                    <a:pt x="60" y="970"/>
                    <a:pt x="299" y="1328"/>
                    <a:pt x="458" y="1686"/>
                  </a:cubicBezTo>
                  <a:lnTo>
                    <a:pt x="1055" y="2880"/>
                  </a:lnTo>
                  <a:cubicBezTo>
                    <a:pt x="932" y="2985"/>
                    <a:pt x="821" y="3013"/>
                    <a:pt x="716" y="3013"/>
                  </a:cubicBezTo>
                  <a:cubicBezTo>
                    <a:pt x="598" y="3013"/>
                    <a:pt x="488" y="2977"/>
                    <a:pt x="379" y="2977"/>
                  </a:cubicBezTo>
                  <a:cubicBezTo>
                    <a:pt x="366" y="2977"/>
                    <a:pt x="352" y="2978"/>
                    <a:pt x="339" y="2979"/>
                  </a:cubicBezTo>
                  <a:lnTo>
                    <a:pt x="339" y="3178"/>
                  </a:lnTo>
                  <a:cubicBezTo>
                    <a:pt x="497" y="3399"/>
                    <a:pt x="718" y="3495"/>
                    <a:pt x="961" y="3495"/>
                  </a:cubicBezTo>
                  <a:cubicBezTo>
                    <a:pt x="1024" y="3495"/>
                    <a:pt x="1089" y="3489"/>
                    <a:pt x="1154" y="3476"/>
                  </a:cubicBezTo>
                  <a:cubicBezTo>
                    <a:pt x="1214" y="3456"/>
                    <a:pt x="1293" y="3417"/>
                    <a:pt x="1353" y="3337"/>
                  </a:cubicBezTo>
                  <a:cubicBezTo>
                    <a:pt x="1353" y="3277"/>
                    <a:pt x="1353" y="3238"/>
                    <a:pt x="1373" y="3178"/>
                  </a:cubicBezTo>
                  <a:cubicBezTo>
                    <a:pt x="1403" y="3148"/>
                    <a:pt x="1433" y="3133"/>
                    <a:pt x="1465" y="3133"/>
                  </a:cubicBezTo>
                  <a:cubicBezTo>
                    <a:pt x="1497" y="3133"/>
                    <a:pt x="1532" y="3148"/>
                    <a:pt x="1572" y="3178"/>
                  </a:cubicBezTo>
                  <a:cubicBezTo>
                    <a:pt x="1651" y="3178"/>
                    <a:pt x="1691" y="3178"/>
                    <a:pt x="1751" y="3218"/>
                  </a:cubicBezTo>
                  <a:cubicBezTo>
                    <a:pt x="1781" y="3238"/>
                    <a:pt x="1811" y="3248"/>
                    <a:pt x="1843" y="3248"/>
                  </a:cubicBezTo>
                  <a:cubicBezTo>
                    <a:pt x="1875" y="3248"/>
                    <a:pt x="1910" y="3238"/>
                    <a:pt x="1950" y="3218"/>
                  </a:cubicBezTo>
                  <a:cubicBezTo>
                    <a:pt x="1950" y="3218"/>
                    <a:pt x="1970" y="3178"/>
                    <a:pt x="1970" y="3138"/>
                  </a:cubicBezTo>
                  <a:cubicBezTo>
                    <a:pt x="1970" y="3079"/>
                    <a:pt x="1950" y="3039"/>
                    <a:pt x="1890" y="3019"/>
                  </a:cubicBezTo>
                  <a:cubicBezTo>
                    <a:pt x="1174" y="2183"/>
                    <a:pt x="716" y="1268"/>
                    <a:pt x="498" y="194"/>
                  </a:cubicBezTo>
                  <a:cubicBezTo>
                    <a:pt x="452" y="103"/>
                    <a:pt x="361" y="1"/>
                    <a:pt x="2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90" name="Google Shape;7394;p9">
              <a:extLst>
                <a:ext uri="{FF2B5EF4-FFF2-40B4-BE49-F238E27FC236}">
                  <a16:creationId xmlns:a16="http://schemas.microsoft.com/office/drawing/2014/main" id="{4034ACE0-B94A-4348-ABAF-A2AE88E5C83C}"/>
                </a:ext>
              </a:extLst>
            </p:cNvPr>
            <p:cNvSpPr/>
            <p:nvPr/>
          </p:nvSpPr>
          <p:spPr>
            <a:xfrm>
              <a:off x="5042100" y="4598250"/>
              <a:ext cx="124350" cy="18050"/>
            </a:xfrm>
            <a:custGeom>
              <a:avLst/>
              <a:gdLst/>
              <a:ahLst/>
              <a:cxnLst/>
              <a:rect l="l" t="t" r="r" b="b"/>
              <a:pathLst>
                <a:path w="4974" h="722" extrusionOk="0">
                  <a:moveTo>
                    <a:pt x="3760" y="1"/>
                  </a:moveTo>
                  <a:cubicBezTo>
                    <a:pt x="3439" y="1"/>
                    <a:pt x="3139" y="122"/>
                    <a:pt x="2823" y="122"/>
                  </a:cubicBezTo>
                  <a:cubicBezTo>
                    <a:pt x="2720" y="122"/>
                    <a:pt x="2614" y="109"/>
                    <a:pt x="2507" y="74"/>
                  </a:cubicBezTo>
                  <a:cubicBezTo>
                    <a:pt x="2156" y="110"/>
                    <a:pt x="1806" y="169"/>
                    <a:pt x="1460" y="169"/>
                  </a:cubicBezTo>
                  <a:cubicBezTo>
                    <a:pt x="1236" y="169"/>
                    <a:pt x="1014" y="144"/>
                    <a:pt x="796" y="74"/>
                  </a:cubicBezTo>
                  <a:cubicBezTo>
                    <a:pt x="743" y="62"/>
                    <a:pt x="692" y="56"/>
                    <a:pt x="641" y="56"/>
                  </a:cubicBezTo>
                  <a:cubicBezTo>
                    <a:pt x="441" y="56"/>
                    <a:pt x="254" y="142"/>
                    <a:pt x="80" y="253"/>
                  </a:cubicBezTo>
                  <a:cubicBezTo>
                    <a:pt x="40" y="253"/>
                    <a:pt x="20" y="273"/>
                    <a:pt x="0" y="313"/>
                  </a:cubicBezTo>
                  <a:cubicBezTo>
                    <a:pt x="0" y="333"/>
                    <a:pt x="0" y="373"/>
                    <a:pt x="80" y="412"/>
                  </a:cubicBezTo>
                  <a:cubicBezTo>
                    <a:pt x="239" y="472"/>
                    <a:pt x="458" y="432"/>
                    <a:pt x="637" y="571"/>
                  </a:cubicBezTo>
                  <a:cubicBezTo>
                    <a:pt x="1671" y="611"/>
                    <a:pt x="2666" y="611"/>
                    <a:pt x="3680" y="671"/>
                  </a:cubicBezTo>
                  <a:cubicBezTo>
                    <a:pt x="3914" y="693"/>
                    <a:pt x="4147" y="722"/>
                    <a:pt x="4383" y="722"/>
                  </a:cubicBezTo>
                  <a:cubicBezTo>
                    <a:pt x="4571" y="722"/>
                    <a:pt x="4760" y="704"/>
                    <a:pt x="4953" y="651"/>
                  </a:cubicBezTo>
                  <a:cubicBezTo>
                    <a:pt x="4973" y="571"/>
                    <a:pt x="4973" y="512"/>
                    <a:pt x="4973" y="432"/>
                  </a:cubicBezTo>
                  <a:cubicBezTo>
                    <a:pt x="4715" y="54"/>
                    <a:pt x="4317" y="54"/>
                    <a:pt x="3939" y="14"/>
                  </a:cubicBezTo>
                  <a:cubicBezTo>
                    <a:pt x="3878" y="5"/>
                    <a:pt x="3819" y="1"/>
                    <a:pt x="37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91" name="Google Shape;7395;p9">
              <a:extLst>
                <a:ext uri="{FF2B5EF4-FFF2-40B4-BE49-F238E27FC236}">
                  <a16:creationId xmlns:a16="http://schemas.microsoft.com/office/drawing/2014/main" id="{AB4B989E-41C7-4FB2-BF97-08EEF9389B97}"/>
                </a:ext>
              </a:extLst>
            </p:cNvPr>
            <p:cNvSpPr/>
            <p:nvPr/>
          </p:nvSpPr>
          <p:spPr>
            <a:xfrm>
              <a:off x="4128025" y="4999425"/>
              <a:ext cx="100475" cy="29875"/>
            </a:xfrm>
            <a:custGeom>
              <a:avLst/>
              <a:gdLst/>
              <a:ahLst/>
              <a:cxnLst/>
              <a:rect l="l" t="t" r="r" b="b"/>
              <a:pathLst>
                <a:path w="4019" h="1195" extrusionOk="0">
                  <a:moveTo>
                    <a:pt x="100" y="1"/>
                  </a:moveTo>
                  <a:cubicBezTo>
                    <a:pt x="0" y="439"/>
                    <a:pt x="557" y="260"/>
                    <a:pt x="637" y="518"/>
                  </a:cubicBezTo>
                  <a:cubicBezTo>
                    <a:pt x="876" y="618"/>
                    <a:pt x="1094" y="717"/>
                    <a:pt x="1353" y="817"/>
                  </a:cubicBezTo>
                  <a:cubicBezTo>
                    <a:pt x="1890" y="817"/>
                    <a:pt x="2407" y="936"/>
                    <a:pt x="2905" y="1195"/>
                  </a:cubicBezTo>
                  <a:lnTo>
                    <a:pt x="3462" y="1195"/>
                  </a:lnTo>
                  <a:cubicBezTo>
                    <a:pt x="3621" y="996"/>
                    <a:pt x="3840" y="936"/>
                    <a:pt x="4019" y="836"/>
                  </a:cubicBezTo>
                  <a:cubicBezTo>
                    <a:pt x="2746" y="439"/>
                    <a:pt x="1453" y="140"/>
                    <a:pt x="1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92" name="Google Shape;7396;p9">
              <a:extLst>
                <a:ext uri="{FF2B5EF4-FFF2-40B4-BE49-F238E27FC236}">
                  <a16:creationId xmlns:a16="http://schemas.microsoft.com/office/drawing/2014/main" id="{48D30448-9AF3-4C03-BF6D-FC1B482F9399}"/>
                </a:ext>
              </a:extLst>
            </p:cNvPr>
            <p:cNvSpPr/>
            <p:nvPr/>
          </p:nvSpPr>
          <p:spPr>
            <a:xfrm>
              <a:off x="4543275" y="4835125"/>
              <a:ext cx="23900" cy="103175"/>
            </a:xfrm>
            <a:custGeom>
              <a:avLst/>
              <a:gdLst/>
              <a:ahLst/>
              <a:cxnLst/>
              <a:rect l="l" t="t" r="r" b="b"/>
              <a:pathLst>
                <a:path w="956" h="4127" extrusionOk="0">
                  <a:moveTo>
                    <a:pt x="677" y="1"/>
                  </a:moveTo>
                  <a:cubicBezTo>
                    <a:pt x="627" y="1"/>
                    <a:pt x="587" y="19"/>
                    <a:pt x="558" y="48"/>
                  </a:cubicBezTo>
                  <a:cubicBezTo>
                    <a:pt x="458" y="347"/>
                    <a:pt x="339" y="645"/>
                    <a:pt x="240" y="943"/>
                  </a:cubicBezTo>
                  <a:cubicBezTo>
                    <a:pt x="279" y="1202"/>
                    <a:pt x="180" y="1421"/>
                    <a:pt x="180" y="1640"/>
                  </a:cubicBezTo>
                  <a:cubicBezTo>
                    <a:pt x="120" y="2475"/>
                    <a:pt x="1" y="3311"/>
                    <a:pt x="180" y="4126"/>
                  </a:cubicBezTo>
                  <a:cubicBezTo>
                    <a:pt x="379" y="4067"/>
                    <a:pt x="399" y="3828"/>
                    <a:pt x="558" y="3728"/>
                  </a:cubicBezTo>
                  <a:lnTo>
                    <a:pt x="558" y="3569"/>
                  </a:lnTo>
                  <a:cubicBezTo>
                    <a:pt x="399" y="3350"/>
                    <a:pt x="578" y="3191"/>
                    <a:pt x="558" y="3012"/>
                  </a:cubicBezTo>
                  <a:cubicBezTo>
                    <a:pt x="796" y="2356"/>
                    <a:pt x="578" y="1679"/>
                    <a:pt x="856" y="1023"/>
                  </a:cubicBezTo>
                  <a:cubicBezTo>
                    <a:pt x="876" y="1023"/>
                    <a:pt x="896" y="1023"/>
                    <a:pt x="936" y="1003"/>
                  </a:cubicBezTo>
                  <a:cubicBezTo>
                    <a:pt x="956" y="983"/>
                    <a:pt x="936" y="943"/>
                    <a:pt x="876" y="923"/>
                  </a:cubicBezTo>
                  <a:lnTo>
                    <a:pt x="876" y="227"/>
                  </a:lnTo>
                  <a:lnTo>
                    <a:pt x="737" y="8"/>
                  </a:lnTo>
                  <a:cubicBezTo>
                    <a:pt x="715" y="3"/>
                    <a:pt x="696" y="1"/>
                    <a:pt x="67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93" name="Google Shape;7397;p9">
              <a:extLst>
                <a:ext uri="{FF2B5EF4-FFF2-40B4-BE49-F238E27FC236}">
                  <a16:creationId xmlns:a16="http://schemas.microsoft.com/office/drawing/2014/main" id="{C5E80A69-4E45-4427-889E-58E0B5837195}"/>
                </a:ext>
              </a:extLst>
            </p:cNvPr>
            <p:cNvSpPr/>
            <p:nvPr/>
          </p:nvSpPr>
          <p:spPr>
            <a:xfrm>
              <a:off x="4043475" y="4987000"/>
              <a:ext cx="102975" cy="27375"/>
            </a:xfrm>
            <a:custGeom>
              <a:avLst/>
              <a:gdLst/>
              <a:ahLst/>
              <a:cxnLst/>
              <a:rect l="l" t="t" r="r" b="b"/>
              <a:pathLst>
                <a:path w="4119" h="1095" extrusionOk="0">
                  <a:moveTo>
                    <a:pt x="1" y="1"/>
                  </a:moveTo>
                  <a:cubicBezTo>
                    <a:pt x="60" y="140"/>
                    <a:pt x="140" y="299"/>
                    <a:pt x="180" y="438"/>
                  </a:cubicBezTo>
                  <a:cubicBezTo>
                    <a:pt x="313" y="498"/>
                    <a:pt x="452" y="507"/>
                    <a:pt x="591" y="507"/>
                  </a:cubicBezTo>
                  <a:cubicBezTo>
                    <a:pt x="658" y="507"/>
                    <a:pt x="724" y="505"/>
                    <a:pt x="790" y="505"/>
                  </a:cubicBezTo>
                  <a:cubicBezTo>
                    <a:pt x="958" y="505"/>
                    <a:pt x="1122" y="519"/>
                    <a:pt x="1274" y="617"/>
                  </a:cubicBezTo>
                  <a:cubicBezTo>
                    <a:pt x="1791" y="1095"/>
                    <a:pt x="2467" y="796"/>
                    <a:pt x="3044" y="995"/>
                  </a:cubicBezTo>
                  <a:cubicBezTo>
                    <a:pt x="3362" y="995"/>
                    <a:pt x="3721" y="1015"/>
                    <a:pt x="4039" y="1015"/>
                  </a:cubicBezTo>
                  <a:cubicBezTo>
                    <a:pt x="4118" y="936"/>
                    <a:pt x="4118" y="876"/>
                    <a:pt x="4019" y="816"/>
                  </a:cubicBezTo>
                  <a:cubicBezTo>
                    <a:pt x="3840" y="717"/>
                    <a:pt x="3621" y="697"/>
                    <a:pt x="3522" y="498"/>
                  </a:cubicBezTo>
                  <a:cubicBezTo>
                    <a:pt x="2657" y="332"/>
                    <a:pt x="1826" y="116"/>
                    <a:pt x="934" y="116"/>
                  </a:cubicBezTo>
                  <a:cubicBezTo>
                    <a:pt x="862" y="116"/>
                    <a:pt x="790" y="117"/>
                    <a:pt x="717" y="120"/>
                  </a:cubicBezTo>
                  <a:cubicBezTo>
                    <a:pt x="637" y="40"/>
                    <a:pt x="478" y="60"/>
                    <a:pt x="35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94" name="Google Shape;7398;p9">
              <a:extLst>
                <a:ext uri="{FF2B5EF4-FFF2-40B4-BE49-F238E27FC236}">
                  <a16:creationId xmlns:a16="http://schemas.microsoft.com/office/drawing/2014/main" id="{58C2A40C-A359-4A9D-891D-632A96836514}"/>
                </a:ext>
              </a:extLst>
            </p:cNvPr>
            <p:cNvSpPr/>
            <p:nvPr/>
          </p:nvSpPr>
          <p:spPr>
            <a:xfrm>
              <a:off x="4545775" y="4945225"/>
              <a:ext cx="23400" cy="106450"/>
            </a:xfrm>
            <a:custGeom>
              <a:avLst/>
              <a:gdLst/>
              <a:ahLst/>
              <a:cxnLst/>
              <a:rect l="l" t="t" r="r" b="b"/>
              <a:pathLst>
                <a:path w="936" h="4258" extrusionOk="0">
                  <a:moveTo>
                    <a:pt x="367" y="1184"/>
                  </a:moveTo>
                  <a:cubicBezTo>
                    <a:pt x="375" y="1276"/>
                    <a:pt x="369" y="1366"/>
                    <a:pt x="338" y="1453"/>
                  </a:cubicBezTo>
                  <a:cubicBezTo>
                    <a:pt x="313" y="1378"/>
                    <a:pt x="352" y="1278"/>
                    <a:pt x="367" y="1184"/>
                  </a:cubicBezTo>
                  <a:close/>
                  <a:moveTo>
                    <a:pt x="458" y="1"/>
                  </a:moveTo>
                  <a:lnTo>
                    <a:pt x="458" y="1"/>
                  </a:lnTo>
                  <a:cubicBezTo>
                    <a:pt x="127" y="318"/>
                    <a:pt x="274" y="673"/>
                    <a:pt x="342" y="1013"/>
                  </a:cubicBezTo>
                  <a:lnTo>
                    <a:pt x="342" y="1013"/>
                  </a:lnTo>
                  <a:cubicBezTo>
                    <a:pt x="304" y="964"/>
                    <a:pt x="227" y="928"/>
                    <a:pt x="80" y="916"/>
                  </a:cubicBezTo>
                  <a:cubicBezTo>
                    <a:pt x="80" y="1254"/>
                    <a:pt x="0" y="1572"/>
                    <a:pt x="80" y="1871"/>
                  </a:cubicBezTo>
                  <a:cubicBezTo>
                    <a:pt x="259" y="2666"/>
                    <a:pt x="80" y="3542"/>
                    <a:pt x="597" y="4258"/>
                  </a:cubicBezTo>
                  <a:cubicBezTo>
                    <a:pt x="736" y="4079"/>
                    <a:pt x="935" y="3999"/>
                    <a:pt x="856" y="3681"/>
                  </a:cubicBezTo>
                  <a:cubicBezTo>
                    <a:pt x="657" y="2806"/>
                    <a:pt x="577" y="1910"/>
                    <a:pt x="577" y="1015"/>
                  </a:cubicBezTo>
                  <a:cubicBezTo>
                    <a:pt x="577" y="677"/>
                    <a:pt x="637" y="319"/>
                    <a:pt x="4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95" name="Google Shape;7399;p9">
              <a:extLst>
                <a:ext uri="{FF2B5EF4-FFF2-40B4-BE49-F238E27FC236}">
                  <a16:creationId xmlns:a16="http://schemas.microsoft.com/office/drawing/2014/main" id="{31AE9351-D9F6-49F3-8C7A-944E69672E4D}"/>
                </a:ext>
              </a:extLst>
            </p:cNvPr>
            <p:cNvSpPr/>
            <p:nvPr/>
          </p:nvSpPr>
          <p:spPr>
            <a:xfrm>
              <a:off x="4729775" y="4945225"/>
              <a:ext cx="14950" cy="111250"/>
            </a:xfrm>
            <a:custGeom>
              <a:avLst/>
              <a:gdLst/>
              <a:ahLst/>
              <a:cxnLst/>
              <a:rect l="l" t="t" r="r" b="b"/>
              <a:pathLst>
                <a:path w="598" h="4450" extrusionOk="0">
                  <a:moveTo>
                    <a:pt x="259" y="1"/>
                  </a:moveTo>
                  <a:cubicBezTo>
                    <a:pt x="100" y="180"/>
                    <a:pt x="160" y="399"/>
                    <a:pt x="140" y="597"/>
                  </a:cubicBezTo>
                  <a:cubicBezTo>
                    <a:pt x="1" y="1811"/>
                    <a:pt x="60" y="3044"/>
                    <a:pt x="100" y="4258"/>
                  </a:cubicBezTo>
                  <a:cubicBezTo>
                    <a:pt x="201" y="4369"/>
                    <a:pt x="302" y="4449"/>
                    <a:pt x="382" y="4449"/>
                  </a:cubicBezTo>
                  <a:cubicBezTo>
                    <a:pt x="460" y="4449"/>
                    <a:pt x="518" y="4374"/>
                    <a:pt x="538" y="4178"/>
                  </a:cubicBezTo>
                  <a:cubicBezTo>
                    <a:pt x="558" y="3800"/>
                    <a:pt x="597" y="3402"/>
                    <a:pt x="478" y="3004"/>
                  </a:cubicBezTo>
                  <a:lnTo>
                    <a:pt x="478" y="2885"/>
                  </a:lnTo>
                  <a:cubicBezTo>
                    <a:pt x="558" y="2646"/>
                    <a:pt x="558" y="2388"/>
                    <a:pt x="478" y="2149"/>
                  </a:cubicBezTo>
                  <a:cubicBezTo>
                    <a:pt x="498" y="1572"/>
                    <a:pt x="558" y="975"/>
                    <a:pt x="597" y="399"/>
                  </a:cubicBezTo>
                  <a:cubicBezTo>
                    <a:pt x="478" y="279"/>
                    <a:pt x="458" y="60"/>
                    <a:pt x="25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96" name="Google Shape;7400;p9">
              <a:extLst>
                <a:ext uri="{FF2B5EF4-FFF2-40B4-BE49-F238E27FC236}">
                  <a16:creationId xmlns:a16="http://schemas.microsoft.com/office/drawing/2014/main" id="{BEC0414F-25E4-4E47-90A0-8BBD7D42F317}"/>
                </a:ext>
              </a:extLst>
            </p:cNvPr>
            <p:cNvSpPr/>
            <p:nvPr/>
          </p:nvSpPr>
          <p:spPr>
            <a:xfrm>
              <a:off x="4736750" y="4840800"/>
              <a:ext cx="29850" cy="101475"/>
            </a:xfrm>
            <a:custGeom>
              <a:avLst/>
              <a:gdLst/>
              <a:ahLst/>
              <a:cxnLst/>
              <a:rect l="l" t="t" r="r" b="b"/>
              <a:pathLst>
                <a:path w="1194" h="4059" extrusionOk="0">
                  <a:moveTo>
                    <a:pt x="875" y="0"/>
                  </a:moveTo>
                  <a:cubicBezTo>
                    <a:pt x="259" y="1293"/>
                    <a:pt x="100" y="2666"/>
                    <a:pt x="0" y="4058"/>
                  </a:cubicBezTo>
                  <a:cubicBezTo>
                    <a:pt x="497" y="4058"/>
                    <a:pt x="199" y="3501"/>
                    <a:pt x="477" y="3342"/>
                  </a:cubicBezTo>
                  <a:cubicBezTo>
                    <a:pt x="716" y="2288"/>
                    <a:pt x="935" y="1214"/>
                    <a:pt x="1194" y="179"/>
                  </a:cubicBezTo>
                  <a:lnTo>
                    <a:pt x="1194" y="179"/>
                  </a:lnTo>
                  <a:cubicBezTo>
                    <a:pt x="1166" y="187"/>
                    <a:pt x="1138" y="191"/>
                    <a:pt x="1111" y="191"/>
                  </a:cubicBezTo>
                  <a:cubicBezTo>
                    <a:pt x="1003" y="191"/>
                    <a:pt x="907" y="128"/>
                    <a:pt x="87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97" name="Google Shape;7401;p9">
              <a:extLst>
                <a:ext uri="{FF2B5EF4-FFF2-40B4-BE49-F238E27FC236}">
                  <a16:creationId xmlns:a16="http://schemas.microsoft.com/office/drawing/2014/main" id="{B79B46A9-33B1-4DA7-95FA-4D815E5727EB}"/>
                </a:ext>
              </a:extLst>
            </p:cNvPr>
            <p:cNvSpPr/>
            <p:nvPr/>
          </p:nvSpPr>
          <p:spPr>
            <a:xfrm>
              <a:off x="5221625" y="4712300"/>
              <a:ext cx="58700" cy="41000"/>
            </a:xfrm>
            <a:custGeom>
              <a:avLst/>
              <a:gdLst/>
              <a:ahLst/>
              <a:cxnLst/>
              <a:rect l="l" t="t" r="r" b="b"/>
              <a:pathLst>
                <a:path w="2348" h="1640" extrusionOk="0">
                  <a:moveTo>
                    <a:pt x="1532" y="0"/>
                  </a:moveTo>
                  <a:cubicBezTo>
                    <a:pt x="1421" y="0"/>
                    <a:pt x="1312" y="48"/>
                    <a:pt x="1194" y="87"/>
                  </a:cubicBezTo>
                  <a:cubicBezTo>
                    <a:pt x="1095" y="147"/>
                    <a:pt x="995" y="227"/>
                    <a:pt x="915" y="266"/>
                  </a:cubicBezTo>
                  <a:cubicBezTo>
                    <a:pt x="876" y="286"/>
                    <a:pt x="796" y="346"/>
                    <a:pt x="736" y="366"/>
                  </a:cubicBezTo>
                  <a:cubicBezTo>
                    <a:pt x="637" y="386"/>
                    <a:pt x="538" y="446"/>
                    <a:pt x="438" y="465"/>
                  </a:cubicBezTo>
                  <a:cubicBezTo>
                    <a:pt x="279" y="545"/>
                    <a:pt x="100" y="625"/>
                    <a:pt x="0" y="764"/>
                  </a:cubicBezTo>
                  <a:cubicBezTo>
                    <a:pt x="0" y="843"/>
                    <a:pt x="0" y="883"/>
                    <a:pt x="20" y="963"/>
                  </a:cubicBezTo>
                  <a:cubicBezTo>
                    <a:pt x="120" y="1082"/>
                    <a:pt x="279" y="1182"/>
                    <a:pt x="319" y="1361"/>
                  </a:cubicBezTo>
                  <a:cubicBezTo>
                    <a:pt x="398" y="1579"/>
                    <a:pt x="617" y="1540"/>
                    <a:pt x="756" y="1639"/>
                  </a:cubicBezTo>
                  <a:cubicBezTo>
                    <a:pt x="1274" y="1420"/>
                    <a:pt x="1870" y="1321"/>
                    <a:pt x="2348" y="963"/>
                  </a:cubicBezTo>
                  <a:cubicBezTo>
                    <a:pt x="2248" y="784"/>
                    <a:pt x="2209" y="625"/>
                    <a:pt x="2348" y="446"/>
                  </a:cubicBezTo>
                  <a:cubicBezTo>
                    <a:pt x="2286" y="368"/>
                    <a:pt x="2200" y="339"/>
                    <a:pt x="2100" y="339"/>
                  </a:cubicBezTo>
                  <a:cubicBezTo>
                    <a:pt x="2071" y="339"/>
                    <a:pt x="2041" y="342"/>
                    <a:pt x="2010" y="346"/>
                  </a:cubicBezTo>
                  <a:cubicBezTo>
                    <a:pt x="1632" y="545"/>
                    <a:pt x="1293" y="784"/>
                    <a:pt x="816" y="863"/>
                  </a:cubicBezTo>
                  <a:cubicBezTo>
                    <a:pt x="1254" y="764"/>
                    <a:pt x="1592" y="625"/>
                    <a:pt x="1870" y="346"/>
                  </a:cubicBezTo>
                  <a:cubicBezTo>
                    <a:pt x="1890" y="227"/>
                    <a:pt x="1811" y="127"/>
                    <a:pt x="1711" y="48"/>
                  </a:cubicBezTo>
                  <a:cubicBezTo>
                    <a:pt x="1650" y="14"/>
                    <a:pt x="1591" y="0"/>
                    <a:pt x="153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98" name="Google Shape;7402;p9">
              <a:extLst>
                <a:ext uri="{FF2B5EF4-FFF2-40B4-BE49-F238E27FC236}">
                  <a16:creationId xmlns:a16="http://schemas.microsoft.com/office/drawing/2014/main" id="{3FEFF39E-C8A3-4CAA-A4A8-9AD07814743C}"/>
                </a:ext>
              </a:extLst>
            </p:cNvPr>
            <p:cNvSpPr/>
            <p:nvPr/>
          </p:nvSpPr>
          <p:spPr>
            <a:xfrm>
              <a:off x="4982900" y="4866150"/>
              <a:ext cx="38825" cy="99500"/>
            </a:xfrm>
            <a:custGeom>
              <a:avLst/>
              <a:gdLst/>
              <a:ahLst/>
              <a:cxnLst/>
              <a:rect l="l" t="t" r="r" b="b"/>
              <a:pathLst>
                <a:path w="1553" h="3980" extrusionOk="0">
                  <a:moveTo>
                    <a:pt x="1294" y="1"/>
                  </a:moveTo>
                  <a:cubicBezTo>
                    <a:pt x="518" y="1174"/>
                    <a:pt x="1" y="3024"/>
                    <a:pt x="220" y="3979"/>
                  </a:cubicBezTo>
                  <a:cubicBezTo>
                    <a:pt x="598" y="3064"/>
                    <a:pt x="697" y="2089"/>
                    <a:pt x="1175" y="1274"/>
                  </a:cubicBezTo>
                  <a:cubicBezTo>
                    <a:pt x="1194" y="876"/>
                    <a:pt x="1553" y="598"/>
                    <a:pt x="1493" y="239"/>
                  </a:cubicBezTo>
                  <a:cubicBezTo>
                    <a:pt x="1453" y="140"/>
                    <a:pt x="1453" y="41"/>
                    <a:pt x="129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599" name="Google Shape;7403;p9">
              <a:extLst>
                <a:ext uri="{FF2B5EF4-FFF2-40B4-BE49-F238E27FC236}">
                  <a16:creationId xmlns:a16="http://schemas.microsoft.com/office/drawing/2014/main" id="{C8A610BE-BF11-463C-B246-FC11EF6277B9}"/>
                </a:ext>
              </a:extLst>
            </p:cNvPr>
            <p:cNvSpPr/>
            <p:nvPr/>
          </p:nvSpPr>
          <p:spPr>
            <a:xfrm>
              <a:off x="4502500" y="4678675"/>
              <a:ext cx="91525" cy="20900"/>
            </a:xfrm>
            <a:custGeom>
              <a:avLst/>
              <a:gdLst/>
              <a:ahLst/>
              <a:cxnLst/>
              <a:rect l="l" t="t" r="r" b="b"/>
              <a:pathLst>
                <a:path w="3661" h="836" extrusionOk="0">
                  <a:moveTo>
                    <a:pt x="239" y="0"/>
                  </a:moveTo>
                  <a:lnTo>
                    <a:pt x="239" y="0"/>
                  </a:lnTo>
                  <a:cubicBezTo>
                    <a:pt x="299" y="60"/>
                    <a:pt x="438" y="199"/>
                    <a:pt x="418" y="239"/>
                  </a:cubicBezTo>
                  <a:cubicBezTo>
                    <a:pt x="375" y="347"/>
                    <a:pt x="297" y="361"/>
                    <a:pt x="212" y="361"/>
                  </a:cubicBezTo>
                  <a:cubicBezTo>
                    <a:pt x="182" y="361"/>
                    <a:pt x="150" y="359"/>
                    <a:pt x="119" y="359"/>
                  </a:cubicBezTo>
                  <a:cubicBezTo>
                    <a:pt x="78" y="359"/>
                    <a:pt x="37" y="363"/>
                    <a:pt x="1" y="378"/>
                  </a:cubicBezTo>
                  <a:cubicBezTo>
                    <a:pt x="876" y="696"/>
                    <a:pt x="1811" y="696"/>
                    <a:pt x="2706" y="836"/>
                  </a:cubicBezTo>
                  <a:cubicBezTo>
                    <a:pt x="2776" y="577"/>
                    <a:pt x="2930" y="527"/>
                    <a:pt x="3109" y="527"/>
                  </a:cubicBezTo>
                  <a:cubicBezTo>
                    <a:pt x="3221" y="527"/>
                    <a:pt x="3342" y="547"/>
                    <a:pt x="3459" y="547"/>
                  </a:cubicBezTo>
                  <a:cubicBezTo>
                    <a:pt x="3529" y="547"/>
                    <a:pt x="3597" y="540"/>
                    <a:pt x="3661" y="517"/>
                  </a:cubicBezTo>
                  <a:cubicBezTo>
                    <a:pt x="2527" y="199"/>
                    <a:pt x="1393" y="139"/>
                    <a:pt x="2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00" name="Google Shape;7404;p9">
              <a:extLst>
                <a:ext uri="{FF2B5EF4-FFF2-40B4-BE49-F238E27FC236}">
                  <a16:creationId xmlns:a16="http://schemas.microsoft.com/office/drawing/2014/main" id="{F7EB68A7-B7B5-41DF-BD72-F3A82DA191DB}"/>
                </a:ext>
              </a:extLst>
            </p:cNvPr>
            <p:cNvSpPr/>
            <p:nvPr/>
          </p:nvSpPr>
          <p:spPr>
            <a:xfrm>
              <a:off x="4368225" y="4703550"/>
              <a:ext cx="40600" cy="90525"/>
            </a:xfrm>
            <a:custGeom>
              <a:avLst/>
              <a:gdLst/>
              <a:ahLst/>
              <a:cxnLst/>
              <a:rect l="l" t="t" r="r" b="b"/>
              <a:pathLst>
                <a:path w="1624" h="3621" extrusionOk="0">
                  <a:moveTo>
                    <a:pt x="1488" y="0"/>
                  </a:moveTo>
                  <a:cubicBezTo>
                    <a:pt x="1424" y="0"/>
                    <a:pt x="1341" y="36"/>
                    <a:pt x="1254" y="79"/>
                  </a:cubicBezTo>
                  <a:cubicBezTo>
                    <a:pt x="1134" y="179"/>
                    <a:pt x="1194" y="338"/>
                    <a:pt x="1075" y="418"/>
                  </a:cubicBezTo>
                  <a:cubicBezTo>
                    <a:pt x="1015" y="477"/>
                    <a:pt x="995" y="517"/>
                    <a:pt x="936" y="597"/>
                  </a:cubicBezTo>
                  <a:cubicBezTo>
                    <a:pt x="677" y="1412"/>
                    <a:pt x="199" y="2168"/>
                    <a:pt x="1" y="3004"/>
                  </a:cubicBezTo>
                  <a:cubicBezTo>
                    <a:pt x="1" y="3083"/>
                    <a:pt x="20" y="3123"/>
                    <a:pt x="20" y="3203"/>
                  </a:cubicBezTo>
                  <a:cubicBezTo>
                    <a:pt x="40" y="3382"/>
                    <a:pt x="40" y="3561"/>
                    <a:pt x="219" y="3620"/>
                  </a:cubicBezTo>
                  <a:cubicBezTo>
                    <a:pt x="597" y="2765"/>
                    <a:pt x="936" y="1890"/>
                    <a:pt x="1234" y="975"/>
                  </a:cubicBezTo>
                  <a:cubicBezTo>
                    <a:pt x="1313" y="875"/>
                    <a:pt x="1294" y="696"/>
                    <a:pt x="1433" y="597"/>
                  </a:cubicBezTo>
                  <a:cubicBezTo>
                    <a:pt x="1532" y="497"/>
                    <a:pt x="1512" y="338"/>
                    <a:pt x="1612" y="239"/>
                  </a:cubicBezTo>
                  <a:cubicBezTo>
                    <a:pt x="1623" y="59"/>
                    <a:pt x="1571" y="0"/>
                    <a:pt x="148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01" name="Google Shape;7405;p9">
              <a:extLst>
                <a:ext uri="{FF2B5EF4-FFF2-40B4-BE49-F238E27FC236}">
                  <a16:creationId xmlns:a16="http://schemas.microsoft.com/office/drawing/2014/main" id="{EA00D2D6-9A0A-4214-9EA1-A1F9CE3E9CD8}"/>
                </a:ext>
              </a:extLst>
            </p:cNvPr>
            <p:cNvSpPr/>
            <p:nvPr/>
          </p:nvSpPr>
          <p:spPr>
            <a:xfrm>
              <a:off x="4346850" y="4813975"/>
              <a:ext cx="20900" cy="95175"/>
            </a:xfrm>
            <a:custGeom>
              <a:avLst/>
              <a:gdLst/>
              <a:ahLst/>
              <a:cxnLst/>
              <a:rect l="l" t="t" r="r" b="b"/>
              <a:pathLst>
                <a:path w="836" h="3807" extrusionOk="0">
                  <a:moveTo>
                    <a:pt x="710" y="1"/>
                  </a:moveTo>
                  <a:cubicBezTo>
                    <a:pt x="535" y="1"/>
                    <a:pt x="632" y="339"/>
                    <a:pt x="463" y="339"/>
                  </a:cubicBezTo>
                  <a:cubicBezTo>
                    <a:pt x="455" y="339"/>
                    <a:pt x="447" y="339"/>
                    <a:pt x="438" y="337"/>
                  </a:cubicBezTo>
                  <a:cubicBezTo>
                    <a:pt x="139" y="1093"/>
                    <a:pt x="159" y="1948"/>
                    <a:pt x="100" y="2764"/>
                  </a:cubicBezTo>
                  <a:cubicBezTo>
                    <a:pt x="100" y="3062"/>
                    <a:pt x="179" y="3381"/>
                    <a:pt x="0" y="3679"/>
                  </a:cubicBezTo>
                  <a:cubicBezTo>
                    <a:pt x="92" y="3771"/>
                    <a:pt x="164" y="3807"/>
                    <a:pt x="223" y="3807"/>
                  </a:cubicBezTo>
                  <a:cubicBezTo>
                    <a:pt x="342" y="3807"/>
                    <a:pt x="404" y="3660"/>
                    <a:pt x="458" y="3540"/>
                  </a:cubicBezTo>
                  <a:lnTo>
                    <a:pt x="836" y="39"/>
                  </a:lnTo>
                  <a:cubicBezTo>
                    <a:pt x="783" y="12"/>
                    <a:pt x="742" y="1"/>
                    <a:pt x="71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02" name="Google Shape;7406;p9">
              <a:extLst>
                <a:ext uri="{FF2B5EF4-FFF2-40B4-BE49-F238E27FC236}">
                  <a16:creationId xmlns:a16="http://schemas.microsoft.com/office/drawing/2014/main" id="{57FDCCC9-CB9E-4656-ACFC-D3C46D0AE58D}"/>
                </a:ext>
              </a:extLst>
            </p:cNvPr>
            <p:cNvSpPr/>
            <p:nvPr/>
          </p:nvSpPr>
          <p:spPr>
            <a:xfrm>
              <a:off x="4945125" y="4885050"/>
              <a:ext cx="34325" cy="102000"/>
            </a:xfrm>
            <a:custGeom>
              <a:avLst/>
              <a:gdLst/>
              <a:ahLst/>
              <a:cxnLst/>
              <a:rect l="l" t="t" r="r" b="b"/>
              <a:pathLst>
                <a:path w="1373" h="4080" extrusionOk="0">
                  <a:moveTo>
                    <a:pt x="935" y="1"/>
                  </a:moveTo>
                  <a:cubicBezTo>
                    <a:pt x="915" y="40"/>
                    <a:pt x="895" y="80"/>
                    <a:pt x="915" y="120"/>
                  </a:cubicBezTo>
                  <a:cubicBezTo>
                    <a:pt x="836" y="239"/>
                    <a:pt x="875" y="399"/>
                    <a:pt x="776" y="518"/>
                  </a:cubicBezTo>
                  <a:cubicBezTo>
                    <a:pt x="736" y="538"/>
                    <a:pt x="716" y="597"/>
                    <a:pt x="736" y="637"/>
                  </a:cubicBezTo>
                  <a:cubicBezTo>
                    <a:pt x="617" y="816"/>
                    <a:pt x="736" y="1035"/>
                    <a:pt x="597" y="1214"/>
                  </a:cubicBezTo>
                  <a:cubicBezTo>
                    <a:pt x="398" y="1612"/>
                    <a:pt x="497" y="2089"/>
                    <a:pt x="239" y="2467"/>
                  </a:cubicBezTo>
                  <a:cubicBezTo>
                    <a:pt x="298" y="2925"/>
                    <a:pt x="0" y="3363"/>
                    <a:pt x="40" y="3820"/>
                  </a:cubicBezTo>
                  <a:cubicBezTo>
                    <a:pt x="0" y="3900"/>
                    <a:pt x="0" y="3979"/>
                    <a:pt x="20" y="4059"/>
                  </a:cubicBezTo>
                  <a:cubicBezTo>
                    <a:pt x="48" y="4073"/>
                    <a:pt x="71" y="4079"/>
                    <a:pt x="93" y="4079"/>
                  </a:cubicBezTo>
                  <a:cubicBezTo>
                    <a:pt x="133" y="4079"/>
                    <a:pt x="168" y="4058"/>
                    <a:pt x="219" y="4019"/>
                  </a:cubicBezTo>
                  <a:lnTo>
                    <a:pt x="398" y="4019"/>
                  </a:lnTo>
                  <a:cubicBezTo>
                    <a:pt x="676" y="3124"/>
                    <a:pt x="915" y="2209"/>
                    <a:pt x="975" y="1274"/>
                  </a:cubicBezTo>
                  <a:cubicBezTo>
                    <a:pt x="1074" y="1095"/>
                    <a:pt x="975" y="876"/>
                    <a:pt x="1114" y="697"/>
                  </a:cubicBezTo>
                  <a:cubicBezTo>
                    <a:pt x="1134" y="677"/>
                    <a:pt x="1174" y="617"/>
                    <a:pt x="1134" y="578"/>
                  </a:cubicBezTo>
                  <a:cubicBezTo>
                    <a:pt x="1174" y="339"/>
                    <a:pt x="1373" y="80"/>
                    <a:pt x="93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03" name="Google Shape;7407;p9">
              <a:extLst>
                <a:ext uri="{FF2B5EF4-FFF2-40B4-BE49-F238E27FC236}">
                  <a16:creationId xmlns:a16="http://schemas.microsoft.com/office/drawing/2014/main" id="{5A7DAC51-A2E6-4F98-967A-43DEE4DBF2C7}"/>
                </a:ext>
              </a:extLst>
            </p:cNvPr>
            <p:cNvSpPr/>
            <p:nvPr/>
          </p:nvSpPr>
          <p:spPr>
            <a:xfrm>
              <a:off x="4968500" y="4808475"/>
              <a:ext cx="38300" cy="91025"/>
            </a:xfrm>
            <a:custGeom>
              <a:avLst/>
              <a:gdLst/>
              <a:ahLst/>
              <a:cxnLst/>
              <a:rect l="l" t="t" r="r" b="b"/>
              <a:pathLst>
                <a:path w="1532" h="3641" extrusionOk="0">
                  <a:moveTo>
                    <a:pt x="1253" y="0"/>
                  </a:moveTo>
                  <a:cubicBezTo>
                    <a:pt x="557" y="895"/>
                    <a:pt x="179" y="1950"/>
                    <a:pt x="0" y="3064"/>
                  </a:cubicBezTo>
                  <a:cubicBezTo>
                    <a:pt x="239" y="3203"/>
                    <a:pt x="159" y="3442"/>
                    <a:pt x="199" y="3641"/>
                  </a:cubicBezTo>
                  <a:cubicBezTo>
                    <a:pt x="637" y="2546"/>
                    <a:pt x="836" y="1353"/>
                    <a:pt x="1452" y="318"/>
                  </a:cubicBezTo>
                  <a:cubicBezTo>
                    <a:pt x="1532" y="199"/>
                    <a:pt x="1492" y="60"/>
                    <a:pt x="12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04" name="Google Shape;7408;p9">
              <a:extLst>
                <a:ext uri="{FF2B5EF4-FFF2-40B4-BE49-F238E27FC236}">
                  <a16:creationId xmlns:a16="http://schemas.microsoft.com/office/drawing/2014/main" id="{FB606FF5-41D1-4FF9-8FA4-EA89F597469D}"/>
                </a:ext>
              </a:extLst>
            </p:cNvPr>
            <p:cNvSpPr/>
            <p:nvPr/>
          </p:nvSpPr>
          <p:spPr>
            <a:xfrm>
              <a:off x="4529850" y="4556550"/>
              <a:ext cx="53250" cy="93050"/>
            </a:xfrm>
            <a:custGeom>
              <a:avLst/>
              <a:gdLst/>
              <a:ahLst/>
              <a:cxnLst/>
              <a:rect l="l" t="t" r="r" b="b"/>
              <a:pathLst>
                <a:path w="2130" h="3722" extrusionOk="0">
                  <a:moveTo>
                    <a:pt x="1583" y="1"/>
                  </a:moveTo>
                  <a:cubicBezTo>
                    <a:pt x="1427" y="1"/>
                    <a:pt x="1269" y="22"/>
                    <a:pt x="1115" y="31"/>
                  </a:cubicBezTo>
                  <a:cubicBezTo>
                    <a:pt x="836" y="31"/>
                    <a:pt x="498" y="151"/>
                    <a:pt x="418" y="449"/>
                  </a:cubicBezTo>
                  <a:cubicBezTo>
                    <a:pt x="200" y="1285"/>
                    <a:pt x="1" y="2120"/>
                    <a:pt x="160" y="2995"/>
                  </a:cubicBezTo>
                  <a:cubicBezTo>
                    <a:pt x="140" y="3035"/>
                    <a:pt x="140" y="3095"/>
                    <a:pt x="160" y="3135"/>
                  </a:cubicBezTo>
                  <a:cubicBezTo>
                    <a:pt x="379" y="3274"/>
                    <a:pt x="239" y="3493"/>
                    <a:pt x="319" y="3692"/>
                  </a:cubicBezTo>
                  <a:cubicBezTo>
                    <a:pt x="359" y="3712"/>
                    <a:pt x="389" y="3721"/>
                    <a:pt x="418" y="3721"/>
                  </a:cubicBezTo>
                  <a:cubicBezTo>
                    <a:pt x="448" y="3721"/>
                    <a:pt x="478" y="3712"/>
                    <a:pt x="518" y="3692"/>
                  </a:cubicBezTo>
                  <a:lnTo>
                    <a:pt x="518" y="2737"/>
                  </a:lnTo>
                  <a:cubicBezTo>
                    <a:pt x="518" y="2140"/>
                    <a:pt x="418" y="1563"/>
                    <a:pt x="617" y="1006"/>
                  </a:cubicBezTo>
                  <a:cubicBezTo>
                    <a:pt x="717" y="728"/>
                    <a:pt x="697" y="409"/>
                    <a:pt x="1075" y="350"/>
                  </a:cubicBezTo>
                  <a:cubicBezTo>
                    <a:pt x="1152" y="292"/>
                    <a:pt x="1236" y="274"/>
                    <a:pt x="1323" y="274"/>
                  </a:cubicBezTo>
                  <a:cubicBezTo>
                    <a:pt x="1471" y="274"/>
                    <a:pt x="1629" y="326"/>
                    <a:pt x="1779" y="326"/>
                  </a:cubicBezTo>
                  <a:cubicBezTo>
                    <a:pt x="1905" y="326"/>
                    <a:pt x="2026" y="289"/>
                    <a:pt x="2129" y="151"/>
                  </a:cubicBezTo>
                  <a:cubicBezTo>
                    <a:pt x="1956" y="32"/>
                    <a:pt x="1771" y="1"/>
                    <a:pt x="15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05" name="Google Shape;7409;p9">
              <a:extLst>
                <a:ext uri="{FF2B5EF4-FFF2-40B4-BE49-F238E27FC236}">
                  <a16:creationId xmlns:a16="http://schemas.microsoft.com/office/drawing/2014/main" id="{F92BF9EB-80AD-4333-872F-4C5272BDF332}"/>
                </a:ext>
              </a:extLst>
            </p:cNvPr>
            <p:cNvSpPr/>
            <p:nvPr/>
          </p:nvSpPr>
          <p:spPr>
            <a:xfrm>
              <a:off x="4578100" y="4705000"/>
              <a:ext cx="35825" cy="80125"/>
            </a:xfrm>
            <a:custGeom>
              <a:avLst/>
              <a:gdLst/>
              <a:ahLst/>
              <a:cxnLst/>
              <a:rect l="l" t="t" r="r" b="b"/>
              <a:pathLst>
                <a:path w="1433" h="3205" extrusionOk="0">
                  <a:moveTo>
                    <a:pt x="1078" y="1"/>
                  </a:moveTo>
                  <a:cubicBezTo>
                    <a:pt x="1018" y="1"/>
                    <a:pt x="957" y="9"/>
                    <a:pt x="895" y="21"/>
                  </a:cubicBezTo>
                  <a:cubicBezTo>
                    <a:pt x="1134" y="260"/>
                    <a:pt x="975" y="459"/>
                    <a:pt x="836" y="678"/>
                  </a:cubicBezTo>
                  <a:cubicBezTo>
                    <a:pt x="398" y="1334"/>
                    <a:pt x="60" y="2011"/>
                    <a:pt x="0" y="2806"/>
                  </a:cubicBezTo>
                  <a:cubicBezTo>
                    <a:pt x="40" y="2946"/>
                    <a:pt x="60" y="3125"/>
                    <a:pt x="239" y="3204"/>
                  </a:cubicBezTo>
                  <a:cubicBezTo>
                    <a:pt x="776" y="2249"/>
                    <a:pt x="895" y="1155"/>
                    <a:pt x="1433" y="181"/>
                  </a:cubicBezTo>
                  <a:cubicBezTo>
                    <a:pt x="1336" y="43"/>
                    <a:pt x="1212" y="1"/>
                    <a:pt x="10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06" name="Google Shape;7410;p9">
              <a:extLst>
                <a:ext uri="{FF2B5EF4-FFF2-40B4-BE49-F238E27FC236}">
                  <a16:creationId xmlns:a16="http://schemas.microsoft.com/office/drawing/2014/main" id="{DD73C8B1-7D45-4F63-8482-5A1C100E52B9}"/>
                </a:ext>
              </a:extLst>
            </p:cNvPr>
            <p:cNvSpPr/>
            <p:nvPr/>
          </p:nvSpPr>
          <p:spPr>
            <a:xfrm>
              <a:off x="5118675" y="4830875"/>
              <a:ext cx="37825" cy="120425"/>
            </a:xfrm>
            <a:custGeom>
              <a:avLst/>
              <a:gdLst/>
              <a:ahLst/>
              <a:cxnLst/>
              <a:rect l="l" t="t" r="r" b="b"/>
              <a:pathLst>
                <a:path w="1513" h="4817" extrusionOk="0">
                  <a:moveTo>
                    <a:pt x="1322" y="0"/>
                  </a:moveTo>
                  <a:cubicBezTo>
                    <a:pt x="1295" y="0"/>
                    <a:pt x="1265" y="7"/>
                    <a:pt x="1234" y="19"/>
                  </a:cubicBezTo>
                  <a:cubicBezTo>
                    <a:pt x="1214" y="79"/>
                    <a:pt x="1214" y="119"/>
                    <a:pt x="1214" y="178"/>
                  </a:cubicBezTo>
                  <a:cubicBezTo>
                    <a:pt x="1135" y="278"/>
                    <a:pt x="1154" y="457"/>
                    <a:pt x="1055" y="556"/>
                  </a:cubicBezTo>
                  <a:cubicBezTo>
                    <a:pt x="1035" y="576"/>
                    <a:pt x="1015" y="596"/>
                    <a:pt x="1035" y="656"/>
                  </a:cubicBezTo>
                  <a:cubicBezTo>
                    <a:pt x="1035" y="755"/>
                    <a:pt x="955" y="815"/>
                    <a:pt x="916" y="895"/>
                  </a:cubicBezTo>
                  <a:cubicBezTo>
                    <a:pt x="856" y="954"/>
                    <a:pt x="836" y="994"/>
                    <a:pt x="856" y="1054"/>
                  </a:cubicBezTo>
                  <a:cubicBezTo>
                    <a:pt x="796" y="1173"/>
                    <a:pt x="816" y="1312"/>
                    <a:pt x="717" y="1452"/>
                  </a:cubicBezTo>
                  <a:cubicBezTo>
                    <a:pt x="697" y="1491"/>
                    <a:pt x="657" y="1551"/>
                    <a:pt x="697" y="1591"/>
                  </a:cubicBezTo>
                  <a:cubicBezTo>
                    <a:pt x="617" y="1710"/>
                    <a:pt x="637" y="1889"/>
                    <a:pt x="518" y="1989"/>
                  </a:cubicBezTo>
                  <a:cubicBezTo>
                    <a:pt x="458" y="2009"/>
                    <a:pt x="458" y="2048"/>
                    <a:pt x="498" y="2088"/>
                  </a:cubicBezTo>
                  <a:cubicBezTo>
                    <a:pt x="438" y="2247"/>
                    <a:pt x="458" y="2386"/>
                    <a:pt x="339" y="2506"/>
                  </a:cubicBezTo>
                  <a:cubicBezTo>
                    <a:pt x="299" y="2546"/>
                    <a:pt x="299" y="2566"/>
                    <a:pt x="319" y="2605"/>
                  </a:cubicBezTo>
                  <a:cubicBezTo>
                    <a:pt x="200" y="2864"/>
                    <a:pt x="359" y="3162"/>
                    <a:pt x="160" y="3381"/>
                  </a:cubicBezTo>
                  <a:cubicBezTo>
                    <a:pt x="120" y="3381"/>
                    <a:pt x="120" y="3441"/>
                    <a:pt x="140" y="3461"/>
                  </a:cubicBezTo>
                  <a:cubicBezTo>
                    <a:pt x="60" y="3660"/>
                    <a:pt x="120" y="3878"/>
                    <a:pt x="21" y="4077"/>
                  </a:cubicBezTo>
                  <a:cubicBezTo>
                    <a:pt x="1" y="4157"/>
                    <a:pt x="1" y="4197"/>
                    <a:pt x="1" y="4276"/>
                  </a:cubicBezTo>
                  <a:cubicBezTo>
                    <a:pt x="100" y="4435"/>
                    <a:pt x="120" y="4634"/>
                    <a:pt x="259" y="4754"/>
                  </a:cubicBezTo>
                  <a:cubicBezTo>
                    <a:pt x="291" y="4796"/>
                    <a:pt x="329" y="4816"/>
                    <a:pt x="366" y="4816"/>
                  </a:cubicBezTo>
                  <a:cubicBezTo>
                    <a:pt x="398" y="4816"/>
                    <a:pt x="430" y="4801"/>
                    <a:pt x="458" y="4774"/>
                  </a:cubicBezTo>
                  <a:cubicBezTo>
                    <a:pt x="518" y="4754"/>
                    <a:pt x="518" y="4734"/>
                    <a:pt x="538" y="4674"/>
                  </a:cubicBezTo>
                  <a:cubicBezTo>
                    <a:pt x="597" y="4555"/>
                    <a:pt x="657" y="4455"/>
                    <a:pt x="657" y="4276"/>
                  </a:cubicBezTo>
                  <a:cubicBezTo>
                    <a:pt x="657" y="4157"/>
                    <a:pt x="617" y="4057"/>
                    <a:pt x="617" y="3918"/>
                  </a:cubicBezTo>
                  <a:cubicBezTo>
                    <a:pt x="697" y="3699"/>
                    <a:pt x="717" y="3461"/>
                    <a:pt x="757" y="3222"/>
                  </a:cubicBezTo>
                  <a:lnTo>
                    <a:pt x="757" y="3003"/>
                  </a:lnTo>
                  <a:cubicBezTo>
                    <a:pt x="617" y="2506"/>
                    <a:pt x="896" y="2168"/>
                    <a:pt x="1135" y="1810"/>
                  </a:cubicBezTo>
                  <a:cubicBezTo>
                    <a:pt x="1294" y="1591"/>
                    <a:pt x="1214" y="1292"/>
                    <a:pt x="1393" y="1074"/>
                  </a:cubicBezTo>
                  <a:cubicBezTo>
                    <a:pt x="1413" y="1014"/>
                    <a:pt x="1433" y="994"/>
                    <a:pt x="1413" y="934"/>
                  </a:cubicBezTo>
                  <a:cubicBezTo>
                    <a:pt x="1512" y="676"/>
                    <a:pt x="1453" y="397"/>
                    <a:pt x="1453" y="99"/>
                  </a:cubicBezTo>
                  <a:cubicBezTo>
                    <a:pt x="1426" y="31"/>
                    <a:pt x="1380" y="0"/>
                    <a:pt x="13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07" name="Google Shape;7411;p9">
              <a:extLst>
                <a:ext uri="{FF2B5EF4-FFF2-40B4-BE49-F238E27FC236}">
                  <a16:creationId xmlns:a16="http://schemas.microsoft.com/office/drawing/2014/main" id="{668451E9-4420-4A3A-A959-C7A37E2DC74D}"/>
                </a:ext>
              </a:extLst>
            </p:cNvPr>
            <p:cNvSpPr/>
            <p:nvPr/>
          </p:nvSpPr>
          <p:spPr>
            <a:xfrm>
              <a:off x="4767075" y="4937275"/>
              <a:ext cx="19925" cy="105450"/>
            </a:xfrm>
            <a:custGeom>
              <a:avLst/>
              <a:gdLst/>
              <a:ahLst/>
              <a:cxnLst/>
              <a:rect l="l" t="t" r="r" b="b"/>
              <a:pathLst>
                <a:path w="797" h="4218" extrusionOk="0">
                  <a:moveTo>
                    <a:pt x="697" y="0"/>
                  </a:moveTo>
                  <a:cubicBezTo>
                    <a:pt x="299" y="637"/>
                    <a:pt x="359" y="1373"/>
                    <a:pt x="279" y="2069"/>
                  </a:cubicBezTo>
                  <a:cubicBezTo>
                    <a:pt x="239" y="2467"/>
                    <a:pt x="1" y="2905"/>
                    <a:pt x="299" y="3322"/>
                  </a:cubicBezTo>
                  <a:cubicBezTo>
                    <a:pt x="458" y="3621"/>
                    <a:pt x="160" y="4098"/>
                    <a:pt x="677" y="4218"/>
                  </a:cubicBezTo>
                  <a:lnTo>
                    <a:pt x="677" y="3203"/>
                  </a:lnTo>
                  <a:cubicBezTo>
                    <a:pt x="657" y="3124"/>
                    <a:pt x="657" y="3064"/>
                    <a:pt x="597" y="2984"/>
                  </a:cubicBezTo>
                  <a:cubicBezTo>
                    <a:pt x="557" y="2885"/>
                    <a:pt x="697" y="2905"/>
                    <a:pt x="737" y="2825"/>
                  </a:cubicBezTo>
                  <a:cubicBezTo>
                    <a:pt x="776" y="2706"/>
                    <a:pt x="796" y="2586"/>
                    <a:pt x="697" y="2487"/>
                  </a:cubicBezTo>
                  <a:lnTo>
                    <a:pt x="69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08" name="Google Shape;7412;p9">
              <a:extLst>
                <a:ext uri="{FF2B5EF4-FFF2-40B4-BE49-F238E27FC236}">
                  <a16:creationId xmlns:a16="http://schemas.microsoft.com/office/drawing/2014/main" id="{04B93F4E-3B03-4B90-BDBD-DCCB0B068BF8}"/>
                </a:ext>
              </a:extLst>
            </p:cNvPr>
            <p:cNvSpPr/>
            <p:nvPr/>
          </p:nvSpPr>
          <p:spPr>
            <a:xfrm>
              <a:off x="5061475" y="4953175"/>
              <a:ext cx="19925" cy="116425"/>
            </a:xfrm>
            <a:custGeom>
              <a:avLst/>
              <a:gdLst/>
              <a:ahLst/>
              <a:cxnLst/>
              <a:rect l="l" t="t" r="r" b="b"/>
              <a:pathLst>
                <a:path w="797" h="4657" extrusionOk="0">
                  <a:moveTo>
                    <a:pt x="459" y="1"/>
                  </a:moveTo>
                  <a:cubicBezTo>
                    <a:pt x="100" y="1553"/>
                    <a:pt x="1" y="3084"/>
                    <a:pt x="140" y="4656"/>
                  </a:cubicBezTo>
                  <a:cubicBezTo>
                    <a:pt x="153" y="4657"/>
                    <a:pt x="166" y="4657"/>
                    <a:pt x="178" y="4657"/>
                  </a:cubicBezTo>
                  <a:cubicBezTo>
                    <a:pt x="491" y="4657"/>
                    <a:pt x="400" y="4411"/>
                    <a:pt x="419" y="4258"/>
                  </a:cubicBezTo>
                  <a:cubicBezTo>
                    <a:pt x="459" y="3860"/>
                    <a:pt x="339" y="3462"/>
                    <a:pt x="478" y="3064"/>
                  </a:cubicBezTo>
                  <a:cubicBezTo>
                    <a:pt x="538" y="2289"/>
                    <a:pt x="618" y="1553"/>
                    <a:pt x="657" y="777"/>
                  </a:cubicBezTo>
                  <a:cubicBezTo>
                    <a:pt x="598" y="538"/>
                    <a:pt x="797" y="200"/>
                    <a:pt x="45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09" name="Google Shape;7413;p9">
              <a:extLst>
                <a:ext uri="{FF2B5EF4-FFF2-40B4-BE49-F238E27FC236}">
                  <a16:creationId xmlns:a16="http://schemas.microsoft.com/office/drawing/2014/main" id="{90CD272A-50C5-40A3-93A3-696942606587}"/>
                </a:ext>
              </a:extLst>
            </p:cNvPr>
            <p:cNvSpPr/>
            <p:nvPr/>
          </p:nvSpPr>
          <p:spPr>
            <a:xfrm>
              <a:off x="5410100" y="4722925"/>
              <a:ext cx="82575" cy="28025"/>
            </a:xfrm>
            <a:custGeom>
              <a:avLst/>
              <a:gdLst/>
              <a:ahLst/>
              <a:cxnLst/>
              <a:rect l="l" t="t" r="r" b="b"/>
              <a:pathLst>
                <a:path w="3303" h="1121" extrusionOk="0">
                  <a:moveTo>
                    <a:pt x="3203" y="1"/>
                  </a:moveTo>
                  <a:cubicBezTo>
                    <a:pt x="2129" y="160"/>
                    <a:pt x="1115" y="597"/>
                    <a:pt x="41" y="717"/>
                  </a:cubicBezTo>
                  <a:cubicBezTo>
                    <a:pt x="21" y="757"/>
                    <a:pt x="21" y="796"/>
                    <a:pt x="1" y="836"/>
                  </a:cubicBezTo>
                  <a:cubicBezTo>
                    <a:pt x="21" y="896"/>
                    <a:pt x="21" y="916"/>
                    <a:pt x="41" y="955"/>
                  </a:cubicBezTo>
                  <a:cubicBezTo>
                    <a:pt x="180" y="1072"/>
                    <a:pt x="320" y="1120"/>
                    <a:pt x="468" y="1120"/>
                  </a:cubicBezTo>
                  <a:cubicBezTo>
                    <a:pt x="573" y="1120"/>
                    <a:pt x="681" y="1096"/>
                    <a:pt x="796" y="1055"/>
                  </a:cubicBezTo>
                  <a:cubicBezTo>
                    <a:pt x="1572" y="836"/>
                    <a:pt x="2308" y="617"/>
                    <a:pt x="3064" y="398"/>
                  </a:cubicBezTo>
                  <a:cubicBezTo>
                    <a:pt x="3184" y="299"/>
                    <a:pt x="3303" y="200"/>
                    <a:pt x="32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10" name="Google Shape;7414;p9">
              <a:extLst>
                <a:ext uri="{FF2B5EF4-FFF2-40B4-BE49-F238E27FC236}">
                  <a16:creationId xmlns:a16="http://schemas.microsoft.com/office/drawing/2014/main" id="{5E794000-8480-4D5F-B972-7047C6D7B7EB}"/>
                </a:ext>
              </a:extLst>
            </p:cNvPr>
            <p:cNvSpPr/>
            <p:nvPr/>
          </p:nvSpPr>
          <p:spPr>
            <a:xfrm>
              <a:off x="4729775" y="5020325"/>
              <a:ext cx="24400" cy="93550"/>
            </a:xfrm>
            <a:custGeom>
              <a:avLst/>
              <a:gdLst/>
              <a:ahLst/>
              <a:cxnLst/>
              <a:rect l="l" t="t" r="r" b="b"/>
              <a:pathLst>
                <a:path w="976" h="3742" extrusionOk="0">
                  <a:moveTo>
                    <a:pt x="478" y="0"/>
                  </a:moveTo>
                  <a:cubicBezTo>
                    <a:pt x="478" y="378"/>
                    <a:pt x="458" y="737"/>
                    <a:pt x="458" y="1095"/>
                  </a:cubicBezTo>
                  <a:cubicBezTo>
                    <a:pt x="447" y="1262"/>
                    <a:pt x="392" y="1310"/>
                    <a:pt x="315" y="1310"/>
                  </a:cubicBezTo>
                  <a:cubicBezTo>
                    <a:pt x="254" y="1310"/>
                    <a:pt x="179" y="1280"/>
                    <a:pt x="100" y="1254"/>
                  </a:cubicBezTo>
                  <a:lnTo>
                    <a:pt x="100" y="1254"/>
                  </a:lnTo>
                  <a:cubicBezTo>
                    <a:pt x="120" y="1552"/>
                    <a:pt x="1" y="1870"/>
                    <a:pt x="239" y="2129"/>
                  </a:cubicBezTo>
                  <a:cubicBezTo>
                    <a:pt x="279" y="2089"/>
                    <a:pt x="299" y="2049"/>
                    <a:pt x="339" y="2030"/>
                  </a:cubicBezTo>
                  <a:lnTo>
                    <a:pt x="339" y="2030"/>
                  </a:lnTo>
                  <a:cubicBezTo>
                    <a:pt x="299" y="2069"/>
                    <a:pt x="279" y="2129"/>
                    <a:pt x="259" y="2149"/>
                  </a:cubicBezTo>
                  <a:cubicBezTo>
                    <a:pt x="199" y="2567"/>
                    <a:pt x="478" y="2905"/>
                    <a:pt x="458" y="3342"/>
                  </a:cubicBezTo>
                  <a:cubicBezTo>
                    <a:pt x="652" y="3381"/>
                    <a:pt x="562" y="3741"/>
                    <a:pt x="834" y="3741"/>
                  </a:cubicBezTo>
                  <a:cubicBezTo>
                    <a:pt x="841" y="3741"/>
                    <a:pt x="848" y="3741"/>
                    <a:pt x="856" y="3740"/>
                  </a:cubicBezTo>
                  <a:cubicBezTo>
                    <a:pt x="896" y="3661"/>
                    <a:pt x="975" y="3581"/>
                    <a:pt x="955" y="3521"/>
                  </a:cubicBezTo>
                  <a:cubicBezTo>
                    <a:pt x="697" y="2408"/>
                    <a:pt x="597" y="1313"/>
                    <a:pt x="597" y="239"/>
                  </a:cubicBezTo>
                  <a:cubicBezTo>
                    <a:pt x="597" y="160"/>
                    <a:pt x="538" y="80"/>
                    <a:pt x="4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11" name="Google Shape;7415;p9">
              <a:extLst>
                <a:ext uri="{FF2B5EF4-FFF2-40B4-BE49-F238E27FC236}">
                  <a16:creationId xmlns:a16="http://schemas.microsoft.com/office/drawing/2014/main" id="{B175C77D-18C3-4374-83C2-3A2DFFA5A45D}"/>
                </a:ext>
              </a:extLst>
            </p:cNvPr>
            <p:cNvSpPr/>
            <p:nvPr/>
          </p:nvSpPr>
          <p:spPr>
            <a:xfrm>
              <a:off x="5059000" y="4755500"/>
              <a:ext cx="78600" cy="16575"/>
            </a:xfrm>
            <a:custGeom>
              <a:avLst/>
              <a:gdLst/>
              <a:ahLst/>
              <a:cxnLst/>
              <a:rect l="l" t="t" r="r" b="b"/>
              <a:pathLst>
                <a:path w="3144" h="663" extrusionOk="0">
                  <a:moveTo>
                    <a:pt x="1466" y="0"/>
                  </a:moveTo>
                  <a:cubicBezTo>
                    <a:pt x="1288" y="0"/>
                    <a:pt x="1109" y="28"/>
                    <a:pt x="935" y="110"/>
                  </a:cubicBezTo>
                  <a:cubicBezTo>
                    <a:pt x="838" y="325"/>
                    <a:pt x="707" y="386"/>
                    <a:pt x="564" y="386"/>
                  </a:cubicBezTo>
                  <a:cubicBezTo>
                    <a:pt x="415" y="386"/>
                    <a:pt x="252" y="319"/>
                    <a:pt x="100" y="289"/>
                  </a:cubicBezTo>
                  <a:cubicBezTo>
                    <a:pt x="60" y="289"/>
                    <a:pt x="40" y="309"/>
                    <a:pt x="20" y="329"/>
                  </a:cubicBezTo>
                  <a:cubicBezTo>
                    <a:pt x="1" y="389"/>
                    <a:pt x="20" y="408"/>
                    <a:pt x="60" y="448"/>
                  </a:cubicBezTo>
                  <a:cubicBezTo>
                    <a:pt x="465" y="604"/>
                    <a:pt x="864" y="662"/>
                    <a:pt x="1263" y="662"/>
                  </a:cubicBezTo>
                  <a:cubicBezTo>
                    <a:pt x="1883" y="662"/>
                    <a:pt x="2502" y="522"/>
                    <a:pt x="3144" y="389"/>
                  </a:cubicBezTo>
                  <a:cubicBezTo>
                    <a:pt x="2928" y="106"/>
                    <a:pt x="2676" y="60"/>
                    <a:pt x="2430" y="60"/>
                  </a:cubicBezTo>
                  <a:cubicBezTo>
                    <a:pt x="2314" y="60"/>
                    <a:pt x="2198" y="70"/>
                    <a:pt x="2089" y="70"/>
                  </a:cubicBezTo>
                  <a:cubicBezTo>
                    <a:pt x="1885" y="38"/>
                    <a:pt x="1675" y="0"/>
                    <a:pt x="14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12" name="Google Shape;7416;p9">
              <a:extLst>
                <a:ext uri="{FF2B5EF4-FFF2-40B4-BE49-F238E27FC236}">
                  <a16:creationId xmlns:a16="http://schemas.microsoft.com/office/drawing/2014/main" id="{FC6361CD-8CA1-478F-B4FF-2477B3A633AE}"/>
                </a:ext>
              </a:extLst>
            </p:cNvPr>
            <p:cNvSpPr/>
            <p:nvPr/>
          </p:nvSpPr>
          <p:spPr>
            <a:xfrm>
              <a:off x="5071925" y="4876075"/>
              <a:ext cx="27700" cy="96525"/>
            </a:xfrm>
            <a:custGeom>
              <a:avLst/>
              <a:gdLst/>
              <a:ahLst/>
              <a:cxnLst/>
              <a:rect l="l" t="t" r="r" b="b"/>
              <a:pathLst>
                <a:path w="1108" h="3861" extrusionOk="0">
                  <a:moveTo>
                    <a:pt x="821" y="0"/>
                  </a:moveTo>
                  <a:cubicBezTo>
                    <a:pt x="807" y="0"/>
                    <a:pt x="792" y="1"/>
                    <a:pt x="777" y="2"/>
                  </a:cubicBezTo>
                  <a:cubicBezTo>
                    <a:pt x="677" y="101"/>
                    <a:pt x="697" y="260"/>
                    <a:pt x="617" y="360"/>
                  </a:cubicBezTo>
                  <a:cubicBezTo>
                    <a:pt x="598" y="399"/>
                    <a:pt x="578" y="459"/>
                    <a:pt x="598" y="499"/>
                  </a:cubicBezTo>
                  <a:cubicBezTo>
                    <a:pt x="478" y="658"/>
                    <a:pt x="598" y="897"/>
                    <a:pt x="438" y="1056"/>
                  </a:cubicBezTo>
                  <a:cubicBezTo>
                    <a:pt x="200" y="1732"/>
                    <a:pt x="120" y="2389"/>
                    <a:pt x="41" y="3085"/>
                  </a:cubicBezTo>
                  <a:cubicBezTo>
                    <a:pt x="120" y="3344"/>
                    <a:pt x="1" y="3662"/>
                    <a:pt x="239" y="3861"/>
                  </a:cubicBezTo>
                  <a:cubicBezTo>
                    <a:pt x="438" y="2946"/>
                    <a:pt x="617" y="2031"/>
                    <a:pt x="796" y="1096"/>
                  </a:cubicBezTo>
                  <a:cubicBezTo>
                    <a:pt x="896" y="937"/>
                    <a:pt x="796" y="698"/>
                    <a:pt x="916" y="539"/>
                  </a:cubicBezTo>
                  <a:cubicBezTo>
                    <a:pt x="975" y="479"/>
                    <a:pt x="975" y="439"/>
                    <a:pt x="975" y="380"/>
                  </a:cubicBezTo>
                  <a:cubicBezTo>
                    <a:pt x="1032" y="190"/>
                    <a:pt x="1107" y="0"/>
                    <a:pt x="8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13" name="Google Shape;7417;p9">
              <a:extLst>
                <a:ext uri="{FF2B5EF4-FFF2-40B4-BE49-F238E27FC236}">
                  <a16:creationId xmlns:a16="http://schemas.microsoft.com/office/drawing/2014/main" id="{C4204A0A-69A6-4AC2-8C19-D299B46B6E0B}"/>
                </a:ext>
              </a:extLst>
            </p:cNvPr>
            <p:cNvSpPr/>
            <p:nvPr/>
          </p:nvSpPr>
          <p:spPr>
            <a:xfrm>
              <a:off x="5452875" y="4626950"/>
              <a:ext cx="59700" cy="33850"/>
            </a:xfrm>
            <a:custGeom>
              <a:avLst/>
              <a:gdLst/>
              <a:ahLst/>
              <a:cxnLst/>
              <a:rect l="l" t="t" r="r" b="b"/>
              <a:pathLst>
                <a:path w="2388" h="1354" extrusionOk="0">
                  <a:moveTo>
                    <a:pt x="2189" y="0"/>
                  </a:moveTo>
                  <a:lnTo>
                    <a:pt x="1811" y="299"/>
                  </a:lnTo>
                  <a:cubicBezTo>
                    <a:pt x="1715" y="281"/>
                    <a:pt x="1621" y="273"/>
                    <a:pt x="1529" y="273"/>
                  </a:cubicBezTo>
                  <a:cubicBezTo>
                    <a:pt x="992" y="273"/>
                    <a:pt x="522" y="550"/>
                    <a:pt x="80" y="856"/>
                  </a:cubicBezTo>
                  <a:cubicBezTo>
                    <a:pt x="1" y="1174"/>
                    <a:pt x="359" y="1174"/>
                    <a:pt x="458" y="1353"/>
                  </a:cubicBezTo>
                  <a:cubicBezTo>
                    <a:pt x="1174" y="1194"/>
                    <a:pt x="1870" y="1075"/>
                    <a:pt x="2388" y="498"/>
                  </a:cubicBezTo>
                  <a:cubicBezTo>
                    <a:pt x="2368" y="299"/>
                    <a:pt x="2288" y="159"/>
                    <a:pt x="21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14" name="Google Shape;7418;p9">
              <a:extLst>
                <a:ext uri="{FF2B5EF4-FFF2-40B4-BE49-F238E27FC236}">
                  <a16:creationId xmlns:a16="http://schemas.microsoft.com/office/drawing/2014/main" id="{EE14F20C-D8C9-42C3-BB09-1B2227423843}"/>
                </a:ext>
              </a:extLst>
            </p:cNvPr>
            <p:cNvSpPr/>
            <p:nvPr/>
          </p:nvSpPr>
          <p:spPr>
            <a:xfrm>
              <a:off x="5157475" y="5198800"/>
              <a:ext cx="75600" cy="27025"/>
            </a:xfrm>
            <a:custGeom>
              <a:avLst/>
              <a:gdLst/>
              <a:ahLst/>
              <a:cxnLst/>
              <a:rect l="l" t="t" r="r" b="b"/>
              <a:pathLst>
                <a:path w="3024" h="1081" extrusionOk="0">
                  <a:moveTo>
                    <a:pt x="2199" y="0"/>
                  </a:moveTo>
                  <a:cubicBezTo>
                    <a:pt x="2115" y="0"/>
                    <a:pt x="2042" y="30"/>
                    <a:pt x="1990" y="102"/>
                  </a:cubicBezTo>
                  <a:cubicBezTo>
                    <a:pt x="1850" y="222"/>
                    <a:pt x="1592" y="102"/>
                    <a:pt x="1452" y="262"/>
                  </a:cubicBezTo>
                  <a:cubicBezTo>
                    <a:pt x="1393" y="281"/>
                    <a:pt x="1373" y="281"/>
                    <a:pt x="1333" y="281"/>
                  </a:cubicBezTo>
                  <a:cubicBezTo>
                    <a:pt x="1254" y="301"/>
                    <a:pt x="1174" y="361"/>
                    <a:pt x="1094" y="401"/>
                  </a:cubicBezTo>
                  <a:cubicBezTo>
                    <a:pt x="1055" y="421"/>
                    <a:pt x="995" y="421"/>
                    <a:pt x="955" y="421"/>
                  </a:cubicBezTo>
                  <a:cubicBezTo>
                    <a:pt x="861" y="502"/>
                    <a:pt x="762" y="523"/>
                    <a:pt x="661" y="523"/>
                  </a:cubicBezTo>
                  <a:cubicBezTo>
                    <a:pt x="548" y="523"/>
                    <a:pt x="432" y="496"/>
                    <a:pt x="320" y="496"/>
                  </a:cubicBezTo>
                  <a:cubicBezTo>
                    <a:pt x="238" y="496"/>
                    <a:pt x="157" y="510"/>
                    <a:pt x="80" y="560"/>
                  </a:cubicBezTo>
                  <a:cubicBezTo>
                    <a:pt x="0" y="600"/>
                    <a:pt x="0" y="699"/>
                    <a:pt x="40" y="779"/>
                  </a:cubicBezTo>
                  <a:lnTo>
                    <a:pt x="199" y="958"/>
                  </a:lnTo>
                  <a:cubicBezTo>
                    <a:pt x="270" y="1011"/>
                    <a:pt x="341" y="1080"/>
                    <a:pt x="441" y="1080"/>
                  </a:cubicBezTo>
                  <a:cubicBezTo>
                    <a:pt x="453" y="1080"/>
                    <a:pt x="465" y="1079"/>
                    <a:pt x="478" y="1077"/>
                  </a:cubicBezTo>
                  <a:cubicBezTo>
                    <a:pt x="597" y="918"/>
                    <a:pt x="776" y="958"/>
                    <a:pt x="955" y="898"/>
                  </a:cubicBezTo>
                  <a:cubicBezTo>
                    <a:pt x="1651" y="719"/>
                    <a:pt x="2368" y="580"/>
                    <a:pt x="3024" y="262"/>
                  </a:cubicBezTo>
                  <a:cubicBezTo>
                    <a:pt x="2785" y="222"/>
                    <a:pt x="2566" y="281"/>
                    <a:pt x="2447" y="63"/>
                  </a:cubicBezTo>
                  <a:cubicBezTo>
                    <a:pt x="2362" y="25"/>
                    <a:pt x="2276" y="0"/>
                    <a:pt x="2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15" name="Google Shape;7419;p9">
              <a:extLst>
                <a:ext uri="{FF2B5EF4-FFF2-40B4-BE49-F238E27FC236}">
                  <a16:creationId xmlns:a16="http://schemas.microsoft.com/office/drawing/2014/main" id="{D55184BA-09E6-4B86-B25D-04C207ED1CBF}"/>
                </a:ext>
              </a:extLst>
            </p:cNvPr>
            <p:cNvSpPr/>
            <p:nvPr/>
          </p:nvSpPr>
          <p:spPr>
            <a:xfrm>
              <a:off x="4555725" y="4775150"/>
              <a:ext cx="27875" cy="62175"/>
            </a:xfrm>
            <a:custGeom>
              <a:avLst/>
              <a:gdLst/>
              <a:ahLst/>
              <a:cxnLst/>
              <a:rect l="l" t="t" r="r" b="b"/>
              <a:pathLst>
                <a:path w="1115" h="2487" extrusionOk="0">
                  <a:moveTo>
                    <a:pt x="895" y="0"/>
                  </a:moveTo>
                  <a:cubicBezTo>
                    <a:pt x="497" y="796"/>
                    <a:pt x="0" y="1532"/>
                    <a:pt x="60" y="2427"/>
                  </a:cubicBezTo>
                  <a:lnTo>
                    <a:pt x="239" y="2427"/>
                  </a:lnTo>
                  <a:lnTo>
                    <a:pt x="298" y="2368"/>
                  </a:lnTo>
                  <a:lnTo>
                    <a:pt x="298" y="2308"/>
                  </a:lnTo>
                  <a:lnTo>
                    <a:pt x="279" y="2228"/>
                  </a:lnTo>
                  <a:lnTo>
                    <a:pt x="338" y="2308"/>
                  </a:lnTo>
                  <a:cubicBezTo>
                    <a:pt x="338" y="2387"/>
                    <a:pt x="358" y="2427"/>
                    <a:pt x="378" y="2487"/>
                  </a:cubicBezTo>
                  <a:lnTo>
                    <a:pt x="458" y="2487"/>
                  </a:lnTo>
                  <a:cubicBezTo>
                    <a:pt x="657" y="2089"/>
                    <a:pt x="577" y="1592"/>
                    <a:pt x="935" y="1234"/>
                  </a:cubicBezTo>
                  <a:cubicBezTo>
                    <a:pt x="995" y="955"/>
                    <a:pt x="1054" y="657"/>
                    <a:pt x="1114" y="398"/>
                  </a:cubicBezTo>
                  <a:cubicBezTo>
                    <a:pt x="1094" y="239"/>
                    <a:pt x="1074" y="60"/>
                    <a:pt x="8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16" name="Google Shape;7420;p9">
              <a:extLst>
                <a:ext uri="{FF2B5EF4-FFF2-40B4-BE49-F238E27FC236}">
                  <a16:creationId xmlns:a16="http://schemas.microsoft.com/office/drawing/2014/main" id="{33654945-763E-43EC-9AD8-8F8AA0C68084}"/>
                </a:ext>
              </a:extLst>
            </p:cNvPr>
            <p:cNvSpPr/>
            <p:nvPr/>
          </p:nvSpPr>
          <p:spPr>
            <a:xfrm>
              <a:off x="4746200" y="4621725"/>
              <a:ext cx="77600" cy="36575"/>
            </a:xfrm>
            <a:custGeom>
              <a:avLst/>
              <a:gdLst/>
              <a:ahLst/>
              <a:cxnLst/>
              <a:rect l="l" t="t" r="r" b="b"/>
              <a:pathLst>
                <a:path w="3104" h="1463" extrusionOk="0">
                  <a:moveTo>
                    <a:pt x="1681" y="0"/>
                  </a:moveTo>
                  <a:cubicBezTo>
                    <a:pt x="996" y="0"/>
                    <a:pt x="536" y="329"/>
                    <a:pt x="0" y="1085"/>
                  </a:cubicBezTo>
                  <a:cubicBezTo>
                    <a:pt x="60" y="1204"/>
                    <a:pt x="0" y="1383"/>
                    <a:pt x="159" y="1463"/>
                  </a:cubicBezTo>
                  <a:cubicBezTo>
                    <a:pt x="530" y="800"/>
                    <a:pt x="1014" y="328"/>
                    <a:pt x="1839" y="328"/>
                  </a:cubicBezTo>
                  <a:cubicBezTo>
                    <a:pt x="1856" y="328"/>
                    <a:pt x="1873" y="328"/>
                    <a:pt x="1890" y="329"/>
                  </a:cubicBezTo>
                  <a:cubicBezTo>
                    <a:pt x="2288" y="329"/>
                    <a:pt x="2586" y="587"/>
                    <a:pt x="2924" y="707"/>
                  </a:cubicBezTo>
                  <a:cubicBezTo>
                    <a:pt x="2964" y="736"/>
                    <a:pt x="2994" y="751"/>
                    <a:pt x="3021" y="751"/>
                  </a:cubicBezTo>
                  <a:cubicBezTo>
                    <a:pt x="3049" y="751"/>
                    <a:pt x="3073" y="736"/>
                    <a:pt x="3103" y="707"/>
                  </a:cubicBezTo>
                  <a:cubicBezTo>
                    <a:pt x="3024" y="587"/>
                    <a:pt x="2984" y="488"/>
                    <a:pt x="2904" y="368"/>
                  </a:cubicBezTo>
                  <a:cubicBezTo>
                    <a:pt x="2865" y="309"/>
                    <a:pt x="2805" y="229"/>
                    <a:pt x="2765" y="189"/>
                  </a:cubicBezTo>
                  <a:cubicBezTo>
                    <a:pt x="2340" y="66"/>
                    <a:pt x="1988" y="0"/>
                    <a:pt x="168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17" name="Google Shape;7421;p9">
              <a:extLst>
                <a:ext uri="{FF2B5EF4-FFF2-40B4-BE49-F238E27FC236}">
                  <a16:creationId xmlns:a16="http://schemas.microsoft.com/office/drawing/2014/main" id="{0DE61226-736D-46B6-AD45-8FFFACB49DC7}"/>
                </a:ext>
              </a:extLst>
            </p:cNvPr>
            <p:cNvSpPr/>
            <p:nvPr/>
          </p:nvSpPr>
          <p:spPr>
            <a:xfrm>
              <a:off x="4670100" y="4704525"/>
              <a:ext cx="58700" cy="18925"/>
            </a:xfrm>
            <a:custGeom>
              <a:avLst/>
              <a:gdLst/>
              <a:ahLst/>
              <a:cxnLst/>
              <a:rect l="l" t="t" r="r" b="b"/>
              <a:pathLst>
                <a:path w="2348" h="757" extrusionOk="0">
                  <a:moveTo>
                    <a:pt x="557" y="1"/>
                  </a:moveTo>
                  <a:cubicBezTo>
                    <a:pt x="458" y="259"/>
                    <a:pt x="100" y="160"/>
                    <a:pt x="0" y="398"/>
                  </a:cubicBezTo>
                  <a:cubicBezTo>
                    <a:pt x="637" y="657"/>
                    <a:pt x="1274" y="737"/>
                    <a:pt x="1930" y="757"/>
                  </a:cubicBezTo>
                  <a:cubicBezTo>
                    <a:pt x="2268" y="737"/>
                    <a:pt x="2348" y="498"/>
                    <a:pt x="2328" y="200"/>
                  </a:cubicBezTo>
                  <a:cubicBezTo>
                    <a:pt x="2293" y="176"/>
                    <a:pt x="2265" y="167"/>
                    <a:pt x="2235" y="167"/>
                  </a:cubicBezTo>
                  <a:cubicBezTo>
                    <a:pt x="2215" y="167"/>
                    <a:pt x="2193" y="171"/>
                    <a:pt x="2169" y="180"/>
                  </a:cubicBezTo>
                  <a:cubicBezTo>
                    <a:pt x="2061" y="123"/>
                    <a:pt x="1948" y="108"/>
                    <a:pt x="1832" y="108"/>
                  </a:cubicBezTo>
                  <a:cubicBezTo>
                    <a:pt x="1707" y="108"/>
                    <a:pt x="1578" y="125"/>
                    <a:pt x="1451" y="125"/>
                  </a:cubicBezTo>
                  <a:cubicBezTo>
                    <a:pt x="1323" y="125"/>
                    <a:pt x="1197" y="108"/>
                    <a:pt x="1075" y="40"/>
                  </a:cubicBezTo>
                  <a:cubicBezTo>
                    <a:pt x="896" y="40"/>
                    <a:pt x="736" y="1"/>
                    <a:pt x="55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18" name="Google Shape;7422;p9">
              <a:extLst>
                <a:ext uri="{FF2B5EF4-FFF2-40B4-BE49-F238E27FC236}">
                  <a16:creationId xmlns:a16="http://schemas.microsoft.com/office/drawing/2014/main" id="{41298C81-1CF1-479B-8CBA-F45298DF4D1D}"/>
                </a:ext>
              </a:extLst>
            </p:cNvPr>
            <p:cNvSpPr/>
            <p:nvPr/>
          </p:nvSpPr>
          <p:spPr>
            <a:xfrm>
              <a:off x="4376175" y="4835825"/>
              <a:ext cx="19425" cy="73325"/>
            </a:xfrm>
            <a:custGeom>
              <a:avLst/>
              <a:gdLst/>
              <a:ahLst/>
              <a:cxnLst/>
              <a:rect l="l" t="t" r="r" b="b"/>
              <a:pathLst>
                <a:path w="777" h="2933" extrusionOk="0">
                  <a:moveTo>
                    <a:pt x="478" y="0"/>
                  </a:moveTo>
                  <a:cubicBezTo>
                    <a:pt x="319" y="955"/>
                    <a:pt x="1" y="1910"/>
                    <a:pt x="419" y="2865"/>
                  </a:cubicBezTo>
                  <a:cubicBezTo>
                    <a:pt x="466" y="2912"/>
                    <a:pt x="513" y="2932"/>
                    <a:pt x="560" y="2932"/>
                  </a:cubicBezTo>
                  <a:cubicBezTo>
                    <a:pt x="612" y="2932"/>
                    <a:pt x="665" y="2907"/>
                    <a:pt x="717" y="2865"/>
                  </a:cubicBezTo>
                  <a:cubicBezTo>
                    <a:pt x="777" y="1890"/>
                    <a:pt x="598" y="955"/>
                    <a:pt x="4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19" name="Google Shape;7423;p9">
              <a:extLst>
                <a:ext uri="{FF2B5EF4-FFF2-40B4-BE49-F238E27FC236}">
                  <a16:creationId xmlns:a16="http://schemas.microsoft.com/office/drawing/2014/main" id="{398F67C6-7D36-4E73-9C50-A119A0DBEF39}"/>
                </a:ext>
              </a:extLst>
            </p:cNvPr>
            <p:cNvSpPr/>
            <p:nvPr/>
          </p:nvSpPr>
          <p:spPr>
            <a:xfrm>
              <a:off x="4120075" y="4625075"/>
              <a:ext cx="81575" cy="23275"/>
            </a:xfrm>
            <a:custGeom>
              <a:avLst/>
              <a:gdLst/>
              <a:ahLst/>
              <a:cxnLst/>
              <a:rect l="l" t="t" r="r" b="b"/>
              <a:pathLst>
                <a:path w="3263" h="931" extrusionOk="0">
                  <a:moveTo>
                    <a:pt x="174" y="1"/>
                  </a:moveTo>
                  <a:cubicBezTo>
                    <a:pt x="135" y="1"/>
                    <a:pt x="104" y="27"/>
                    <a:pt x="80" y="75"/>
                  </a:cubicBezTo>
                  <a:lnTo>
                    <a:pt x="80" y="234"/>
                  </a:lnTo>
                  <a:lnTo>
                    <a:pt x="20" y="274"/>
                  </a:lnTo>
                  <a:cubicBezTo>
                    <a:pt x="0" y="294"/>
                    <a:pt x="20" y="354"/>
                    <a:pt x="80" y="374"/>
                  </a:cubicBezTo>
                  <a:lnTo>
                    <a:pt x="139" y="394"/>
                  </a:lnTo>
                  <a:lnTo>
                    <a:pt x="219" y="394"/>
                  </a:lnTo>
                  <a:cubicBezTo>
                    <a:pt x="378" y="473"/>
                    <a:pt x="517" y="473"/>
                    <a:pt x="676" y="473"/>
                  </a:cubicBezTo>
                  <a:cubicBezTo>
                    <a:pt x="776" y="473"/>
                    <a:pt x="895" y="473"/>
                    <a:pt x="975" y="573"/>
                  </a:cubicBezTo>
                  <a:cubicBezTo>
                    <a:pt x="1711" y="851"/>
                    <a:pt x="2487" y="931"/>
                    <a:pt x="3263" y="931"/>
                  </a:cubicBezTo>
                  <a:lnTo>
                    <a:pt x="3263" y="593"/>
                  </a:lnTo>
                  <a:cubicBezTo>
                    <a:pt x="3183" y="453"/>
                    <a:pt x="2984" y="533"/>
                    <a:pt x="2865" y="374"/>
                  </a:cubicBezTo>
                  <a:cubicBezTo>
                    <a:pt x="2781" y="321"/>
                    <a:pt x="2697" y="296"/>
                    <a:pt x="2610" y="296"/>
                  </a:cubicBezTo>
                  <a:cubicBezTo>
                    <a:pt x="2532" y="296"/>
                    <a:pt x="2452" y="316"/>
                    <a:pt x="2367" y="354"/>
                  </a:cubicBezTo>
                  <a:cubicBezTo>
                    <a:pt x="2137" y="354"/>
                    <a:pt x="1908" y="291"/>
                    <a:pt x="1678" y="291"/>
                  </a:cubicBezTo>
                  <a:cubicBezTo>
                    <a:pt x="1649" y="291"/>
                    <a:pt x="1620" y="292"/>
                    <a:pt x="1592" y="294"/>
                  </a:cubicBezTo>
                  <a:cubicBezTo>
                    <a:pt x="1472" y="294"/>
                    <a:pt x="1373" y="294"/>
                    <a:pt x="1293" y="195"/>
                  </a:cubicBezTo>
                  <a:cubicBezTo>
                    <a:pt x="1196" y="134"/>
                    <a:pt x="1091" y="118"/>
                    <a:pt x="984" y="118"/>
                  </a:cubicBezTo>
                  <a:cubicBezTo>
                    <a:pt x="861" y="118"/>
                    <a:pt x="734" y="139"/>
                    <a:pt x="611" y="139"/>
                  </a:cubicBezTo>
                  <a:cubicBezTo>
                    <a:pt x="488" y="139"/>
                    <a:pt x="369" y="118"/>
                    <a:pt x="259" y="36"/>
                  </a:cubicBezTo>
                  <a:cubicBezTo>
                    <a:pt x="227" y="12"/>
                    <a:pt x="199" y="1"/>
                    <a:pt x="17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20" name="Google Shape;7424;p9">
              <a:extLst>
                <a:ext uri="{FF2B5EF4-FFF2-40B4-BE49-F238E27FC236}">
                  <a16:creationId xmlns:a16="http://schemas.microsoft.com/office/drawing/2014/main" id="{17804161-152E-48E3-8B5C-45E12D9113E7}"/>
                </a:ext>
              </a:extLst>
            </p:cNvPr>
            <p:cNvSpPr/>
            <p:nvPr/>
          </p:nvSpPr>
          <p:spPr>
            <a:xfrm>
              <a:off x="4768575" y="5020325"/>
              <a:ext cx="20900" cy="71150"/>
            </a:xfrm>
            <a:custGeom>
              <a:avLst/>
              <a:gdLst/>
              <a:ahLst/>
              <a:cxnLst/>
              <a:rect l="l" t="t" r="r" b="b"/>
              <a:pathLst>
                <a:path w="836" h="2846" extrusionOk="0">
                  <a:moveTo>
                    <a:pt x="279" y="0"/>
                  </a:moveTo>
                  <a:cubicBezTo>
                    <a:pt x="0" y="975"/>
                    <a:pt x="219" y="1890"/>
                    <a:pt x="497" y="2845"/>
                  </a:cubicBezTo>
                  <a:cubicBezTo>
                    <a:pt x="529" y="2703"/>
                    <a:pt x="435" y="2423"/>
                    <a:pt x="624" y="2423"/>
                  </a:cubicBezTo>
                  <a:cubicBezTo>
                    <a:pt x="673" y="2423"/>
                    <a:pt x="741" y="2442"/>
                    <a:pt x="836" y="2487"/>
                  </a:cubicBezTo>
                  <a:cubicBezTo>
                    <a:pt x="776" y="1970"/>
                    <a:pt x="716" y="1433"/>
                    <a:pt x="637" y="896"/>
                  </a:cubicBezTo>
                  <a:cubicBezTo>
                    <a:pt x="338" y="677"/>
                    <a:pt x="637" y="199"/>
                    <a:pt x="2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21" name="Google Shape;7425;p9">
              <a:extLst>
                <a:ext uri="{FF2B5EF4-FFF2-40B4-BE49-F238E27FC236}">
                  <a16:creationId xmlns:a16="http://schemas.microsoft.com/office/drawing/2014/main" id="{0D02946F-BE5E-4CF1-AC0D-03DBA2189B72}"/>
                </a:ext>
              </a:extLst>
            </p:cNvPr>
            <p:cNvSpPr/>
            <p:nvPr/>
          </p:nvSpPr>
          <p:spPr>
            <a:xfrm>
              <a:off x="4229475" y="4713200"/>
              <a:ext cx="19425" cy="72075"/>
            </a:xfrm>
            <a:custGeom>
              <a:avLst/>
              <a:gdLst/>
              <a:ahLst/>
              <a:cxnLst/>
              <a:rect l="l" t="t" r="r" b="b"/>
              <a:pathLst>
                <a:path w="777" h="2883" extrusionOk="0">
                  <a:moveTo>
                    <a:pt x="568" y="0"/>
                  </a:moveTo>
                  <a:cubicBezTo>
                    <a:pt x="538" y="0"/>
                    <a:pt x="502" y="10"/>
                    <a:pt x="458" y="32"/>
                  </a:cubicBezTo>
                  <a:cubicBezTo>
                    <a:pt x="160" y="827"/>
                    <a:pt x="0" y="1623"/>
                    <a:pt x="279" y="2478"/>
                  </a:cubicBezTo>
                  <a:cubicBezTo>
                    <a:pt x="180" y="2598"/>
                    <a:pt x="199" y="2717"/>
                    <a:pt x="219" y="2876"/>
                  </a:cubicBezTo>
                  <a:cubicBezTo>
                    <a:pt x="253" y="2880"/>
                    <a:pt x="284" y="2882"/>
                    <a:pt x="311" y="2882"/>
                  </a:cubicBezTo>
                  <a:cubicBezTo>
                    <a:pt x="430" y="2882"/>
                    <a:pt x="487" y="2839"/>
                    <a:pt x="438" y="2677"/>
                  </a:cubicBezTo>
                  <a:cubicBezTo>
                    <a:pt x="597" y="2399"/>
                    <a:pt x="677" y="2100"/>
                    <a:pt x="617" y="1782"/>
                  </a:cubicBezTo>
                  <a:cubicBezTo>
                    <a:pt x="557" y="1225"/>
                    <a:pt x="657" y="728"/>
                    <a:pt x="776" y="211"/>
                  </a:cubicBezTo>
                  <a:cubicBezTo>
                    <a:pt x="714" y="118"/>
                    <a:pt x="676" y="0"/>
                    <a:pt x="56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22" name="Google Shape;7426;p9">
              <a:extLst>
                <a:ext uri="{FF2B5EF4-FFF2-40B4-BE49-F238E27FC236}">
                  <a16:creationId xmlns:a16="http://schemas.microsoft.com/office/drawing/2014/main" id="{1C258175-CD0A-4E2F-A506-6690C3E33671}"/>
                </a:ext>
              </a:extLst>
            </p:cNvPr>
            <p:cNvSpPr/>
            <p:nvPr/>
          </p:nvSpPr>
          <p:spPr>
            <a:xfrm>
              <a:off x="5393700" y="4653800"/>
              <a:ext cx="63175" cy="29375"/>
            </a:xfrm>
            <a:custGeom>
              <a:avLst/>
              <a:gdLst/>
              <a:ahLst/>
              <a:cxnLst/>
              <a:rect l="l" t="t" r="r" b="b"/>
              <a:pathLst>
                <a:path w="2527" h="1175" extrusionOk="0">
                  <a:moveTo>
                    <a:pt x="1930" y="1"/>
                  </a:moveTo>
                  <a:cubicBezTo>
                    <a:pt x="1194" y="100"/>
                    <a:pt x="478" y="180"/>
                    <a:pt x="0" y="816"/>
                  </a:cubicBezTo>
                  <a:cubicBezTo>
                    <a:pt x="259" y="836"/>
                    <a:pt x="458" y="916"/>
                    <a:pt x="557" y="1174"/>
                  </a:cubicBezTo>
                  <a:cubicBezTo>
                    <a:pt x="1254" y="1015"/>
                    <a:pt x="1870" y="677"/>
                    <a:pt x="2527" y="319"/>
                  </a:cubicBezTo>
                  <a:cubicBezTo>
                    <a:pt x="2368" y="100"/>
                    <a:pt x="2149" y="40"/>
                    <a:pt x="193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23" name="Google Shape;7427;p9">
              <a:extLst>
                <a:ext uri="{FF2B5EF4-FFF2-40B4-BE49-F238E27FC236}">
                  <a16:creationId xmlns:a16="http://schemas.microsoft.com/office/drawing/2014/main" id="{4FCEEC35-3D27-4060-A168-272CC4F760B3}"/>
                </a:ext>
              </a:extLst>
            </p:cNvPr>
            <p:cNvSpPr/>
            <p:nvPr/>
          </p:nvSpPr>
          <p:spPr>
            <a:xfrm>
              <a:off x="4644725" y="5120775"/>
              <a:ext cx="59225" cy="22400"/>
            </a:xfrm>
            <a:custGeom>
              <a:avLst/>
              <a:gdLst/>
              <a:ahLst/>
              <a:cxnLst/>
              <a:rect l="l" t="t" r="r" b="b"/>
              <a:pathLst>
                <a:path w="2369" h="896" extrusionOk="0">
                  <a:moveTo>
                    <a:pt x="379" y="1"/>
                  </a:moveTo>
                  <a:cubicBezTo>
                    <a:pt x="200" y="41"/>
                    <a:pt x="1" y="60"/>
                    <a:pt x="260" y="299"/>
                  </a:cubicBezTo>
                  <a:cubicBezTo>
                    <a:pt x="319" y="339"/>
                    <a:pt x="319" y="458"/>
                    <a:pt x="359" y="538"/>
                  </a:cubicBezTo>
                  <a:cubicBezTo>
                    <a:pt x="896" y="737"/>
                    <a:pt x="1493" y="816"/>
                    <a:pt x="2090" y="896"/>
                  </a:cubicBezTo>
                  <a:cubicBezTo>
                    <a:pt x="2368" y="458"/>
                    <a:pt x="1851" y="538"/>
                    <a:pt x="1751" y="339"/>
                  </a:cubicBezTo>
                  <a:cubicBezTo>
                    <a:pt x="1314" y="140"/>
                    <a:pt x="856" y="21"/>
                    <a:pt x="3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24" name="Google Shape;7428;p9">
              <a:extLst>
                <a:ext uri="{FF2B5EF4-FFF2-40B4-BE49-F238E27FC236}">
                  <a16:creationId xmlns:a16="http://schemas.microsoft.com/office/drawing/2014/main" id="{7576A5D2-7381-4906-9A30-6DA0D4A42C09}"/>
                </a:ext>
              </a:extLst>
            </p:cNvPr>
            <p:cNvSpPr/>
            <p:nvPr/>
          </p:nvSpPr>
          <p:spPr>
            <a:xfrm>
              <a:off x="4342875" y="4902450"/>
              <a:ext cx="18900" cy="71100"/>
            </a:xfrm>
            <a:custGeom>
              <a:avLst/>
              <a:gdLst/>
              <a:ahLst/>
              <a:cxnLst/>
              <a:rect l="l" t="t" r="r" b="b"/>
              <a:pathLst>
                <a:path w="756" h="2844" extrusionOk="0">
                  <a:moveTo>
                    <a:pt x="373" y="736"/>
                  </a:moveTo>
                  <a:cubicBezTo>
                    <a:pt x="408" y="929"/>
                    <a:pt x="353" y="1121"/>
                    <a:pt x="398" y="1314"/>
                  </a:cubicBezTo>
                  <a:cubicBezTo>
                    <a:pt x="341" y="1114"/>
                    <a:pt x="396" y="914"/>
                    <a:pt x="373" y="736"/>
                  </a:cubicBezTo>
                  <a:close/>
                  <a:moveTo>
                    <a:pt x="637" y="1"/>
                  </a:moveTo>
                  <a:lnTo>
                    <a:pt x="637" y="1"/>
                  </a:lnTo>
                  <a:cubicBezTo>
                    <a:pt x="519" y="68"/>
                    <a:pt x="388" y="149"/>
                    <a:pt x="242" y="149"/>
                  </a:cubicBezTo>
                  <a:cubicBezTo>
                    <a:pt x="215" y="149"/>
                    <a:pt x="187" y="146"/>
                    <a:pt x="159" y="140"/>
                  </a:cubicBezTo>
                  <a:lnTo>
                    <a:pt x="159" y="140"/>
                  </a:lnTo>
                  <a:cubicBezTo>
                    <a:pt x="219" y="279"/>
                    <a:pt x="259" y="399"/>
                    <a:pt x="298" y="538"/>
                  </a:cubicBezTo>
                  <a:cubicBezTo>
                    <a:pt x="0" y="1294"/>
                    <a:pt x="99" y="2050"/>
                    <a:pt x="298" y="2826"/>
                  </a:cubicBezTo>
                  <a:cubicBezTo>
                    <a:pt x="341" y="2838"/>
                    <a:pt x="376" y="2844"/>
                    <a:pt x="405" y="2844"/>
                  </a:cubicBezTo>
                  <a:cubicBezTo>
                    <a:pt x="606" y="2844"/>
                    <a:pt x="512" y="2572"/>
                    <a:pt x="617" y="2468"/>
                  </a:cubicBezTo>
                  <a:cubicBezTo>
                    <a:pt x="557" y="2289"/>
                    <a:pt x="458" y="2090"/>
                    <a:pt x="517" y="1970"/>
                  </a:cubicBezTo>
                  <a:cubicBezTo>
                    <a:pt x="756" y="1314"/>
                    <a:pt x="637" y="637"/>
                    <a:pt x="6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25" name="Google Shape;7429;p9">
              <a:extLst>
                <a:ext uri="{FF2B5EF4-FFF2-40B4-BE49-F238E27FC236}">
                  <a16:creationId xmlns:a16="http://schemas.microsoft.com/office/drawing/2014/main" id="{A8681657-16F1-446F-AD3B-56491531AD1E}"/>
                </a:ext>
              </a:extLst>
            </p:cNvPr>
            <p:cNvSpPr/>
            <p:nvPr/>
          </p:nvSpPr>
          <p:spPr>
            <a:xfrm>
              <a:off x="5358375" y="4740825"/>
              <a:ext cx="72150" cy="20425"/>
            </a:xfrm>
            <a:custGeom>
              <a:avLst/>
              <a:gdLst/>
              <a:ahLst/>
              <a:cxnLst/>
              <a:rect l="l" t="t" r="r" b="b"/>
              <a:pathLst>
                <a:path w="2886" h="817" extrusionOk="0">
                  <a:moveTo>
                    <a:pt x="2110" y="1"/>
                  </a:moveTo>
                  <a:cubicBezTo>
                    <a:pt x="1553" y="100"/>
                    <a:pt x="956" y="220"/>
                    <a:pt x="379" y="319"/>
                  </a:cubicBezTo>
                  <a:cubicBezTo>
                    <a:pt x="279" y="498"/>
                    <a:pt x="1" y="538"/>
                    <a:pt x="21" y="816"/>
                  </a:cubicBezTo>
                  <a:cubicBezTo>
                    <a:pt x="885" y="701"/>
                    <a:pt x="1750" y="437"/>
                    <a:pt x="2650" y="437"/>
                  </a:cubicBezTo>
                  <a:cubicBezTo>
                    <a:pt x="2682" y="437"/>
                    <a:pt x="2714" y="438"/>
                    <a:pt x="2746" y="438"/>
                  </a:cubicBezTo>
                  <a:cubicBezTo>
                    <a:pt x="2786" y="438"/>
                    <a:pt x="2846" y="379"/>
                    <a:pt x="2885" y="339"/>
                  </a:cubicBezTo>
                  <a:cubicBezTo>
                    <a:pt x="2607" y="339"/>
                    <a:pt x="2368" y="279"/>
                    <a:pt x="2149" y="140"/>
                  </a:cubicBezTo>
                  <a:cubicBezTo>
                    <a:pt x="2149" y="100"/>
                    <a:pt x="2149" y="41"/>
                    <a:pt x="211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26" name="Google Shape;7430;p9">
              <a:extLst>
                <a:ext uri="{FF2B5EF4-FFF2-40B4-BE49-F238E27FC236}">
                  <a16:creationId xmlns:a16="http://schemas.microsoft.com/office/drawing/2014/main" id="{ABDF78EF-9A12-4E46-9975-9D957CE57589}"/>
                </a:ext>
              </a:extLst>
            </p:cNvPr>
            <p:cNvSpPr/>
            <p:nvPr/>
          </p:nvSpPr>
          <p:spPr>
            <a:xfrm>
              <a:off x="5055525" y="4624800"/>
              <a:ext cx="31350" cy="54400"/>
            </a:xfrm>
            <a:custGeom>
              <a:avLst/>
              <a:gdLst/>
              <a:ahLst/>
              <a:cxnLst/>
              <a:rect l="l" t="t" r="r" b="b"/>
              <a:pathLst>
                <a:path w="1254" h="2176" extrusionOk="0">
                  <a:moveTo>
                    <a:pt x="778" y="0"/>
                  </a:moveTo>
                  <a:cubicBezTo>
                    <a:pt x="527" y="0"/>
                    <a:pt x="366" y="199"/>
                    <a:pt x="279" y="504"/>
                  </a:cubicBezTo>
                  <a:cubicBezTo>
                    <a:pt x="140" y="1041"/>
                    <a:pt x="0" y="1598"/>
                    <a:pt x="60" y="2175"/>
                  </a:cubicBezTo>
                  <a:cubicBezTo>
                    <a:pt x="70" y="2176"/>
                    <a:pt x="80" y="2176"/>
                    <a:pt x="90" y="2176"/>
                  </a:cubicBezTo>
                  <a:cubicBezTo>
                    <a:pt x="438" y="2176"/>
                    <a:pt x="443" y="1833"/>
                    <a:pt x="637" y="1678"/>
                  </a:cubicBezTo>
                  <a:cubicBezTo>
                    <a:pt x="895" y="1479"/>
                    <a:pt x="498" y="922"/>
                    <a:pt x="1035" y="822"/>
                  </a:cubicBezTo>
                  <a:cubicBezTo>
                    <a:pt x="1194" y="763"/>
                    <a:pt x="1254" y="604"/>
                    <a:pt x="1254" y="425"/>
                  </a:cubicBezTo>
                  <a:cubicBezTo>
                    <a:pt x="1214" y="285"/>
                    <a:pt x="1174" y="186"/>
                    <a:pt x="1094" y="86"/>
                  </a:cubicBezTo>
                  <a:cubicBezTo>
                    <a:pt x="976" y="27"/>
                    <a:pt x="871" y="0"/>
                    <a:pt x="7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27" name="Google Shape;7431;p9">
              <a:extLst>
                <a:ext uri="{FF2B5EF4-FFF2-40B4-BE49-F238E27FC236}">
                  <a16:creationId xmlns:a16="http://schemas.microsoft.com/office/drawing/2014/main" id="{0D84E6D9-D5ED-4F06-941C-B6D0F8DE7C8E}"/>
                </a:ext>
              </a:extLst>
            </p:cNvPr>
            <p:cNvSpPr/>
            <p:nvPr/>
          </p:nvSpPr>
          <p:spPr>
            <a:xfrm>
              <a:off x="5091325" y="4822400"/>
              <a:ext cx="29875" cy="63175"/>
            </a:xfrm>
            <a:custGeom>
              <a:avLst/>
              <a:gdLst/>
              <a:ahLst/>
              <a:cxnLst/>
              <a:rect l="l" t="t" r="r" b="b"/>
              <a:pathLst>
                <a:path w="1195" h="2527" extrusionOk="0">
                  <a:moveTo>
                    <a:pt x="1154" y="0"/>
                  </a:moveTo>
                  <a:lnTo>
                    <a:pt x="1154" y="0"/>
                  </a:lnTo>
                  <a:cubicBezTo>
                    <a:pt x="498" y="517"/>
                    <a:pt x="359" y="1234"/>
                    <a:pt x="40" y="1830"/>
                  </a:cubicBezTo>
                  <a:cubicBezTo>
                    <a:pt x="20" y="1930"/>
                    <a:pt x="20" y="2049"/>
                    <a:pt x="1" y="2149"/>
                  </a:cubicBezTo>
                  <a:cubicBezTo>
                    <a:pt x="160" y="2228"/>
                    <a:pt x="160" y="2387"/>
                    <a:pt x="199" y="2527"/>
                  </a:cubicBezTo>
                  <a:cubicBezTo>
                    <a:pt x="458" y="2188"/>
                    <a:pt x="538" y="1731"/>
                    <a:pt x="697" y="1333"/>
                  </a:cubicBezTo>
                  <a:cubicBezTo>
                    <a:pt x="836" y="935"/>
                    <a:pt x="1194" y="597"/>
                    <a:pt x="11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28" name="Google Shape;7432;p9">
              <a:extLst>
                <a:ext uri="{FF2B5EF4-FFF2-40B4-BE49-F238E27FC236}">
                  <a16:creationId xmlns:a16="http://schemas.microsoft.com/office/drawing/2014/main" id="{E8EC26DB-E6F0-4484-A892-4E629AF20BE1}"/>
                </a:ext>
              </a:extLst>
            </p:cNvPr>
            <p:cNvSpPr/>
            <p:nvPr/>
          </p:nvSpPr>
          <p:spPr>
            <a:xfrm>
              <a:off x="5203725" y="4790050"/>
              <a:ext cx="90525" cy="22925"/>
            </a:xfrm>
            <a:custGeom>
              <a:avLst/>
              <a:gdLst/>
              <a:ahLst/>
              <a:cxnLst/>
              <a:rect l="l" t="t" r="r" b="b"/>
              <a:pathLst>
                <a:path w="3621" h="917" extrusionOk="0">
                  <a:moveTo>
                    <a:pt x="2504" y="0"/>
                  </a:moveTo>
                  <a:cubicBezTo>
                    <a:pt x="1983" y="0"/>
                    <a:pt x="1451" y="92"/>
                    <a:pt x="955" y="339"/>
                  </a:cubicBezTo>
                  <a:cubicBezTo>
                    <a:pt x="816" y="558"/>
                    <a:pt x="557" y="538"/>
                    <a:pt x="358" y="618"/>
                  </a:cubicBezTo>
                  <a:cubicBezTo>
                    <a:pt x="259" y="638"/>
                    <a:pt x="159" y="638"/>
                    <a:pt x="60" y="658"/>
                  </a:cubicBezTo>
                  <a:cubicBezTo>
                    <a:pt x="20" y="717"/>
                    <a:pt x="0" y="757"/>
                    <a:pt x="20" y="837"/>
                  </a:cubicBezTo>
                  <a:cubicBezTo>
                    <a:pt x="60" y="896"/>
                    <a:pt x="120" y="916"/>
                    <a:pt x="199" y="916"/>
                  </a:cubicBezTo>
                  <a:cubicBezTo>
                    <a:pt x="299" y="916"/>
                    <a:pt x="398" y="857"/>
                    <a:pt x="498" y="857"/>
                  </a:cubicBezTo>
                  <a:cubicBezTo>
                    <a:pt x="716" y="837"/>
                    <a:pt x="915" y="817"/>
                    <a:pt x="1134" y="797"/>
                  </a:cubicBezTo>
                  <a:cubicBezTo>
                    <a:pt x="1254" y="737"/>
                    <a:pt x="1413" y="717"/>
                    <a:pt x="1572" y="697"/>
                  </a:cubicBezTo>
                  <a:cubicBezTo>
                    <a:pt x="1890" y="697"/>
                    <a:pt x="2228" y="697"/>
                    <a:pt x="2527" y="498"/>
                  </a:cubicBezTo>
                  <a:cubicBezTo>
                    <a:pt x="2765" y="300"/>
                    <a:pt x="3084" y="439"/>
                    <a:pt x="3322" y="319"/>
                  </a:cubicBezTo>
                  <a:cubicBezTo>
                    <a:pt x="3402" y="319"/>
                    <a:pt x="3501" y="300"/>
                    <a:pt x="3581" y="300"/>
                  </a:cubicBezTo>
                  <a:cubicBezTo>
                    <a:pt x="3621" y="200"/>
                    <a:pt x="3621" y="121"/>
                    <a:pt x="3501" y="41"/>
                  </a:cubicBezTo>
                  <a:cubicBezTo>
                    <a:pt x="3412" y="21"/>
                    <a:pt x="3317" y="16"/>
                    <a:pt x="3223" y="16"/>
                  </a:cubicBezTo>
                  <a:cubicBezTo>
                    <a:pt x="3128" y="16"/>
                    <a:pt x="3034" y="21"/>
                    <a:pt x="2944" y="21"/>
                  </a:cubicBezTo>
                  <a:cubicBezTo>
                    <a:pt x="2799" y="8"/>
                    <a:pt x="2652" y="0"/>
                    <a:pt x="250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29" name="Google Shape;7433;p9">
              <a:extLst>
                <a:ext uri="{FF2B5EF4-FFF2-40B4-BE49-F238E27FC236}">
                  <a16:creationId xmlns:a16="http://schemas.microsoft.com/office/drawing/2014/main" id="{8A745C43-027D-4E58-8B6A-3C6438727682}"/>
                </a:ext>
              </a:extLst>
            </p:cNvPr>
            <p:cNvSpPr/>
            <p:nvPr/>
          </p:nvSpPr>
          <p:spPr>
            <a:xfrm>
              <a:off x="5063975" y="5029775"/>
              <a:ext cx="9975" cy="83575"/>
            </a:xfrm>
            <a:custGeom>
              <a:avLst/>
              <a:gdLst/>
              <a:ahLst/>
              <a:cxnLst/>
              <a:rect l="l" t="t" r="r" b="b"/>
              <a:pathLst>
                <a:path w="399" h="3343" extrusionOk="0">
                  <a:moveTo>
                    <a:pt x="398" y="0"/>
                  </a:moveTo>
                  <a:cubicBezTo>
                    <a:pt x="140" y="279"/>
                    <a:pt x="239" y="597"/>
                    <a:pt x="219" y="896"/>
                  </a:cubicBezTo>
                  <a:cubicBezTo>
                    <a:pt x="199" y="1154"/>
                    <a:pt x="319" y="1413"/>
                    <a:pt x="40" y="1592"/>
                  </a:cubicBezTo>
                  <a:cubicBezTo>
                    <a:pt x="0" y="2865"/>
                    <a:pt x="0" y="2865"/>
                    <a:pt x="398" y="3342"/>
                  </a:cubicBezTo>
                  <a:lnTo>
                    <a:pt x="39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30" name="Google Shape;7434;p9">
              <a:extLst>
                <a:ext uri="{FF2B5EF4-FFF2-40B4-BE49-F238E27FC236}">
                  <a16:creationId xmlns:a16="http://schemas.microsoft.com/office/drawing/2014/main" id="{72B407C9-EA9B-4494-9EB4-8DD31B2B6C5B}"/>
                </a:ext>
              </a:extLst>
            </p:cNvPr>
            <p:cNvSpPr/>
            <p:nvPr/>
          </p:nvSpPr>
          <p:spPr>
            <a:xfrm>
              <a:off x="5015725" y="4815625"/>
              <a:ext cx="33550" cy="56525"/>
            </a:xfrm>
            <a:custGeom>
              <a:avLst/>
              <a:gdLst/>
              <a:ahLst/>
              <a:cxnLst/>
              <a:rect l="l" t="t" r="r" b="b"/>
              <a:pathLst>
                <a:path w="1342" h="2261" extrusionOk="0">
                  <a:moveTo>
                    <a:pt x="1189" y="1"/>
                  </a:moveTo>
                  <a:cubicBezTo>
                    <a:pt x="1161" y="1"/>
                    <a:pt x="1130" y="5"/>
                    <a:pt x="1095" y="13"/>
                  </a:cubicBezTo>
                  <a:cubicBezTo>
                    <a:pt x="1055" y="72"/>
                    <a:pt x="995" y="112"/>
                    <a:pt x="956" y="192"/>
                  </a:cubicBezTo>
                  <a:cubicBezTo>
                    <a:pt x="836" y="271"/>
                    <a:pt x="876" y="430"/>
                    <a:pt x="757" y="510"/>
                  </a:cubicBezTo>
                  <a:cubicBezTo>
                    <a:pt x="438" y="987"/>
                    <a:pt x="160" y="1485"/>
                    <a:pt x="1" y="2022"/>
                  </a:cubicBezTo>
                  <a:cubicBezTo>
                    <a:pt x="80" y="2101"/>
                    <a:pt x="140" y="2181"/>
                    <a:pt x="200" y="2260"/>
                  </a:cubicBezTo>
                  <a:cubicBezTo>
                    <a:pt x="498" y="1723"/>
                    <a:pt x="797" y="1206"/>
                    <a:pt x="1095" y="729"/>
                  </a:cubicBezTo>
                  <a:cubicBezTo>
                    <a:pt x="1194" y="609"/>
                    <a:pt x="1155" y="470"/>
                    <a:pt x="1254" y="371"/>
                  </a:cubicBezTo>
                  <a:cubicBezTo>
                    <a:pt x="1274" y="311"/>
                    <a:pt x="1294" y="271"/>
                    <a:pt x="1294" y="211"/>
                  </a:cubicBezTo>
                  <a:cubicBezTo>
                    <a:pt x="1342" y="68"/>
                    <a:pt x="1300" y="1"/>
                    <a:pt x="118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31" name="Google Shape;7435;p9">
              <a:extLst>
                <a:ext uri="{FF2B5EF4-FFF2-40B4-BE49-F238E27FC236}">
                  <a16:creationId xmlns:a16="http://schemas.microsoft.com/office/drawing/2014/main" id="{B3AD9DFA-C626-4FF9-98D2-C7A11ED01A78}"/>
                </a:ext>
              </a:extLst>
            </p:cNvPr>
            <p:cNvSpPr/>
            <p:nvPr/>
          </p:nvSpPr>
          <p:spPr>
            <a:xfrm>
              <a:off x="4382650" y="4907425"/>
              <a:ext cx="20900" cy="65675"/>
            </a:xfrm>
            <a:custGeom>
              <a:avLst/>
              <a:gdLst/>
              <a:ahLst/>
              <a:cxnLst/>
              <a:rect l="l" t="t" r="r" b="b"/>
              <a:pathLst>
                <a:path w="836" h="2627" extrusionOk="0">
                  <a:moveTo>
                    <a:pt x="160" y="1"/>
                  </a:moveTo>
                  <a:cubicBezTo>
                    <a:pt x="140" y="41"/>
                    <a:pt x="120" y="100"/>
                    <a:pt x="140" y="200"/>
                  </a:cubicBezTo>
                  <a:cubicBezTo>
                    <a:pt x="299" y="419"/>
                    <a:pt x="0" y="637"/>
                    <a:pt x="120" y="896"/>
                  </a:cubicBezTo>
                  <a:cubicBezTo>
                    <a:pt x="140" y="896"/>
                    <a:pt x="140" y="916"/>
                    <a:pt x="160" y="936"/>
                  </a:cubicBezTo>
                  <a:cubicBezTo>
                    <a:pt x="199" y="995"/>
                    <a:pt x="199" y="1015"/>
                    <a:pt x="140" y="1075"/>
                  </a:cubicBezTo>
                  <a:cubicBezTo>
                    <a:pt x="259" y="1592"/>
                    <a:pt x="359" y="2109"/>
                    <a:pt x="498" y="2627"/>
                  </a:cubicBezTo>
                  <a:cubicBezTo>
                    <a:pt x="617" y="2527"/>
                    <a:pt x="717" y="2408"/>
                    <a:pt x="836" y="2288"/>
                  </a:cubicBezTo>
                  <a:cubicBezTo>
                    <a:pt x="756" y="1811"/>
                    <a:pt x="717" y="1373"/>
                    <a:pt x="637" y="896"/>
                  </a:cubicBezTo>
                  <a:cubicBezTo>
                    <a:pt x="538" y="777"/>
                    <a:pt x="597" y="618"/>
                    <a:pt x="498" y="518"/>
                  </a:cubicBezTo>
                  <a:cubicBezTo>
                    <a:pt x="458" y="339"/>
                    <a:pt x="458" y="180"/>
                    <a:pt x="4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32" name="Google Shape;7436;p9">
              <a:extLst>
                <a:ext uri="{FF2B5EF4-FFF2-40B4-BE49-F238E27FC236}">
                  <a16:creationId xmlns:a16="http://schemas.microsoft.com/office/drawing/2014/main" id="{B0CC50DB-6A5D-4F4F-ABD1-58C9949D9A4D}"/>
                </a:ext>
              </a:extLst>
            </p:cNvPr>
            <p:cNvSpPr/>
            <p:nvPr/>
          </p:nvSpPr>
          <p:spPr>
            <a:xfrm>
              <a:off x="5213675" y="4784100"/>
              <a:ext cx="68150" cy="18950"/>
            </a:xfrm>
            <a:custGeom>
              <a:avLst/>
              <a:gdLst/>
              <a:ahLst/>
              <a:cxnLst/>
              <a:rect l="l" t="t" r="r" b="b"/>
              <a:pathLst>
                <a:path w="2726" h="758" extrusionOk="0">
                  <a:moveTo>
                    <a:pt x="1970" y="0"/>
                  </a:moveTo>
                  <a:cubicBezTo>
                    <a:pt x="1714" y="0"/>
                    <a:pt x="1473" y="176"/>
                    <a:pt x="1208" y="176"/>
                  </a:cubicBezTo>
                  <a:cubicBezTo>
                    <a:pt x="1164" y="176"/>
                    <a:pt x="1120" y="171"/>
                    <a:pt x="1074" y="160"/>
                  </a:cubicBezTo>
                  <a:cubicBezTo>
                    <a:pt x="929" y="101"/>
                    <a:pt x="783" y="64"/>
                    <a:pt x="622" y="64"/>
                  </a:cubicBezTo>
                  <a:cubicBezTo>
                    <a:pt x="563" y="64"/>
                    <a:pt x="502" y="69"/>
                    <a:pt x="438" y="80"/>
                  </a:cubicBezTo>
                  <a:cubicBezTo>
                    <a:pt x="279" y="179"/>
                    <a:pt x="0" y="199"/>
                    <a:pt x="20" y="498"/>
                  </a:cubicBezTo>
                  <a:cubicBezTo>
                    <a:pt x="139" y="538"/>
                    <a:pt x="299" y="557"/>
                    <a:pt x="378" y="697"/>
                  </a:cubicBezTo>
                  <a:cubicBezTo>
                    <a:pt x="404" y="735"/>
                    <a:pt x="438" y="757"/>
                    <a:pt x="475" y="757"/>
                  </a:cubicBezTo>
                  <a:cubicBezTo>
                    <a:pt x="495" y="757"/>
                    <a:pt x="516" y="751"/>
                    <a:pt x="537" y="736"/>
                  </a:cubicBezTo>
                  <a:cubicBezTo>
                    <a:pt x="1188" y="588"/>
                    <a:pt x="1821" y="335"/>
                    <a:pt x="2486" y="335"/>
                  </a:cubicBezTo>
                  <a:cubicBezTo>
                    <a:pt x="2532" y="335"/>
                    <a:pt x="2579" y="336"/>
                    <a:pt x="2626" y="339"/>
                  </a:cubicBezTo>
                  <a:cubicBezTo>
                    <a:pt x="2706" y="339"/>
                    <a:pt x="2725" y="279"/>
                    <a:pt x="2706" y="199"/>
                  </a:cubicBezTo>
                  <a:cubicBezTo>
                    <a:pt x="2649" y="185"/>
                    <a:pt x="2589" y="182"/>
                    <a:pt x="2528" y="182"/>
                  </a:cubicBezTo>
                  <a:cubicBezTo>
                    <a:pt x="2484" y="182"/>
                    <a:pt x="2439" y="184"/>
                    <a:pt x="2394" y="184"/>
                  </a:cubicBezTo>
                  <a:cubicBezTo>
                    <a:pt x="2240" y="184"/>
                    <a:pt x="2087" y="165"/>
                    <a:pt x="19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33" name="Google Shape;7437;p9">
              <a:extLst>
                <a:ext uri="{FF2B5EF4-FFF2-40B4-BE49-F238E27FC236}">
                  <a16:creationId xmlns:a16="http://schemas.microsoft.com/office/drawing/2014/main" id="{CAA2C0B2-A74B-4F7F-ACEE-313C280E48AA}"/>
                </a:ext>
              </a:extLst>
            </p:cNvPr>
            <p:cNvSpPr/>
            <p:nvPr/>
          </p:nvSpPr>
          <p:spPr>
            <a:xfrm>
              <a:off x="4617875" y="4736850"/>
              <a:ext cx="29875" cy="51750"/>
            </a:xfrm>
            <a:custGeom>
              <a:avLst/>
              <a:gdLst/>
              <a:ahLst/>
              <a:cxnLst/>
              <a:rect l="l" t="t" r="r" b="b"/>
              <a:pathLst>
                <a:path w="1195" h="2070" extrusionOk="0">
                  <a:moveTo>
                    <a:pt x="717" y="1"/>
                  </a:moveTo>
                  <a:cubicBezTo>
                    <a:pt x="498" y="637"/>
                    <a:pt x="60" y="1174"/>
                    <a:pt x="1" y="1890"/>
                  </a:cubicBezTo>
                  <a:cubicBezTo>
                    <a:pt x="80" y="2030"/>
                    <a:pt x="200" y="2069"/>
                    <a:pt x="359" y="2069"/>
                  </a:cubicBezTo>
                  <a:cubicBezTo>
                    <a:pt x="399" y="2050"/>
                    <a:pt x="458" y="2050"/>
                    <a:pt x="498" y="2030"/>
                  </a:cubicBezTo>
                  <a:cubicBezTo>
                    <a:pt x="498" y="1552"/>
                    <a:pt x="796" y="1154"/>
                    <a:pt x="896" y="697"/>
                  </a:cubicBezTo>
                  <a:cubicBezTo>
                    <a:pt x="936" y="458"/>
                    <a:pt x="1194" y="140"/>
                    <a:pt x="71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34" name="Google Shape;7438;p9">
              <a:extLst>
                <a:ext uri="{FF2B5EF4-FFF2-40B4-BE49-F238E27FC236}">
                  <a16:creationId xmlns:a16="http://schemas.microsoft.com/office/drawing/2014/main" id="{0B57129A-A9F6-47AE-84A7-5AB1B4D64F2C}"/>
                </a:ext>
              </a:extLst>
            </p:cNvPr>
            <p:cNvSpPr/>
            <p:nvPr/>
          </p:nvSpPr>
          <p:spPr>
            <a:xfrm>
              <a:off x="4732275" y="4648825"/>
              <a:ext cx="37300" cy="42800"/>
            </a:xfrm>
            <a:custGeom>
              <a:avLst/>
              <a:gdLst/>
              <a:ahLst/>
              <a:cxnLst/>
              <a:rect l="l" t="t" r="r" b="b"/>
              <a:pathLst>
                <a:path w="1492" h="1712" extrusionOk="0">
                  <a:moveTo>
                    <a:pt x="557" y="1"/>
                  </a:moveTo>
                  <a:cubicBezTo>
                    <a:pt x="0" y="916"/>
                    <a:pt x="20" y="1015"/>
                    <a:pt x="855" y="1572"/>
                  </a:cubicBezTo>
                  <a:cubicBezTo>
                    <a:pt x="955" y="1672"/>
                    <a:pt x="1134" y="1612"/>
                    <a:pt x="1233" y="1711"/>
                  </a:cubicBezTo>
                  <a:lnTo>
                    <a:pt x="1393" y="1711"/>
                  </a:lnTo>
                  <a:cubicBezTo>
                    <a:pt x="1492" y="1592"/>
                    <a:pt x="1492" y="1493"/>
                    <a:pt x="1393" y="1393"/>
                  </a:cubicBezTo>
                  <a:cubicBezTo>
                    <a:pt x="975" y="1194"/>
                    <a:pt x="537" y="995"/>
                    <a:pt x="736" y="379"/>
                  </a:cubicBezTo>
                  <a:cubicBezTo>
                    <a:pt x="696" y="239"/>
                    <a:pt x="696" y="100"/>
                    <a:pt x="55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35" name="Google Shape;7439;p9">
              <a:extLst>
                <a:ext uri="{FF2B5EF4-FFF2-40B4-BE49-F238E27FC236}">
                  <a16:creationId xmlns:a16="http://schemas.microsoft.com/office/drawing/2014/main" id="{06700903-D54E-4CC4-813C-E1E2F0F5C78B}"/>
                </a:ext>
              </a:extLst>
            </p:cNvPr>
            <p:cNvSpPr/>
            <p:nvPr/>
          </p:nvSpPr>
          <p:spPr>
            <a:xfrm>
              <a:off x="4962525" y="4652300"/>
              <a:ext cx="54725" cy="35850"/>
            </a:xfrm>
            <a:custGeom>
              <a:avLst/>
              <a:gdLst/>
              <a:ahLst/>
              <a:cxnLst/>
              <a:rect l="l" t="t" r="r" b="b"/>
              <a:pathLst>
                <a:path w="2189" h="1434" extrusionOk="0">
                  <a:moveTo>
                    <a:pt x="239" y="1"/>
                  </a:moveTo>
                  <a:cubicBezTo>
                    <a:pt x="179" y="100"/>
                    <a:pt x="0" y="140"/>
                    <a:pt x="80" y="339"/>
                  </a:cubicBezTo>
                  <a:cubicBezTo>
                    <a:pt x="160" y="348"/>
                    <a:pt x="241" y="351"/>
                    <a:pt x="323" y="351"/>
                  </a:cubicBezTo>
                  <a:cubicBezTo>
                    <a:pt x="512" y="351"/>
                    <a:pt x="703" y="334"/>
                    <a:pt x="891" y="334"/>
                  </a:cubicBezTo>
                  <a:cubicBezTo>
                    <a:pt x="1159" y="334"/>
                    <a:pt x="1423" y="369"/>
                    <a:pt x="1671" y="538"/>
                  </a:cubicBezTo>
                  <a:cubicBezTo>
                    <a:pt x="1970" y="757"/>
                    <a:pt x="1433" y="1294"/>
                    <a:pt x="2009" y="1433"/>
                  </a:cubicBezTo>
                  <a:cubicBezTo>
                    <a:pt x="2069" y="1354"/>
                    <a:pt x="2129" y="1294"/>
                    <a:pt x="2189" y="1254"/>
                  </a:cubicBezTo>
                  <a:cubicBezTo>
                    <a:pt x="2069" y="240"/>
                    <a:pt x="1811" y="1"/>
                    <a:pt x="776" y="1"/>
                  </a:cubicBezTo>
                  <a:cubicBezTo>
                    <a:pt x="722" y="55"/>
                    <a:pt x="657" y="91"/>
                    <a:pt x="589" y="91"/>
                  </a:cubicBezTo>
                  <a:cubicBezTo>
                    <a:pt x="532" y="91"/>
                    <a:pt x="473" y="65"/>
                    <a:pt x="41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36" name="Google Shape;7440;p9">
              <a:extLst>
                <a:ext uri="{FF2B5EF4-FFF2-40B4-BE49-F238E27FC236}">
                  <a16:creationId xmlns:a16="http://schemas.microsoft.com/office/drawing/2014/main" id="{0F4AA650-F7AA-4884-9EA0-0B1599845789}"/>
                </a:ext>
              </a:extLst>
            </p:cNvPr>
            <p:cNvSpPr/>
            <p:nvPr/>
          </p:nvSpPr>
          <p:spPr>
            <a:xfrm>
              <a:off x="4231475" y="4779625"/>
              <a:ext cx="11950" cy="63175"/>
            </a:xfrm>
            <a:custGeom>
              <a:avLst/>
              <a:gdLst/>
              <a:ahLst/>
              <a:cxnLst/>
              <a:rect l="l" t="t" r="r" b="b"/>
              <a:pathLst>
                <a:path w="478" h="2527" extrusionOk="0">
                  <a:moveTo>
                    <a:pt x="378" y="0"/>
                  </a:moveTo>
                  <a:lnTo>
                    <a:pt x="199" y="179"/>
                  </a:lnTo>
                  <a:cubicBezTo>
                    <a:pt x="139" y="239"/>
                    <a:pt x="80" y="279"/>
                    <a:pt x="0" y="339"/>
                  </a:cubicBezTo>
                  <a:lnTo>
                    <a:pt x="0" y="2527"/>
                  </a:lnTo>
                  <a:cubicBezTo>
                    <a:pt x="259" y="2407"/>
                    <a:pt x="259" y="2149"/>
                    <a:pt x="298" y="1990"/>
                  </a:cubicBezTo>
                  <a:cubicBezTo>
                    <a:pt x="398" y="1373"/>
                    <a:pt x="418" y="756"/>
                    <a:pt x="477" y="140"/>
                  </a:cubicBezTo>
                  <a:cubicBezTo>
                    <a:pt x="477" y="100"/>
                    <a:pt x="398" y="60"/>
                    <a:pt x="3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37" name="Google Shape;7441;p9">
              <a:extLst>
                <a:ext uri="{FF2B5EF4-FFF2-40B4-BE49-F238E27FC236}">
                  <a16:creationId xmlns:a16="http://schemas.microsoft.com/office/drawing/2014/main" id="{BBEA6782-E8DA-41A6-8925-0D86962275B4}"/>
                </a:ext>
              </a:extLst>
            </p:cNvPr>
            <p:cNvSpPr/>
            <p:nvPr/>
          </p:nvSpPr>
          <p:spPr>
            <a:xfrm>
              <a:off x="4766575" y="4780125"/>
              <a:ext cx="28875" cy="53225"/>
            </a:xfrm>
            <a:custGeom>
              <a:avLst/>
              <a:gdLst/>
              <a:ahLst/>
              <a:cxnLst/>
              <a:rect l="l" t="t" r="r" b="b"/>
              <a:pathLst>
                <a:path w="1155" h="2129" extrusionOk="0">
                  <a:moveTo>
                    <a:pt x="717" y="0"/>
                  </a:moveTo>
                  <a:cubicBezTo>
                    <a:pt x="498" y="597"/>
                    <a:pt x="21" y="1055"/>
                    <a:pt x="1" y="1731"/>
                  </a:cubicBezTo>
                  <a:cubicBezTo>
                    <a:pt x="21" y="1890"/>
                    <a:pt x="60" y="2029"/>
                    <a:pt x="180" y="2129"/>
                  </a:cubicBezTo>
                  <a:cubicBezTo>
                    <a:pt x="418" y="1612"/>
                    <a:pt x="657" y="1094"/>
                    <a:pt x="896" y="557"/>
                  </a:cubicBezTo>
                  <a:cubicBezTo>
                    <a:pt x="955" y="338"/>
                    <a:pt x="1154" y="60"/>
                    <a:pt x="7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38" name="Google Shape;7442;p9">
              <a:extLst>
                <a:ext uri="{FF2B5EF4-FFF2-40B4-BE49-F238E27FC236}">
                  <a16:creationId xmlns:a16="http://schemas.microsoft.com/office/drawing/2014/main" id="{1005B258-86A5-4383-ADE5-4C8B3F9C099B}"/>
                </a:ext>
              </a:extLst>
            </p:cNvPr>
            <p:cNvSpPr/>
            <p:nvPr/>
          </p:nvSpPr>
          <p:spPr>
            <a:xfrm>
              <a:off x="5068950" y="4647325"/>
              <a:ext cx="19925" cy="80100"/>
            </a:xfrm>
            <a:custGeom>
              <a:avLst/>
              <a:gdLst/>
              <a:ahLst/>
              <a:cxnLst/>
              <a:rect l="l" t="t" r="r" b="b"/>
              <a:pathLst>
                <a:path w="797" h="3204" extrusionOk="0">
                  <a:moveTo>
                    <a:pt x="736" y="1"/>
                  </a:moveTo>
                  <a:cubicBezTo>
                    <a:pt x="40" y="379"/>
                    <a:pt x="259" y="1095"/>
                    <a:pt x="140" y="1672"/>
                  </a:cubicBezTo>
                  <a:cubicBezTo>
                    <a:pt x="140" y="1751"/>
                    <a:pt x="120" y="1811"/>
                    <a:pt x="120" y="1891"/>
                  </a:cubicBezTo>
                  <a:cubicBezTo>
                    <a:pt x="120" y="2010"/>
                    <a:pt x="120" y="2149"/>
                    <a:pt x="20" y="2249"/>
                  </a:cubicBezTo>
                  <a:cubicBezTo>
                    <a:pt x="20" y="2289"/>
                    <a:pt x="0" y="2308"/>
                    <a:pt x="0" y="2348"/>
                  </a:cubicBezTo>
                  <a:cubicBezTo>
                    <a:pt x="120" y="2607"/>
                    <a:pt x="140" y="2905"/>
                    <a:pt x="398" y="3204"/>
                  </a:cubicBezTo>
                  <a:cubicBezTo>
                    <a:pt x="438" y="2965"/>
                    <a:pt x="498" y="2806"/>
                    <a:pt x="518" y="2647"/>
                  </a:cubicBezTo>
                  <a:cubicBezTo>
                    <a:pt x="537" y="2388"/>
                    <a:pt x="518" y="2169"/>
                    <a:pt x="537" y="1950"/>
                  </a:cubicBezTo>
                  <a:cubicBezTo>
                    <a:pt x="597" y="1592"/>
                    <a:pt x="458" y="1195"/>
                    <a:pt x="717" y="876"/>
                  </a:cubicBezTo>
                  <a:cubicBezTo>
                    <a:pt x="796" y="856"/>
                    <a:pt x="796" y="797"/>
                    <a:pt x="736" y="697"/>
                  </a:cubicBezTo>
                  <a:lnTo>
                    <a:pt x="73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39" name="Google Shape;7443;p9">
              <a:extLst>
                <a:ext uri="{FF2B5EF4-FFF2-40B4-BE49-F238E27FC236}">
                  <a16:creationId xmlns:a16="http://schemas.microsoft.com/office/drawing/2014/main" id="{C39C803E-03D0-43BB-88B6-B4F62562D832}"/>
                </a:ext>
              </a:extLst>
            </p:cNvPr>
            <p:cNvSpPr/>
            <p:nvPr/>
          </p:nvSpPr>
          <p:spPr>
            <a:xfrm>
              <a:off x="4972475" y="4665725"/>
              <a:ext cx="40300" cy="52250"/>
            </a:xfrm>
            <a:custGeom>
              <a:avLst/>
              <a:gdLst/>
              <a:ahLst/>
              <a:cxnLst/>
              <a:rect l="l" t="t" r="r" b="b"/>
              <a:pathLst>
                <a:path w="1612" h="2090" extrusionOk="0">
                  <a:moveTo>
                    <a:pt x="1273" y="1"/>
                  </a:moveTo>
                  <a:cubicBezTo>
                    <a:pt x="1234" y="399"/>
                    <a:pt x="1373" y="817"/>
                    <a:pt x="1035" y="1155"/>
                  </a:cubicBezTo>
                  <a:cubicBezTo>
                    <a:pt x="776" y="1453"/>
                    <a:pt x="239" y="1453"/>
                    <a:pt x="0" y="2090"/>
                  </a:cubicBezTo>
                  <a:cubicBezTo>
                    <a:pt x="696" y="1692"/>
                    <a:pt x="1432" y="1692"/>
                    <a:pt x="1611" y="856"/>
                  </a:cubicBezTo>
                  <a:cubicBezTo>
                    <a:pt x="1293" y="657"/>
                    <a:pt x="1592" y="200"/>
                    <a:pt x="127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40" name="Google Shape;7444;p9">
              <a:extLst>
                <a:ext uri="{FF2B5EF4-FFF2-40B4-BE49-F238E27FC236}">
                  <a16:creationId xmlns:a16="http://schemas.microsoft.com/office/drawing/2014/main" id="{9F887CB1-E740-40BE-A6D7-19369ADD40B6}"/>
                </a:ext>
              </a:extLst>
            </p:cNvPr>
            <p:cNvSpPr/>
            <p:nvPr/>
          </p:nvSpPr>
          <p:spPr>
            <a:xfrm>
              <a:off x="5544875" y="4701050"/>
              <a:ext cx="48775" cy="17925"/>
            </a:xfrm>
            <a:custGeom>
              <a:avLst/>
              <a:gdLst/>
              <a:ahLst/>
              <a:cxnLst/>
              <a:rect l="l" t="t" r="r" b="b"/>
              <a:pathLst>
                <a:path w="1951" h="717" extrusionOk="0">
                  <a:moveTo>
                    <a:pt x="1950" y="0"/>
                  </a:moveTo>
                  <a:cubicBezTo>
                    <a:pt x="1274" y="80"/>
                    <a:pt x="677" y="120"/>
                    <a:pt x="80" y="339"/>
                  </a:cubicBezTo>
                  <a:cubicBezTo>
                    <a:pt x="80" y="478"/>
                    <a:pt x="1" y="597"/>
                    <a:pt x="100" y="716"/>
                  </a:cubicBezTo>
                  <a:cubicBezTo>
                    <a:pt x="220" y="716"/>
                    <a:pt x="319" y="697"/>
                    <a:pt x="458" y="697"/>
                  </a:cubicBezTo>
                  <a:cubicBezTo>
                    <a:pt x="486" y="669"/>
                    <a:pt x="514" y="654"/>
                    <a:pt x="539" y="654"/>
                  </a:cubicBezTo>
                  <a:cubicBezTo>
                    <a:pt x="569" y="654"/>
                    <a:pt x="596" y="674"/>
                    <a:pt x="617" y="716"/>
                  </a:cubicBezTo>
                  <a:lnTo>
                    <a:pt x="776" y="716"/>
                  </a:lnTo>
                  <a:cubicBezTo>
                    <a:pt x="956" y="577"/>
                    <a:pt x="1174" y="697"/>
                    <a:pt x="1314" y="577"/>
                  </a:cubicBezTo>
                  <a:cubicBezTo>
                    <a:pt x="1513" y="418"/>
                    <a:pt x="1851" y="418"/>
                    <a:pt x="195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41" name="Google Shape;7445;p9">
              <a:extLst>
                <a:ext uri="{FF2B5EF4-FFF2-40B4-BE49-F238E27FC236}">
                  <a16:creationId xmlns:a16="http://schemas.microsoft.com/office/drawing/2014/main" id="{2A71A8C6-EA68-4880-9E6C-186E9BA82F1B}"/>
                </a:ext>
              </a:extLst>
            </p:cNvPr>
            <p:cNvSpPr/>
            <p:nvPr/>
          </p:nvSpPr>
          <p:spPr>
            <a:xfrm>
              <a:off x="4965000" y="4766775"/>
              <a:ext cx="61825" cy="18050"/>
            </a:xfrm>
            <a:custGeom>
              <a:avLst/>
              <a:gdLst/>
              <a:ahLst/>
              <a:cxnLst/>
              <a:rect l="l" t="t" r="r" b="b"/>
              <a:pathLst>
                <a:path w="2473" h="722" extrusionOk="0">
                  <a:moveTo>
                    <a:pt x="224" y="0"/>
                  </a:moveTo>
                  <a:cubicBezTo>
                    <a:pt x="159" y="0"/>
                    <a:pt x="106" y="32"/>
                    <a:pt x="80" y="136"/>
                  </a:cubicBezTo>
                  <a:cubicBezTo>
                    <a:pt x="1" y="355"/>
                    <a:pt x="299" y="355"/>
                    <a:pt x="379" y="495"/>
                  </a:cubicBezTo>
                  <a:cubicBezTo>
                    <a:pt x="442" y="557"/>
                    <a:pt x="505" y="597"/>
                    <a:pt x="573" y="597"/>
                  </a:cubicBezTo>
                  <a:cubicBezTo>
                    <a:pt x="612" y="597"/>
                    <a:pt x="653" y="583"/>
                    <a:pt x="697" y="554"/>
                  </a:cubicBezTo>
                  <a:cubicBezTo>
                    <a:pt x="1035" y="676"/>
                    <a:pt x="1391" y="715"/>
                    <a:pt x="1754" y="715"/>
                  </a:cubicBezTo>
                  <a:cubicBezTo>
                    <a:pt x="1924" y="715"/>
                    <a:pt x="2096" y="706"/>
                    <a:pt x="2269" y="693"/>
                  </a:cubicBezTo>
                  <a:cubicBezTo>
                    <a:pt x="2317" y="713"/>
                    <a:pt x="2354" y="721"/>
                    <a:pt x="2383" y="721"/>
                  </a:cubicBezTo>
                  <a:cubicBezTo>
                    <a:pt x="2472" y="721"/>
                    <a:pt x="2473" y="635"/>
                    <a:pt x="2428" y="514"/>
                  </a:cubicBezTo>
                  <a:cubicBezTo>
                    <a:pt x="1771" y="495"/>
                    <a:pt x="1135" y="256"/>
                    <a:pt x="518" y="77"/>
                  </a:cubicBezTo>
                  <a:cubicBezTo>
                    <a:pt x="417" y="54"/>
                    <a:pt x="310" y="0"/>
                    <a:pt x="2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42" name="Google Shape;7446;p9">
              <a:extLst>
                <a:ext uri="{FF2B5EF4-FFF2-40B4-BE49-F238E27FC236}">
                  <a16:creationId xmlns:a16="http://schemas.microsoft.com/office/drawing/2014/main" id="{5EA8422D-3B31-489A-9971-CC4FA2779E6F}"/>
                </a:ext>
              </a:extLst>
            </p:cNvPr>
            <p:cNvSpPr/>
            <p:nvPr/>
          </p:nvSpPr>
          <p:spPr>
            <a:xfrm>
              <a:off x="4545275" y="4927825"/>
              <a:ext cx="12950" cy="58700"/>
            </a:xfrm>
            <a:custGeom>
              <a:avLst/>
              <a:gdLst/>
              <a:ahLst/>
              <a:cxnLst/>
              <a:rect l="l" t="t" r="r" b="b"/>
              <a:pathLst>
                <a:path w="518" h="2348" extrusionOk="0">
                  <a:moveTo>
                    <a:pt x="458" y="0"/>
                  </a:moveTo>
                  <a:cubicBezTo>
                    <a:pt x="199" y="0"/>
                    <a:pt x="120" y="199"/>
                    <a:pt x="80" y="398"/>
                  </a:cubicBezTo>
                  <a:cubicBezTo>
                    <a:pt x="20" y="796"/>
                    <a:pt x="0" y="1194"/>
                    <a:pt x="100" y="1592"/>
                  </a:cubicBezTo>
                  <a:cubicBezTo>
                    <a:pt x="398" y="1711"/>
                    <a:pt x="140" y="2109"/>
                    <a:pt x="458" y="2348"/>
                  </a:cubicBezTo>
                  <a:cubicBezTo>
                    <a:pt x="478" y="1751"/>
                    <a:pt x="378" y="1214"/>
                    <a:pt x="478" y="697"/>
                  </a:cubicBezTo>
                  <a:cubicBezTo>
                    <a:pt x="498" y="498"/>
                    <a:pt x="518" y="279"/>
                    <a:pt x="4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43" name="Google Shape;7447;p9">
              <a:extLst>
                <a:ext uri="{FF2B5EF4-FFF2-40B4-BE49-F238E27FC236}">
                  <a16:creationId xmlns:a16="http://schemas.microsoft.com/office/drawing/2014/main" id="{DA2D555E-14A8-4379-98B7-26B4FFDFD2FA}"/>
                </a:ext>
              </a:extLst>
            </p:cNvPr>
            <p:cNvSpPr/>
            <p:nvPr/>
          </p:nvSpPr>
          <p:spPr>
            <a:xfrm>
              <a:off x="5021700" y="4779625"/>
              <a:ext cx="60700" cy="17425"/>
            </a:xfrm>
            <a:custGeom>
              <a:avLst/>
              <a:gdLst/>
              <a:ahLst/>
              <a:cxnLst/>
              <a:rect l="l" t="t" r="r" b="b"/>
              <a:pathLst>
                <a:path w="2428" h="697" extrusionOk="0">
                  <a:moveTo>
                    <a:pt x="160" y="0"/>
                  </a:moveTo>
                  <a:cubicBezTo>
                    <a:pt x="100" y="60"/>
                    <a:pt x="40" y="140"/>
                    <a:pt x="1" y="179"/>
                  </a:cubicBezTo>
                  <a:cubicBezTo>
                    <a:pt x="100" y="319"/>
                    <a:pt x="219" y="319"/>
                    <a:pt x="398" y="358"/>
                  </a:cubicBezTo>
                  <a:cubicBezTo>
                    <a:pt x="955" y="597"/>
                    <a:pt x="1592" y="398"/>
                    <a:pt x="2129" y="697"/>
                  </a:cubicBezTo>
                  <a:lnTo>
                    <a:pt x="2288" y="697"/>
                  </a:lnTo>
                  <a:cubicBezTo>
                    <a:pt x="2308" y="577"/>
                    <a:pt x="2427" y="418"/>
                    <a:pt x="2209" y="358"/>
                  </a:cubicBezTo>
                  <a:cubicBezTo>
                    <a:pt x="1532" y="239"/>
                    <a:pt x="836" y="140"/>
                    <a:pt x="1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44" name="Google Shape;7448;p9">
              <a:extLst>
                <a:ext uri="{FF2B5EF4-FFF2-40B4-BE49-F238E27FC236}">
                  <a16:creationId xmlns:a16="http://schemas.microsoft.com/office/drawing/2014/main" id="{D67C88F6-6E58-4522-BC5A-99F144AB8905}"/>
                </a:ext>
              </a:extLst>
            </p:cNvPr>
            <p:cNvSpPr/>
            <p:nvPr/>
          </p:nvSpPr>
          <p:spPr>
            <a:xfrm>
              <a:off x="5050050" y="4686975"/>
              <a:ext cx="25375" cy="46425"/>
            </a:xfrm>
            <a:custGeom>
              <a:avLst/>
              <a:gdLst/>
              <a:ahLst/>
              <a:cxnLst/>
              <a:rect l="l" t="t" r="r" b="b"/>
              <a:pathLst>
                <a:path w="1015" h="1857" extrusionOk="0">
                  <a:moveTo>
                    <a:pt x="327" y="1"/>
                  </a:moveTo>
                  <a:cubicBezTo>
                    <a:pt x="307" y="1"/>
                    <a:pt x="285" y="14"/>
                    <a:pt x="259" y="46"/>
                  </a:cubicBezTo>
                  <a:cubicBezTo>
                    <a:pt x="319" y="603"/>
                    <a:pt x="0" y="1220"/>
                    <a:pt x="299" y="1856"/>
                  </a:cubicBezTo>
                  <a:cubicBezTo>
                    <a:pt x="617" y="1538"/>
                    <a:pt x="498" y="1081"/>
                    <a:pt x="756" y="782"/>
                  </a:cubicBezTo>
                  <a:lnTo>
                    <a:pt x="796" y="722"/>
                  </a:lnTo>
                  <a:cubicBezTo>
                    <a:pt x="896" y="623"/>
                    <a:pt x="856" y="484"/>
                    <a:pt x="935" y="384"/>
                  </a:cubicBezTo>
                  <a:cubicBezTo>
                    <a:pt x="995" y="325"/>
                    <a:pt x="1015" y="265"/>
                    <a:pt x="975" y="185"/>
                  </a:cubicBezTo>
                  <a:cubicBezTo>
                    <a:pt x="899" y="125"/>
                    <a:pt x="823" y="99"/>
                    <a:pt x="738" y="99"/>
                  </a:cubicBezTo>
                  <a:cubicBezTo>
                    <a:pt x="712" y="99"/>
                    <a:pt x="685" y="101"/>
                    <a:pt x="657" y="106"/>
                  </a:cubicBezTo>
                  <a:cubicBezTo>
                    <a:pt x="610" y="166"/>
                    <a:pt x="572" y="188"/>
                    <a:pt x="540" y="188"/>
                  </a:cubicBezTo>
                  <a:cubicBezTo>
                    <a:pt x="447" y="188"/>
                    <a:pt x="404" y="1"/>
                    <a:pt x="32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45" name="Google Shape;7449;p9">
              <a:extLst>
                <a:ext uri="{FF2B5EF4-FFF2-40B4-BE49-F238E27FC236}">
                  <a16:creationId xmlns:a16="http://schemas.microsoft.com/office/drawing/2014/main" id="{627522C8-0B59-45B2-A06C-417EFEC9A02C}"/>
                </a:ext>
              </a:extLst>
            </p:cNvPr>
            <p:cNvSpPr/>
            <p:nvPr/>
          </p:nvSpPr>
          <p:spPr>
            <a:xfrm>
              <a:off x="5166425" y="4749275"/>
              <a:ext cx="31350" cy="27050"/>
            </a:xfrm>
            <a:custGeom>
              <a:avLst/>
              <a:gdLst/>
              <a:ahLst/>
              <a:cxnLst/>
              <a:rect l="l" t="t" r="r" b="b"/>
              <a:pathLst>
                <a:path w="1254" h="1082" extrusionOk="0">
                  <a:moveTo>
                    <a:pt x="833" y="0"/>
                  </a:moveTo>
                  <a:cubicBezTo>
                    <a:pt x="710" y="0"/>
                    <a:pt x="594" y="45"/>
                    <a:pt x="478" y="140"/>
                  </a:cubicBezTo>
                  <a:cubicBezTo>
                    <a:pt x="418" y="140"/>
                    <a:pt x="378" y="160"/>
                    <a:pt x="319" y="180"/>
                  </a:cubicBezTo>
                  <a:cubicBezTo>
                    <a:pt x="279" y="439"/>
                    <a:pt x="0" y="677"/>
                    <a:pt x="140" y="876"/>
                  </a:cubicBezTo>
                  <a:cubicBezTo>
                    <a:pt x="248" y="1017"/>
                    <a:pt x="404" y="1081"/>
                    <a:pt x="572" y="1081"/>
                  </a:cubicBezTo>
                  <a:cubicBezTo>
                    <a:pt x="712" y="1081"/>
                    <a:pt x="859" y="1037"/>
                    <a:pt x="995" y="956"/>
                  </a:cubicBezTo>
                  <a:cubicBezTo>
                    <a:pt x="1015" y="936"/>
                    <a:pt x="1015" y="896"/>
                    <a:pt x="1035" y="876"/>
                  </a:cubicBezTo>
                  <a:cubicBezTo>
                    <a:pt x="1035" y="777"/>
                    <a:pt x="1015" y="677"/>
                    <a:pt x="1094" y="578"/>
                  </a:cubicBezTo>
                  <a:cubicBezTo>
                    <a:pt x="1174" y="498"/>
                    <a:pt x="1234" y="419"/>
                    <a:pt x="1254" y="299"/>
                  </a:cubicBezTo>
                  <a:cubicBezTo>
                    <a:pt x="1254" y="220"/>
                    <a:pt x="1214" y="160"/>
                    <a:pt x="1174" y="100"/>
                  </a:cubicBezTo>
                  <a:cubicBezTo>
                    <a:pt x="1053" y="35"/>
                    <a:pt x="940" y="0"/>
                    <a:pt x="83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46" name="Google Shape;7450;p9">
              <a:extLst>
                <a:ext uri="{FF2B5EF4-FFF2-40B4-BE49-F238E27FC236}">
                  <a16:creationId xmlns:a16="http://schemas.microsoft.com/office/drawing/2014/main" id="{40E909AA-B5EC-4CF0-B8C6-DEA00B884ED6}"/>
                </a:ext>
              </a:extLst>
            </p:cNvPr>
            <p:cNvSpPr/>
            <p:nvPr/>
          </p:nvSpPr>
          <p:spPr>
            <a:xfrm>
              <a:off x="5067950" y="4626450"/>
              <a:ext cx="29875" cy="70150"/>
            </a:xfrm>
            <a:custGeom>
              <a:avLst/>
              <a:gdLst/>
              <a:ahLst/>
              <a:cxnLst/>
              <a:rect l="l" t="t" r="r" b="b"/>
              <a:pathLst>
                <a:path w="1195" h="2806" extrusionOk="0">
                  <a:moveTo>
                    <a:pt x="796" y="0"/>
                  </a:moveTo>
                  <a:cubicBezTo>
                    <a:pt x="677" y="100"/>
                    <a:pt x="757" y="279"/>
                    <a:pt x="637" y="339"/>
                  </a:cubicBezTo>
                  <a:cubicBezTo>
                    <a:pt x="637" y="498"/>
                    <a:pt x="597" y="617"/>
                    <a:pt x="478" y="717"/>
                  </a:cubicBezTo>
                  <a:cubicBezTo>
                    <a:pt x="180" y="935"/>
                    <a:pt x="259" y="1333"/>
                    <a:pt x="140" y="1632"/>
                  </a:cubicBezTo>
                  <a:cubicBezTo>
                    <a:pt x="1" y="1990"/>
                    <a:pt x="1" y="2328"/>
                    <a:pt x="259" y="2626"/>
                  </a:cubicBezTo>
                  <a:lnTo>
                    <a:pt x="259" y="2805"/>
                  </a:lnTo>
                  <a:cubicBezTo>
                    <a:pt x="458" y="2626"/>
                    <a:pt x="398" y="2407"/>
                    <a:pt x="458" y="2169"/>
                  </a:cubicBezTo>
                  <a:cubicBezTo>
                    <a:pt x="458" y="1711"/>
                    <a:pt x="577" y="1274"/>
                    <a:pt x="796" y="876"/>
                  </a:cubicBezTo>
                  <a:cubicBezTo>
                    <a:pt x="876" y="577"/>
                    <a:pt x="1194" y="299"/>
                    <a:pt x="7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47" name="Google Shape;7451;p9">
              <a:extLst>
                <a:ext uri="{FF2B5EF4-FFF2-40B4-BE49-F238E27FC236}">
                  <a16:creationId xmlns:a16="http://schemas.microsoft.com/office/drawing/2014/main" id="{1811189E-7AB6-4D34-AC07-9DFE7B296973}"/>
                </a:ext>
              </a:extLst>
            </p:cNvPr>
            <p:cNvSpPr/>
            <p:nvPr/>
          </p:nvSpPr>
          <p:spPr>
            <a:xfrm>
              <a:off x="4556700" y="4559800"/>
              <a:ext cx="65675" cy="9425"/>
            </a:xfrm>
            <a:custGeom>
              <a:avLst/>
              <a:gdLst/>
              <a:ahLst/>
              <a:cxnLst/>
              <a:rect l="l" t="t" r="r" b="b"/>
              <a:pathLst>
                <a:path w="2627" h="377" extrusionOk="0">
                  <a:moveTo>
                    <a:pt x="1055" y="1"/>
                  </a:moveTo>
                  <a:cubicBezTo>
                    <a:pt x="981" y="27"/>
                    <a:pt x="902" y="35"/>
                    <a:pt x="822" y="35"/>
                  </a:cubicBezTo>
                  <a:cubicBezTo>
                    <a:pt x="700" y="35"/>
                    <a:pt x="575" y="17"/>
                    <a:pt x="453" y="17"/>
                  </a:cubicBezTo>
                  <a:cubicBezTo>
                    <a:pt x="290" y="17"/>
                    <a:pt x="134" y="49"/>
                    <a:pt x="1" y="200"/>
                  </a:cubicBezTo>
                  <a:cubicBezTo>
                    <a:pt x="320" y="330"/>
                    <a:pt x="659" y="376"/>
                    <a:pt x="1013" y="376"/>
                  </a:cubicBezTo>
                  <a:cubicBezTo>
                    <a:pt x="1144" y="376"/>
                    <a:pt x="1278" y="370"/>
                    <a:pt x="1413" y="359"/>
                  </a:cubicBezTo>
                  <a:cubicBezTo>
                    <a:pt x="1529" y="298"/>
                    <a:pt x="1649" y="283"/>
                    <a:pt x="1771" y="283"/>
                  </a:cubicBezTo>
                  <a:cubicBezTo>
                    <a:pt x="1884" y="283"/>
                    <a:pt x="1997" y="296"/>
                    <a:pt x="2110" y="296"/>
                  </a:cubicBezTo>
                  <a:cubicBezTo>
                    <a:pt x="2232" y="296"/>
                    <a:pt x="2352" y="281"/>
                    <a:pt x="2468" y="220"/>
                  </a:cubicBezTo>
                  <a:cubicBezTo>
                    <a:pt x="2527" y="220"/>
                    <a:pt x="2567" y="220"/>
                    <a:pt x="2627" y="200"/>
                  </a:cubicBezTo>
                  <a:lnTo>
                    <a:pt x="2627" y="21"/>
                  </a:lnTo>
                  <a:cubicBezTo>
                    <a:pt x="2110" y="21"/>
                    <a:pt x="1572" y="1"/>
                    <a:pt x="105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48" name="Google Shape;7452;p9">
              <a:extLst>
                <a:ext uri="{FF2B5EF4-FFF2-40B4-BE49-F238E27FC236}">
                  <a16:creationId xmlns:a16="http://schemas.microsoft.com/office/drawing/2014/main" id="{F3B0C423-70BB-4C05-A8CA-63C8F3EE6C9C}"/>
                </a:ext>
              </a:extLst>
            </p:cNvPr>
            <p:cNvSpPr/>
            <p:nvPr/>
          </p:nvSpPr>
          <p:spPr>
            <a:xfrm>
              <a:off x="4600975" y="4795525"/>
              <a:ext cx="21400" cy="41150"/>
            </a:xfrm>
            <a:custGeom>
              <a:avLst/>
              <a:gdLst/>
              <a:ahLst/>
              <a:cxnLst/>
              <a:rect l="l" t="t" r="r" b="b"/>
              <a:pathLst>
                <a:path w="856" h="1646" extrusionOk="0">
                  <a:moveTo>
                    <a:pt x="478" y="1"/>
                  </a:moveTo>
                  <a:cubicBezTo>
                    <a:pt x="259" y="419"/>
                    <a:pt x="80" y="836"/>
                    <a:pt x="0" y="1294"/>
                  </a:cubicBezTo>
                  <a:cubicBezTo>
                    <a:pt x="71" y="1400"/>
                    <a:pt x="17" y="1645"/>
                    <a:pt x="210" y="1645"/>
                  </a:cubicBezTo>
                  <a:cubicBezTo>
                    <a:pt x="235" y="1645"/>
                    <a:pt x="264" y="1641"/>
                    <a:pt x="299" y="1632"/>
                  </a:cubicBezTo>
                  <a:cubicBezTo>
                    <a:pt x="478" y="1115"/>
                    <a:pt x="677" y="598"/>
                    <a:pt x="856" y="81"/>
                  </a:cubicBezTo>
                  <a:cubicBezTo>
                    <a:pt x="807" y="40"/>
                    <a:pt x="752" y="32"/>
                    <a:pt x="696" y="32"/>
                  </a:cubicBezTo>
                  <a:cubicBezTo>
                    <a:pt x="664" y="32"/>
                    <a:pt x="633" y="35"/>
                    <a:pt x="602" y="35"/>
                  </a:cubicBezTo>
                  <a:cubicBezTo>
                    <a:pt x="556" y="35"/>
                    <a:pt x="513" y="29"/>
                    <a:pt x="4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49" name="Google Shape;7453;p9">
              <a:extLst>
                <a:ext uri="{FF2B5EF4-FFF2-40B4-BE49-F238E27FC236}">
                  <a16:creationId xmlns:a16="http://schemas.microsoft.com/office/drawing/2014/main" id="{6F372822-646B-4621-BD23-6EAD3A11EBA0}"/>
                </a:ext>
              </a:extLst>
            </p:cNvPr>
            <p:cNvSpPr/>
            <p:nvPr/>
          </p:nvSpPr>
          <p:spPr>
            <a:xfrm>
              <a:off x="4586550" y="4990000"/>
              <a:ext cx="14450" cy="39800"/>
            </a:xfrm>
            <a:custGeom>
              <a:avLst/>
              <a:gdLst/>
              <a:ahLst/>
              <a:cxnLst/>
              <a:rect l="l" t="t" r="r" b="b"/>
              <a:pathLst>
                <a:path w="578" h="1592" extrusionOk="0">
                  <a:moveTo>
                    <a:pt x="40" y="0"/>
                  </a:moveTo>
                  <a:cubicBezTo>
                    <a:pt x="0" y="597"/>
                    <a:pt x="20" y="1154"/>
                    <a:pt x="518" y="1591"/>
                  </a:cubicBezTo>
                  <a:cubicBezTo>
                    <a:pt x="319" y="1074"/>
                    <a:pt x="577" y="517"/>
                    <a:pt x="3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50" name="Google Shape;7454;p9">
              <a:extLst>
                <a:ext uri="{FF2B5EF4-FFF2-40B4-BE49-F238E27FC236}">
                  <a16:creationId xmlns:a16="http://schemas.microsoft.com/office/drawing/2014/main" id="{ED1085C1-BDC2-4BEB-A9F3-CE49A36C2054}"/>
                </a:ext>
              </a:extLst>
            </p:cNvPr>
            <p:cNvSpPr/>
            <p:nvPr/>
          </p:nvSpPr>
          <p:spPr>
            <a:xfrm>
              <a:off x="4933175" y="4652300"/>
              <a:ext cx="36325" cy="30875"/>
            </a:xfrm>
            <a:custGeom>
              <a:avLst/>
              <a:gdLst/>
              <a:ahLst/>
              <a:cxnLst/>
              <a:rect l="l" t="t" r="r" b="b"/>
              <a:pathLst>
                <a:path w="1453" h="1235" extrusionOk="0">
                  <a:moveTo>
                    <a:pt x="1453" y="1"/>
                  </a:moveTo>
                  <a:lnTo>
                    <a:pt x="1453" y="1"/>
                  </a:lnTo>
                  <a:cubicBezTo>
                    <a:pt x="299" y="61"/>
                    <a:pt x="1" y="339"/>
                    <a:pt x="80" y="1234"/>
                  </a:cubicBezTo>
                  <a:cubicBezTo>
                    <a:pt x="359" y="1155"/>
                    <a:pt x="299" y="797"/>
                    <a:pt x="558" y="697"/>
                  </a:cubicBezTo>
                  <a:cubicBezTo>
                    <a:pt x="677" y="379"/>
                    <a:pt x="995" y="379"/>
                    <a:pt x="1274" y="339"/>
                  </a:cubicBezTo>
                  <a:cubicBezTo>
                    <a:pt x="1314" y="240"/>
                    <a:pt x="1393" y="100"/>
                    <a:pt x="14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51" name="Google Shape;7455;p9">
              <a:extLst>
                <a:ext uri="{FF2B5EF4-FFF2-40B4-BE49-F238E27FC236}">
                  <a16:creationId xmlns:a16="http://schemas.microsoft.com/office/drawing/2014/main" id="{40DCD9BC-9C4D-44EA-90A5-5E7047C9BE15}"/>
                </a:ext>
              </a:extLst>
            </p:cNvPr>
            <p:cNvSpPr/>
            <p:nvPr/>
          </p:nvSpPr>
          <p:spPr>
            <a:xfrm>
              <a:off x="5199250" y="4742325"/>
              <a:ext cx="37825" cy="23900"/>
            </a:xfrm>
            <a:custGeom>
              <a:avLst/>
              <a:gdLst/>
              <a:ahLst/>
              <a:cxnLst/>
              <a:rect l="l" t="t" r="r" b="b"/>
              <a:pathLst>
                <a:path w="1513" h="956" extrusionOk="0">
                  <a:moveTo>
                    <a:pt x="438" y="0"/>
                  </a:moveTo>
                  <a:cubicBezTo>
                    <a:pt x="378" y="0"/>
                    <a:pt x="299" y="40"/>
                    <a:pt x="219" y="60"/>
                  </a:cubicBezTo>
                  <a:cubicBezTo>
                    <a:pt x="80" y="219"/>
                    <a:pt x="0" y="378"/>
                    <a:pt x="20" y="577"/>
                  </a:cubicBezTo>
                  <a:cubicBezTo>
                    <a:pt x="80" y="816"/>
                    <a:pt x="279" y="856"/>
                    <a:pt x="418" y="955"/>
                  </a:cubicBezTo>
                  <a:cubicBezTo>
                    <a:pt x="856" y="955"/>
                    <a:pt x="1174" y="677"/>
                    <a:pt x="1512" y="478"/>
                  </a:cubicBezTo>
                  <a:cubicBezTo>
                    <a:pt x="1393" y="319"/>
                    <a:pt x="1174" y="279"/>
                    <a:pt x="1015" y="160"/>
                  </a:cubicBezTo>
                  <a:cubicBezTo>
                    <a:pt x="816" y="100"/>
                    <a:pt x="637" y="40"/>
                    <a:pt x="4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52" name="Google Shape;7456;p9">
              <a:extLst>
                <a:ext uri="{FF2B5EF4-FFF2-40B4-BE49-F238E27FC236}">
                  <a16:creationId xmlns:a16="http://schemas.microsoft.com/office/drawing/2014/main" id="{21F32342-2D09-48D4-9EAC-1878D974A29B}"/>
                </a:ext>
              </a:extLst>
            </p:cNvPr>
            <p:cNvSpPr/>
            <p:nvPr/>
          </p:nvSpPr>
          <p:spPr>
            <a:xfrm>
              <a:off x="5142550" y="4808650"/>
              <a:ext cx="64675" cy="13275"/>
            </a:xfrm>
            <a:custGeom>
              <a:avLst/>
              <a:gdLst/>
              <a:ahLst/>
              <a:cxnLst/>
              <a:rect l="l" t="t" r="r" b="b"/>
              <a:pathLst>
                <a:path w="2587" h="531" extrusionOk="0">
                  <a:moveTo>
                    <a:pt x="2183" y="0"/>
                  </a:moveTo>
                  <a:cubicBezTo>
                    <a:pt x="2056" y="0"/>
                    <a:pt x="1926" y="31"/>
                    <a:pt x="1791" y="73"/>
                  </a:cubicBezTo>
                  <a:cubicBezTo>
                    <a:pt x="1274" y="113"/>
                    <a:pt x="776" y="172"/>
                    <a:pt x="259" y="252"/>
                  </a:cubicBezTo>
                  <a:cubicBezTo>
                    <a:pt x="160" y="252"/>
                    <a:pt x="0" y="311"/>
                    <a:pt x="180" y="451"/>
                  </a:cubicBezTo>
                  <a:cubicBezTo>
                    <a:pt x="239" y="471"/>
                    <a:pt x="299" y="471"/>
                    <a:pt x="359" y="471"/>
                  </a:cubicBezTo>
                  <a:cubicBezTo>
                    <a:pt x="408" y="510"/>
                    <a:pt x="463" y="530"/>
                    <a:pt x="518" y="530"/>
                  </a:cubicBezTo>
                  <a:cubicBezTo>
                    <a:pt x="572" y="530"/>
                    <a:pt x="627" y="510"/>
                    <a:pt x="677" y="471"/>
                  </a:cubicBezTo>
                  <a:cubicBezTo>
                    <a:pt x="815" y="492"/>
                    <a:pt x="951" y="501"/>
                    <a:pt x="1085" y="501"/>
                  </a:cubicBezTo>
                  <a:cubicBezTo>
                    <a:pt x="1585" y="501"/>
                    <a:pt x="2056" y="369"/>
                    <a:pt x="2527" y="212"/>
                  </a:cubicBezTo>
                  <a:cubicBezTo>
                    <a:pt x="2547" y="212"/>
                    <a:pt x="2567" y="192"/>
                    <a:pt x="2567" y="192"/>
                  </a:cubicBezTo>
                  <a:cubicBezTo>
                    <a:pt x="2587" y="172"/>
                    <a:pt x="2567" y="113"/>
                    <a:pt x="2527" y="93"/>
                  </a:cubicBezTo>
                  <a:cubicBezTo>
                    <a:pt x="2413" y="26"/>
                    <a:pt x="2299" y="0"/>
                    <a:pt x="21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53" name="Google Shape;7457;p9">
              <a:extLst>
                <a:ext uri="{FF2B5EF4-FFF2-40B4-BE49-F238E27FC236}">
                  <a16:creationId xmlns:a16="http://schemas.microsoft.com/office/drawing/2014/main" id="{08E84742-404E-4DDE-A737-FD4E2C823173}"/>
                </a:ext>
              </a:extLst>
            </p:cNvPr>
            <p:cNvSpPr/>
            <p:nvPr/>
          </p:nvSpPr>
          <p:spPr>
            <a:xfrm>
              <a:off x="4358275" y="4778625"/>
              <a:ext cx="14450" cy="46175"/>
            </a:xfrm>
            <a:custGeom>
              <a:avLst/>
              <a:gdLst/>
              <a:ahLst/>
              <a:cxnLst/>
              <a:rect l="l" t="t" r="r" b="b"/>
              <a:pathLst>
                <a:path w="578" h="1847" extrusionOk="0">
                  <a:moveTo>
                    <a:pt x="379" y="1"/>
                  </a:moveTo>
                  <a:cubicBezTo>
                    <a:pt x="120" y="558"/>
                    <a:pt x="1" y="1154"/>
                    <a:pt x="1" y="1751"/>
                  </a:cubicBezTo>
                  <a:cubicBezTo>
                    <a:pt x="27" y="1790"/>
                    <a:pt x="62" y="1847"/>
                    <a:pt x="105" y="1847"/>
                  </a:cubicBezTo>
                  <a:cubicBezTo>
                    <a:pt x="128" y="1847"/>
                    <a:pt x="153" y="1832"/>
                    <a:pt x="180" y="1791"/>
                  </a:cubicBezTo>
                  <a:cubicBezTo>
                    <a:pt x="239" y="1672"/>
                    <a:pt x="239" y="1512"/>
                    <a:pt x="399" y="1453"/>
                  </a:cubicBezTo>
                  <a:cubicBezTo>
                    <a:pt x="518" y="1214"/>
                    <a:pt x="558" y="995"/>
                    <a:pt x="578" y="757"/>
                  </a:cubicBezTo>
                  <a:cubicBezTo>
                    <a:pt x="399" y="578"/>
                    <a:pt x="578" y="299"/>
                    <a:pt x="418" y="100"/>
                  </a:cubicBezTo>
                  <a:cubicBezTo>
                    <a:pt x="399" y="80"/>
                    <a:pt x="399" y="21"/>
                    <a:pt x="3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54" name="Google Shape;7458;p9">
              <a:extLst>
                <a:ext uri="{FF2B5EF4-FFF2-40B4-BE49-F238E27FC236}">
                  <a16:creationId xmlns:a16="http://schemas.microsoft.com/office/drawing/2014/main" id="{41AD13D3-A849-44A9-ABE6-E9C3074C91A7}"/>
                </a:ext>
              </a:extLst>
            </p:cNvPr>
            <p:cNvSpPr/>
            <p:nvPr/>
          </p:nvSpPr>
          <p:spPr>
            <a:xfrm>
              <a:off x="4784975" y="4759225"/>
              <a:ext cx="21900" cy="34850"/>
            </a:xfrm>
            <a:custGeom>
              <a:avLst/>
              <a:gdLst/>
              <a:ahLst/>
              <a:cxnLst/>
              <a:rect l="l" t="t" r="r" b="b"/>
              <a:pathLst>
                <a:path w="876" h="1394" extrusionOk="0">
                  <a:moveTo>
                    <a:pt x="876" y="1"/>
                  </a:moveTo>
                  <a:lnTo>
                    <a:pt x="876" y="1"/>
                  </a:lnTo>
                  <a:cubicBezTo>
                    <a:pt x="319" y="80"/>
                    <a:pt x="140" y="438"/>
                    <a:pt x="1" y="836"/>
                  </a:cubicBezTo>
                  <a:cubicBezTo>
                    <a:pt x="219" y="976"/>
                    <a:pt x="160" y="1194"/>
                    <a:pt x="180" y="1393"/>
                  </a:cubicBezTo>
                  <a:cubicBezTo>
                    <a:pt x="438" y="976"/>
                    <a:pt x="677" y="558"/>
                    <a:pt x="8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55" name="Google Shape;7459;p9">
              <a:extLst>
                <a:ext uri="{FF2B5EF4-FFF2-40B4-BE49-F238E27FC236}">
                  <a16:creationId xmlns:a16="http://schemas.microsoft.com/office/drawing/2014/main" id="{A0FD8BF6-9763-4EEE-AA88-66EE815B59A0}"/>
                </a:ext>
              </a:extLst>
            </p:cNvPr>
            <p:cNvSpPr/>
            <p:nvPr/>
          </p:nvSpPr>
          <p:spPr>
            <a:xfrm>
              <a:off x="4955050" y="5134200"/>
              <a:ext cx="18425" cy="40325"/>
            </a:xfrm>
            <a:custGeom>
              <a:avLst/>
              <a:gdLst/>
              <a:ahLst/>
              <a:cxnLst/>
              <a:rect l="l" t="t" r="r" b="b"/>
              <a:pathLst>
                <a:path w="737" h="1613" extrusionOk="0">
                  <a:moveTo>
                    <a:pt x="240" y="1"/>
                  </a:moveTo>
                  <a:cubicBezTo>
                    <a:pt x="140" y="80"/>
                    <a:pt x="81" y="160"/>
                    <a:pt x="1" y="220"/>
                  </a:cubicBezTo>
                  <a:cubicBezTo>
                    <a:pt x="41" y="697"/>
                    <a:pt x="220" y="1155"/>
                    <a:pt x="419" y="1612"/>
                  </a:cubicBezTo>
                  <a:lnTo>
                    <a:pt x="737" y="1612"/>
                  </a:lnTo>
                  <a:cubicBezTo>
                    <a:pt x="737" y="1572"/>
                    <a:pt x="717" y="1493"/>
                    <a:pt x="717" y="1453"/>
                  </a:cubicBezTo>
                  <a:cubicBezTo>
                    <a:pt x="638" y="1354"/>
                    <a:pt x="677" y="1194"/>
                    <a:pt x="598" y="1075"/>
                  </a:cubicBezTo>
                  <a:cubicBezTo>
                    <a:pt x="538" y="697"/>
                    <a:pt x="478" y="319"/>
                    <a:pt x="24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56" name="Google Shape;7460;p9">
              <a:extLst>
                <a:ext uri="{FF2B5EF4-FFF2-40B4-BE49-F238E27FC236}">
                  <a16:creationId xmlns:a16="http://schemas.microsoft.com/office/drawing/2014/main" id="{37F89185-D5B9-48F2-B357-0192B5C7095B}"/>
                </a:ext>
              </a:extLst>
            </p:cNvPr>
            <p:cNvSpPr/>
            <p:nvPr/>
          </p:nvSpPr>
          <p:spPr>
            <a:xfrm>
              <a:off x="4635775" y="4723425"/>
              <a:ext cx="19425" cy="30850"/>
            </a:xfrm>
            <a:custGeom>
              <a:avLst/>
              <a:gdLst/>
              <a:ahLst/>
              <a:cxnLst/>
              <a:rect l="l" t="t" r="r" b="b"/>
              <a:pathLst>
                <a:path w="777" h="1234" extrusionOk="0">
                  <a:moveTo>
                    <a:pt x="697" y="1"/>
                  </a:moveTo>
                  <a:cubicBezTo>
                    <a:pt x="319" y="1"/>
                    <a:pt x="140" y="239"/>
                    <a:pt x="1" y="538"/>
                  </a:cubicBezTo>
                  <a:cubicBezTo>
                    <a:pt x="259" y="717"/>
                    <a:pt x="120" y="1015"/>
                    <a:pt x="180" y="1234"/>
                  </a:cubicBezTo>
                  <a:cubicBezTo>
                    <a:pt x="259" y="1174"/>
                    <a:pt x="319" y="1095"/>
                    <a:pt x="339" y="1035"/>
                  </a:cubicBezTo>
                  <a:cubicBezTo>
                    <a:pt x="399" y="697"/>
                    <a:pt x="777" y="438"/>
                    <a:pt x="69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57" name="Google Shape;7461;p9">
              <a:extLst>
                <a:ext uri="{FF2B5EF4-FFF2-40B4-BE49-F238E27FC236}">
                  <a16:creationId xmlns:a16="http://schemas.microsoft.com/office/drawing/2014/main" id="{20A25503-634E-4A02-A572-F6D3E4093DE2}"/>
                </a:ext>
              </a:extLst>
            </p:cNvPr>
            <p:cNvSpPr/>
            <p:nvPr/>
          </p:nvSpPr>
          <p:spPr>
            <a:xfrm>
              <a:off x="4243400" y="4674700"/>
              <a:ext cx="16425" cy="40800"/>
            </a:xfrm>
            <a:custGeom>
              <a:avLst/>
              <a:gdLst/>
              <a:ahLst/>
              <a:cxnLst/>
              <a:rect l="l" t="t" r="r" b="b"/>
              <a:pathLst>
                <a:path w="657" h="1632" extrusionOk="0">
                  <a:moveTo>
                    <a:pt x="418" y="0"/>
                  </a:moveTo>
                  <a:cubicBezTo>
                    <a:pt x="219" y="199"/>
                    <a:pt x="100" y="438"/>
                    <a:pt x="100" y="736"/>
                  </a:cubicBezTo>
                  <a:cubicBezTo>
                    <a:pt x="120" y="1034"/>
                    <a:pt x="0" y="1373"/>
                    <a:pt x="299" y="1631"/>
                  </a:cubicBezTo>
                  <a:cubicBezTo>
                    <a:pt x="518" y="1174"/>
                    <a:pt x="557" y="696"/>
                    <a:pt x="657" y="239"/>
                  </a:cubicBezTo>
                  <a:cubicBezTo>
                    <a:pt x="657" y="159"/>
                    <a:pt x="657" y="100"/>
                    <a:pt x="617" y="100"/>
                  </a:cubicBezTo>
                  <a:cubicBezTo>
                    <a:pt x="597" y="60"/>
                    <a:pt x="538" y="40"/>
                    <a:pt x="49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58" name="Google Shape;7462;p9">
              <a:extLst>
                <a:ext uri="{FF2B5EF4-FFF2-40B4-BE49-F238E27FC236}">
                  <a16:creationId xmlns:a16="http://schemas.microsoft.com/office/drawing/2014/main" id="{163A3B5E-19A3-4057-9835-A141418B0263}"/>
                </a:ext>
              </a:extLst>
            </p:cNvPr>
            <p:cNvSpPr/>
            <p:nvPr/>
          </p:nvSpPr>
          <p:spPr>
            <a:xfrm>
              <a:off x="4407025" y="4678675"/>
              <a:ext cx="48750" cy="17425"/>
            </a:xfrm>
            <a:custGeom>
              <a:avLst/>
              <a:gdLst/>
              <a:ahLst/>
              <a:cxnLst/>
              <a:rect l="l" t="t" r="r" b="b"/>
              <a:pathLst>
                <a:path w="1950" h="697" extrusionOk="0">
                  <a:moveTo>
                    <a:pt x="557" y="0"/>
                  </a:moveTo>
                  <a:cubicBezTo>
                    <a:pt x="458" y="219"/>
                    <a:pt x="139" y="120"/>
                    <a:pt x="0" y="299"/>
                  </a:cubicBezTo>
                  <a:cubicBezTo>
                    <a:pt x="40" y="338"/>
                    <a:pt x="40" y="378"/>
                    <a:pt x="40" y="398"/>
                  </a:cubicBezTo>
                  <a:cubicBezTo>
                    <a:pt x="80" y="478"/>
                    <a:pt x="139" y="537"/>
                    <a:pt x="199" y="597"/>
                  </a:cubicBezTo>
                  <a:cubicBezTo>
                    <a:pt x="259" y="637"/>
                    <a:pt x="299" y="677"/>
                    <a:pt x="358" y="696"/>
                  </a:cubicBezTo>
                  <a:cubicBezTo>
                    <a:pt x="594" y="343"/>
                    <a:pt x="914" y="161"/>
                    <a:pt x="1308" y="161"/>
                  </a:cubicBezTo>
                  <a:cubicBezTo>
                    <a:pt x="1380" y="161"/>
                    <a:pt x="1455" y="167"/>
                    <a:pt x="1532" y="179"/>
                  </a:cubicBezTo>
                  <a:cubicBezTo>
                    <a:pt x="1572" y="186"/>
                    <a:pt x="1616" y="188"/>
                    <a:pt x="1662" y="188"/>
                  </a:cubicBezTo>
                  <a:cubicBezTo>
                    <a:pt x="1755" y="188"/>
                    <a:pt x="1857" y="179"/>
                    <a:pt x="1950" y="179"/>
                  </a:cubicBezTo>
                  <a:cubicBezTo>
                    <a:pt x="1658" y="20"/>
                    <a:pt x="1348" y="11"/>
                    <a:pt x="1033" y="11"/>
                  </a:cubicBezTo>
                  <a:cubicBezTo>
                    <a:pt x="994" y="11"/>
                    <a:pt x="954" y="11"/>
                    <a:pt x="915" y="11"/>
                  </a:cubicBezTo>
                  <a:cubicBezTo>
                    <a:pt x="796" y="11"/>
                    <a:pt x="677" y="10"/>
                    <a:pt x="5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59" name="Google Shape;7463;p9">
              <a:extLst>
                <a:ext uri="{FF2B5EF4-FFF2-40B4-BE49-F238E27FC236}">
                  <a16:creationId xmlns:a16="http://schemas.microsoft.com/office/drawing/2014/main" id="{ECD8D9F0-D60A-4B86-9731-F2CB7C648F00}"/>
                </a:ext>
              </a:extLst>
            </p:cNvPr>
            <p:cNvSpPr/>
            <p:nvPr/>
          </p:nvSpPr>
          <p:spPr>
            <a:xfrm>
              <a:off x="4346850" y="4964125"/>
              <a:ext cx="14925" cy="34850"/>
            </a:xfrm>
            <a:custGeom>
              <a:avLst/>
              <a:gdLst/>
              <a:ahLst/>
              <a:cxnLst/>
              <a:rect l="l" t="t" r="r" b="b"/>
              <a:pathLst>
                <a:path w="597" h="1394" extrusionOk="0">
                  <a:moveTo>
                    <a:pt x="458" y="1"/>
                  </a:moveTo>
                  <a:lnTo>
                    <a:pt x="458" y="1"/>
                  </a:lnTo>
                  <a:cubicBezTo>
                    <a:pt x="358" y="120"/>
                    <a:pt x="239" y="239"/>
                    <a:pt x="139" y="359"/>
                  </a:cubicBezTo>
                  <a:cubicBezTo>
                    <a:pt x="0" y="697"/>
                    <a:pt x="100" y="995"/>
                    <a:pt x="259" y="1393"/>
                  </a:cubicBezTo>
                  <a:cubicBezTo>
                    <a:pt x="597" y="896"/>
                    <a:pt x="458" y="438"/>
                    <a:pt x="4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60" name="Google Shape;7464;p9">
              <a:extLst>
                <a:ext uri="{FF2B5EF4-FFF2-40B4-BE49-F238E27FC236}">
                  <a16:creationId xmlns:a16="http://schemas.microsoft.com/office/drawing/2014/main" id="{4AB8D8B5-343E-4B5A-98B0-76A3440B1E8F}"/>
                </a:ext>
              </a:extLst>
            </p:cNvPr>
            <p:cNvSpPr/>
            <p:nvPr/>
          </p:nvSpPr>
          <p:spPr>
            <a:xfrm>
              <a:off x="5102775" y="5025300"/>
              <a:ext cx="9950" cy="63675"/>
            </a:xfrm>
            <a:custGeom>
              <a:avLst/>
              <a:gdLst/>
              <a:ahLst/>
              <a:cxnLst/>
              <a:rect l="l" t="t" r="r" b="b"/>
              <a:pathLst>
                <a:path w="398" h="2547" extrusionOk="0">
                  <a:moveTo>
                    <a:pt x="100" y="0"/>
                  </a:moveTo>
                  <a:cubicBezTo>
                    <a:pt x="139" y="856"/>
                    <a:pt x="0" y="1691"/>
                    <a:pt x="239" y="2547"/>
                  </a:cubicBezTo>
                  <a:cubicBezTo>
                    <a:pt x="259" y="2129"/>
                    <a:pt x="279" y="1671"/>
                    <a:pt x="259" y="1254"/>
                  </a:cubicBezTo>
                  <a:cubicBezTo>
                    <a:pt x="239" y="836"/>
                    <a:pt x="398" y="378"/>
                    <a:pt x="1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61" name="Google Shape;7465;p9">
              <a:extLst>
                <a:ext uri="{FF2B5EF4-FFF2-40B4-BE49-F238E27FC236}">
                  <a16:creationId xmlns:a16="http://schemas.microsoft.com/office/drawing/2014/main" id="{E8B6AEA8-77E7-4566-AF6C-908E450EE188}"/>
                </a:ext>
              </a:extLst>
            </p:cNvPr>
            <p:cNvSpPr/>
            <p:nvPr/>
          </p:nvSpPr>
          <p:spPr>
            <a:xfrm>
              <a:off x="4758000" y="4823375"/>
              <a:ext cx="13575" cy="24150"/>
            </a:xfrm>
            <a:custGeom>
              <a:avLst/>
              <a:gdLst/>
              <a:ahLst/>
              <a:cxnLst/>
              <a:rect l="l" t="t" r="r" b="b"/>
              <a:pathLst>
                <a:path w="543" h="966" extrusionOk="0">
                  <a:moveTo>
                    <a:pt x="344" y="1"/>
                  </a:moveTo>
                  <a:cubicBezTo>
                    <a:pt x="145" y="200"/>
                    <a:pt x="105" y="458"/>
                    <a:pt x="25" y="717"/>
                  </a:cubicBezTo>
                  <a:cubicBezTo>
                    <a:pt x="0" y="893"/>
                    <a:pt x="46" y="965"/>
                    <a:pt x="138" y="965"/>
                  </a:cubicBezTo>
                  <a:cubicBezTo>
                    <a:pt x="193" y="965"/>
                    <a:pt x="263" y="940"/>
                    <a:pt x="344" y="896"/>
                  </a:cubicBezTo>
                  <a:cubicBezTo>
                    <a:pt x="403" y="817"/>
                    <a:pt x="463" y="777"/>
                    <a:pt x="523" y="697"/>
                  </a:cubicBezTo>
                  <a:cubicBezTo>
                    <a:pt x="523" y="578"/>
                    <a:pt x="543" y="478"/>
                    <a:pt x="543" y="379"/>
                  </a:cubicBezTo>
                  <a:cubicBezTo>
                    <a:pt x="523" y="220"/>
                    <a:pt x="523" y="81"/>
                    <a:pt x="34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62" name="Google Shape;7466;p9">
              <a:extLst>
                <a:ext uri="{FF2B5EF4-FFF2-40B4-BE49-F238E27FC236}">
                  <a16:creationId xmlns:a16="http://schemas.microsoft.com/office/drawing/2014/main" id="{15622300-DF3A-4D41-B80B-D2A0010E68CC}"/>
                </a:ext>
              </a:extLst>
            </p:cNvPr>
            <p:cNvSpPr/>
            <p:nvPr/>
          </p:nvSpPr>
          <p:spPr>
            <a:xfrm>
              <a:off x="5486700" y="4717700"/>
              <a:ext cx="27875" cy="16700"/>
            </a:xfrm>
            <a:custGeom>
              <a:avLst/>
              <a:gdLst/>
              <a:ahLst/>
              <a:cxnLst/>
              <a:rect l="l" t="t" r="r" b="b"/>
              <a:pathLst>
                <a:path w="1115" h="668" extrusionOk="0">
                  <a:moveTo>
                    <a:pt x="918" y="1"/>
                  </a:moveTo>
                  <a:cubicBezTo>
                    <a:pt x="890" y="1"/>
                    <a:pt x="866" y="11"/>
                    <a:pt x="836" y="31"/>
                  </a:cubicBezTo>
                  <a:cubicBezTo>
                    <a:pt x="657" y="170"/>
                    <a:pt x="438" y="70"/>
                    <a:pt x="259" y="170"/>
                  </a:cubicBezTo>
                  <a:cubicBezTo>
                    <a:pt x="219" y="170"/>
                    <a:pt x="199" y="170"/>
                    <a:pt x="139" y="210"/>
                  </a:cubicBezTo>
                  <a:cubicBezTo>
                    <a:pt x="100" y="329"/>
                    <a:pt x="40" y="468"/>
                    <a:pt x="0" y="607"/>
                  </a:cubicBezTo>
                  <a:cubicBezTo>
                    <a:pt x="338" y="528"/>
                    <a:pt x="736" y="667"/>
                    <a:pt x="1035" y="409"/>
                  </a:cubicBezTo>
                  <a:cubicBezTo>
                    <a:pt x="1114" y="269"/>
                    <a:pt x="1114" y="150"/>
                    <a:pt x="1015" y="31"/>
                  </a:cubicBezTo>
                  <a:cubicBezTo>
                    <a:pt x="975" y="11"/>
                    <a:pt x="945" y="1"/>
                    <a:pt x="91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63" name="Google Shape;7467;p9">
              <a:extLst>
                <a:ext uri="{FF2B5EF4-FFF2-40B4-BE49-F238E27FC236}">
                  <a16:creationId xmlns:a16="http://schemas.microsoft.com/office/drawing/2014/main" id="{9694F4ED-E4D3-49FB-9B5C-C3CBF29D5E6B}"/>
                </a:ext>
              </a:extLst>
            </p:cNvPr>
            <p:cNvSpPr/>
            <p:nvPr/>
          </p:nvSpPr>
          <p:spPr>
            <a:xfrm>
              <a:off x="4735750" y="4923675"/>
              <a:ext cx="13950" cy="31525"/>
            </a:xfrm>
            <a:custGeom>
              <a:avLst/>
              <a:gdLst/>
              <a:ahLst/>
              <a:cxnLst/>
              <a:rect l="l" t="t" r="r" b="b"/>
              <a:pathLst>
                <a:path w="558" h="1261" extrusionOk="0">
                  <a:moveTo>
                    <a:pt x="357" y="0"/>
                  </a:moveTo>
                  <a:cubicBezTo>
                    <a:pt x="268" y="0"/>
                    <a:pt x="219" y="60"/>
                    <a:pt x="219" y="226"/>
                  </a:cubicBezTo>
                  <a:cubicBezTo>
                    <a:pt x="219" y="385"/>
                    <a:pt x="239" y="624"/>
                    <a:pt x="40" y="743"/>
                  </a:cubicBezTo>
                  <a:cubicBezTo>
                    <a:pt x="20" y="763"/>
                    <a:pt x="0" y="823"/>
                    <a:pt x="40" y="863"/>
                  </a:cubicBezTo>
                  <a:cubicBezTo>
                    <a:pt x="60" y="1082"/>
                    <a:pt x="140" y="1261"/>
                    <a:pt x="378" y="1261"/>
                  </a:cubicBezTo>
                  <a:cubicBezTo>
                    <a:pt x="418" y="1161"/>
                    <a:pt x="418" y="1062"/>
                    <a:pt x="438" y="962"/>
                  </a:cubicBezTo>
                  <a:cubicBezTo>
                    <a:pt x="557" y="743"/>
                    <a:pt x="418" y="445"/>
                    <a:pt x="557" y="226"/>
                  </a:cubicBezTo>
                  <a:cubicBezTo>
                    <a:pt x="537" y="166"/>
                    <a:pt x="537" y="87"/>
                    <a:pt x="537" y="47"/>
                  </a:cubicBezTo>
                  <a:cubicBezTo>
                    <a:pt x="466" y="19"/>
                    <a:pt x="406" y="0"/>
                    <a:pt x="3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64" name="Google Shape;7468;p9">
              <a:extLst>
                <a:ext uri="{FF2B5EF4-FFF2-40B4-BE49-F238E27FC236}">
                  <a16:creationId xmlns:a16="http://schemas.microsoft.com/office/drawing/2014/main" id="{A401AD9B-EBF6-4369-A01D-59F668A0541A}"/>
                </a:ext>
              </a:extLst>
            </p:cNvPr>
            <p:cNvSpPr/>
            <p:nvPr/>
          </p:nvSpPr>
          <p:spPr>
            <a:xfrm>
              <a:off x="5042100" y="4748275"/>
              <a:ext cx="31850" cy="10100"/>
            </a:xfrm>
            <a:custGeom>
              <a:avLst/>
              <a:gdLst/>
              <a:ahLst/>
              <a:cxnLst/>
              <a:rect l="l" t="t" r="r" b="b"/>
              <a:pathLst>
                <a:path w="1274" h="404" extrusionOk="0">
                  <a:moveTo>
                    <a:pt x="427" y="1"/>
                  </a:moveTo>
                  <a:cubicBezTo>
                    <a:pt x="300" y="1"/>
                    <a:pt x="171" y="9"/>
                    <a:pt x="40" y="21"/>
                  </a:cubicBezTo>
                  <a:cubicBezTo>
                    <a:pt x="20" y="21"/>
                    <a:pt x="20" y="41"/>
                    <a:pt x="0" y="101"/>
                  </a:cubicBezTo>
                  <a:cubicBezTo>
                    <a:pt x="0" y="140"/>
                    <a:pt x="0" y="160"/>
                    <a:pt x="40" y="220"/>
                  </a:cubicBezTo>
                  <a:lnTo>
                    <a:pt x="219" y="399"/>
                  </a:lnTo>
                  <a:cubicBezTo>
                    <a:pt x="273" y="390"/>
                    <a:pt x="327" y="387"/>
                    <a:pt x="382" y="387"/>
                  </a:cubicBezTo>
                  <a:cubicBezTo>
                    <a:pt x="511" y="387"/>
                    <a:pt x="641" y="404"/>
                    <a:pt x="769" y="404"/>
                  </a:cubicBezTo>
                  <a:cubicBezTo>
                    <a:pt x="950" y="404"/>
                    <a:pt x="1124" y="369"/>
                    <a:pt x="1273" y="200"/>
                  </a:cubicBezTo>
                  <a:cubicBezTo>
                    <a:pt x="1008" y="47"/>
                    <a:pt x="724" y="1"/>
                    <a:pt x="42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65" name="Google Shape;7469;p9">
              <a:extLst>
                <a:ext uri="{FF2B5EF4-FFF2-40B4-BE49-F238E27FC236}">
                  <a16:creationId xmlns:a16="http://schemas.microsoft.com/office/drawing/2014/main" id="{2C1881CE-0665-4239-A190-8BEE953D88D0}"/>
                </a:ext>
              </a:extLst>
            </p:cNvPr>
            <p:cNvSpPr/>
            <p:nvPr/>
          </p:nvSpPr>
          <p:spPr>
            <a:xfrm>
              <a:off x="5512050" y="4713475"/>
              <a:ext cx="25400" cy="14450"/>
            </a:xfrm>
            <a:custGeom>
              <a:avLst/>
              <a:gdLst/>
              <a:ahLst/>
              <a:cxnLst/>
              <a:rect l="l" t="t" r="r" b="b"/>
              <a:pathLst>
                <a:path w="1016" h="578" extrusionOk="0">
                  <a:moveTo>
                    <a:pt x="578" y="0"/>
                  </a:moveTo>
                  <a:cubicBezTo>
                    <a:pt x="361" y="0"/>
                    <a:pt x="152" y="14"/>
                    <a:pt x="1" y="200"/>
                  </a:cubicBezTo>
                  <a:cubicBezTo>
                    <a:pt x="21" y="319"/>
                    <a:pt x="21" y="438"/>
                    <a:pt x="21" y="578"/>
                  </a:cubicBezTo>
                  <a:cubicBezTo>
                    <a:pt x="140" y="538"/>
                    <a:pt x="239" y="518"/>
                    <a:pt x="359" y="498"/>
                  </a:cubicBezTo>
                  <a:cubicBezTo>
                    <a:pt x="518" y="399"/>
                    <a:pt x="717" y="438"/>
                    <a:pt x="896" y="379"/>
                  </a:cubicBezTo>
                  <a:cubicBezTo>
                    <a:pt x="995" y="140"/>
                    <a:pt x="1015" y="1"/>
                    <a:pt x="697" y="1"/>
                  </a:cubicBezTo>
                  <a:cubicBezTo>
                    <a:pt x="657" y="1"/>
                    <a:pt x="617" y="0"/>
                    <a:pt x="5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66" name="Google Shape;7470;p9">
              <a:extLst>
                <a:ext uri="{FF2B5EF4-FFF2-40B4-BE49-F238E27FC236}">
                  <a16:creationId xmlns:a16="http://schemas.microsoft.com/office/drawing/2014/main" id="{08DF6B1E-30AD-4933-92E4-4712BC4791E7}"/>
                </a:ext>
              </a:extLst>
            </p:cNvPr>
            <p:cNvSpPr/>
            <p:nvPr/>
          </p:nvSpPr>
          <p:spPr>
            <a:xfrm>
              <a:off x="5529475" y="4708500"/>
              <a:ext cx="22400" cy="14675"/>
            </a:xfrm>
            <a:custGeom>
              <a:avLst/>
              <a:gdLst/>
              <a:ahLst/>
              <a:cxnLst/>
              <a:rect l="l" t="t" r="r" b="b"/>
              <a:pathLst>
                <a:path w="896" h="587" extrusionOk="0">
                  <a:moveTo>
                    <a:pt x="696" y="21"/>
                  </a:moveTo>
                  <a:cubicBezTo>
                    <a:pt x="477" y="80"/>
                    <a:pt x="199" y="1"/>
                    <a:pt x="0" y="200"/>
                  </a:cubicBezTo>
                  <a:cubicBezTo>
                    <a:pt x="139" y="279"/>
                    <a:pt x="199" y="418"/>
                    <a:pt x="199" y="578"/>
                  </a:cubicBezTo>
                  <a:cubicBezTo>
                    <a:pt x="247" y="582"/>
                    <a:pt x="295" y="586"/>
                    <a:pt x="341" y="586"/>
                  </a:cubicBezTo>
                  <a:cubicBezTo>
                    <a:pt x="489" y="586"/>
                    <a:pt x="625" y="550"/>
                    <a:pt x="716" y="399"/>
                  </a:cubicBezTo>
                  <a:cubicBezTo>
                    <a:pt x="736" y="279"/>
                    <a:pt x="895" y="140"/>
                    <a:pt x="696" y="2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67" name="Google Shape;7471;p9">
              <a:extLst>
                <a:ext uri="{FF2B5EF4-FFF2-40B4-BE49-F238E27FC236}">
                  <a16:creationId xmlns:a16="http://schemas.microsoft.com/office/drawing/2014/main" id="{1710EC98-1C50-4B89-AEB2-9E9F33BE3A88}"/>
                </a:ext>
              </a:extLst>
            </p:cNvPr>
            <p:cNvSpPr/>
            <p:nvPr/>
          </p:nvSpPr>
          <p:spPr>
            <a:xfrm>
              <a:off x="5198750" y="4783100"/>
              <a:ext cx="25375" cy="13275"/>
            </a:xfrm>
            <a:custGeom>
              <a:avLst/>
              <a:gdLst/>
              <a:ahLst/>
              <a:cxnLst/>
              <a:rect l="l" t="t" r="r" b="b"/>
              <a:pathLst>
                <a:path w="1015" h="531" extrusionOk="0">
                  <a:moveTo>
                    <a:pt x="975" y="1"/>
                  </a:moveTo>
                  <a:cubicBezTo>
                    <a:pt x="637" y="60"/>
                    <a:pt x="319" y="140"/>
                    <a:pt x="0" y="239"/>
                  </a:cubicBezTo>
                  <a:cubicBezTo>
                    <a:pt x="101" y="483"/>
                    <a:pt x="253" y="531"/>
                    <a:pt x="412" y="531"/>
                  </a:cubicBezTo>
                  <a:cubicBezTo>
                    <a:pt x="473" y="531"/>
                    <a:pt x="536" y="523"/>
                    <a:pt x="597" y="518"/>
                  </a:cubicBezTo>
                  <a:cubicBezTo>
                    <a:pt x="717" y="418"/>
                    <a:pt x="836" y="299"/>
                    <a:pt x="975" y="200"/>
                  </a:cubicBezTo>
                  <a:cubicBezTo>
                    <a:pt x="995" y="180"/>
                    <a:pt x="1015" y="140"/>
                    <a:pt x="1015" y="100"/>
                  </a:cubicBezTo>
                  <a:cubicBezTo>
                    <a:pt x="1015" y="60"/>
                    <a:pt x="995" y="21"/>
                    <a:pt x="9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68" name="Google Shape;7472;p9">
              <a:extLst>
                <a:ext uri="{FF2B5EF4-FFF2-40B4-BE49-F238E27FC236}">
                  <a16:creationId xmlns:a16="http://schemas.microsoft.com/office/drawing/2014/main" id="{D14F2E6F-C113-4D1F-8866-DF6DBCD59D2B}"/>
                </a:ext>
              </a:extLst>
            </p:cNvPr>
            <p:cNvSpPr/>
            <p:nvPr/>
          </p:nvSpPr>
          <p:spPr>
            <a:xfrm>
              <a:off x="5183325" y="4756625"/>
              <a:ext cx="26375" cy="15075"/>
            </a:xfrm>
            <a:custGeom>
              <a:avLst/>
              <a:gdLst/>
              <a:ahLst/>
              <a:cxnLst/>
              <a:rect l="l" t="t" r="r" b="b"/>
              <a:pathLst>
                <a:path w="1055" h="603" extrusionOk="0">
                  <a:moveTo>
                    <a:pt x="620" y="0"/>
                  </a:moveTo>
                  <a:cubicBezTo>
                    <a:pt x="592" y="0"/>
                    <a:pt x="568" y="15"/>
                    <a:pt x="538" y="45"/>
                  </a:cubicBezTo>
                  <a:cubicBezTo>
                    <a:pt x="498" y="105"/>
                    <a:pt x="418" y="164"/>
                    <a:pt x="359" y="204"/>
                  </a:cubicBezTo>
                  <a:cubicBezTo>
                    <a:pt x="239" y="264"/>
                    <a:pt x="120" y="284"/>
                    <a:pt x="1" y="304"/>
                  </a:cubicBezTo>
                  <a:cubicBezTo>
                    <a:pt x="100" y="383"/>
                    <a:pt x="220" y="483"/>
                    <a:pt x="319" y="562"/>
                  </a:cubicBezTo>
                  <a:cubicBezTo>
                    <a:pt x="339" y="582"/>
                    <a:pt x="359" y="582"/>
                    <a:pt x="399" y="602"/>
                  </a:cubicBezTo>
                  <a:cubicBezTo>
                    <a:pt x="438" y="582"/>
                    <a:pt x="498" y="582"/>
                    <a:pt x="538" y="562"/>
                  </a:cubicBezTo>
                  <a:cubicBezTo>
                    <a:pt x="637" y="483"/>
                    <a:pt x="796" y="503"/>
                    <a:pt x="916" y="443"/>
                  </a:cubicBezTo>
                  <a:cubicBezTo>
                    <a:pt x="956" y="443"/>
                    <a:pt x="1015" y="403"/>
                    <a:pt x="1055" y="383"/>
                  </a:cubicBezTo>
                  <a:cubicBezTo>
                    <a:pt x="995" y="204"/>
                    <a:pt x="856" y="105"/>
                    <a:pt x="717" y="45"/>
                  </a:cubicBezTo>
                  <a:cubicBezTo>
                    <a:pt x="677" y="15"/>
                    <a:pt x="647" y="0"/>
                    <a:pt x="6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69" name="Google Shape;7473;p9">
              <a:extLst>
                <a:ext uri="{FF2B5EF4-FFF2-40B4-BE49-F238E27FC236}">
                  <a16:creationId xmlns:a16="http://schemas.microsoft.com/office/drawing/2014/main" id="{C9DCD345-D239-43C0-BF0A-0847D798E812}"/>
                </a:ext>
              </a:extLst>
            </p:cNvPr>
            <p:cNvSpPr/>
            <p:nvPr/>
          </p:nvSpPr>
          <p:spPr>
            <a:xfrm>
              <a:off x="4593025" y="4828350"/>
              <a:ext cx="16425" cy="23775"/>
            </a:xfrm>
            <a:custGeom>
              <a:avLst/>
              <a:gdLst/>
              <a:ahLst/>
              <a:cxnLst/>
              <a:rect l="l" t="t" r="r" b="b"/>
              <a:pathLst>
                <a:path w="657" h="951" extrusionOk="0">
                  <a:moveTo>
                    <a:pt x="298" y="1"/>
                  </a:moveTo>
                  <a:cubicBezTo>
                    <a:pt x="259" y="180"/>
                    <a:pt x="179" y="319"/>
                    <a:pt x="80" y="518"/>
                  </a:cubicBezTo>
                  <a:cubicBezTo>
                    <a:pt x="0" y="657"/>
                    <a:pt x="0" y="757"/>
                    <a:pt x="100" y="876"/>
                  </a:cubicBezTo>
                  <a:lnTo>
                    <a:pt x="279" y="876"/>
                  </a:lnTo>
                  <a:cubicBezTo>
                    <a:pt x="308" y="926"/>
                    <a:pt x="333" y="951"/>
                    <a:pt x="358" y="951"/>
                  </a:cubicBezTo>
                  <a:cubicBezTo>
                    <a:pt x="383" y="951"/>
                    <a:pt x="408" y="926"/>
                    <a:pt x="438" y="876"/>
                  </a:cubicBezTo>
                  <a:cubicBezTo>
                    <a:pt x="537" y="717"/>
                    <a:pt x="657" y="538"/>
                    <a:pt x="597" y="359"/>
                  </a:cubicBezTo>
                  <a:cubicBezTo>
                    <a:pt x="497" y="220"/>
                    <a:pt x="398" y="120"/>
                    <a:pt x="29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70" name="Google Shape;7474;p9">
              <a:extLst>
                <a:ext uri="{FF2B5EF4-FFF2-40B4-BE49-F238E27FC236}">
                  <a16:creationId xmlns:a16="http://schemas.microsoft.com/office/drawing/2014/main" id="{B57B3DAB-AE25-419F-B41C-748514406E86}"/>
                </a:ext>
              </a:extLst>
            </p:cNvPr>
            <p:cNvSpPr/>
            <p:nvPr/>
          </p:nvSpPr>
          <p:spPr>
            <a:xfrm>
              <a:off x="4399050" y="4686625"/>
              <a:ext cx="17450" cy="22900"/>
            </a:xfrm>
            <a:custGeom>
              <a:avLst/>
              <a:gdLst/>
              <a:ahLst/>
              <a:cxnLst/>
              <a:rect l="l" t="t" r="r" b="b"/>
              <a:pathLst>
                <a:path w="698" h="916" extrusionOk="0">
                  <a:moveTo>
                    <a:pt x="359" y="0"/>
                  </a:moveTo>
                  <a:cubicBezTo>
                    <a:pt x="100" y="199"/>
                    <a:pt x="160" y="518"/>
                    <a:pt x="1" y="756"/>
                  </a:cubicBezTo>
                  <a:cubicBezTo>
                    <a:pt x="160" y="756"/>
                    <a:pt x="279" y="796"/>
                    <a:pt x="359" y="916"/>
                  </a:cubicBezTo>
                  <a:cubicBezTo>
                    <a:pt x="478" y="756"/>
                    <a:pt x="578" y="577"/>
                    <a:pt x="697" y="398"/>
                  </a:cubicBezTo>
                  <a:cubicBezTo>
                    <a:pt x="697" y="359"/>
                    <a:pt x="677" y="279"/>
                    <a:pt x="677" y="219"/>
                  </a:cubicBezTo>
                  <a:cubicBezTo>
                    <a:pt x="558" y="179"/>
                    <a:pt x="419" y="179"/>
                    <a:pt x="359" y="100"/>
                  </a:cubicBezTo>
                  <a:lnTo>
                    <a:pt x="35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71" name="Google Shape;7475;p9">
              <a:extLst>
                <a:ext uri="{FF2B5EF4-FFF2-40B4-BE49-F238E27FC236}">
                  <a16:creationId xmlns:a16="http://schemas.microsoft.com/office/drawing/2014/main" id="{919FD7EB-25F6-4896-97F2-589A6274AA6C}"/>
                </a:ext>
              </a:extLst>
            </p:cNvPr>
            <p:cNvSpPr/>
            <p:nvPr/>
          </p:nvSpPr>
          <p:spPr>
            <a:xfrm>
              <a:off x="5057000" y="4666225"/>
              <a:ext cx="15450" cy="27100"/>
            </a:xfrm>
            <a:custGeom>
              <a:avLst/>
              <a:gdLst/>
              <a:ahLst/>
              <a:cxnLst/>
              <a:rect l="l" t="t" r="r" b="b"/>
              <a:pathLst>
                <a:path w="618" h="1084" extrusionOk="0">
                  <a:moveTo>
                    <a:pt x="473" y="0"/>
                  </a:moveTo>
                  <a:cubicBezTo>
                    <a:pt x="125" y="0"/>
                    <a:pt x="215" y="401"/>
                    <a:pt x="1" y="518"/>
                  </a:cubicBezTo>
                  <a:lnTo>
                    <a:pt x="1" y="876"/>
                  </a:lnTo>
                  <a:cubicBezTo>
                    <a:pt x="8" y="874"/>
                    <a:pt x="15" y="873"/>
                    <a:pt x="21" y="873"/>
                  </a:cubicBezTo>
                  <a:cubicBezTo>
                    <a:pt x="113" y="873"/>
                    <a:pt x="116" y="1084"/>
                    <a:pt x="218" y="1084"/>
                  </a:cubicBezTo>
                  <a:cubicBezTo>
                    <a:pt x="244" y="1084"/>
                    <a:pt x="277" y="1070"/>
                    <a:pt x="319" y="1035"/>
                  </a:cubicBezTo>
                  <a:cubicBezTo>
                    <a:pt x="618" y="777"/>
                    <a:pt x="439" y="419"/>
                    <a:pt x="538" y="120"/>
                  </a:cubicBezTo>
                  <a:cubicBezTo>
                    <a:pt x="518" y="61"/>
                    <a:pt x="518" y="41"/>
                    <a:pt x="498" y="1"/>
                  </a:cubicBezTo>
                  <a:cubicBezTo>
                    <a:pt x="490" y="0"/>
                    <a:pt x="481" y="0"/>
                    <a:pt x="4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72" name="Google Shape;7476;p9">
              <a:extLst>
                <a:ext uri="{FF2B5EF4-FFF2-40B4-BE49-F238E27FC236}">
                  <a16:creationId xmlns:a16="http://schemas.microsoft.com/office/drawing/2014/main" id="{2859AAE5-FBC5-4428-9F1A-32AFC1425AD0}"/>
                </a:ext>
              </a:extLst>
            </p:cNvPr>
            <p:cNvSpPr/>
            <p:nvPr/>
          </p:nvSpPr>
          <p:spPr>
            <a:xfrm>
              <a:off x="4044475" y="4949200"/>
              <a:ext cx="12950" cy="23400"/>
            </a:xfrm>
            <a:custGeom>
              <a:avLst/>
              <a:gdLst/>
              <a:ahLst/>
              <a:cxnLst/>
              <a:rect l="l" t="t" r="r" b="b"/>
              <a:pathLst>
                <a:path w="518" h="936" extrusionOk="0">
                  <a:moveTo>
                    <a:pt x="60" y="1"/>
                  </a:moveTo>
                  <a:lnTo>
                    <a:pt x="60" y="1"/>
                  </a:lnTo>
                  <a:cubicBezTo>
                    <a:pt x="299" y="299"/>
                    <a:pt x="0" y="816"/>
                    <a:pt x="518" y="936"/>
                  </a:cubicBezTo>
                  <a:cubicBezTo>
                    <a:pt x="518" y="637"/>
                    <a:pt x="498" y="339"/>
                    <a:pt x="319" y="61"/>
                  </a:cubicBezTo>
                  <a:cubicBezTo>
                    <a:pt x="219" y="41"/>
                    <a:pt x="140" y="21"/>
                    <a:pt x="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73" name="Google Shape;7477;p9">
              <a:extLst>
                <a:ext uri="{FF2B5EF4-FFF2-40B4-BE49-F238E27FC236}">
                  <a16:creationId xmlns:a16="http://schemas.microsoft.com/office/drawing/2014/main" id="{D50A55A1-6F81-453D-9860-5F6DD30EC7B4}"/>
                </a:ext>
              </a:extLst>
            </p:cNvPr>
            <p:cNvSpPr/>
            <p:nvPr/>
          </p:nvSpPr>
          <p:spPr>
            <a:xfrm>
              <a:off x="5442425" y="4650825"/>
              <a:ext cx="25900" cy="10950"/>
            </a:xfrm>
            <a:custGeom>
              <a:avLst/>
              <a:gdLst/>
              <a:ahLst/>
              <a:cxnLst/>
              <a:rect l="l" t="t" r="r" b="b"/>
              <a:pathLst>
                <a:path w="1036" h="438" extrusionOk="0">
                  <a:moveTo>
                    <a:pt x="339" y="0"/>
                  </a:moveTo>
                  <a:cubicBezTo>
                    <a:pt x="239" y="20"/>
                    <a:pt x="140" y="60"/>
                    <a:pt x="80" y="139"/>
                  </a:cubicBezTo>
                  <a:lnTo>
                    <a:pt x="1" y="219"/>
                  </a:lnTo>
                  <a:cubicBezTo>
                    <a:pt x="120" y="438"/>
                    <a:pt x="379" y="398"/>
                    <a:pt x="578" y="438"/>
                  </a:cubicBezTo>
                  <a:cubicBezTo>
                    <a:pt x="677" y="438"/>
                    <a:pt x="777" y="418"/>
                    <a:pt x="916" y="398"/>
                  </a:cubicBezTo>
                  <a:cubicBezTo>
                    <a:pt x="1035" y="112"/>
                    <a:pt x="933" y="76"/>
                    <a:pt x="797" y="76"/>
                  </a:cubicBezTo>
                  <a:cubicBezTo>
                    <a:pt x="752" y="76"/>
                    <a:pt x="703" y="80"/>
                    <a:pt x="657" y="80"/>
                  </a:cubicBezTo>
                  <a:cubicBezTo>
                    <a:pt x="612" y="80"/>
                    <a:pt x="570" y="76"/>
                    <a:pt x="538" y="60"/>
                  </a:cubicBezTo>
                  <a:cubicBezTo>
                    <a:pt x="498" y="0"/>
                    <a:pt x="419" y="0"/>
                    <a:pt x="3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74" name="Google Shape;7478;p9">
              <a:extLst>
                <a:ext uri="{FF2B5EF4-FFF2-40B4-BE49-F238E27FC236}">
                  <a16:creationId xmlns:a16="http://schemas.microsoft.com/office/drawing/2014/main" id="{4BA53B19-15F3-40CA-95C2-B5911F3E1C6E}"/>
                </a:ext>
              </a:extLst>
            </p:cNvPr>
            <p:cNvSpPr/>
            <p:nvPr/>
          </p:nvSpPr>
          <p:spPr>
            <a:xfrm>
              <a:off x="4559700" y="5051650"/>
              <a:ext cx="15425" cy="20925"/>
            </a:xfrm>
            <a:custGeom>
              <a:avLst/>
              <a:gdLst/>
              <a:ahLst/>
              <a:cxnLst/>
              <a:rect l="l" t="t" r="r" b="b"/>
              <a:pathLst>
                <a:path w="617" h="837" extrusionOk="0">
                  <a:moveTo>
                    <a:pt x="40" y="1"/>
                  </a:moveTo>
                  <a:cubicBezTo>
                    <a:pt x="40" y="279"/>
                    <a:pt x="0" y="578"/>
                    <a:pt x="338" y="836"/>
                  </a:cubicBezTo>
                  <a:cubicBezTo>
                    <a:pt x="319" y="438"/>
                    <a:pt x="617" y="100"/>
                    <a:pt x="4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75" name="Google Shape;7479;p9">
              <a:extLst>
                <a:ext uri="{FF2B5EF4-FFF2-40B4-BE49-F238E27FC236}">
                  <a16:creationId xmlns:a16="http://schemas.microsoft.com/office/drawing/2014/main" id="{3D7039F1-B486-4C81-8448-DA9A1A3755AE}"/>
                </a:ext>
              </a:extLst>
            </p:cNvPr>
            <p:cNvSpPr/>
            <p:nvPr/>
          </p:nvSpPr>
          <p:spPr>
            <a:xfrm>
              <a:off x="5603575" y="4696550"/>
              <a:ext cx="25875" cy="10625"/>
            </a:xfrm>
            <a:custGeom>
              <a:avLst/>
              <a:gdLst/>
              <a:ahLst/>
              <a:cxnLst/>
              <a:rect l="l" t="t" r="r" b="b"/>
              <a:pathLst>
                <a:path w="1035" h="425" extrusionOk="0">
                  <a:moveTo>
                    <a:pt x="629" y="0"/>
                  </a:moveTo>
                  <a:cubicBezTo>
                    <a:pt x="406" y="0"/>
                    <a:pt x="219" y="78"/>
                    <a:pt x="40" y="180"/>
                  </a:cubicBezTo>
                  <a:cubicBezTo>
                    <a:pt x="20" y="180"/>
                    <a:pt x="20" y="200"/>
                    <a:pt x="20" y="220"/>
                  </a:cubicBezTo>
                  <a:cubicBezTo>
                    <a:pt x="0" y="280"/>
                    <a:pt x="20" y="320"/>
                    <a:pt x="60" y="359"/>
                  </a:cubicBezTo>
                  <a:cubicBezTo>
                    <a:pt x="143" y="405"/>
                    <a:pt x="218" y="424"/>
                    <a:pt x="288" y="424"/>
                  </a:cubicBezTo>
                  <a:cubicBezTo>
                    <a:pt x="549" y="424"/>
                    <a:pt x="736" y="159"/>
                    <a:pt x="1034" y="81"/>
                  </a:cubicBezTo>
                  <a:cubicBezTo>
                    <a:pt x="885" y="24"/>
                    <a:pt x="752" y="0"/>
                    <a:pt x="62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76" name="Google Shape;7480;p9">
              <a:extLst>
                <a:ext uri="{FF2B5EF4-FFF2-40B4-BE49-F238E27FC236}">
                  <a16:creationId xmlns:a16="http://schemas.microsoft.com/office/drawing/2014/main" id="{6F5BD841-6FB6-4BE1-A392-06513C1ECF98}"/>
                </a:ext>
              </a:extLst>
            </p:cNvPr>
            <p:cNvSpPr/>
            <p:nvPr/>
          </p:nvSpPr>
          <p:spPr>
            <a:xfrm>
              <a:off x="5748775" y="4691600"/>
              <a:ext cx="22400" cy="13400"/>
            </a:xfrm>
            <a:custGeom>
              <a:avLst/>
              <a:gdLst/>
              <a:ahLst/>
              <a:cxnLst/>
              <a:rect l="l" t="t" r="r" b="b"/>
              <a:pathLst>
                <a:path w="896" h="536" extrusionOk="0">
                  <a:moveTo>
                    <a:pt x="558" y="0"/>
                  </a:moveTo>
                  <a:cubicBezTo>
                    <a:pt x="359" y="60"/>
                    <a:pt x="160" y="0"/>
                    <a:pt x="1" y="179"/>
                  </a:cubicBezTo>
                  <a:cubicBezTo>
                    <a:pt x="220" y="199"/>
                    <a:pt x="379" y="279"/>
                    <a:pt x="200" y="518"/>
                  </a:cubicBezTo>
                  <a:cubicBezTo>
                    <a:pt x="254" y="530"/>
                    <a:pt x="306" y="536"/>
                    <a:pt x="357" y="536"/>
                  </a:cubicBezTo>
                  <a:cubicBezTo>
                    <a:pt x="550" y="536"/>
                    <a:pt x="723" y="457"/>
                    <a:pt x="896" y="378"/>
                  </a:cubicBezTo>
                  <a:cubicBezTo>
                    <a:pt x="876" y="279"/>
                    <a:pt x="816" y="219"/>
                    <a:pt x="717" y="199"/>
                  </a:cubicBezTo>
                  <a:cubicBezTo>
                    <a:pt x="677" y="120"/>
                    <a:pt x="597" y="80"/>
                    <a:pt x="5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77" name="Google Shape;7481;p9">
              <a:extLst>
                <a:ext uri="{FF2B5EF4-FFF2-40B4-BE49-F238E27FC236}">
                  <a16:creationId xmlns:a16="http://schemas.microsoft.com/office/drawing/2014/main" id="{22D90686-C098-4F94-846D-CDB644A3E978}"/>
                </a:ext>
              </a:extLst>
            </p:cNvPr>
            <p:cNvSpPr/>
            <p:nvPr/>
          </p:nvSpPr>
          <p:spPr>
            <a:xfrm>
              <a:off x="5103750" y="4984025"/>
              <a:ext cx="8975" cy="37325"/>
            </a:xfrm>
            <a:custGeom>
              <a:avLst/>
              <a:gdLst/>
              <a:ahLst/>
              <a:cxnLst/>
              <a:rect l="l" t="t" r="r" b="b"/>
              <a:pathLst>
                <a:path w="359" h="1493" extrusionOk="0">
                  <a:moveTo>
                    <a:pt x="200" y="0"/>
                  </a:moveTo>
                  <a:cubicBezTo>
                    <a:pt x="1" y="458"/>
                    <a:pt x="41" y="995"/>
                    <a:pt x="41" y="1492"/>
                  </a:cubicBezTo>
                  <a:cubicBezTo>
                    <a:pt x="359" y="1015"/>
                    <a:pt x="160" y="498"/>
                    <a:pt x="2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78" name="Google Shape;7482;p9">
              <a:extLst>
                <a:ext uri="{FF2B5EF4-FFF2-40B4-BE49-F238E27FC236}">
                  <a16:creationId xmlns:a16="http://schemas.microsoft.com/office/drawing/2014/main" id="{9B4E409E-CF17-4BD8-84C8-8A82913DBAEA}"/>
                </a:ext>
              </a:extLst>
            </p:cNvPr>
            <p:cNvSpPr/>
            <p:nvPr/>
          </p:nvSpPr>
          <p:spPr>
            <a:xfrm>
              <a:off x="4688500" y="5129525"/>
              <a:ext cx="17425" cy="17950"/>
            </a:xfrm>
            <a:custGeom>
              <a:avLst/>
              <a:gdLst/>
              <a:ahLst/>
              <a:cxnLst/>
              <a:rect l="l" t="t" r="r" b="b"/>
              <a:pathLst>
                <a:path w="697" h="718" extrusionOk="0">
                  <a:moveTo>
                    <a:pt x="114" y="0"/>
                  </a:moveTo>
                  <a:cubicBezTo>
                    <a:pt x="77" y="0"/>
                    <a:pt x="40" y="3"/>
                    <a:pt x="0" y="9"/>
                  </a:cubicBezTo>
                  <a:cubicBezTo>
                    <a:pt x="60" y="208"/>
                    <a:pt x="359" y="287"/>
                    <a:pt x="339" y="566"/>
                  </a:cubicBezTo>
                  <a:cubicBezTo>
                    <a:pt x="402" y="660"/>
                    <a:pt x="489" y="717"/>
                    <a:pt x="602" y="717"/>
                  </a:cubicBezTo>
                  <a:cubicBezTo>
                    <a:pt x="632" y="717"/>
                    <a:pt x="663" y="713"/>
                    <a:pt x="697" y="705"/>
                  </a:cubicBezTo>
                  <a:cubicBezTo>
                    <a:pt x="557" y="526"/>
                    <a:pt x="597" y="387"/>
                    <a:pt x="697" y="208"/>
                  </a:cubicBezTo>
                  <a:cubicBezTo>
                    <a:pt x="494" y="90"/>
                    <a:pt x="320" y="0"/>
                    <a:pt x="11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79" name="Google Shape;7483;p9">
              <a:extLst>
                <a:ext uri="{FF2B5EF4-FFF2-40B4-BE49-F238E27FC236}">
                  <a16:creationId xmlns:a16="http://schemas.microsoft.com/office/drawing/2014/main" id="{4C63107A-05B4-49FF-B84F-F93FB6048DDA}"/>
                </a:ext>
              </a:extLst>
            </p:cNvPr>
            <p:cNvSpPr/>
            <p:nvPr/>
          </p:nvSpPr>
          <p:spPr>
            <a:xfrm>
              <a:off x="5004800" y="4743825"/>
              <a:ext cx="34825" cy="5950"/>
            </a:xfrm>
            <a:custGeom>
              <a:avLst/>
              <a:gdLst/>
              <a:ahLst/>
              <a:cxnLst/>
              <a:rect l="l" t="t" r="r" b="b"/>
              <a:pathLst>
                <a:path w="1393" h="238" extrusionOk="0">
                  <a:moveTo>
                    <a:pt x="0" y="20"/>
                  </a:moveTo>
                  <a:lnTo>
                    <a:pt x="0" y="20"/>
                  </a:lnTo>
                  <a:cubicBezTo>
                    <a:pt x="192" y="194"/>
                    <a:pt x="401" y="237"/>
                    <a:pt x="618" y="237"/>
                  </a:cubicBezTo>
                  <a:cubicBezTo>
                    <a:pt x="833" y="237"/>
                    <a:pt x="1055" y="194"/>
                    <a:pt x="1274" y="194"/>
                  </a:cubicBezTo>
                  <a:cubicBezTo>
                    <a:pt x="1314" y="194"/>
                    <a:pt x="1353" y="196"/>
                    <a:pt x="1393" y="199"/>
                  </a:cubicBezTo>
                  <a:cubicBezTo>
                    <a:pt x="935" y="0"/>
                    <a:pt x="438" y="60"/>
                    <a:pt x="0" y="2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80" name="Google Shape;7484;p9">
              <a:extLst>
                <a:ext uri="{FF2B5EF4-FFF2-40B4-BE49-F238E27FC236}">
                  <a16:creationId xmlns:a16="http://schemas.microsoft.com/office/drawing/2014/main" id="{89791691-8328-4304-889C-E5E51D4FF69A}"/>
                </a:ext>
              </a:extLst>
            </p:cNvPr>
            <p:cNvSpPr/>
            <p:nvPr/>
          </p:nvSpPr>
          <p:spPr>
            <a:xfrm>
              <a:off x="4612400" y="4784100"/>
              <a:ext cx="14450" cy="15000"/>
            </a:xfrm>
            <a:custGeom>
              <a:avLst/>
              <a:gdLst/>
              <a:ahLst/>
              <a:cxnLst/>
              <a:rect l="l" t="t" r="r" b="b"/>
              <a:pathLst>
                <a:path w="578" h="600" extrusionOk="0">
                  <a:moveTo>
                    <a:pt x="220" y="0"/>
                  </a:moveTo>
                  <a:cubicBezTo>
                    <a:pt x="160" y="160"/>
                    <a:pt x="80" y="319"/>
                    <a:pt x="1" y="478"/>
                  </a:cubicBezTo>
                  <a:cubicBezTo>
                    <a:pt x="43" y="571"/>
                    <a:pt x="97" y="599"/>
                    <a:pt x="155" y="599"/>
                  </a:cubicBezTo>
                  <a:cubicBezTo>
                    <a:pt x="233" y="599"/>
                    <a:pt x="319" y="549"/>
                    <a:pt x="399" y="538"/>
                  </a:cubicBezTo>
                  <a:cubicBezTo>
                    <a:pt x="478" y="398"/>
                    <a:pt x="518" y="299"/>
                    <a:pt x="578" y="179"/>
                  </a:cubicBezTo>
                  <a:cubicBezTo>
                    <a:pt x="498" y="60"/>
                    <a:pt x="379" y="0"/>
                    <a:pt x="2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81" name="Google Shape;7485;p9">
              <a:extLst>
                <a:ext uri="{FF2B5EF4-FFF2-40B4-BE49-F238E27FC236}">
                  <a16:creationId xmlns:a16="http://schemas.microsoft.com/office/drawing/2014/main" id="{1F1F8C76-6568-4640-8DC8-101721AC19BD}"/>
                </a:ext>
              </a:extLst>
            </p:cNvPr>
            <p:cNvSpPr/>
            <p:nvPr/>
          </p:nvSpPr>
          <p:spPr>
            <a:xfrm>
              <a:off x="4767075" y="4683150"/>
              <a:ext cx="19425" cy="9150"/>
            </a:xfrm>
            <a:custGeom>
              <a:avLst/>
              <a:gdLst/>
              <a:ahLst/>
              <a:cxnLst/>
              <a:rect l="l" t="t" r="r" b="b"/>
              <a:pathLst>
                <a:path w="777" h="366" extrusionOk="0">
                  <a:moveTo>
                    <a:pt x="187" y="1"/>
                  </a:moveTo>
                  <a:cubicBezTo>
                    <a:pt x="127" y="1"/>
                    <a:pt x="64" y="7"/>
                    <a:pt x="1" y="20"/>
                  </a:cubicBezTo>
                  <a:lnTo>
                    <a:pt x="1" y="338"/>
                  </a:lnTo>
                  <a:cubicBezTo>
                    <a:pt x="122" y="348"/>
                    <a:pt x="240" y="366"/>
                    <a:pt x="359" y="366"/>
                  </a:cubicBezTo>
                  <a:cubicBezTo>
                    <a:pt x="493" y="366"/>
                    <a:pt x="629" y="343"/>
                    <a:pt x="776" y="259"/>
                  </a:cubicBezTo>
                  <a:cubicBezTo>
                    <a:pt x="604" y="87"/>
                    <a:pt x="408" y="1"/>
                    <a:pt x="1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82" name="Google Shape;7486;p9">
              <a:extLst>
                <a:ext uri="{FF2B5EF4-FFF2-40B4-BE49-F238E27FC236}">
                  <a16:creationId xmlns:a16="http://schemas.microsoft.com/office/drawing/2014/main" id="{AE1B05EE-6202-4F09-9E13-B788B89CACA2}"/>
                </a:ext>
              </a:extLst>
            </p:cNvPr>
            <p:cNvSpPr/>
            <p:nvPr/>
          </p:nvSpPr>
          <p:spPr>
            <a:xfrm>
              <a:off x="5078900" y="4753250"/>
              <a:ext cx="32350" cy="5000"/>
            </a:xfrm>
            <a:custGeom>
              <a:avLst/>
              <a:gdLst/>
              <a:ahLst/>
              <a:cxnLst/>
              <a:rect l="l" t="t" r="r" b="b"/>
              <a:pathLst>
                <a:path w="1294" h="200" extrusionOk="0">
                  <a:moveTo>
                    <a:pt x="220" y="1"/>
                  </a:moveTo>
                  <a:cubicBezTo>
                    <a:pt x="147" y="1"/>
                    <a:pt x="73" y="1"/>
                    <a:pt x="0" y="1"/>
                  </a:cubicBezTo>
                  <a:cubicBezTo>
                    <a:pt x="0" y="101"/>
                    <a:pt x="60" y="140"/>
                    <a:pt x="139" y="200"/>
                  </a:cubicBezTo>
                  <a:cubicBezTo>
                    <a:pt x="517" y="200"/>
                    <a:pt x="915" y="180"/>
                    <a:pt x="1293" y="180"/>
                  </a:cubicBezTo>
                  <a:cubicBezTo>
                    <a:pt x="962" y="14"/>
                    <a:pt x="589" y="1"/>
                    <a:pt x="2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83" name="Google Shape;7487;p9">
              <a:extLst>
                <a:ext uri="{FF2B5EF4-FFF2-40B4-BE49-F238E27FC236}">
                  <a16:creationId xmlns:a16="http://schemas.microsoft.com/office/drawing/2014/main" id="{333B5A69-58A9-45BF-AFD7-DE1369ED3678}"/>
                </a:ext>
              </a:extLst>
            </p:cNvPr>
            <p:cNvSpPr/>
            <p:nvPr/>
          </p:nvSpPr>
          <p:spPr>
            <a:xfrm>
              <a:off x="5044075" y="4804950"/>
              <a:ext cx="10975" cy="15475"/>
            </a:xfrm>
            <a:custGeom>
              <a:avLst/>
              <a:gdLst/>
              <a:ahLst/>
              <a:cxnLst/>
              <a:rect l="l" t="t" r="r" b="b"/>
              <a:pathLst>
                <a:path w="439" h="619" extrusionOk="0">
                  <a:moveTo>
                    <a:pt x="230" y="1"/>
                  </a:moveTo>
                  <a:cubicBezTo>
                    <a:pt x="164" y="1"/>
                    <a:pt x="115" y="61"/>
                    <a:pt x="100" y="121"/>
                  </a:cubicBezTo>
                  <a:cubicBezTo>
                    <a:pt x="41" y="201"/>
                    <a:pt x="21" y="320"/>
                    <a:pt x="1" y="420"/>
                  </a:cubicBezTo>
                  <a:cubicBezTo>
                    <a:pt x="41" y="499"/>
                    <a:pt x="120" y="539"/>
                    <a:pt x="200" y="619"/>
                  </a:cubicBezTo>
                  <a:cubicBezTo>
                    <a:pt x="319" y="519"/>
                    <a:pt x="339" y="360"/>
                    <a:pt x="399" y="300"/>
                  </a:cubicBezTo>
                  <a:cubicBezTo>
                    <a:pt x="438" y="161"/>
                    <a:pt x="418" y="62"/>
                    <a:pt x="299" y="22"/>
                  </a:cubicBezTo>
                  <a:cubicBezTo>
                    <a:pt x="275" y="7"/>
                    <a:pt x="252" y="1"/>
                    <a:pt x="23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84" name="Google Shape;7488;p9">
              <a:extLst>
                <a:ext uri="{FF2B5EF4-FFF2-40B4-BE49-F238E27FC236}">
                  <a16:creationId xmlns:a16="http://schemas.microsoft.com/office/drawing/2014/main" id="{C5D5C575-D05E-4AA8-947F-134E9C8D37DD}"/>
                </a:ext>
              </a:extLst>
            </p:cNvPr>
            <p:cNvSpPr/>
            <p:nvPr/>
          </p:nvSpPr>
          <p:spPr>
            <a:xfrm>
              <a:off x="4534325" y="4646850"/>
              <a:ext cx="13450" cy="15750"/>
            </a:xfrm>
            <a:custGeom>
              <a:avLst/>
              <a:gdLst/>
              <a:ahLst/>
              <a:cxnLst/>
              <a:rect l="l" t="t" r="r" b="b"/>
              <a:pathLst>
                <a:path w="538" h="630" extrusionOk="0">
                  <a:moveTo>
                    <a:pt x="123" y="0"/>
                  </a:moveTo>
                  <a:cubicBezTo>
                    <a:pt x="100" y="0"/>
                    <a:pt x="80" y="20"/>
                    <a:pt x="60" y="60"/>
                  </a:cubicBezTo>
                  <a:cubicBezTo>
                    <a:pt x="127" y="242"/>
                    <a:pt x="0" y="630"/>
                    <a:pt x="299" y="630"/>
                  </a:cubicBezTo>
                  <a:cubicBezTo>
                    <a:pt x="359" y="630"/>
                    <a:pt x="437" y="614"/>
                    <a:pt x="538" y="577"/>
                  </a:cubicBezTo>
                  <a:cubicBezTo>
                    <a:pt x="458" y="398"/>
                    <a:pt x="418" y="219"/>
                    <a:pt x="339" y="60"/>
                  </a:cubicBezTo>
                  <a:lnTo>
                    <a:pt x="200" y="60"/>
                  </a:lnTo>
                  <a:cubicBezTo>
                    <a:pt x="170" y="20"/>
                    <a:pt x="145" y="0"/>
                    <a:pt x="12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85" name="Google Shape;7489;p9">
              <a:extLst>
                <a:ext uri="{FF2B5EF4-FFF2-40B4-BE49-F238E27FC236}">
                  <a16:creationId xmlns:a16="http://schemas.microsoft.com/office/drawing/2014/main" id="{31F0A25B-DCC5-43D2-8E5E-794BD4F7FF6E}"/>
                </a:ext>
              </a:extLst>
            </p:cNvPr>
            <p:cNvSpPr/>
            <p:nvPr/>
          </p:nvSpPr>
          <p:spPr>
            <a:xfrm>
              <a:off x="4253850" y="4663675"/>
              <a:ext cx="13450" cy="16000"/>
            </a:xfrm>
            <a:custGeom>
              <a:avLst/>
              <a:gdLst/>
              <a:ahLst/>
              <a:cxnLst/>
              <a:rect l="l" t="t" r="r" b="b"/>
              <a:pathLst>
                <a:path w="538" h="640" extrusionOk="0">
                  <a:moveTo>
                    <a:pt x="299" y="1"/>
                  </a:moveTo>
                  <a:cubicBezTo>
                    <a:pt x="183" y="1"/>
                    <a:pt x="183" y="192"/>
                    <a:pt x="100" y="242"/>
                  </a:cubicBezTo>
                  <a:cubicBezTo>
                    <a:pt x="40" y="302"/>
                    <a:pt x="20" y="342"/>
                    <a:pt x="0" y="401"/>
                  </a:cubicBezTo>
                  <a:lnTo>
                    <a:pt x="40" y="441"/>
                  </a:lnTo>
                  <a:cubicBezTo>
                    <a:pt x="100" y="481"/>
                    <a:pt x="120" y="521"/>
                    <a:pt x="179" y="580"/>
                  </a:cubicBezTo>
                  <a:lnTo>
                    <a:pt x="239" y="640"/>
                  </a:lnTo>
                  <a:cubicBezTo>
                    <a:pt x="319" y="580"/>
                    <a:pt x="418" y="501"/>
                    <a:pt x="478" y="401"/>
                  </a:cubicBezTo>
                  <a:cubicBezTo>
                    <a:pt x="537" y="242"/>
                    <a:pt x="517" y="103"/>
                    <a:pt x="378" y="23"/>
                  </a:cubicBezTo>
                  <a:cubicBezTo>
                    <a:pt x="347" y="8"/>
                    <a:pt x="321" y="1"/>
                    <a:pt x="2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86" name="Google Shape;7490;p9">
              <a:extLst>
                <a:ext uri="{FF2B5EF4-FFF2-40B4-BE49-F238E27FC236}">
                  <a16:creationId xmlns:a16="http://schemas.microsoft.com/office/drawing/2014/main" id="{2B693B11-F271-4EEB-83BF-D774C849D56D}"/>
                </a:ext>
              </a:extLst>
            </p:cNvPr>
            <p:cNvSpPr/>
            <p:nvPr/>
          </p:nvSpPr>
          <p:spPr>
            <a:xfrm>
              <a:off x="4238925" y="4652225"/>
              <a:ext cx="32850" cy="4800"/>
            </a:xfrm>
            <a:custGeom>
              <a:avLst/>
              <a:gdLst/>
              <a:ahLst/>
              <a:cxnLst/>
              <a:rect l="l" t="t" r="r" b="b"/>
              <a:pathLst>
                <a:path w="1314" h="192" extrusionOk="0">
                  <a:moveTo>
                    <a:pt x="724" y="0"/>
                  </a:moveTo>
                  <a:cubicBezTo>
                    <a:pt x="505" y="0"/>
                    <a:pt x="283" y="45"/>
                    <a:pt x="66" y="45"/>
                  </a:cubicBezTo>
                  <a:cubicBezTo>
                    <a:pt x="44" y="45"/>
                    <a:pt x="22" y="45"/>
                    <a:pt x="0" y="44"/>
                  </a:cubicBezTo>
                  <a:lnTo>
                    <a:pt x="0" y="44"/>
                  </a:lnTo>
                  <a:cubicBezTo>
                    <a:pt x="262" y="168"/>
                    <a:pt x="530" y="191"/>
                    <a:pt x="807" y="191"/>
                  </a:cubicBezTo>
                  <a:cubicBezTo>
                    <a:pt x="973" y="191"/>
                    <a:pt x="1142" y="183"/>
                    <a:pt x="1313" y="183"/>
                  </a:cubicBezTo>
                  <a:cubicBezTo>
                    <a:pt x="1123" y="38"/>
                    <a:pt x="925" y="0"/>
                    <a:pt x="7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87" name="Google Shape;7491;p9">
              <a:extLst>
                <a:ext uri="{FF2B5EF4-FFF2-40B4-BE49-F238E27FC236}">
                  <a16:creationId xmlns:a16="http://schemas.microsoft.com/office/drawing/2014/main" id="{B686C942-9A22-4F5D-9CBE-4222D7546CDD}"/>
                </a:ext>
              </a:extLst>
            </p:cNvPr>
            <p:cNvSpPr/>
            <p:nvPr/>
          </p:nvSpPr>
          <p:spPr>
            <a:xfrm>
              <a:off x="4240425" y="4692100"/>
              <a:ext cx="12950" cy="25875"/>
            </a:xfrm>
            <a:custGeom>
              <a:avLst/>
              <a:gdLst/>
              <a:ahLst/>
              <a:cxnLst/>
              <a:rect l="l" t="t" r="r" b="b"/>
              <a:pathLst>
                <a:path w="518" h="1035" extrusionOk="0">
                  <a:moveTo>
                    <a:pt x="219" y="0"/>
                  </a:moveTo>
                  <a:cubicBezTo>
                    <a:pt x="20" y="199"/>
                    <a:pt x="219" y="498"/>
                    <a:pt x="40" y="677"/>
                  </a:cubicBezTo>
                  <a:cubicBezTo>
                    <a:pt x="0" y="736"/>
                    <a:pt x="0" y="796"/>
                    <a:pt x="40" y="856"/>
                  </a:cubicBezTo>
                  <a:cubicBezTo>
                    <a:pt x="139" y="935"/>
                    <a:pt x="259" y="975"/>
                    <a:pt x="358" y="1035"/>
                  </a:cubicBezTo>
                  <a:cubicBezTo>
                    <a:pt x="378" y="995"/>
                    <a:pt x="398" y="955"/>
                    <a:pt x="398" y="895"/>
                  </a:cubicBezTo>
                  <a:cubicBezTo>
                    <a:pt x="299" y="597"/>
                    <a:pt x="517" y="259"/>
                    <a:pt x="2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88" name="Google Shape;7492;p9">
              <a:extLst>
                <a:ext uri="{FF2B5EF4-FFF2-40B4-BE49-F238E27FC236}">
                  <a16:creationId xmlns:a16="http://schemas.microsoft.com/office/drawing/2014/main" id="{8E8C8939-71C5-4862-8894-61C058507243}"/>
                </a:ext>
              </a:extLst>
            </p:cNvPr>
            <p:cNvSpPr/>
            <p:nvPr/>
          </p:nvSpPr>
          <p:spPr>
            <a:xfrm>
              <a:off x="4095200" y="4630925"/>
              <a:ext cx="27375" cy="4650"/>
            </a:xfrm>
            <a:custGeom>
              <a:avLst/>
              <a:gdLst/>
              <a:ahLst/>
              <a:cxnLst/>
              <a:rect l="l" t="t" r="r" b="b"/>
              <a:pathLst>
                <a:path w="1095" h="186" extrusionOk="0">
                  <a:moveTo>
                    <a:pt x="1095" y="0"/>
                  </a:moveTo>
                  <a:cubicBezTo>
                    <a:pt x="717" y="0"/>
                    <a:pt x="378" y="20"/>
                    <a:pt x="0" y="20"/>
                  </a:cubicBezTo>
                  <a:cubicBezTo>
                    <a:pt x="230" y="148"/>
                    <a:pt x="460" y="186"/>
                    <a:pt x="695" y="186"/>
                  </a:cubicBezTo>
                  <a:cubicBezTo>
                    <a:pt x="826" y="186"/>
                    <a:pt x="959" y="174"/>
                    <a:pt x="1095" y="160"/>
                  </a:cubicBezTo>
                  <a:lnTo>
                    <a:pt x="109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89" name="Google Shape;7493;p9">
              <a:extLst>
                <a:ext uri="{FF2B5EF4-FFF2-40B4-BE49-F238E27FC236}">
                  <a16:creationId xmlns:a16="http://schemas.microsoft.com/office/drawing/2014/main" id="{4FB6D870-55C5-4CE2-98E1-211434CF3579}"/>
                </a:ext>
              </a:extLst>
            </p:cNvPr>
            <p:cNvSpPr/>
            <p:nvPr/>
          </p:nvSpPr>
          <p:spPr>
            <a:xfrm>
              <a:off x="4378175" y="4910925"/>
              <a:ext cx="15450" cy="17425"/>
            </a:xfrm>
            <a:custGeom>
              <a:avLst/>
              <a:gdLst/>
              <a:ahLst/>
              <a:cxnLst/>
              <a:rect l="l" t="t" r="r" b="b"/>
              <a:pathLst>
                <a:path w="618" h="697" extrusionOk="0">
                  <a:moveTo>
                    <a:pt x="319" y="0"/>
                  </a:moveTo>
                  <a:lnTo>
                    <a:pt x="319" y="0"/>
                  </a:lnTo>
                  <a:cubicBezTo>
                    <a:pt x="219" y="259"/>
                    <a:pt x="0" y="478"/>
                    <a:pt x="299" y="696"/>
                  </a:cubicBezTo>
                  <a:cubicBezTo>
                    <a:pt x="398" y="478"/>
                    <a:pt x="617" y="259"/>
                    <a:pt x="3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90" name="Google Shape;7494;p9">
              <a:extLst>
                <a:ext uri="{FF2B5EF4-FFF2-40B4-BE49-F238E27FC236}">
                  <a16:creationId xmlns:a16="http://schemas.microsoft.com/office/drawing/2014/main" id="{27B92AEF-2B72-4D56-9A2E-6E2A2899D834}"/>
                </a:ext>
              </a:extLst>
            </p:cNvPr>
            <p:cNvSpPr/>
            <p:nvPr/>
          </p:nvSpPr>
          <p:spPr>
            <a:xfrm>
              <a:off x="4696950" y="4704875"/>
              <a:ext cx="27375" cy="5025"/>
            </a:xfrm>
            <a:custGeom>
              <a:avLst/>
              <a:gdLst/>
              <a:ahLst/>
              <a:cxnLst/>
              <a:rect l="l" t="t" r="r" b="b"/>
              <a:pathLst>
                <a:path w="1095" h="201" extrusionOk="0">
                  <a:moveTo>
                    <a:pt x="405" y="0"/>
                  </a:moveTo>
                  <a:cubicBezTo>
                    <a:pt x="271" y="0"/>
                    <a:pt x="136" y="12"/>
                    <a:pt x="1" y="26"/>
                  </a:cubicBezTo>
                  <a:cubicBezTo>
                    <a:pt x="149" y="166"/>
                    <a:pt x="315" y="201"/>
                    <a:pt x="488" y="201"/>
                  </a:cubicBezTo>
                  <a:cubicBezTo>
                    <a:pt x="666" y="201"/>
                    <a:pt x="850" y="164"/>
                    <a:pt x="1032" y="164"/>
                  </a:cubicBezTo>
                  <a:cubicBezTo>
                    <a:pt x="1053" y="164"/>
                    <a:pt x="1074" y="165"/>
                    <a:pt x="1095" y="166"/>
                  </a:cubicBezTo>
                  <a:cubicBezTo>
                    <a:pt x="878" y="38"/>
                    <a:pt x="644" y="0"/>
                    <a:pt x="4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91" name="Google Shape;7495;p9">
              <a:extLst>
                <a:ext uri="{FF2B5EF4-FFF2-40B4-BE49-F238E27FC236}">
                  <a16:creationId xmlns:a16="http://schemas.microsoft.com/office/drawing/2014/main" id="{9529BE5D-9212-4ED5-A1A3-65E471833B0C}"/>
                </a:ext>
              </a:extLst>
            </p:cNvPr>
            <p:cNvSpPr/>
            <p:nvPr/>
          </p:nvSpPr>
          <p:spPr>
            <a:xfrm>
              <a:off x="5639375" y="4669650"/>
              <a:ext cx="26875" cy="5125"/>
            </a:xfrm>
            <a:custGeom>
              <a:avLst/>
              <a:gdLst/>
              <a:ahLst/>
              <a:cxnLst/>
              <a:rect l="l" t="t" r="r" b="b"/>
              <a:pathLst>
                <a:path w="1075" h="205" extrusionOk="0">
                  <a:moveTo>
                    <a:pt x="577" y="1"/>
                  </a:moveTo>
                  <a:cubicBezTo>
                    <a:pt x="390" y="1"/>
                    <a:pt x="195" y="43"/>
                    <a:pt x="0" y="43"/>
                  </a:cubicBezTo>
                  <a:cubicBezTo>
                    <a:pt x="190" y="173"/>
                    <a:pt x="401" y="205"/>
                    <a:pt x="620" y="205"/>
                  </a:cubicBezTo>
                  <a:cubicBezTo>
                    <a:pt x="769" y="205"/>
                    <a:pt x="922" y="190"/>
                    <a:pt x="1075" y="182"/>
                  </a:cubicBezTo>
                  <a:cubicBezTo>
                    <a:pt x="920" y="38"/>
                    <a:pt x="753" y="1"/>
                    <a:pt x="57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92" name="Google Shape;7496;p9">
              <a:extLst>
                <a:ext uri="{FF2B5EF4-FFF2-40B4-BE49-F238E27FC236}">
                  <a16:creationId xmlns:a16="http://schemas.microsoft.com/office/drawing/2014/main" id="{2A2C8374-9EE8-4EDC-8654-5788055400E9}"/>
                </a:ext>
              </a:extLst>
            </p:cNvPr>
            <p:cNvSpPr/>
            <p:nvPr/>
          </p:nvSpPr>
          <p:spPr>
            <a:xfrm>
              <a:off x="4902850" y="4731175"/>
              <a:ext cx="28375" cy="5025"/>
            </a:xfrm>
            <a:custGeom>
              <a:avLst/>
              <a:gdLst/>
              <a:ahLst/>
              <a:cxnLst/>
              <a:rect l="l" t="t" r="r" b="b"/>
              <a:pathLst>
                <a:path w="1135" h="201" extrusionOk="0">
                  <a:moveTo>
                    <a:pt x="298" y="0"/>
                  </a:moveTo>
                  <a:cubicBezTo>
                    <a:pt x="199" y="0"/>
                    <a:pt x="100" y="4"/>
                    <a:pt x="0" y="9"/>
                  </a:cubicBezTo>
                  <a:cubicBezTo>
                    <a:pt x="175" y="163"/>
                    <a:pt x="377" y="200"/>
                    <a:pt x="580" y="200"/>
                  </a:cubicBezTo>
                  <a:cubicBezTo>
                    <a:pt x="770" y="200"/>
                    <a:pt x="961" y="168"/>
                    <a:pt x="1134" y="168"/>
                  </a:cubicBezTo>
                  <a:cubicBezTo>
                    <a:pt x="880" y="34"/>
                    <a:pt x="593" y="0"/>
                    <a:pt x="29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93" name="Google Shape;7497;p9">
              <a:extLst>
                <a:ext uri="{FF2B5EF4-FFF2-40B4-BE49-F238E27FC236}">
                  <a16:creationId xmlns:a16="http://schemas.microsoft.com/office/drawing/2014/main" id="{6D0DF004-2E73-4231-8874-CE210FE55736}"/>
                </a:ext>
              </a:extLst>
            </p:cNvPr>
            <p:cNvSpPr/>
            <p:nvPr/>
          </p:nvSpPr>
          <p:spPr>
            <a:xfrm>
              <a:off x="4589525" y="4893500"/>
              <a:ext cx="7000" cy="26400"/>
            </a:xfrm>
            <a:custGeom>
              <a:avLst/>
              <a:gdLst/>
              <a:ahLst/>
              <a:cxnLst/>
              <a:rect l="l" t="t" r="r" b="b"/>
              <a:pathLst>
                <a:path w="280" h="1056" extrusionOk="0">
                  <a:moveTo>
                    <a:pt x="279" y="1"/>
                  </a:moveTo>
                  <a:cubicBezTo>
                    <a:pt x="1" y="359"/>
                    <a:pt x="21" y="697"/>
                    <a:pt x="240" y="1055"/>
                  </a:cubicBezTo>
                  <a:cubicBezTo>
                    <a:pt x="240" y="697"/>
                    <a:pt x="259" y="359"/>
                    <a:pt x="2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94" name="Google Shape;7498;p9">
              <a:extLst>
                <a:ext uri="{FF2B5EF4-FFF2-40B4-BE49-F238E27FC236}">
                  <a16:creationId xmlns:a16="http://schemas.microsoft.com/office/drawing/2014/main" id="{41792594-2ADC-44EB-BF0D-FEC719818BA5}"/>
                </a:ext>
              </a:extLst>
            </p:cNvPr>
            <p:cNvSpPr/>
            <p:nvPr/>
          </p:nvSpPr>
          <p:spPr>
            <a:xfrm>
              <a:off x="4592025" y="4564225"/>
              <a:ext cx="26875" cy="5475"/>
            </a:xfrm>
            <a:custGeom>
              <a:avLst/>
              <a:gdLst/>
              <a:ahLst/>
              <a:cxnLst/>
              <a:rect l="l" t="t" r="r" b="b"/>
              <a:pathLst>
                <a:path w="1075" h="219" extrusionOk="0">
                  <a:moveTo>
                    <a:pt x="541" y="0"/>
                  </a:moveTo>
                  <a:cubicBezTo>
                    <a:pt x="351" y="0"/>
                    <a:pt x="165" y="38"/>
                    <a:pt x="0" y="182"/>
                  </a:cubicBezTo>
                  <a:cubicBezTo>
                    <a:pt x="143" y="199"/>
                    <a:pt x="292" y="219"/>
                    <a:pt x="445" y="219"/>
                  </a:cubicBezTo>
                  <a:cubicBezTo>
                    <a:pt x="654" y="219"/>
                    <a:pt x="867" y="181"/>
                    <a:pt x="1074" y="43"/>
                  </a:cubicBezTo>
                  <a:cubicBezTo>
                    <a:pt x="902" y="33"/>
                    <a:pt x="719" y="0"/>
                    <a:pt x="5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95" name="Google Shape;7499;p9">
              <a:extLst>
                <a:ext uri="{FF2B5EF4-FFF2-40B4-BE49-F238E27FC236}">
                  <a16:creationId xmlns:a16="http://schemas.microsoft.com/office/drawing/2014/main" id="{8E25E233-43D6-49F9-9777-26DB8E28EC79}"/>
                </a:ext>
              </a:extLst>
            </p:cNvPr>
            <p:cNvSpPr/>
            <p:nvPr/>
          </p:nvSpPr>
          <p:spPr>
            <a:xfrm>
              <a:off x="4227975" y="4852225"/>
              <a:ext cx="8975" cy="11525"/>
            </a:xfrm>
            <a:custGeom>
              <a:avLst/>
              <a:gdLst/>
              <a:ahLst/>
              <a:cxnLst/>
              <a:rect l="l" t="t" r="r" b="b"/>
              <a:pathLst>
                <a:path w="359" h="461" extrusionOk="0">
                  <a:moveTo>
                    <a:pt x="220" y="1"/>
                  </a:moveTo>
                  <a:cubicBezTo>
                    <a:pt x="160" y="1"/>
                    <a:pt x="80" y="21"/>
                    <a:pt x="60" y="41"/>
                  </a:cubicBezTo>
                  <a:cubicBezTo>
                    <a:pt x="1" y="200"/>
                    <a:pt x="80" y="319"/>
                    <a:pt x="180" y="418"/>
                  </a:cubicBezTo>
                  <a:cubicBezTo>
                    <a:pt x="204" y="448"/>
                    <a:pt x="227" y="460"/>
                    <a:pt x="249" y="460"/>
                  </a:cubicBezTo>
                  <a:cubicBezTo>
                    <a:pt x="300" y="460"/>
                    <a:pt x="339" y="395"/>
                    <a:pt x="339" y="339"/>
                  </a:cubicBezTo>
                  <a:cubicBezTo>
                    <a:pt x="359" y="220"/>
                    <a:pt x="359" y="60"/>
                    <a:pt x="2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96" name="Google Shape;7500;p9">
              <a:extLst>
                <a:ext uri="{FF2B5EF4-FFF2-40B4-BE49-F238E27FC236}">
                  <a16:creationId xmlns:a16="http://schemas.microsoft.com/office/drawing/2014/main" id="{6BCD63C1-DAE5-4968-9435-034C1FD4223E}"/>
                </a:ext>
              </a:extLst>
            </p:cNvPr>
            <p:cNvSpPr/>
            <p:nvPr/>
          </p:nvSpPr>
          <p:spPr>
            <a:xfrm>
              <a:off x="5223125" y="4743325"/>
              <a:ext cx="17425" cy="11950"/>
            </a:xfrm>
            <a:custGeom>
              <a:avLst/>
              <a:gdLst/>
              <a:ahLst/>
              <a:cxnLst/>
              <a:rect l="l" t="t" r="r" b="b"/>
              <a:pathLst>
                <a:path w="697" h="478" extrusionOk="0">
                  <a:moveTo>
                    <a:pt x="159" y="0"/>
                  </a:moveTo>
                  <a:cubicBezTo>
                    <a:pt x="119" y="20"/>
                    <a:pt x="60" y="80"/>
                    <a:pt x="20" y="120"/>
                  </a:cubicBezTo>
                  <a:cubicBezTo>
                    <a:pt x="20" y="139"/>
                    <a:pt x="0" y="199"/>
                    <a:pt x="0" y="219"/>
                  </a:cubicBezTo>
                  <a:cubicBezTo>
                    <a:pt x="119" y="478"/>
                    <a:pt x="358" y="398"/>
                    <a:pt x="557" y="438"/>
                  </a:cubicBezTo>
                  <a:cubicBezTo>
                    <a:pt x="617" y="438"/>
                    <a:pt x="657" y="418"/>
                    <a:pt x="696" y="378"/>
                  </a:cubicBezTo>
                  <a:cubicBezTo>
                    <a:pt x="557" y="279"/>
                    <a:pt x="458" y="179"/>
                    <a:pt x="338" y="80"/>
                  </a:cubicBezTo>
                  <a:cubicBezTo>
                    <a:pt x="298" y="20"/>
                    <a:pt x="239" y="0"/>
                    <a:pt x="1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97" name="Google Shape;7501;p9">
              <a:extLst>
                <a:ext uri="{FF2B5EF4-FFF2-40B4-BE49-F238E27FC236}">
                  <a16:creationId xmlns:a16="http://schemas.microsoft.com/office/drawing/2014/main" id="{6C353FC5-613D-472A-9EE5-471523E4A8A3}"/>
                </a:ext>
              </a:extLst>
            </p:cNvPr>
            <p:cNvSpPr/>
            <p:nvPr/>
          </p:nvSpPr>
          <p:spPr>
            <a:xfrm>
              <a:off x="4867525" y="4735600"/>
              <a:ext cx="17925" cy="5975"/>
            </a:xfrm>
            <a:custGeom>
              <a:avLst/>
              <a:gdLst/>
              <a:ahLst/>
              <a:cxnLst/>
              <a:rect l="l" t="t" r="r" b="b"/>
              <a:pathLst>
                <a:path w="717" h="239" extrusionOk="0">
                  <a:moveTo>
                    <a:pt x="356" y="0"/>
                  </a:moveTo>
                  <a:cubicBezTo>
                    <a:pt x="237" y="0"/>
                    <a:pt x="112" y="31"/>
                    <a:pt x="1" y="31"/>
                  </a:cubicBezTo>
                  <a:cubicBezTo>
                    <a:pt x="127" y="195"/>
                    <a:pt x="277" y="239"/>
                    <a:pt x="437" y="239"/>
                  </a:cubicBezTo>
                  <a:cubicBezTo>
                    <a:pt x="528" y="239"/>
                    <a:pt x="623" y="224"/>
                    <a:pt x="717" y="210"/>
                  </a:cubicBezTo>
                  <a:cubicBezTo>
                    <a:pt x="621" y="40"/>
                    <a:pt x="492" y="0"/>
                    <a:pt x="3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98" name="Google Shape;7502;p9">
              <a:extLst>
                <a:ext uri="{FF2B5EF4-FFF2-40B4-BE49-F238E27FC236}">
                  <a16:creationId xmlns:a16="http://schemas.microsoft.com/office/drawing/2014/main" id="{FB9B1D24-4483-4525-B436-91C329D0F564}"/>
                </a:ext>
              </a:extLst>
            </p:cNvPr>
            <p:cNvSpPr/>
            <p:nvPr/>
          </p:nvSpPr>
          <p:spPr>
            <a:xfrm>
              <a:off x="4550750" y="4910925"/>
              <a:ext cx="9975" cy="13950"/>
            </a:xfrm>
            <a:custGeom>
              <a:avLst/>
              <a:gdLst/>
              <a:ahLst/>
              <a:cxnLst/>
              <a:rect l="l" t="t" r="r" b="b"/>
              <a:pathLst>
                <a:path w="399" h="558" extrusionOk="0">
                  <a:moveTo>
                    <a:pt x="259" y="0"/>
                  </a:moveTo>
                  <a:cubicBezTo>
                    <a:pt x="0" y="199"/>
                    <a:pt x="0" y="378"/>
                    <a:pt x="259" y="557"/>
                  </a:cubicBezTo>
                  <a:cubicBezTo>
                    <a:pt x="318" y="378"/>
                    <a:pt x="398" y="179"/>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699" name="Google Shape;7503;p9">
              <a:extLst>
                <a:ext uri="{FF2B5EF4-FFF2-40B4-BE49-F238E27FC236}">
                  <a16:creationId xmlns:a16="http://schemas.microsoft.com/office/drawing/2014/main" id="{3AB2428E-4FC7-42AB-A189-CB4DD60DC0AF}"/>
                </a:ext>
              </a:extLst>
            </p:cNvPr>
            <p:cNvSpPr/>
            <p:nvPr/>
          </p:nvSpPr>
          <p:spPr>
            <a:xfrm>
              <a:off x="5012250" y="4757550"/>
              <a:ext cx="22900" cy="4550"/>
            </a:xfrm>
            <a:custGeom>
              <a:avLst/>
              <a:gdLst/>
              <a:ahLst/>
              <a:cxnLst/>
              <a:rect l="l" t="t" r="r" b="b"/>
              <a:pathLst>
                <a:path w="916" h="182" extrusionOk="0">
                  <a:moveTo>
                    <a:pt x="455" y="1"/>
                  </a:moveTo>
                  <a:cubicBezTo>
                    <a:pt x="306" y="1"/>
                    <a:pt x="153" y="28"/>
                    <a:pt x="1" y="28"/>
                  </a:cubicBezTo>
                  <a:cubicBezTo>
                    <a:pt x="212" y="133"/>
                    <a:pt x="434" y="182"/>
                    <a:pt x="676" y="182"/>
                  </a:cubicBezTo>
                  <a:cubicBezTo>
                    <a:pt x="754" y="182"/>
                    <a:pt x="834" y="177"/>
                    <a:pt x="916" y="167"/>
                  </a:cubicBezTo>
                  <a:cubicBezTo>
                    <a:pt x="771" y="33"/>
                    <a:pt x="615" y="1"/>
                    <a:pt x="45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00" name="Google Shape;7504;p9">
              <a:extLst>
                <a:ext uri="{FF2B5EF4-FFF2-40B4-BE49-F238E27FC236}">
                  <a16:creationId xmlns:a16="http://schemas.microsoft.com/office/drawing/2014/main" id="{720B0B33-3BDC-44AA-B01B-13CBA78ABADD}"/>
                </a:ext>
              </a:extLst>
            </p:cNvPr>
            <p:cNvSpPr/>
            <p:nvPr/>
          </p:nvSpPr>
          <p:spPr>
            <a:xfrm>
              <a:off x="5037625" y="4762725"/>
              <a:ext cx="23875" cy="4000"/>
            </a:xfrm>
            <a:custGeom>
              <a:avLst/>
              <a:gdLst/>
              <a:ahLst/>
              <a:cxnLst/>
              <a:rect l="l" t="t" r="r" b="b"/>
              <a:pathLst>
                <a:path w="955" h="160" extrusionOk="0">
                  <a:moveTo>
                    <a:pt x="955" y="0"/>
                  </a:moveTo>
                  <a:cubicBezTo>
                    <a:pt x="617" y="0"/>
                    <a:pt x="299" y="0"/>
                    <a:pt x="0" y="20"/>
                  </a:cubicBezTo>
                  <a:cubicBezTo>
                    <a:pt x="299" y="159"/>
                    <a:pt x="617" y="139"/>
                    <a:pt x="955" y="159"/>
                  </a:cubicBezTo>
                  <a:lnTo>
                    <a:pt x="95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01" name="Google Shape;7505;p9">
              <a:extLst>
                <a:ext uri="{FF2B5EF4-FFF2-40B4-BE49-F238E27FC236}">
                  <a16:creationId xmlns:a16="http://schemas.microsoft.com/office/drawing/2014/main" id="{B8045A73-1DA9-4FD6-A150-4CDB5E3B8225}"/>
                </a:ext>
              </a:extLst>
            </p:cNvPr>
            <p:cNvSpPr/>
            <p:nvPr/>
          </p:nvSpPr>
          <p:spPr>
            <a:xfrm>
              <a:off x="5718950" y="4695575"/>
              <a:ext cx="21900" cy="6075"/>
            </a:xfrm>
            <a:custGeom>
              <a:avLst/>
              <a:gdLst/>
              <a:ahLst/>
              <a:cxnLst/>
              <a:rect l="l" t="t" r="r" b="b"/>
              <a:pathLst>
                <a:path w="876" h="243" extrusionOk="0">
                  <a:moveTo>
                    <a:pt x="875" y="40"/>
                  </a:moveTo>
                  <a:lnTo>
                    <a:pt x="875" y="40"/>
                  </a:lnTo>
                  <a:cubicBezTo>
                    <a:pt x="577" y="60"/>
                    <a:pt x="259" y="1"/>
                    <a:pt x="0" y="219"/>
                  </a:cubicBezTo>
                  <a:cubicBezTo>
                    <a:pt x="133" y="219"/>
                    <a:pt x="269" y="243"/>
                    <a:pt x="403" y="243"/>
                  </a:cubicBezTo>
                  <a:cubicBezTo>
                    <a:pt x="570" y="243"/>
                    <a:pt x="732" y="206"/>
                    <a:pt x="875" y="4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02" name="Google Shape;7506;p9">
              <a:extLst>
                <a:ext uri="{FF2B5EF4-FFF2-40B4-BE49-F238E27FC236}">
                  <a16:creationId xmlns:a16="http://schemas.microsoft.com/office/drawing/2014/main" id="{9807ED93-E4BC-4A5C-9F6D-8BCA47F66B79}"/>
                </a:ext>
              </a:extLst>
            </p:cNvPr>
            <p:cNvSpPr/>
            <p:nvPr/>
          </p:nvSpPr>
          <p:spPr>
            <a:xfrm>
              <a:off x="5114700" y="4937775"/>
              <a:ext cx="12450" cy="14450"/>
            </a:xfrm>
            <a:custGeom>
              <a:avLst/>
              <a:gdLst/>
              <a:ahLst/>
              <a:cxnLst/>
              <a:rect l="l" t="t" r="r" b="b"/>
              <a:pathLst>
                <a:path w="498" h="578" extrusionOk="0">
                  <a:moveTo>
                    <a:pt x="160" y="0"/>
                  </a:moveTo>
                  <a:cubicBezTo>
                    <a:pt x="100" y="20"/>
                    <a:pt x="100" y="80"/>
                    <a:pt x="100" y="100"/>
                  </a:cubicBezTo>
                  <a:cubicBezTo>
                    <a:pt x="20" y="239"/>
                    <a:pt x="0" y="378"/>
                    <a:pt x="120" y="498"/>
                  </a:cubicBezTo>
                  <a:cubicBezTo>
                    <a:pt x="180" y="518"/>
                    <a:pt x="259" y="518"/>
                    <a:pt x="299" y="518"/>
                  </a:cubicBezTo>
                  <a:cubicBezTo>
                    <a:pt x="319" y="557"/>
                    <a:pt x="378" y="557"/>
                    <a:pt x="398" y="577"/>
                  </a:cubicBezTo>
                  <a:lnTo>
                    <a:pt x="478" y="498"/>
                  </a:lnTo>
                  <a:cubicBezTo>
                    <a:pt x="498" y="259"/>
                    <a:pt x="378" y="100"/>
                    <a:pt x="1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03" name="Google Shape;7507;p9">
              <a:extLst>
                <a:ext uri="{FF2B5EF4-FFF2-40B4-BE49-F238E27FC236}">
                  <a16:creationId xmlns:a16="http://schemas.microsoft.com/office/drawing/2014/main" id="{6689F3FC-E3F2-4CF9-B5D6-9DF56AD4A7C5}"/>
                </a:ext>
              </a:extLst>
            </p:cNvPr>
            <p:cNvSpPr/>
            <p:nvPr/>
          </p:nvSpPr>
          <p:spPr>
            <a:xfrm>
              <a:off x="5187300" y="4805775"/>
              <a:ext cx="18925" cy="4700"/>
            </a:xfrm>
            <a:custGeom>
              <a:avLst/>
              <a:gdLst/>
              <a:ahLst/>
              <a:cxnLst/>
              <a:rect l="l" t="t" r="r" b="b"/>
              <a:pathLst>
                <a:path w="757" h="188" extrusionOk="0">
                  <a:moveTo>
                    <a:pt x="555" y="0"/>
                  </a:moveTo>
                  <a:cubicBezTo>
                    <a:pt x="359" y="0"/>
                    <a:pt x="180" y="34"/>
                    <a:pt x="1" y="168"/>
                  </a:cubicBezTo>
                  <a:cubicBezTo>
                    <a:pt x="240" y="168"/>
                    <a:pt x="478" y="188"/>
                    <a:pt x="737" y="188"/>
                  </a:cubicBezTo>
                  <a:cubicBezTo>
                    <a:pt x="737" y="128"/>
                    <a:pt x="737" y="88"/>
                    <a:pt x="757" y="9"/>
                  </a:cubicBezTo>
                  <a:cubicBezTo>
                    <a:pt x="687" y="4"/>
                    <a:pt x="620" y="0"/>
                    <a:pt x="5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04" name="Google Shape;7508;p9">
              <a:extLst>
                <a:ext uri="{FF2B5EF4-FFF2-40B4-BE49-F238E27FC236}">
                  <a16:creationId xmlns:a16="http://schemas.microsoft.com/office/drawing/2014/main" id="{74A39360-CF3B-4BFB-B37B-2A0AF6EBD9AA}"/>
                </a:ext>
              </a:extLst>
            </p:cNvPr>
            <p:cNvSpPr/>
            <p:nvPr/>
          </p:nvSpPr>
          <p:spPr>
            <a:xfrm>
              <a:off x="5232075" y="5200750"/>
              <a:ext cx="18425" cy="5100"/>
            </a:xfrm>
            <a:custGeom>
              <a:avLst/>
              <a:gdLst/>
              <a:ahLst/>
              <a:cxnLst/>
              <a:rect l="l" t="t" r="r" b="b"/>
              <a:pathLst>
                <a:path w="737" h="204" extrusionOk="0">
                  <a:moveTo>
                    <a:pt x="382" y="1"/>
                  </a:moveTo>
                  <a:cubicBezTo>
                    <a:pt x="236" y="1"/>
                    <a:pt x="100" y="38"/>
                    <a:pt x="0" y="203"/>
                  </a:cubicBezTo>
                  <a:cubicBezTo>
                    <a:pt x="259" y="184"/>
                    <a:pt x="497" y="184"/>
                    <a:pt x="736" y="24"/>
                  </a:cubicBezTo>
                  <a:cubicBezTo>
                    <a:pt x="621" y="24"/>
                    <a:pt x="498" y="1"/>
                    <a:pt x="3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05" name="Google Shape;7509;p9">
              <a:extLst>
                <a:ext uri="{FF2B5EF4-FFF2-40B4-BE49-F238E27FC236}">
                  <a16:creationId xmlns:a16="http://schemas.microsoft.com/office/drawing/2014/main" id="{4CD93BCC-4DE7-4C27-9EF0-01F8397A4FD2}"/>
                </a:ext>
              </a:extLst>
            </p:cNvPr>
            <p:cNvSpPr/>
            <p:nvPr/>
          </p:nvSpPr>
          <p:spPr>
            <a:xfrm>
              <a:off x="4594000" y="4872125"/>
              <a:ext cx="8000" cy="18925"/>
            </a:xfrm>
            <a:custGeom>
              <a:avLst/>
              <a:gdLst/>
              <a:ahLst/>
              <a:cxnLst/>
              <a:rect l="l" t="t" r="r" b="b"/>
              <a:pathLst>
                <a:path w="320" h="757" extrusionOk="0">
                  <a:moveTo>
                    <a:pt x="240" y="0"/>
                  </a:moveTo>
                  <a:cubicBezTo>
                    <a:pt x="1" y="219"/>
                    <a:pt x="120" y="498"/>
                    <a:pt x="120" y="756"/>
                  </a:cubicBezTo>
                  <a:cubicBezTo>
                    <a:pt x="319" y="538"/>
                    <a:pt x="240" y="259"/>
                    <a:pt x="24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06" name="Google Shape;7510;p9">
              <a:extLst>
                <a:ext uri="{FF2B5EF4-FFF2-40B4-BE49-F238E27FC236}">
                  <a16:creationId xmlns:a16="http://schemas.microsoft.com/office/drawing/2014/main" id="{47F8DC78-A9CB-4272-93AE-69E76623E98E}"/>
                </a:ext>
              </a:extLst>
            </p:cNvPr>
            <p:cNvSpPr/>
            <p:nvPr/>
          </p:nvSpPr>
          <p:spPr>
            <a:xfrm>
              <a:off x="5121650" y="4896000"/>
              <a:ext cx="7500" cy="19425"/>
            </a:xfrm>
            <a:custGeom>
              <a:avLst/>
              <a:gdLst/>
              <a:ahLst/>
              <a:cxnLst/>
              <a:rect l="l" t="t" r="r" b="b"/>
              <a:pathLst>
                <a:path w="300" h="777" extrusionOk="0">
                  <a:moveTo>
                    <a:pt x="180" y="0"/>
                  </a:moveTo>
                  <a:cubicBezTo>
                    <a:pt x="1" y="259"/>
                    <a:pt x="41" y="537"/>
                    <a:pt x="21" y="776"/>
                  </a:cubicBezTo>
                  <a:cubicBezTo>
                    <a:pt x="299" y="577"/>
                    <a:pt x="180" y="279"/>
                    <a:pt x="18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07" name="Google Shape;7511;p9">
              <a:extLst>
                <a:ext uri="{FF2B5EF4-FFF2-40B4-BE49-F238E27FC236}">
                  <a16:creationId xmlns:a16="http://schemas.microsoft.com/office/drawing/2014/main" id="{2D138294-B04A-4064-986A-AB79953B9607}"/>
                </a:ext>
              </a:extLst>
            </p:cNvPr>
            <p:cNvSpPr/>
            <p:nvPr/>
          </p:nvSpPr>
          <p:spPr>
            <a:xfrm>
              <a:off x="4741700" y="4998950"/>
              <a:ext cx="5000" cy="18425"/>
            </a:xfrm>
            <a:custGeom>
              <a:avLst/>
              <a:gdLst/>
              <a:ahLst/>
              <a:cxnLst/>
              <a:rect l="l" t="t" r="r" b="b"/>
              <a:pathLst>
                <a:path w="200" h="737" extrusionOk="0">
                  <a:moveTo>
                    <a:pt x="1" y="0"/>
                  </a:moveTo>
                  <a:lnTo>
                    <a:pt x="1" y="736"/>
                  </a:lnTo>
                  <a:cubicBezTo>
                    <a:pt x="200" y="497"/>
                    <a:pt x="140" y="239"/>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08" name="Google Shape;7512;p9">
              <a:extLst>
                <a:ext uri="{FF2B5EF4-FFF2-40B4-BE49-F238E27FC236}">
                  <a16:creationId xmlns:a16="http://schemas.microsoft.com/office/drawing/2014/main" id="{3801E378-A2BF-4E45-94B8-386CD2E1DBE1}"/>
                </a:ext>
              </a:extLst>
            </p:cNvPr>
            <p:cNvSpPr/>
            <p:nvPr/>
          </p:nvSpPr>
          <p:spPr>
            <a:xfrm>
              <a:off x="4676575" y="4568750"/>
              <a:ext cx="8475" cy="18425"/>
            </a:xfrm>
            <a:custGeom>
              <a:avLst/>
              <a:gdLst/>
              <a:ahLst/>
              <a:cxnLst/>
              <a:rect l="l" t="t" r="r" b="b"/>
              <a:pathLst>
                <a:path w="339" h="737" extrusionOk="0">
                  <a:moveTo>
                    <a:pt x="139" y="1"/>
                  </a:moveTo>
                  <a:lnTo>
                    <a:pt x="99" y="41"/>
                  </a:lnTo>
                  <a:cubicBezTo>
                    <a:pt x="20" y="240"/>
                    <a:pt x="0" y="458"/>
                    <a:pt x="99" y="657"/>
                  </a:cubicBezTo>
                  <a:lnTo>
                    <a:pt x="139" y="737"/>
                  </a:lnTo>
                  <a:cubicBezTo>
                    <a:pt x="179" y="717"/>
                    <a:pt x="219" y="717"/>
                    <a:pt x="259" y="697"/>
                  </a:cubicBezTo>
                  <a:cubicBezTo>
                    <a:pt x="298" y="458"/>
                    <a:pt x="338" y="200"/>
                    <a:pt x="1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09" name="Google Shape;7513;p9">
              <a:extLst>
                <a:ext uri="{FF2B5EF4-FFF2-40B4-BE49-F238E27FC236}">
                  <a16:creationId xmlns:a16="http://schemas.microsoft.com/office/drawing/2014/main" id="{F6B070A5-DECD-48EA-B685-D901DABAEFFD}"/>
                </a:ext>
              </a:extLst>
            </p:cNvPr>
            <p:cNvSpPr/>
            <p:nvPr/>
          </p:nvSpPr>
          <p:spPr>
            <a:xfrm>
              <a:off x="4743700" y="4929325"/>
              <a:ext cx="7000" cy="18425"/>
            </a:xfrm>
            <a:custGeom>
              <a:avLst/>
              <a:gdLst/>
              <a:ahLst/>
              <a:cxnLst/>
              <a:rect l="l" t="t" r="r" b="b"/>
              <a:pathLst>
                <a:path w="280" h="737" extrusionOk="0">
                  <a:moveTo>
                    <a:pt x="219" y="0"/>
                  </a:moveTo>
                  <a:lnTo>
                    <a:pt x="219" y="0"/>
                  </a:lnTo>
                  <a:cubicBezTo>
                    <a:pt x="1" y="219"/>
                    <a:pt x="60" y="497"/>
                    <a:pt x="100" y="736"/>
                  </a:cubicBezTo>
                  <a:cubicBezTo>
                    <a:pt x="279" y="517"/>
                    <a:pt x="239" y="239"/>
                    <a:pt x="2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10" name="Google Shape;7514;p9">
              <a:extLst>
                <a:ext uri="{FF2B5EF4-FFF2-40B4-BE49-F238E27FC236}">
                  <a16:creationId xmlns:a16="http://schemas.microsoft.com/office/drawing/2014/main" id="{01C7EEFB-D7D4-4281-8926-77136AEE6219}"/>
                </a:ext>
              </a:extLst>
            </p:cNvPr>
            <p:cNvSpPr/>
            <p:nvPr/>
          </p:nvSpPr>
          <p:spPr>
            <a:xfrm>
              <a:off x="5609025" y="4665850"/>
              <a:ext cx="17450" cy="3425"/>
            </a:xfrm>
            <a:custGeom>
              <a:avLst/>
              <a:gdLst/>
              <a:ahLst/>
              <a:cxnLst/>
              <a:rect l="l" t="t" r="r" b="b"/>
              <a:pathLst>
                <a:path w="698" h="137" extrusionOk="0">
                  <a:moveTo>
                    <a:pt x="324" y="0"/>
                  </a:moveTo>
                  <a:cubicBezTo>
                    <a:pt x="217" y="0"/>
                    <a:pt x="107" y="16"/>
                    <a:pt x="1" y="16"/>
                  </a:cubicBezTo>
                  <a:cubicBezTo>
                    <a:pt x="156" y="124"/>
                    <a:pt x="334" y="136"/>
                    <a:pt x="528" y="136"/>
                  </a:cubicBezTo>
                  <a:cubicBezTo>
                    <a:pt x="583" y="136"/>
                    <a:pt x="640" y="135"/>
                    <a:pt x="697" y="135"/>
                  </a:cubicBezTo>
                  <a:cubicBezTo>
                    <a:pt x="587" y="25"/>
                    <a:pt x="458" y="0"/>
                    <a:pt x="3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11" name="Google Shape;7515;p9">
              <a:extLst>
                <a:ext uri="{FF2B5EF4-FFF2-40B4-BE49-F238E27FC236}">
                  <a16:creationId xmlns:a16="http://schemas.microsoft.com/office/drawing/2014/main" id="{4F299292-7679-4638-998A-1DC45AF49653}"/>
                </a:ext>
              </a:extLst>
            </p:cNvPr>
            <p:cNvSpPr/>
            <p:nvPr/>
          </p:nvSpPr>
          <p:spPr>
            <a:xfrm>
              <a:off x="5591125" y="4661325"/>
              <a:ext cx="17925" cy="5100"/>
            </a:xfrm>
            <a:custGeom>
              <a:avLst/>
              <a:gdLst/>
              <a:ahLst/>
              <a:cxnLst/>
              <a:rect l="l" t="t" r="r" b="b"/>
              <a:pathLst>
                <a:path w="717" h="204" extrusionOk="0">
                  <a:moveTo>
                    <a:pt x="311" y="1"/>
                  </a:moveTo>
                  <a:cubicBezTo>
                    <a:pt x="207" y="1"/>
                    <a:pt x="100" y="18"/>
                    <a:pt x="1" y="18"/>
                  </a:cubicBezTo>
                  <a:cubicBezTo>
                    <a:pt x="177" y="162"/>
                    <a:pt x="366" y="203"/>
                    <a:pt x="569" y="203"/>
                  </a:cubicBezTo>
                  <a:cubicBezTo>
                    <a:pt x="617" y="203"/>
                    <a:pt x="667" y="201"/>
                    <a:pt x="717" y="197"/>
                  </a:cubicBezTo>
                  <a:cubicBezTo>
                    <a:pt x="601" y="34"/>
                    <a:pt x="458" y="1"/>
                    <a:pt x="31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12" name="Google Shape;7516;p9">
              <a:extLst>
                <a:ext uri="{FF2B5EF4-FFF2-40B4-BE49-F238E27FC236}">
                  <a16:creationId xmlns:a16="http://schemas.microsoft.com/office/drawing/2014/main" id="{765446D1-4D16-41BE-A0DF-392C7368AC51}"/>
                </a:ext>
              </a:extLst>
            </p:cNvPr>
            <p:cNvSpPr/>
            <p:nvPr/>
          </p:nvSpPr>
          <p:spPr>
            <a:xfrm>
              <a:off x="4239425" y="4692100"/>
              <a:ext cx="7475" cy="17425"/>
            </a:xfrm>
            <a:custGeom>
              <a:avLst/>
              <a:gdLst/>
              <a:ahLst/>
              <a:cxnLst/>
              <a:rect l="l" t="t" r="r" b="b"/>
              <a:pathLst>
                <a:path w="299" h="697" extrusionOk="0">
                  <a:moveTo>
                    <a:pt x="219" y="0"/>
                  </a:moveTo>
                  <a:lnTo>
                    <a:pt x="219" y="0"/>
                  </a:lnTo>
                  <a:cubicBezTo>
                    <a:pt x="0" y="179"/>
                    <a:pt x="60" y="458"/>
                    <a:pt x="40" y="697"/>
                  </a:cubicBezTo>
                  <a:cubicBezTo>
                    <a:pt x="299" y="537"/>
                    <a:pt x="219" y="259"/>
                    <a:pt x="2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13" name="Google Shape;7517;p9">
              <a:extLst>
                <a:ext uri="{FF2B5EF4-FFF2-40B4-BE49-F238E27FC236}">
                  <a16:creationId xmlns:a16="http://schemas.microsoft.com/office/drawing/2014/main" id="{0A416673-11BF-4224-B816-9F9CC52F2E95}"/>
                </a:ext>
              </a:extLst>
            </p:cNvPr>
            <p:cNvSpPr/>
            <p:nvPr/>
          </p:nvSpPr>
          <p:spPr>
            <a:xfrm>
              <a:off x="4366225" y="4781125"/>
              <a:ext cx="8500" cy="16425"/>
            </a:xfrm>
            <a:custGeom>
              <a:avLst/>
              <a:gdLst/>
              <a:ahLst/>
              <a:cxnLst/>
              <a:rect l="l" t="t" r="r" b="b"/>
              <a:pathLst>
                <a:path w="340" h="657" extrusionOk="0">
                  <a:moveTo>
                    <a:pt x="100" y="0"/>
                  </a:moveTo>
                  <a:cubicBezTo>
                    <a:pt x="100" y="219"/>
                    <a:pt x="1" y="478"/>
                    <a:pt x="240" y="657"/>
                  </a:cubicBezTo>
                  <a:cubicBezTo>
                    <a:pt x="279" y="617"/>
                    <a:pt x="299" y="577"/>
                    <a:pt x="299" y="517"/>
                  </a:cubicBezTo>
                  <a:cubicBezTo>
                    <a:pt x="220" y="358"/>
                    <a:pt x="339" y="119"/>
                    <a:pt x="1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14" name="Google Shape;7518;p9">
              <a:extLst>
                <a:ext uri="{FF2B5EF4-FFF2-40B4-BE49-F238E27FC236}">
                  <a16:creationId xmlns:a16="http://schemas.microsoft.com/office/drawing/2014/main" id="{FE5A84E9-5565-4897-BC44-D7F90CCA72B5}"/>
                </a:ext>
              </a:extLst>
            </p:cNvPr>
            <p:cNvSpPr/>
            <p:nvPr/>
          </p:nvSpPr>
          <p:spPr>
            <a:xfrm>
              <a:off x="5108725" y="4957650"/>
              <a:ext cx="7500" cy="19925"/>
            </a:xfrm>
            <a:custGeom>
              <a:avLst/>
              <a:gdLst/>
              <a:ahLst/>
              <a:cxnLst/>
              <a:rect l="l" t="t" r="r" b="b"/>
              <a:pathLst>
                <a:path w="300" h="797" extrusionOk="0">
                  <a:moveTo>
                    <a:pt x="160" y="1"/>
                  </a:moveTo>
                  <a:cubicBezTo>
                    <a:pt x="1" y="220"/>
                    <a:pt x="100" y="518"/>
                    <a:pt x="21" y="797"/>
                  </a:cubicBezTo>
                  <a:cubicBezTo>
                    <a:pt x="299" y="578"/>
                    <a:pt x="160" y="279"/>
                    <a:pt x="1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15" name="Google Shape;7519;p9">
              <a:extLst>
                <a:ext uri="{FF2B5EF4-FFF2-40B4-BE49-F238E27FC236}">
                  <a16:creationId xmlns:a16="http://schemas.microsoft.com/office/drawing/2014/main" id="{E7E68454-88FA-4CFC-A96F-CD1150EE4099}"/>
                </a:ext>
              </a:extLst>
            </p:cNvPr>
            <p:cNvSpPr/>
            <p:nvPr/>
          </p:nvSpPr>
          <p:spPr>
            <a:xfrm>
              <a:off x="4232450" y="5021000"/>
              <a:ext cx="13450" cy="4250"/>
            </a:xfrm>
            <a:custGeom>
              <a:avLst/>
              <a:gdLst/>
              <a:ahLst/>
              <a:cxnLst/>
              <a:rect l="l" t="t" r="r" b="b"/>
              <a:pathLst>
                <a:path w="538" h="170" extrusionOk="0">
                  <a:moveTo>
                    <a:pt x="115" y="1"/>
                  </a:moveTo>
                  <a:cubicBezTo>
                    <a:pt x="76" y="1"/>
                    <a:pt x="38" y="5"/>
                    <a:pt x="1" y="13"/>
                  </a:cubicBezTo>
                  <a:cubicBezTo>
                    <a:pt x="77" y="140"/>
                    <a:pt x="193" y="170"/>
                    <a:pt x="318" y="170"/>
                  </a:cubicBezTo>
                  <a:cubicBezTo>
                    <a:pt x="390" y="170"/>
                    <a:pt x="465" y="160"/>
                    <a:pt x="538" y="153"/>
                  </a:cubicBezTo>
                  <a:cubicBezTo>
                    <a:pt x="412" y="58"/>
                    <a:pt x="261" y="1"/>
                    <a:pt x="11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16" name="Google Shape;7520;p9">
              <a:extLst>
                <a:ext uri="{FF2B5EF4-FFF2-40B4-BE49-F238E27FC236}">
                  <a16:creationId xmlns:a16="http://schemas.microsoft.com/office/drawing/2014/main" id="{497E54B5-C821-4A78-A1FE-BB790D375717}"/>
                </a:ext>
              </a:extLst>
            </p:cNvPr>
            <p:cNvSpPr/>
            <p:nvPr/>
          </p:nvSpPr>
          <p:spPr>
            <a:xfrm>
              <a:off x="4709875" y="5135325"/>
              <a:ext cx="14450" cy="4225"/>
            </a:xfrm>
            <a:custGeom>
              <a:avLst/>
              <a:gdLst/>
              <a:ahLst/>
              <a:cxnLst/>
              <a:rect l="l" t="t" r="r" b="b"/>
              <a:pathLst>
                <a:path w="578" h="169" extrusionOk="0">
                  <a:moveTo>
                    <a:pt x="165" y="1"/>
                  </a:moveTo>
                  <a:cubicBezTo>
                    <a:pt x="113" y="1"/>
                    <a:pt x="59" y="6"/>
                    <a:pt x="1" y="16"/>
                  </a:cubicBezTo>
                  <a:cubicBezTo>
                    <a:pt x="93" y="142"/>
                    <a:pt x="205" y="169"/>
                    <a:pt x="322" y="169"/>
                  </a:cubicBezTo>
                  <a:cubicBezTo>
                    <a:pt x="407" y="169"/>
                    <a:pt x="494" y="155"/>
                    <a:pt x="578" y="155"/>
                  </a:cubicBezTo>
                  <a:cubicBezTo>
                    <a:pt x="457" y="49"/>
                    <a:pt x="325" y="1"/>
                    <a:pt x="16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17" name="Google Shape;7521;p9">
              <a:extLst>
                <a:ext uri="{FF2B5EF4-FFF2-40B4-BE49-F238E27FC236}">
                  <a16:creationId xmlns:a16="http://schemas.microsoft.com/office/drawing/2014/main" id="{068637C6-8D78-443F-86F3-84B33BEBB24C}"/>
                </a:ext>
              </a:extLst>
            </p:cNvPr>
            <p:cNvSpPr/>
            <p:nvPr/>
          </p:nvSpPr>
          <p:spPr>
            <a:xfrm>
              <a:off x="4408000" y="4675125"/>
              <a:ext cx="13475" cy="3900"/>
            </a:xfrm>
            <a:custGeom>
              <a:avLst/>
              <a:gdLst/>
              <a:ahLst/>
              <a:cxnLst/>
              <a:rect l="l" t="t" r="r" b="b"/>
              <a:pathLst>
                <a:path w="539" h="156" extrusionOk="0">
                  <a:moveTo>
                    <a:pt x="198" y="1"/>
                  </a:moveTo>
                  <a:cubicBezTo>
                    <a:pt x="134" y="1"/>
                    <a:pt x="67" y="10"/>
                    <a:pt x="1" y="23"/>
                  </a:cubicBezTo>
                  <a:cubicBezTo>
                    <a:pt x="81" y="129"/>
                    <a:pt x="195" y="155"/>
                    <a:pt x="328" y="155"/>
                  </a:cubicBezTo>
                  <a:cubicBezTo>
                    <a:pt x="394" y="155"/>
                    <a:pt x="465" y="149"/>
                    <a:pt x="538" y="142"/>
                  </a:cubicBezTo>
                  <a:cubicBezTo>
                    <a:pt x="445" y="36"/>
                    <a:pt x="326" y="1"/>
                    <a:pt x="19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18" name="Google Shape;7522;p9">
              <a:extLst>
                <a:ext uri="{FF2B5EF4-FFF2-40B4-BE49-F238E27FC236}">
                  <a16:creationId xmlns:a16="http://schemas.microsoft.com/office/drawing/2014/main" id="{91F5CCDA-A8B5-4435-B67B-C9005234CB3D}"/>
                </a:ext>
              </a:extLst>
            </p:cNvPr>
            <p:cNvSpPr/>
            <p:nvPr/>
          </p:nvSpPr>
          <p:spPr>
            <a:xfrm>
              <a:off x="4125525" y="4634900"/>
              <a:ext cx="15950" cy="4375"/>
            </a:xfrm>
            <a:custGeom>
              <a:avLst/>
              <a:gdLst/>
              <a:ahLst/>
              <a:cxnLst/>
              <a:rect l="l" t="t" r="r" b="b"/>
              <a:pathLst>
                <a:path w="638" h="175" extrusionOk="0">
                  <a:moveTo>
                    <a:pt x="578" y="1"/>
                  </a:moveTo>
                  <a:cubicBezTo>
                    <a:pt x="379" y="40"/>
                    <a:pt x="200" y="40"/>
                    <a:pt x="1" y="40"/>
                  </a:cubicBezTo>
                  <a:cubicBezTo>
                    <a:pt x="135" y="130"/>
                    <a:pt x="281" y="175"/>
                    <a:pt x="437" y="175"/>
                  </a:cubicBezTo>
                  <a:cubicBezTo>
                    <a:pt x="490" y="175"/>
                    <a:pt x="543" y="170"/>
                    <a:pt x="598" y="160"/>
                  </a:cubicBezTo>
                  <a:cubicBezTo>
                    <a:pt x="598" y="160"/>
                    <a:pt x="637" y="140"/>
                    <a:pt x="637" y="100"/>
                  </a:cubicBezTo>
                  <a:cubicBezTo>
                    <a:pt x="637" y="80"/>
                    <a:pt x="637" y="40"/>
                    <a:pt x="5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19" name="Google Shape;7523;p9">
              <a:extLst>
                <a:ext uri="{FF2B5EF4-FFF2-40B4-BE49-F238E27FC236}">
                  <a16:creationId xmlns:a16="http://schemas.microsoft.com/office/drawing/2014/main" id="{6792A26D-1167-4783-8B67-45CDF631715B}"/>
                </a:ext>
              </a:extLst>
            </p:cNvPr>
            <p:cNvSpPr/>
            <p:nvPr/>
          </p:nvSpPr>
          <p:spPr>
            <a:xfrm>
              <a:off x="4209075" y="4648325"/>
              <a:ext cx="15450" cy="3675"/>
            </a:xfrm>
            <a:custGeom>
              <a:avLst/>
              <a:gdLst/>
              <a:ahLst/>
              <a:cxnLst/>
              <a:rect l="l" t="t" r="r" b="b"/>
              <a:pathLst>
                <a:path w="618" h="147" extrusionOk="0">
                  <a:moveTo>
                    <a:pt x="558" y="1"/>
                  </a:moveTo>
                  <a:cubicBezTo>
                    <a:pt x="379" y="21"/>
                    <a:pt x="200" y="21"/>
                    <a:pt x="1" y="21"/>
                  </a:cubicBezTo>
                  <a:cubicBezTo>
                    <a:pt x="141" y="114"/>
                    <a:pt x="294" y="147"/>
                    <a:pt x="440" y="147"/>
                  </a:cubicBezTo>
                  <a:cubicBezTo>
                    <a:pt x="480" y="147"/>
                    <a:pt x="519" y="144"/>
                    <a:pt x="558" y="140"/>
                  </a:cubicBezTo>
                  <a:lnTo>
                    <a:pt x="618" y="60"/>
                  </a:lnTo>
                  <a:lnTo>
                    <a:pt x="558"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20" name="Google Shape;7524;p9">
              <a:extLst>
                <a:ext uri="{FF2B5EF4-FFF2-40B4-BE49-F238E27FC236}">
                  <a16:creationId xmlns:a16="http://schemas.microsoft.com/office/drawing/2014/main" id="{1614DCAE-4E44-4A93-9EE1-6F3A22DBFC26}"/>
                </a:ext>
              </a:extLst>
            </p:cNvPr>
            <p:cNvSpPr/>
            <p:nvPr/>
          </p:nvSpPr>
          <p:spPr>
            <a:xfrm>
              <a:off x="5494150" y="4718225"/>
              <a:ext cx="13950" cy="4375"/>
            </a:xfrm>
            <a:custGeom>
              <a:avLst/>
              <a:gdLst/>
              <a:ahLst/>
              <a:cxnLst/>
              <a:rect l="l" t="t" r="r" b="b"/>
              <a:pathLst>
                <a:path w="558" h="175" extrusionOk="0">
                  <a:moveTo>
                    <a:pt x="399" y="1"/>
                  </a:moveTo>
                  <a:cubicBezTo>
                    <a:pt x="250" y="1"/>
                    <a:pt x="104" y="31"/>
                    <a:pt x="1" y="149"/>
                  </a:cubicBezTo>
                  <a:cubicBezTo>
                    <a:pt x="72" y="163"/>
                    <a:pt x="146" y="175"/>
                    <a:pt x="218" y="175"/>
                  </a:cubicBezTo>
                  <a:cubicBezTo>
                    <a:pt x="346" y="175"/>
                    <a:pt x="468" y="137"/>
                    <a:pt x="558" y="10"/>
                  </a:cubicBezTo>
                  <a:cubicBezTo>
                    <a:pt x="506" y="4"/>
                    <a:pt x="452" y="1"/>
                    <a:pt x="3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21" name="Google Shape;7525;p9">
              <a:extLst>
                <a:ext uri="{FF2B5EF4-FFF2-40B4-BE49-F238E27FC236}">
                  <a16:creationId xmlns:a16="http://schemas.microsoft.com/office/drawing/2014/main" id="{77FE2579-9E9C-4C93-9CDD-753FE14A3A0F}"/>
                </a:ext>
              </a:extLst>
            </p:cNvPr>
            <p:cNvSpPr/>
            <p:nvPr/>
          </p:nvSpPr>
          <p:spPr>
            <a:xfrm>
              <a:off x="5289250" y="4727275"/>
              <a:ext cx="13450" cy="4625"/>
            </a:xfrm>
            <a:custGeom>
              <a:avLst/>
              <a:gdLst/>
              <a:ahLst/>
              <a:cxnLst/>
              <a:rect l="l" t="t" r="r" b="b"/>
              <a:pathLst>
                <a:path w="538" h="185" extrusionOk="0">
                  <a:moveTo>
                    <a:pt x="326" y="0"/>
                  </a:moveTo>
                  <a:cubicBezTo>
                    <a:pt x="200" y="0"/>
                    <a:pt x="92" y="41"/>
                    <a:pt x="1" y="185"/>
                  </a:cubicBezTo>
                  <a:cubicBezTo>
                    <a:pt x="180" y="165"/>
                    <a:pt x="379" y="165"/>
                    <a:pt x="538" y="26"/>
                  </a:cubicBezTo>
                  <a:cubicBezTo>
                    <a:pt x="462" y="12"/>
                    <a:pt x="392" y="0"/>
                    <a:pt x="32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22" name="Google Shape;7526;p9">
              <a:extLst>
                <a:ext uri="{FF2B5EF4-FFF2-40B4-BE49-F238E27FC236}">
                  <a16:creationId xmlns:a16="http://schemas.microsoft.com/office/drawing/2014/main" id="{CEC48C6B-1B12-4604-905E-750863EBD555}"/>
                </a:ext>
              </a:extLst>
            </p:cNvPr>
            <p:cNvSpPr/>
            <p:nvPr/>
          </p:nvSpPr>
          <p:spPr>
            <a:xfrm>
              <a:off x="4480125" y="4683750"/>
              <a:ext cx="14950" cy="3975"/>
            </a:xfrm>
            <a:custGeom>
              <a:avLst/>
              <a:gdLst/>
              <a:ahLst/>
              <a:cxnLst/>
              <a:rect l="l" t="t" r="r" b="b"/>
              <a:pathLst>
                <a:path w="598" h="159" extrusionOk="0">
                  <a:moveTo>
                    <a:pt x="272" y="0"/>
                  </a:moveTo>
                  <a:cubicBezTo>
                    <a:pt x="181" y="0"/>
                    <a:pt x="89" y="16"/>
                    <a:pt x="0" y="16"/>
                  </a:cubicBezTo>
                  <a:cubicBezTo>
                    <a:pt x="117" y="103"/>
                    <a:pt x="265" y="159"/>
                    <a:pt x="422" y="159"/>
                  </a:cubicBezTo>
                  <a:cubicBezTo>
                    <a:pt x="480" y="159"/>
                    <a:pt x="539" y="151"/>
                    <a:pt x="597" y="135"/>
                  </a:cubicBezTo>
                  <a:cubicBezTo>
                    <a:pt x="498" y="25"/>
                    <a:pt x="386" y="0"/>
                    <a:pt x="27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23" name="Google Shape;7527;p9">
              <a:extLst>
                <a:ext uri="{FF2B5EF4-FFF2-40B4-BE49-F238E27FC236}">
                  <a16:creationId xmlns:a16="http://schemas.microsoft.com/office/drawing/2014/main" id="{DB0D1B3C-969E-46EB-90F9-EEA3BE4F7223}"/>
                </a:ext>
              </a:extLst>
            </p:cNvPr>
            <p:cNvSpPr/>
            <p:nvPr/>
          </p:nvSpPr>
          <p:spPr>
            <a:xfrm>
              <a:off x="5704025" y="4700825"/>
              <a:ext cx="14450" cy="4500"/>
            </a:xfrm>
            <a:custGeom>
              <a:avLst/>
              <a:gdLst/>
              <a:ahLst/>
              <a:cxnLst/>
              <a:rect l="l" t="t" r="r" b="b"/>
              <a:pathLst>
                <a:path w="578" h="180" extrusionOk="0">
                  <a:moveTo>
                    <a:pt x="422" y="0"/>
                  </a:moveTo>
                  <a:cubicBezTo>
                    <a:pt x="276" y="0"/>
                    <a:pt x="133" y="31"/>
                    <a:pt x="0" y="149"/>
                  </a:cubicBezTo>
                  <a:cubicBezTo>
                    <a:pt x="78" y="164"/>
                    <a:pt x="159" y="180"/>
                    <a:pt x="239" y="180"/>
                  </a:cubicBezTo>
                  <a:cubicBezTo>
                    <a:pt x="362" y="180"/>
                    <a:pt x="481" y="142"/>
                    <a:pt x="577" y="9"/>
                  </a:cubicBezTo>
                  <a:cubicBezTo>
                    <a:pt x="525" y="4"/>
                    <a:pt x="473" y="0"/>
                    <a:pt x="4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24" name="Google Shape;7528;p9">
              <a:extLst>
                <a:ext uri="{FF2B5EF4-FFF2-40B4-BE49-F238E27FC236}">
                  <a16:creationId xmlns:a16="http://schemas.microsoft.com/office/drawing/2014/main" id="{3F9AD891-64A1-44D1-B59A-610BF510EF74}"/>
                </a:ext>
              </a:extLst>
            </p:cNvPr>
            <p:cNvSpPr/>
            <p:nvPr/>
          </p:nvSpPr>
          <p:spPr>
            <a:xfrm>
              <a:off x="5117675" y="4917875"/>
              <a:ext cx="5500" cy="15450"/>
            </a:xfrm>
            <a:custGeom>
              <a:avLst/>
              <a:gdLst/>
              <a:ahLst/>
              <a:cxnLst/>
              <a:rect l="l" t="t" r="r" b="b"/>
              <a:pathLst>
                <a:path w="220" h="618" extrusionOk="0">
                  <a:moveTo>
                    <a:pt x="160" y="1"/>
                  </a:moveTo>
                  <a:lnTo>
                    <a:pt x="160" y="1"/>
                  </a:lnTo>
                  <a:cubicBezTo>
                    <a:pt x="41" y="180"/>
                    <a:pt x="1" y="398"/>
                    <a:pt x="41" y="617"/>
                  </a:cubicBezTo>
                  <a:cubicBezTo>
                    <a:pt x="220" y="438"/>
                    <a:pt x="180" y="219"/>
                    <a:pt x="1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25" name="Google Shape;7529;p9">
              <a:extLst>
                <a:ext uri="{FF2B5EF4-FFF2-40B4-BE49-F238E27FC236}">
                  <a16:creationId xmlns:a16="http://schemas.microsoft.com/office/drawing/2014/main" id="{6C4F00AB-09FF-4A5C-967E-EA46B347D8EF}"/>
                </a:ext>
              </a:extLst>
            </p:cNvPr>
            <p:cNvSpPr/>
            <p:nvPr/>
          </p:nvSpPr>
          <p:spPr>
            <a:xfrm>
              <a:off x="5112225" y="4940750"/>
              <a:ext cx="5475" cy="14450"/>
            </a:xfrm>
            <a:custGeom>
              <a:avLst/>
              <a:gdLst/>
              <a:ahLst/>
              <a:cxnLst/>
              <a:rect l="l" t="t" r="r" b="b"/>
              <a:pathLst>
                <a:path w="219" h="578" extrusionOk="0">
                  <a:moveTo>
                    <a:pt x="199" y="1"/>
                  </a:moveTo>
                  <a:cubicBezTo>
                    <a:pt x="0" y="160"/>
                    <a:pt x="60" y="379"/>
                    <a:pt x="20" y="578"/>
                  </a:cubicBezTo>
                  <a:cubicBezTo>
                    <a:pt x="99" y="538"/>
                    <a:pt x="159" y="458"/>
                    <a:pt x="219" y="399"/>
                  </a:cubicBezTo>
                  <a:cubicBezTo>
                    <a:pt x="219" y="259"/>
                    <a:pt x="199" y="140"/>
                    <a:pt x="1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26" name="Google Shape;7530;p9">
              <a:extLst>
                <a:ext uri="{FF2B5EF4-FFF2-40B4-BE49-F238E27FC236}">
                  <a16:creationId xmlns:a16="http://schemas.microsoft.com/office/drawing/2014/main" id="{B18134AD-18FA-4561-9C63-F960B74EF876}"/>
                </a:ext>
              </a:extLst>
            </p:cNvPr>
            <p:cNvSpPr/>
            <p:nvPr/>
          </p:nvSpPr>
          <p:spPr>
            <a:xfrm>
              <a:off x="5082375" y="4888525"/>
              <a:ext cx="5500" cy="13950"/>
            </a:xfrm>
            <a:custGeom>
              <a:avLst/>
              <a:gdLst/>
              <a:ahLst/>
              <a:cxnLst/>
              <a:rect l="l" t="t" r="r" b="b"/>
              <a:pathLst>
                <a:path w="220" h="558" extrusionOk="0">
                  <a:moveTo>
                    <a:pt x="180" y="1"/>
                  </a:moveTo>
                  <a:lnTo>
                    <a:pt x="180" y="1"/>
                  </a:lnTo>
                  <a:cubicBezTo>
                    <a:pt x="20" y="180"/>
                    <a:pt x="0" y="359"/>
                    <a:pt x="20" y="558"/>
                  </a:cubicBezTo>
                  <a:cubicBezTo>
                    <a:pt x="219" y="399"/>
                    <a:pt x="180" y="200"/>
                    <a:pt x="18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27" name="Google Shape;7531;p9">
              <a:extLst>
                <a:ext uri="{FF2B5EF4-FFF2-40B4-BE49-F238E27FC236}">
                  <a16:creationId xmlns:a16="http://schemas.microsoft.com/office/drawing/2014/main" id="{D0697796-27DF-4EE2-9EA6-B17D9E5CD118}"/>
                </a:ext>
              </a:extLst>
            </p:cNvPr>
            <p:cNvSpPr/>
            <p:nvPr/>
          </p:nvSpPr>
          <p:spPr>
            <a:xfrm>
              <a:off x="5091325" y="4889525"/>
              <a:ext cx="5000" cy="13950"/>
            </a:xfrm>
            <a:custGeom>
              <a:avLst/>
              <a:gdLst/>
              <a:ahLst/>
              <a:cxnLst/>
              <a:rect l="l" t="t" r="r" b="b"/>
              <a:pathLst>
                <a:path w="200" h="558" extrusionOk="0">
                  <a:moveTo>
                    <a:pt x="160" y="1"/>
                  </a:moveTo>
                  <a:cubicBezTo>
                    <a:pt x="1" y="160"/>
                    <a:pt x="20" y="359"/>
                    <a:pt x="40" y="558"/>
                  </a:cubicBezTo>
                  <a:cubicBezTo>
                    <a:pt x="160" y="399"/>
                    <a:pt x="199" y="220"/>
                    <a:pt x="1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28" name="Google Shape;7532;p9">
              <a:extLst>
                <a:ext uri="{FF2B5EF4-FFF2-40B4-BE49-F238E27FC236}">
                  <a16:creationId xmlns:a16="http://schemas.microsoft.com/office/drawing/2014/main" id="{BB8A917E-5742-4F23-92DD-D13CA519818E}"/>
                </a:ext>
              </a:extLst>
            </p:cNvPr>
            <p:cNvSpPr/>
            <p:nvPr/>
          </p:nvSpPr>
          <p:spPr>
            <a:xfrm>
              <a:off x="4960025" y="4901975"/>
              <a:ext cx="6000" cy="13925"/>
            </a:xfrm>
            <a:custGeom>
              <a:avLst/>
              <a:gdLst/>
              <a:ahLst/>
              <a:cxnLst/>
              <a:rect l="l" t="t" r="r" b="b"/>
              <a:pathLst>
                <a:path w="240" h="557" extrusionOk="0">
                  <a:moveTo>
                    <a:pt x="180" y="0"/>
                  </a:moveTo>
                  <a:lnTo>
                    <a:pt x="180" y="0"/>
                  </a:lnTo>
                  <a:cubicBezTo>
                    <a:pt x="21" y="139"/>
                    <a:pt x="1" y="338"/>
                    <a:pt x="21" y="557"/>
                  </a:cubicBezTo>
                  <a:cubicBezTo>
                    <a:pt x="240" y="418"/>
                    <a:pt x="200" y="199"/>
                    <a:pt x="18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29" name="Google Shape;7533;p9">
              <a:extLst>
                <a:ext uri="{FF2B5EF4-FFF2-40B4-BE49-F238E27FC236}">
                  <a16:creationId xmlns:a16="http://schemas.microsoft.com/office/drawing/2014/main" id="{6790B2B1-D2D2-4024-97EB-0953B4B41D3F}"/>
                </a:ext>
              </a:extLst>
            </p:cNvPr>
            <p:cNvSpPr/>
            <p:nvPr/>
          </p:nvSpPr>
          <p:spPr>
            <a:xfrm>
              <a:off x="4968000" y="4902450"/>
              <a:ext cx="5475" cy="14450"/>
            </a:xfrm>
            <a:custGeom>
              <a:avLst/>
              <a:gdLst/>
              <a:ahLst/>
              <a:cxnLst/>
              <a:rect l="l" t="t" r="r" b="b"/>
              <a:pathLst>
                <a:path w="219" h="578" extrusionOk="0">
                  <a:moveTo>
                    <a:pt x="199" y="1"/>
                  </a:moveTo>
                  <a:cubicBezTo>
                    <a:pt x="0" y="140"/>
                    <a:pt x="20" y="379"/>
                    <a:pt x="60" y="578"/>
                  </a:cubicBezTo>
                  <a:cubicBezTo>
                    <a:pt x="219" y="419"/>
                    <a:pt x="219" y="220"/>
                    <a:pt x="1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30" name="Google Shape;7534;p9">
              <a:extLst>
                <a:ext uri="{FF2B5EF4-FFF2-40B4-BE49-F238E27FC236}">
                  <a16:creationId xmlns:a16="http://schemas.microsoft.com/office/drawing/2014/main" id="{10C61714-5A71-499D-9BB5-064D9B09CD0E}"/>
                </a:ext>
              </a:extLst>
            </p:cNvPr>
            <p:cNvSpPr/>
            <p:nvPr/>
          </p:nvSpPr>
          <p:spPr>
            <a:xfrm>
              <a:off x="4395075" y="4977050"/>
              <a:ext cx="5000" cy="13450"/>
            </a:xfrm>
            <a:custGeom>
              <a:avLst/>
              <a:gdLst/>
              <a:ahLst/>
              <a:cxnLst/>
              <a:rect l="l" t="t" r="r" b="b"/>
              <a:pathLst>
                <a:path w="200" h="538" extrusionOk="0">
                  <a:moveTo>
                    <a:pt x="21" y="1"/>
                  </a:moveTo>
                  <a:lnTo>
                    <a:pt x="21" y="1"/>
                  </a:lnTo>
                  <a:cubicBezTo>
                    <a:pt x="1" y="200"/>
                    <a:pt x="1" y="399"/>
                    <a:pt x="140" y="538"/>
                  </a:cubicBezTo>
                  <a:cubicBezTo>
                    <a:pt x="160" y="339"/>
                    <a:pt x="200" y="140"/>
                    <a:pt x="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31" name="Google Shape;7535;p9">
              <a:extLst>
                <a:ext uri="{FF2B5EF4-FFF2-40B4-BE49-F238E27FC236}">
                  <a16:creationId xmlns:a16="http://schemas.microsoft.com/office/drawing/2014/main" id="{1CD3E0B8-846F-4B48-9506-022149F38557}"/>
                </a:ext>
              </a:extLst>
            </p:cNvPr>
            <p:cNvSpPr/>
            <p:nvPr/>
          </p:nvSpPr>
          <p:spPr>
            <a:xfrm>
              <a:off x="4590525" y="4972575"/>
              <a:ext cx="5000" cy="12950"/>
            </a:xfrm>
            <a:custGeom>
              <a:avLst/>
              <a:gdLst/>
              <a:ahLst/>
              <a:cxnLst/>
              <a:rect l="l" t="t" r="r" b="b"/>
              <a:pathLst>
                <a:path w="200" h="518" extrusionOk="0">
                  <a:moveTo>
                    <a:pt x="200" y="1"/>
                  </a:moveTo>
                  <a:cubicBezTo>
                    <a:pt x="1" y="180"/>
                    <a:pt x="40" y="359"/>
                    <a:pt x="200" y="518"/>
                  </a:cubicBezTo>
                  <a:lnTo>
                    <a:pt x="20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32" name="Google Shape;7536;p9">
              <a:extLst>
                <a:ext uri="{FF2B5EF4-FFF2-40B4-BE49-F238E27FC236}">
                  <a16:creationId xmlns:a16="http://schemas.microsoft.com/office/drawing/2014/main" id="{CEAC514F-6148-4B7F-8C3A-6E6D108BF8A2}"/>
                </a:ext>
              </a:extLst>
            </p:cNvPr>
            <p:cNvSpPr/>
            <p:nvPr/>
          </p:nvSpPr>
          <p:spPr>
            <a:xfrm>
              <a:off x="4228975" y="4775150"/>
              <a:ext cx="7475" cy="13450"/>
            </a:xfrm>
            <a:custGeom>
              <a:avLst/>
              <a:gdLst/>
              <a:ahLst/>
              <a:cxnLst/>
              <a:rect l="l" t="t" r="r" b="b"/>
              <a:pathLst>
                <a:path w="299" h="538" extrusionOk="0">
                  <a:moveTo>
                    <a:pt x="259" y="0"/>
                  </a:moveTo>
                  <a:cubicBezTo>
                    <a:pt x="1" y="120"/>
                    <a:pt x="120" y="339"/>
                    <a:pt x="120" y="537"/>
                  </a:cubicBezTo>
                  <a:lnTo>
                    <a:pt x="299" y="358"/>
                  </a:lnTo>
                  <a:cubicBezTo>
                    <a:pt x="299" y="239"/>
                    <a:pt x="299" y="12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33" name="Google Shape;7537;p9">
              <a:extLst>
                <a:ext uri="{FF2B5EF4-FFF2-40B4-BE49-F238E27FC236}">
                  <a16:creationId xmlns:a16="http://schemas.microsoft.com/office/drawing/2014/main" id="{FDB0189D-19FB-451B-A895-F07CB2265266}"/>
                </a:ext>
              </a:extLst>
            </p:cNvPr>
            <p:cNvSpPr/>
            <p:nvPr/>
          </p:nvSpPr>
          <p:spPr>
            <a:xfrm>
              <a:off x="5213175" y="4801500"/>
              <a:ext cx="13950" cy="4350"/>
            </a:xfrm>
            <a:custGeom>
              <a:avLst/>
              <a:gdLst/>
              <a:ahLst/>
              <a:cxnLst/>
              <a:rect l="l" t="t" r="r" b="b"/>
              <a:pathLst>
                <a:path w="558" h="174" extrusionOk="0">
                  <a:moveTo>
                    <a:pt x="398" y="1"/>
                  </a:moveTo>
                  <a:cubicBezTo>
                    <a:pt x="259" y="60"/>
                    <a:pt x="140" y="100"/>
                    <a:pt x="0" y="160"/>
                  </a:cubicBezTo>
                  <a:cubicBezTo>
                    <a:pt x="67" y="166"/>
                    <a:pt x="135" y="173"/>
                    <a:pt x="202" y="173"/>
                  </a:cubicBezTo>
                  <a:cubicBezTo>
                    <a:pt x="336" y="173"/>
                    <a:pt x="464" y="147"/>
                    <a:pt x="557" y="40"/>
                  </a:cubicBezTo>
                  <a:cubicBezTo>
                    <a:pt x="517" y="40"/>
                    <a:pt x="438" y="1"/>
                    <a:pt x="39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34" name="Google Shape;7538;p9">
              <a:extLst>
                <a:ext uri="{FF2B5EF4-FFF2-40B4-BE49-F238E27FC236}">
                  <a16:creationId xmlns:a16="http://schemas.microsoft.com/office/drawing/2014/main" id="{C41647D6-C32F-479E-ADDD-B4789862A34B}"/>
                </a:ext>
              </a:extLst>
            </p:cNvPr>
            <p:cNvSpPr/>
            <p:nvPr/>
          </p:nvSpPr>
          <p:spPr>
            <a:xfrm>
              <a:off x="4980425" y="4753150"/>
              <a:ext cx="14450" cy="4000"/>
            </a:xfrm>
            <a:custGeom>
              <a:avLst/>
              <a:gdLst/>
              <a:ahLst/>
              <a:cxnLst/>
              <a:rect l="l" t="t" r="r" b="b"/>
              <a:pathLst>
                <a:path w="578" h="160" extrusionOk="0">
                  <a:moveTo>
                    <a:pt x="258" y="1"/>
                  </a:moveTo>
                  <a:cubicBezTo>
                    <a:pt x="173" y="1"/>
                    <a:pt x="85" y="17"/>
                    <a:pt x="0" y="25"/>
                  </a:cubicBezTo>
                  <a:cubicBezTo>
                    <a:pt x="135" y="114"/>
                    <a:pt x="280" y="159"/>
                    <a:pt x="428" y="159"/>
                  </a:cubicBezTo>
                  <a:cubicBezTo>
                    <a:pt x="478" y="159"/>
                    <a:pt x="528" y="154"/>
                    <a:pt x="577" y="144"/>
                  </a:cubicBezTo>
                  <a:cubicBezTo>
                    <a:pt x="486" y="30"/>
                    <a:pt x="374" y="1"/>
                    <a:pt x="2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35" name="Google Shape;7539;p9">
              <a:extLst>
                <a:ext uri="{FF2B5EF4-FFF2-40B4-BE49-F238E27FC236}">
                  <a16:creationId xmlns:a16="http://schemas.microsoft.com/office/drawing/2014/main" id="{0887820B-FA31-477A-9DF3-573170AE9E6D}"/>
                </a:ext>
              </a:extLst>
            </p:cNvPr>
            <p:cNvSpPr/>
            <p:nvPr/>
          </p:nvSpPr>
          <p:spPr>
            <a:xfrm>
              <a:off x="4600475" y="4850250"/>
              <a:ext cx="5000" cy="14925"/>
            </a:xfrm>
            <a:custGeom>
              <a:avLst/>
              <a:gdLst/>
              <a:ahLst/>
              <a:cxnLst/>
              <a:rect l="l" t="t" r="r" b="b"/>
              <a:pathLst>
                <a:path w="200" h="597" extrusionOk="0">
                  <a:moveTo>
                    <a:pt x="0" y="0"/>
                  </a:moveTo>
                  <a:cubicBezTo>
                    <a:pt x="0" y="199"/>
                    <a:pt x="40" y="378"/>
                    <a:pt x="40" y="597"/>
                  </a:cubicBezTo>
                  <a:cubicBezTo>
                    <a:pt x="199" y="418"/>
                    <a:pt x="160" y="199"/>
                    <a:pt x="1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36" name="Google Shape;7540;p9">
              <a:extLst>
                <a:ext uri="{FF2B5EF4-FFF2-40B4-BE49-F238E27FC236}">
                  <a16:creationId xmlns:a16="http://schemas.microsoft.com/office/drawing/2014/main" id="{9027D51E-7169-497F-81E0-C6AE2492E4A2}"/>
                </a:ext>
              </a:extLst>
            </p:cNvPr>
            <p:cNvSpPr/>
            <p:nvPr/>
          </p:nvSpPr>
          <p:spPr>
            <a:xfrm>
              <a:off x="4587550" y="4861175"/>
              <a:ext cx="5500" cy="14950"/>
            </a:xfrm>
            <a:custGeom>
              <a:avLst/>
              <a:gdLst/>
              <a:ahLst/>
              <a:cxnLst/>
              <a:rect l="l" t="t" r="r" b="b"/>
              <a:pathLst>
                <a:path w="220" h="598" extrusionOk="0">
                  <a:moveTo>
                    <a:pt x="159" y="1"/>
                  </a:moveTo>
                  <a:cubicBezTo>
                    <a:pt x="0" y="180"/>
                    <a:pt x="0" y="379"/>
                    <a:pt x="20" y="598"/>
                  </a:cubicBezTo>
                  <a:cubicBezTo>
                    <a:pt x="219" y="438"/>
                    <a:pt x="179" y="200"/>
                    <a:pt x="15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37" name="Google Shape;7541;p9">
              <a:extLst>
                <a:ext uri="{FF2B5EF4-FFF2-40B4-BE49-F238E27FC236}">
                  <a16:creationId xmlns:a16="http://schemas.microsoft.com/office/drawing/2014/main" id="{B99184AD-6D7F-40E1-85FC-F853D6F81340}"/>
                </a:ext>
              </a:extLst>
            </p:cNvPr>
            <p:cNvSpPr/>
            <p:nvPr/>
          </p:nvSpPr>
          <p:spPr>
            <a:xfrm>
              <a:off x="4591525" y="4840800"/>
              <a:ext cx="5000" cy="12950"/>
            </a:xfrm>
            <a:custGeom>
              <a:avLst/>
              <a:gdLst/>
              <a:ahLst/>
              <a:cxnLst/>
              <a:rect l="l" t="t" r="r" b="b"/>
              <a:pathLst>
                <a:path w="200" h="518" extrusionOk="0">
                  <a:moveTo>
                    <a:pt x="160" y="0"/>
                  </a:moveTo>
                  <a:cubicBezTo>
                    <a:pt x="0" y="159"/>
                    <a:pt x="0" y="358"/>
                    <a:pt x="20" y="517"/>
                  </a:cubicBezTo>
                  <a:lnTo>
                    <a:pt x="199" y="358"/>
                  </a:lnTo>
                  <a:cubicBezTo>
                    <a:pt x="160" y="259"/>
                    <a:pt x="160" y="120"/>
                    <a:pt x="1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38" name="Google Shape;7542;p9">
              <a:extLst>
                <a:ext uri="{FF2B5EF4-FFF2-40B4-BE49-F238E27FC236}">
                  <a16:creationId xmlns:a16="http://schemas.microsoft.com/office/drawing/2014/main" id="{122214DE-DBE1-489E-B97B-1919F6CA8DA7}"/>
                </a:ext>
              </a:extLst>
            </p:cNvPr>
            <p:cNvSpPr/>
            <p:nvPr/>
          </p:nvSpPr>
          <p:spPr>
            <a:xfrm>
              <a:off x="5034625" y="4819900"/>
              <a:ext cx="5000" cy="7975"/>
            </a:xfrm>
            <a:custGeom>
              <a:avLst/>
              <a:gdLst/>
              <a:ahLst/>
              <a:cxnLst/>
              <a:rect l="l" t="t" r="r" b="b"/>
              <a:pathLst>
                <a:path w="200" h="319" extrusionOk="0">
                  <a:moveTo>
                    <a:pt x="200" y="1"/>
                  </a:moveTo>
                  <a:lnTo>
                    <a:pt x="200" y="1"/>
                  </a:lnTo>
                  <a:cubicBezTo>
                    <a:pt x="41" y="60"/>
                    <a:pt x="1" y="160"/>
                    <a:pt x="1" y="319"/>
                  </a:cubicBezTo>
                  <a:cubicBezTo>
                    <a:pt x="120" y="239"/>
                    <a:pt x="200" y="140"/>
                    <a:pt x="2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39" name="Google Shape;7543;p9">
              <a:extLst>
                <a:ext uri="{FF2B5EF4-FFF2-40B4-BE49-F238E27FC236}">
                  <a16:creationId xmlns:a16="http://schemas.microsoft.com/office/drawing/2014/main" id="{149BD137-711D-4FE1-9450-C871791CED79}"/>
                </a:ext>
              </a:extLst>
            </p:cNvPr>
            <p:cNvSpPr/>
            <p:nvPr/>
          </p:nvSpPr>
          <p:spPr>
            <a:xfrm>
              <a:off x="5151500" y="4819900"/>
              <a:ext cx="7975" cy="9375"/>
            </a:xfrm>
            <a:custGeom>
              <a:avLst/>
              <a:gdLst/>
              <a:ahLst/>
              <a:cxnLst/>
              <a:rect l="l" t="t" r="r" b="b"/>
              <a:pathLst>
                <a:path w="319" h="375" extrusionOk="0">
                  <a:moveTo>
                    <a:pt x="1" y="1"/>
                  </a:moveTo>
                  <a:cubicBezTo>
                    <a:pt x="1" y="100"/>
                    <a:pt x="20" y="200"/>
                    <a:pt x="20" y="259"/>
                  </a:cubicBezTo>
                  <a:cubicBezTo>
                    <a:pt x="40" y="299"/>
                    <a:pt x="40" y="339"/>
                    <a:pt x="80" y="359"/>
                  </a:cubicBezTo>
                  <a:cubicBezTo>
                    <a:pt x="97" y="370"/>
                    <a:pt x="113" y="375"/>
                    <a:pt x="130" y="375"/>
                  </a:cubicBezTo>
                  <a:cubicBezTo>
                    <a:pt x="172" y="375"/>
                    <a:pt x="211" y="342"/>
                    <a:pt x="239" y="299"/>
                  </a:cubicBezTo>
                  <a:lnTo>
                    <a:pt x="31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40" name="Google Shape;7544;p9">
              <a:extLst>
                <a:ext uri="{FF2B5EF4-FFF2-40B4-BE49-F238E27FC236}">
                  <a16:creationId xmlns:a16="http://schemas.microsoft.com/office/drawing/2014/main" id="{9948737E-D498-4CDD-ACD2-8CD70B329F3E}"/>
                </a:ext>
              </a:extLst>
            </p:cNvPr>
            <p:cNvSpPr/>
            <p:nvPr/>
          </p:nvSpPr>
          <p:spPr>
            <a:xfrm>
              <a:off x="5044075" y="4823375"/>
              <a:ext cx="4000" cy="9475"/>
            </a:xfrm>
            <a:custGeom>
              <a:avLst/>
              <a:gdLst/>
              <a:ahLst/>
              <a:cxnLst/>
              <a:rect l="l" t="t" r="r" b="b"/>
              <a:pathLst>
                <a:path w="160" h="379" extrusionOk="0">
                  <a:moveTo>
                    <a:pt x="140" y="1"/>
                  </a:moveTo>
                  <a:lnTo>
                    <a:pt x="140" y="1"/>
                  </a:lnTo>
                  <a:cubicBezTo>
                    <a:pt x="21" y="100"/>
                    <a:pt x="1" y="220"/>
                    <a:pt x="1" y="379"/>
                  </a:cubicBezTo>
                  <a:cubicBezTo>
                    <a:pt x="120" y="279"/>
                    <a:pt x="160" y="160"/>
                    <a:pt x="14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41" name="Google Shape;7545;p9">
              <a:extLst>
                <a:ext uri="{FF2B5EF4-FFF2-40B4-BE49-F238E27FC236}">
                  <a16:creationId xmlns:a16="http://schemas.microsoft.com/office/drawing/2014/main" id="{89E49036-EF5B-4A11-AD63-EB782C02B67A}"/>
                </a:ext>
              </a:extLst>
            </p:cNvPr>
            <p:cNvSpPr/>
            <p:nvPr/>
          </p:nvSpPr>
          <p:spPr>
            <a:xfrm>
              <a:off x="5223600" y="4780125"/>
              <a:ext cx="8500" cy="6475"/>
            </a:xfrm>
            <a:custGeom>
              <a:avLst/>
              <a:gdLst/>
              <a:ahLst/>
              <a:cxnLst/>
              <a:rect l="l" t="t" r="r" b="b"/>
              <a:pathLst>
                <a:path w="340" h="259" extrusionOk="0">
                  <a:moveTo>
                    <a:pt x="339" y="0"/>
                  </a:moveTo>
                  <a:cubicBezTo>
                    <a:pt x="200" y="0"/>
                    <a:pt x="81" y="20"/>
                    <a:pt x="1" y="140"/>
                  </a:cubicBezTo>
                  <a:lnTo>
                    <a:pt x="1" y="239"/>
                  </a:lnTo>
                  <a:cubicBezTo>
                    <a:pt x="49" y="247"/>
                    <a:pt x="98" y="258"/>
                    <a:pt x="144" y="258"/>
                  </a:cubicBezTo>
                  <a:cubicBezTo>
                    <a:pt x="211" y="258"/>
                    <a:pt x="272" y="234"/>
                    <a:pt x="319" y="140"/>
                  </a:cubicBezTo>
                  <a:cubicBezTo>
                    <a:pt x="319" y="100"/>
                    <a:pt x="339" y="40"/>
                    <a:pt x="3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42" name="Google Shape;7546;p9">
              <a:extLst>
                <a:ext uri="{FF2B5EF4-FFF2-40B4-BE49-F238E27FC236}">
                  <a16:creationId xmlns:a16="http://schemas.microsoft.com/office/drawing/2014/main" id="{744E0413-ECF9-4C8B-9CF9-E0251A48FA61}"/>
                </a:ext>
              </a:extLst>
            </p:cNvPr>
            <p:cNvSpPr/>
            <p:nvPr/>
          </p:nvSpPr>
          <p:spPr>
            <a:xfrm>
              <a:off x="5196750" y="4766525"/>
              <a:ext cx="9475" cy="4125"/>
            </a:xfrm>
            <a:custGeom>
              <a:avLst/>
              <a:gdLst/>
              <a:ahLst/>
              <a:cxnLst/>
              <a:rect l="l" t="t" r="r" b="b"/>
              <a:pathLst>
                <a:path w="379" h="165" extrusionOk="0">
                  <a:moveTo>
                    <a:pt x="285" y="1"/>
                  </a:moveTo>
                  <a:cubicBezTo>
                    <a:pt x="171" y="1"/>
                    <a:pt x="80" y="36"/>
                    <a:pt x="1" y="146"/>
                  </a:cubicBezTo>
                  <a:cubicBezTo>
                    <a:pt x="45" y="158"/>
                    <a:pt x="87" y="164"/>
                    <a:pt x="126" y="164"/>
                  </a:cubicBezTo>
                  <a:cubicBezTo>
                    <a:pt x="225" y="164"/>
                    <a:pt x="307" y="122"/>
                    <a:pt x="379" y="7"/>
                  </a:cubicBezTo>
                  <a:cubicBezTo>
                    <a:pt x="346" y="3"/>
                    <a:pt x="315" y="1"/>
                    <a:pt x="28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43" name="Google Shape;7547;p9">
              <a:extLst>
                <a:ext uri="{FF2B5EF4-FFF2-40B4-BE49-F238E27FC236}">
                  <a16:creationId xmlns:a16="http://schemas.microsoft.com/office/drawing/2014/main" id="{B96A2EF4-8A5C-4AA9-A594-65B10E850779}"/>
                </a:ext>
              </a:extLst>
            </p:cNvPr>
            <p:cNvSpPr/>
            <p:nvPr/>
          </p:nvSpPr>
          <p:spPr>
            <a:xfrm>
              <a:off x="4973450" y="4652300"/>
              <a:ext cx="9000" cy="3575"/>
            </a:xfrm>
            <a:custGeom>
              <a:avLst/>
              <a:gdLst/>
              <a:ahLst/>
              <a:cxnLst/>
              <a:rect l="l" t="t" r="r" b="b"/>
              <a:pathLst>
                <a:path w="360" h="143" extrusionOk="0">
                  <a:moveTo>
                    <a:pt x="1" y="1"/>
                  </a:moveTo>
                  <a:cubicBezTo>
                    <a:pt x="72" y="93"/>
                    <a:pt x="133" y="143"/>
                    <a:pt x="192" y="143"/>
                  </a:cubicBezTo>
                  <a:cubicBezTo>
                    <a:pt x="248" y="143"/>
                    <a:pt x="301" y="98"/>
                    <a:pt x="35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44" name="Google Shape;7548;p9">
              <a:extLst>
                <a:ext uri="{FF2B5EF4-FFF2-40B4-BE49-F238E27FC236}">
                  <a16:creationId xmlns:a16="http://schemas.microsoft.com/office/drawing/2014/main" id="{99B1A010-955F-453A-B61D-5E77E4C02002}"/>
                </a:ext>
              </a:extLst>
            </p:cNvPr>
            <p:cNvSpPr/>
            <p:nvPr/>
          </p:nvSpPr>
          <p:spPr>
            <a:xfrm>
              <a:off x="4819300" y="4639375"/>
              <a:ext cx="6975" cy="4000"/>
            </a:xfrm>
            <a:custGeom>
              <a:avLst/>
              <a:gdLst/>
              <a:ahLst/>
              <a:cxnLst/>
              <a:rect l="l" t="t" r="r" b="b"/>
              <a:pathLst>
                <a:path w="279" h="160" extrusionOk="0">
                  <a:moveTo>
                    <a:pt x="0" y="1"/>
                  </a:moveTo>
                  <a:cubicBezTo>
                    <a:pt x="13" y="107"/>
                    <a:pt x="53" y="160"/>
                    <a:pt x="120" y="160"/>
                  </a:cubicBezTo>
                  <a:cubicBezTo>
                    <a:pt x="153" y="160"/>
                    <a:pt x="193" y="147"/>
                    <a:pt x="239" y="120"/>
                  </a:cubicBezTo>
                  <a:cubicBezTo>
                    <a:pt x="279" y="100"/>
                    <a:pt x="259" y="21"/>
                    <a:pt x="1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45" name="Google Shape;7549;p9">
              <a:extLst>
                <a:ext uri="{FF2B5EF4-FFF2-40B4-BE49-F238E27FC236}">
                  <a16:creationId xmlns:a16="http://schemas.microsoft.com/office/drawing/2014/main" id="{BF1FAD59-62D0-4A63-91FB-A8A708AB8531}"/>
                </a:ext>
              </a:extLst>
            </p:cNvPr>
            <p:cNvSpPr/>
            <p:nvPr/>
          </p:nvSpPr>
          <p:spPr>
            <a:xfrm>
              <a:off x="5082875" y="4626125"/>
              <a:ext cx="4500" cy="8800"/>
            </a:xfrm>
            <a:custGeom>
              <a:avLst/>
              <a:gdLst/>
              <a:ahLst/>
              <a:cxnLst/>
              <a:rect l="l" t="t" r="r" b="b"/>
              <a:pathLst>
                <a:path w="180" h="352" extrusionOk="0">
                  <a:moveTo>
                    <a:pt x="100" y="0"/>
                  </a:moveTo>
                  <a:cubicBezTo>
                    <a:pt x="70" y="0"/>
                    <a:pt x="52" y="10"/>
                    <a:pt x="40" y="33"/>
                  </a:cubicBezTo>
                  <a:cubicBezTo>
                    <a:pt x="0" y="133"/>
                    <a:pt x="0" y="252"/>
                    <a:pt x="0" y="352"/>
                  </a:cubicBezTo>
                  <a:cubicBezTo>
                    <a:pt x="179" y="292"/>
                    <a:pt x="179" y="153"/>
                    <a:pt x="179" y="13"/>
                  </a:cubicBezTo>
                  <a:cubicBezTo>
                    <a:pt x="146" y="5"/>
                    <a:pt x="120" y="0"/>
                    <a:pt x="1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46" name="Google Shape;7550;p9">
              <a:extLst>
                <a:ext uri="{FF2B5EF4-FFF2-40B4-BE49-F238E27FC236}">
                  <a16:creationId xmlns:a16="http://schemas.microsoft.com/office/drawing/2014/main" id="{CEABA570-991B-4378-A775-26317A6E8B67}"/>
                </a:ext>
              </a:extLst>
            </p:cNvPr>
            <p:cNvSpPr/>
            <p:nvPr/>
          </p:nvSpPr>
          <p:spPr>
            <a:xfrm>
              <a:off x="4393600" y="4705525"/>
              <a:ext cx="4975" cy="8475"/>
            </a:xfrm>
            <a:custGeom>
              <a:avLst/>
              <a:gdLst/>
              <a:ahLst/>
              <a:cxnLst/>
              <a:rect l="l" t="t" r="r" b="b"/>
              <a:pathLst>
                <a:path w="199" h="339" extrusionOk="0">
                  <a:moveTo>
                    <a:pt x="199" y="0"/>
                  </a:moveTo>
                  <a:lnTo>
                    <a:pt x="199" y="0"/>
                  </a:lnTo>
                  <a:cubicBezTo>
                    <a:pt x="80" y="60"/>
                    <a:pt x="20" y="199"/>
                    <a:pt x="0" y="339"/>
                  </a:cubicBezTo>
                  <a:cubicBezTo>
                    <a:pt x="179" y="259"/>
                    <a:pt x="199" y="140"/>
                    <a:pt x="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47" name="Google Shape;7551;p9">
              <a:extLst>
                <a:ext uri="{FF2B5EF4-FFF2-40B4-BE49-F238E27FC236}">
                  <a16:creationId xmlns:a16="http://schemas.microsoft.com/office/drawing/2014/main" id="{B9D19E35-A8D5-4F5A-9828-4A78713979C8}"/>
                </a:ext>
              </a:extLst>
            </p:cNvPr>
            <p:cNvSpPr/>
            <p:nvPr/>
          </p:nvSpPr>
          <p:spPr>
            <a:xfrm>
              <a:off x="4403525" y="4709500"/>
              <a:ext cx="4500" cy="8975"/>
            </a:xfrm>
            <a:custGeom>
              <a:avLst/>
              <a:gdLst/>
              <a:ahLst/>
              <a:cxnLst/>
              <a:rect l="l" t="t" r="r" b="b"/>
              <a:pathLst>
                <a:path w="180" h="359" extrusionOk="0">
                  <a:moveTo>
                    <a:pt x="180" y="1"/>
                  </a:moveTo>
                  <a:lnTo>
                    <a:pt x="180" y="1"/>
                  </a:lnTo>
                  <a:cubicBezTo>
                    <a:pt x="21" y="80"/>
                    <a:pt x="1" y="199"/>
                    <a:pt x="1" y="359"/>
                  </a:cubicBezTo>
                  <a:cubicBezTo>
                    <a:pt x="100" y="279"/>
                    <a:pt x="180" y="160"/>
                    <a:pt x="18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48" name="Google Shape;7552;p9">
              <a:extLst>
                <a:ext uri="{FF2B5EF4-FFF2-40B4-BE49-F238E27FC236}">
                  <a16:creationId xmlns:a16="http://schemas.microsoft.com/office/drawing/2014/main" id="{3BAE87B9-AA34-4249-BF25-95BD021DAA96}"/>
                </a:ext>
              </a:extLst>
            </p:cNvPr>
            <p:cNvSpPr/>
            <p:nvPr/>
          </p:nvSpPr>
          <p:spPr>
            <a:xfrm>
              <a:off x="4399050" y="4718450"/>
              <a:ext cx="4500" cy="9475"/>
            </a:xfrm>
            <a:custGeom>
              <a:avLst/>
              <a:gdLst/>
              <a:ahLst/>
              <a:cxnLst/>
              <a:rect l="l" t="t" r="r" b="b"/>
              <a:pathLst>
                <a:path w="180" h="379" extrusionOk="0">
                  <a:moveTo>
                    <a:pt x="180" y="1"/>
                  </a:moveTo>
                  <a:lnTo>
                    <a:pt x="180" y="1"/>
                  </a:lnTo>
                  <a:cubicBezTo>
                    <a:pt x="41" y="100"/>
                    <a:pt x="1" y="219"/>
                    <a:pt x="1" y="379"/>
                  </a:cubicBezTo>
                  <a:cubicBezTo>
                    <a:pt x="100" y="279"/>
                    <a:pt x="180" y="140"/>
                    <a:pt x="18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49" name="Google Shape;7553;p9">
              <a:extLst>
                <a:ext uri="{FF2B5EF4-FFF2-40B4-BE49-F238E27FC236}">
                  <a16:creationId xmlns:a16="http://schemas.microsoft.com/office/drawing/2014/main" id="{67436A30-CE43-4ADC-8DDC-EF9095AC8756}"/>
                </a:ext>
              </a:extLst>
            </p:cNvPr>
            <p:cNvSpPr/>
            <p:nvPr/>
          </p:nvSpPr>
          <p:spPr>
            <a:xfrm>
              <a:off x="4753650" y="4688125"/>
              <a:ext cx="9475" cy="3600"/>
            </a:xfrm>
            <a:custGeom>
              <a:avLst/>
              <a:gdLst/>
              <a:ahLst/>
              <a:cxnLst/>
              <a:rect l="l" t="t" r="r" b="b"/>
              <a:pathLst>
                <a:path w="379" h="144" extrusionOk="0">
                  <a:moveTo>
                    <a:pt x="0" y="0"/>
                  </a:moveTo>
                  <a:cubicBezTo>
                    <a:pt x="87" y="87"/>
                    <a:pt x="189" y="143"/>
                    <a:pt x="319" y="143"/>
                  </a:cubicBezTo>
                  <a:cubicBezTo>
                    <a:pt x="338" y="143"/>
                    <a:pt x="358" y="142"/>
                    <a:pt x="378" y="139"/>
                  </a:cubicBezTo>
                  <a:cubicBezTo>
                    <a:pt x="279" y="0"/>
                    <a:pt x="140" y="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50" name="Google Shape;7554;p9">
              <a:extLst>
                <a:ext uri="{FF2B5EF4-FFF2-40B4-BE49-F238E27FC236}">
                  <a16:creationId xmlns:a16="http://schemas.microsoft.com/office/drawing/2014/main" id="{C28B32A3-8540-4346-BD05-EB3B33E668AA}"/>
                </a:ext>
              </a:extLst>
            </p:cNvPr>
            <p:cNvSpPr/>
            <p:nvPr/>
          </p:nvSpPr>
          <p:spPr>
            <a:xfrm>
              <a:off x="5599575" y="4701050"/>
              <a:ext cx="5000" cy="5625"/>
            </a:xfrm>
            <a:custGeom>
              <a:avLst/>
              <a:gdLst/>
              <a:ahLst/>
              <a:cxnLst/>
              <a:rect l="l" t="t" r="r" b="b"/>
              <a:pathLst>
                <a:path w="200" h="225" extrusionOk="0">
                  <a:moveTo>
                    <a:pt x="200" y="0"/>
                  </a:moveTo>
                  <a:cubicBezTo>
                    <a:pt x="80" y="40"/>
                    <a:pt x="1" y="120"/>
                    <a:pt x="80" y="219"/>
                  </a:cubicBezTo>
                  <a:cubicBezTo>
                    <a:pt x="80" y="223"/>
                    <a:pt x="83" y="225"/>
                    <a:pt x="88" y="225"/>
                  </a:cubicBezTo>
                  <a:cubicBezTo>
                    <a:pt x="109" y="225"/>
                    <a:pt x="168" y="195"/>
                    <a:pt x="200" y="179"/>
                  </a:cubicBezTo>
                  <a:lnTo>
                    <a:pt x="20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51" name="Google Shape;7555;p9">
              <a:extLst>
                <a:ext uri="{FF2B5EF4-FFF2-40B4-BE49-F238E27FC236}">
                  <a16:creationId xmlns:a16="http://schemas.microsoft.com/office/drawing/2014/main" id="{AB847C35-C47A-41AA-A7E0-2806E95C5A8E}"/>
                </a:ext>
              </a:extLst>
            </p:cNvPr>
            <p:cNvSpPr/>
            <p:nvPr/>
          </p:nvSpPr>
          <p:spPr>
            <a:xfrm>
              <a:off x="4968500" y="5161075"/>
              <a:ext cx="4500" cy="9475"/>
            </a:xfrm>
            <a:custGeom>
              <a:avLst/>
              <a:gdLst/>
              <a:ahLst/>
              <a:cxnLst/>
              <a:rect l="l" t="t" r="r" b="b"/>
              <a:pathLst>
                <a:path w="180" h="379" extrusionOk="0">
                  <a:moveTo>
                    <a:pt x="40" y="0"/>
                  </a:moveTo>
                  <a:lnTo>
                    <a:pt x="40" y="0"/>
                  </a:lnTo>
                  <a:cubicBezTo>
                    <a:pt x="0" y="119"/>
                    <a:pt x="40" y="279"/>
                    <a:pt x="159" y="378"/>
                  </a:cubicBezTo>
                  <a:cubicBezTo>
                    <a:pt x="179" y="219"/>
                    <a:pt x="159" y="100"/>
                    <a:pt x="4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52" name="Google Shape;7556;p9">
              <a:extLst>
                <a:ext uri="{FF2B5EF4-FFF2-40B4-BE49-F238E27FC236}">
                  <a16:creationId xmlns:a16="http://schemas.microsoft.com/office/drawing/2014/main" id="{E731637D-E3FE-4839-A81B-0C1EBA7368CE}"/>
                </a:ext>
              </a:extLst>
            </p:cNvPr>
            <p:cNvSpPr/>
            <p:nvPr/>
          </p:nvSpPr>
          <p:spPr>
            <a:xfrm>
              <a:off x="5144050" y="5213775"/>
              <a:ext cx="10450" cy="5000"/>
            </a:xfrm>
            <a:custGeom>
              <a:avLst/>
              <a:gdLst/>
              <a:ahLst/>
              <a:cxnLst/>
              <a:rect l="l" t="t" r="r" b="b"/>
              <a:pathLst>
                <a:path w="418" h="200" extrusionOk="0">
                  <a:moveTo>
                    <a:pt x="0" y="1"/>
                  </a:moveTo>
                  <a:cubicBezTo>
                    <a:pt x="80" y="200"/>
                    <a:pt x="219" y="160"/>
                    <a:pt x="338" y="180"/>
                  </a:cubicBezTo>
                  <a:cubicBezTo>
                    <a:pt x="378" y="180"/>
                    <a:pt x="378" y="180"/>
                    <a:pt x="398" y="120"/>
                  </a:cubicBezTo>
                  <a:cubicBezTo>
                    <a:pt x="418" y="80"/>
                    <a:pt x="398" y="60"/>
                    <a:pt x="3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53" name="Google Shape;7557;p9">
              <a:extLst>
                <a:ext uri="{FF2B5EF4-FFF2-40B4-BE49-F238E27FC236}">
                  <a16:creationId xmlns:a16="http://schemas.microsoft.com/office/drawing/2014/main" id="{B295E8D1-E86E-4B99-8134-06D30A7E4542}"/>
                </a:ext>
              </a:extLst>
            </p:cNvPr>
            <p:cNvSpPr/>
            <p:nvPr/>
          </p:nvSpPr>
          <p:spPr>
            <a:xfrm>
              <a:off x="4394075" y="4919875"/>
              <a:ext cx="5000" cy="9475"/>
            </a:xfrm>
            <a:custGeom>
              <a:avLst/>
              <a:gdLst/>
              <a:ahLst/>
              <a:cxnLst/>
              <a:rect l="l" t="t" r="r" b="b"/>
              <a:pathLst>
                <a:path w="200" h="379" extrusionOk="0">
                  <a:moveTo>
                    <a:pt x="41" y="0"/>
                  </a:moveTo>
                  <a:lnTo>
                    <a:pt x="41" y="0"/>
                  </a:lnTo>
                  <a:cubicBezTo>
                    <a:pt x="1" y="139"/>
                    <a:pt x="61" y="279"/>
                    <a:pt x="180" y="378"/>
                  </a:cubicBezTo>
                  <a:cubicBezTo>
                    <a:pt x="200" y="219"/>
                    <a:pt x="120" y="100"/>
                    <a:pt x="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54" name="Google Shape;7558;p9">
              <a:extLst>
                <a:ext uri="{FF2B5EF4-FFF2-40B4-BE49-F238E27FC236}">
                  <a16:creationId xmlns:a16="http://schemas.microsoft.com/office/drawing/2014/main" id="{C505F2B7-8DF5-4973-B920-5E7529B717CE}"/>
                </a:ext>
              </a:extLst>
            </p:cNvPr>
            <p:cNvSpPr/>
            <p:nvPr/>
          </p:nvSpPr>
          <p:spPr>
            <a:xfrm>
              <a:off x="5144050" y="4836325"/>
              <a:ext cx="5000" cy="9475"/>
            </a:xfrm>
            <a:custGeom>
              <a:avLst/>
              <a:gdLst/>
              <a:ahLst/>
              <a:cxnLst/>
              <a:rect l="l" t="t" r="r" b="b"/>
              <a:pathLst>
                <a:path w="200" h="379" extrusionOk="0">
                  <a:moveTo>
                    <a:pt x="179" y="0"/>
                  </a:moveTo>
                  <a:lnTo>
                    <a:pt x="179" y="0"/>
                  </a:lnTo>
                  <a:cubicBezTo>
                    <a:pt x="40" y="100"/>
                    <a:pt x="0" y="239"/>
                    <a:pt x="20" y="378"/>
                  </a:cubicBezTo>
                  <a:cubicBezTo>
                    <a:pt x="179" y="299"/>
                    <a:pt x="199" y="159"/>
                    <a:pt x="1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55" name="Google Shape;7559;p9">
              <a:extLst>
                <a:ext uri="{FF2B5EF4-FFF2-40B4-BE49-F238E27FC236}">
                  <a16:creationId xmlns:a16="http://schemas.microsoft.com/office/drawing/2014/main" id="{106799C9-B9BD-4FBA-B4FC-44F0C9BB91C8}"/>
                </a:ext>
              </a:extLst>
            </p:cNvPr>
            <p:cNvSpPr/>
            <p:nvPr/>
          </p:nvSpPr>
          <p:spPr>
            <a:xfrm>
              <a:off x="5126625" y="4883075"/>
              <a:ext cx="4500" cy="10450"/>
            </a:xfrm>
            <a:custGeom>
              <a:avLst/>
              <a:gdLst/>
              <a:ahLst/>
              <a:cxnLst/>
              <a:rect l="l" t="t" r="r" b="b"/>
              <a:pathLst>
                <a:path w="180" h="418" extrusionOk="0">
                  <a:moveTo>
                    <a:pt x="140" y="0"/>
                  </a:moveTo>
                  <a:lnTo>
                    <a:pt x="140" y="0"/>
                  </a:lnTo>
                  <a:cubicBezTo>
                    <a:pt x="21" y="119"/>
                    <a:pt x="1" y="279"/>
                    <a:pt x="1" y="418"/>
                  </a:cubicBezTo>
                  <a:cubicBezTo>
                    <a:pt x="180" y="318"/>
                    <a:pt x="180" y="179"/>
                    <a:pt x="14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56" name="Google Shape;7560;p9">
              <a:extLst>
                <a:ext uri="{FF2B5EF4-FFF2-40B4-BE49-F238E27FC236}">
                  <a16:creationId xmlns:a16="http://schemas.microsoft.com/office/drawing/2014/main" id="{7CFEE559-FD9A-4D99-9D04-E52B45ACF57D}"/>
                </a:ext>
              </a:extLst>
            </p:cNvPr>
            <p:cNvSpPr/>
            <p:nvPr/>
          </p:nvSpPr>
          <p:spPr>
            <a:xfrm>
              <a:off x="4964500" y="4888050"/>
              <a:ext cx="4025" cy="9950"/>
            </a:xfrm>
            <a:custGeom>
              <a:avLst/>
              <a:gdLst/>
              <a:ahLst/>
              <a:cxnLst/>
              <a:rect l="l" t="t" r="r" b="b"/>
              <a:pathLst>
                <a:path w="161" h="398" extrusionOk="0">
                  <a:moveTo>
                    <a:pt x="140" y="0"/>
                  </a:moveTo>
                  <a:lnTo>
                    <a:pt x="140" y="0"/>
                  </a:lnTo>
                  <a:cubicBezTo>
                    <a:pt x="21" y="99"/>
                    <a:pt x="1" y="259"/>
                    <a:pt x="1" y="398"/>
                  </a:cubicBezTo>
                  <a:cubicBezTo>
                    <a:pt x="160" y="298"/>
                    <a:pt x="160" y="159"/>
                    <a:pt x="14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57" name="Google Shape;7561;p9">
              <a:extLst>
                <a:ext uri="{FF2B5EF4-FFF2-40B4-BE49-F238E27FC236}">
                  <a16:creationId xmlns:a16="http://schemas.microsoft.com/office/drawing/2014/main" id="{696DF180-70D7-45A2-9D05-9B07190E34A7}"/>
                </a:ext>
              </a:extLst>
            </p:cNvPr>
            <p:cNvSpPr/>
            <p:nvPr/>
          </p:nvSpPr>
          <p:spPr>
            <a:xfrm>
              <a:off x="5135100" y="4857700"/>
              <a:ext cx="5000" cy="9975"/>
            </a:xfrm>
            <a:custGeom>
              <a:avLst/>
              <a:gdLst/>
              <a:ahLst/>
              <a:cxnLst/>
              <a:rect l="l" t="t" r="r" b="b"/>
              <a:pathLst>
                <a:path w="200" h="399" extrusionOk="0">
                  <a:moveTo>
                    <a:pt x="179" y="1"/>
                  </a:moveTo>
                  <a:cubicBezTo>
                    <a:pt x="80" y="120"/>
                    <a:pt x="0" y="239"/>
                    <a:pt x="40" y="398"/>
                  </a:cubicBezTo>
                  <a:cubicBezTo>
                    <a:pt x="179" y="299"/>
                    <a:pt x="199" y="140"/>
                    <a:pt x="1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58" name="Google Shape;7562;p9">
              <a:extLst>
                <a:ext uri="{FF2B5EF4-FFF2-40B4-BE49-F238E27FC236}">
                  <a16:creationId xmlns:a16="http://schemas.microsoft.com/office/drawing/2014/main" id="{9CE5420A-D134-424B-BD6D-042BBF5B42D0}"/>
                </a:ext>
              </a:extLst>
            </p:cNvPr>
            <p:cNvSpPr/>
            <p:nvPr/>
          </p:nvSpPr>
          <p:spPr>
            <a:xfrm>
              <a:off x="5130125" y="4870625"/>
              <a:ext cx="5975" cy="9975"/>
            </a:xfrm>
            <a:custGeom>
              <a:avLst/>
              <a:gdLst/>
              <a:ahLst/>
              <a:cxnLst/>
              <a:rect l="l" t="t" r="r" b="b"/>
              <a:pathLst>
                <a:path w="239" h="399" extrusionOk="0">
                  <a:moveTo>
                    <a:pt x="199" y="1"/>
                  </a:moveTo>
                  <a:lnTo>
                    <a:pt x="199" y="1"/>
                  </a:lnTo>
                  <a:cubicBezTo>
                    <a:pt x="80" y="100"/>
                    <a:pt x="0" y="259"/>
                    <a:pt x="40" y="399"/>
                  </a:cubicBezTo>
                  <a:cubicBezTo>
                    <a:pt x="199" y="299"/>
                    <a:pt x="239" y="160"/>
                    <a:pt x="1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59" name="Google Shape;7563;p9">
              <a:extLst>
                <a:ext uri="{FF2B5EF4-FFF2-40B4-BE49-F238E27FC236}">
                  <a16:creationId xmlns:a16="http://schemas.microsoft.com/office/drawing/2014/main" id="{39FD3320-1486-4675-A0C7-A9FE9219A1D7}"/>
                </a:ext>
              </a:extLst>
            </p:cNvPr>
            <p:cNvSpPr/>
            <p:nvPr/>
          </p:nvSpPr>
          <p:spPr>
            <a:xfrm>
              <a:off x="5087350" y="4876100"/>
              <a:ext cx="4500" cy="8975"/>
            </a:xfrm>
            <a:custGeom>
              <a:avLst/>
              <a:gdLst/>
              <a:ahLst/>
              <a:cxnLst/>
              <a:rect l="l" t="t" r="r" b="b"/>
              <a:pathLst>
                <a:path w="180" h="359" extrusionOk="0">
                  <a:moveTo>
                    <a:pt x="179" y="1"/>
                  </a:moveTo>
                  <a:cubicBezTo>
                    <a:pt x="60" y="100"/>
                    <a:pt x="0" y="200"/>
                    <a:pt x="20" y="359"/>
                  </a:cubicBezTo>
                  <a:cubicBezTo>
                    <a:pt x="160" y="279"/>
                    <a:pt x="179" y="160"/>
                    <a:pt x="1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60" name="Google Shape;7564;p9">
              <a:extLst>
                <a:ext uri="{FF2B5EF4-FFF2-40B4-BE49-F238E27FC236}">
                  <a16:creationId xmlns:a16="http://schemas.microsoft.com/office/drawing/2014/main" id="{9845AFFE-0D15-4D29-8454-72C562625DCD}"/>
                </a:ext>
              </a:extLst>
            </p:cNvPr>
            <p:cNvSpPr/>
            <p:nvPr/>
          </p:nvSpPr>
          <p:spPr>
            <a:xfrm>
              <a:off x="4402050" y="4964125"/>
              <a:ext cx="5500" cy="8475"/>
            </a:xfrm>
            <a:custGeom>
              <a:avLst/>
              <a:gdLst/>
              <a:ahLst/>
              <a:cxnLst/>
              <a:rect l="l" t="t" r="r" b="b"/>
              <a:pathLst>
                <a:path w="220" h="339" extrusionOk="0">
                  <a:moveTo>
                    <a:pt x="40" y="1"/>
                  </a:moveTo>
                  <a:lnTo>
                    <a:pt x="40" y="1"/>
                  </a:lnTo>
                  <a:cubicBezTo>
                    <a:pt x="0" y="120"/>
                    <a:pt x="40" y="259"/>
                    <a:pt x="179" y="339"/>
                  </a:cubicBezTo>
                  <a:cubicBezTo>
                    <a:pt x="219" y="200"/>
                    <a:pt x="179" y="60"/>
                    <a:pt x="4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61" name="Google Shape;7565;p9">
              <a:extLst>
                <a:ext uri="{FF2B5EF4-FFF2-40B4-BE49-F238E27FC236}">
                  <a16:creationId xmlns:a16="http://schemas.microsoft.com/office/drawing/2014/main" id="{3D0B7FC2-D884-423A-8173-085D2D973737}"/>
                </a:ext>
              </a:extLst>
            </p:cNvPr>
            <p:cNvSpPr/>
            <p:nvPr/>
          </p:nvSpPr>
          <p:spPr>
            <a:xfrm>
              <a:off x="4052925" y="4986500"/>
              <a:ext cx="9475" cy="3675"/>
            </a:xfrm>
            <a:custGeom>
              <a:avLst/>
              <a:gdLst/>
              <a:ahLst/>
              <a:cxnLst/>
              <a:rect l="l" t="t" r="r" b="b"/>
              <a:pathLst>
                <a:path w="379" h="147" extrusionOk="0">
                  <a:moveTo>
                    <a:pt x="180" y="1"/>
                  </a:moveTo>
                  <a:cubicBezTo>
                    <a:pt x="120" y="1"/>
                    <a:pt x="60" y="21"/>
                    <a:pt x="1" y="21"/>
                  </a:cubicBezTo>
                  <a:cubicBezTo>
                    <a:pt x="79" y="114"/>
                    <a:pt x="169" y="147"/>
                    <a:pt x="281" y="147"/>
                  </a:cubicBezTo>
                  <a:cubicBezTo>
                    <a:pt x="312" y="147"/>
                    <a:pt x="344" y="144"/>
                    <a:pt x="379" y="140"/>
                  </a:cubicBezTo>
                  <a:cubicBezTo>
                    <a:pt x="299" y="100"/>
                    <a:pt x="219" y="21"/>
                    <a:pt x="18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62" name="Google Shape;7566;p9">
              <a:extLst>
                <a:ext uri="{FF2B5EF4-FFF2-40B4-BE49-F238E27FC236}">
                  <a16:creationId xmlns:a16="http://schemas.microsoft.com/office/drawing/2014/main" id="{BE04C6C5-3B15-49E2-8D43-92CE7FE45DFA}"/>
                </a:ext>
              </a:extLst>
            </p:cNvPr>
            <p:cNvSpPr/>
            <p:nvPr/>
          </p:nvSpPr>
          <p:spPr>
            <a:xfrm>
              <a:off x="5235550" y="4776150"/>
              <a:ext cx="5500" cy="3000"/>
            </a:xfrm>
            <a:custGeom>
              <a:avLst/>
              <a:gdLst/>
              <a:ahLst/>
              <a:cxnLst/>
              <a:rect l="l" t="t" r="r" b="b"/>
              <a:pathLst>
                <a:path w="220" h="120" extrusionOk="0">
                  <a:moveTo>
                    <a:pt x="219" y="0"/>
                  </a:moveTo>
                  <a:lnTo>
                    <a:pt x="219" y="0"/>
                  </a:lnTo>
                  <a:cubicBezTo>
                    <a:pt x="160" y="20"/>
                    <a:pt x="100" y="80"/>
                    <a:pt x="0" y="120"/>
                  </a:cubicBezTo>
                  <a:cubicBezTo>
                    <a:pt x="100" y="120"/>
                    <a:pt x="160" y="80"/>
                    <a:pt x="2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63" name="Google Shape;7567;p9">
              <a:extLst>
                <a:ext uri="{FF2B5EF4-FFF2-40B4-BE49-F238E27FC236}">
                  <a16:creationId xmlns:a16="http://schemas.microsoft.com/office/drawing/2014/main" id="{12E83DB8-CCC7-4279-9AC5-5A97CA65E849}"/>
                </a:ext>
              </a:extLst>
            </p:cNvPr>
            <p:cNvSpPr/>
            <p:nvPr/>
          </p:nvSpPr>
          <p:spPr>
            <a:xfrm>
              <a:off x="5249475" y="4775650"/>
              <a:ext cx="4500" cy="2325"/>
            </a:xfrm>
            <a:custGeom>
              <a:avLst/>
              <a:gdLst/>
              <a:ahLst/>
              <a:cxnLst/>
              <a:rect l="l" t="t" r="r" b="b"/>
              <a:pathLst>
                <a:path w="180" h="93" extrusionOk="0">
                  <a:moveTo>
                    <a:pt x="179" y="0"/>
                  </a:moveTo>
                  <a:cubicBezTo>
                    <a:pt x="100" y="0"/>
                    <a:pt x="60" y="0"/>
                    <a:pt x="0" y="20"/>
                  </a:cubicBezTo>
                  <a:cubicBezTo>
                    <a:pt x="38" y="68"/>
                    <a:pt x="72" y="92"/>
                    <a:pt x="101" y="92"/>
                  </a:cubicBezTo>
                  <a:cubicBezTo>
                    <a:pt x="132" y="92"/>
                    <a:pt x="159" y="63"/>
                    <a:pt x="1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64" name="Google Shape;7568;p9">
              <a:extLst>
                <a:ext uri="{FF2B5EF4-FFF2-40B4-BE49-F238E27FC236}">
                  <a16:creationId xmlns:a16="http://schemas.microsoft.com/office/drawing/2014/main" id="{BCE84CC1-A0A0-4A24-920E-F92E122BAC1C}"/>
                </a:ext>
              </a:extLst>
            </p:cNvPr>
            <p:cNvSpPr/>
            <p:nvPr/>
          </p:nvSpPr>
          <p:spPr>
            <a:xfrm>
              <a:off x="5149025" y="4827375"/>
              <a:ext cx="5975" cy="5475"/>
            </a:xfrm>
            <a:custGeom>
              <a:avLst/>
              <a:gdLst/>
              <a:ahLst/>
              <a:cxnLst/>
              <a:rect l="l" t="t" r="r" b="b"/>
              <a:pathLst>
                <a:path w="239" h="219" extrusionOk="0">
                  <a:moveTo>
                    <a:pt x="139" y="0"/>
                  </a:moveTo>
                  <a:cubicBezTo>
                    <a:pt x="40" y="40"/>
                    <a:pt x="0" y="119"/>
                    <a:pt x="20" y="219"/>
                  </a:cubicBezTo>
                  <a:lnTo>
                    <a:pt x="179" y="219"/>
                  </a:lnTo>
                  <a:cubicBezTo>
                    <a:pt x="179" y="219"/>
                    <a:pt x="199" y="199"/>
                    <a:pt x="219" y="139"/>
                  </a:cubicBezTo>
                  <a:cubicBezTo>
                    <a:pt x="239" y="119"/>
                    <a:pt x="219" y="100"/>
                    <a:pt x="199" y="40"/>
                  </a:cubicBezTo>
                  <a:lnTo>
                    <a:pt x="13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65" name="Google Shape;7569;p9">
              <a:extLst>
                <a:ext uri="{FF2B5EF4-FFF2-40B4-BE49-F238E27FC236}">
                  <a16:creationId xmlns:a16="http://schemas.microsoft.com/office/drawing/2014/main" id="{11FD6614-7299-4E06-98A0-C654644B53A2}"/>
                </a:ext>
              </a:extLst>
            </p:cNvPr>
            <p:cNvSpPr/>
            <p:nvPr/>
          </p:nvSpPr>
          <p:spPr>
            <a:xfrm>
              <a:off x="5039600" y="4814925"/>
              <a:ext cx="3500" cy="4000"/>
            </a:xfrm>
            <a:custGeom>
              <a:avLst/>
              <a:gdLst/>
              <a:ahLst/>
              <a:cxnLst/>
              <a:rect l="l" t="t" r="r" b="b"/>
              <a:pathLst>
                <a:path w="140" h="160" extrusionOk="0">
                  <a:moveTo>
                    <a:pt x="140" y="1"/>
                  </a:moveTo>
                  <a:cubicBezTo>
                    <a:pt x="80" y="41"/>
                    <a:pt x="21" y="100"/>
                    <a:pt x="1" y="160"/>
                  </a:cubicBezTo>
                  <a:cubicBezTo>
                    <a:pt x="80" y="140"/>
                    <a:pt x="140" y="100"/>
                    <a:pt x="14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66" name="Google Shape;7570;p9">
              <a:extLst>
                <a:ext uri="{FF2B5EF4-FFF2-40B4-BE49-F238E27FC236}">
                  <a16:creationId xmlns:a16="http://schemas.microsoft.com/office/drawing/2014/main" id="{8006B7F8-7AD0-48B3-B05F-F641CB9E5D6F}"/>
                </a:ext>
              </a:extLst>
            </p:cNvPr>
            <p:cNvSpPr/>
            <p:nvPr/>
          </p:nvSpPr>
          <p:spPr>
            <a:xfrm>
              <a:off x="5284275" y="4731375"/>
              <a:ext cx="4500" cy="3325"/>
            </a:xfrm>
            <a:custGeom>
              <a:avLst/>
              <a:gdLst/>
              <a:ahLst/>
              <a:cxnLst/>
              <a:rect l="l" t="t" r="r" b="b"/>
              <a:pathLst>
                <a:path w="180" h="133" extrusionOk="0">
                  <a:moveTo>
                    <a:pt x="180" y="1"/>
                  </a:moveTo>
                  <a:lnTo>
                    <a:pt x="180" y="1"/>
                  </a:lnTo>
                  <a:cubicBezTo>
                    <a:pt x="140" y="60"/>
                    <a:pt x="61" y="80"/>
                    <a:pt x="1" y="120"/>
                  </a:cubicBezTo>
                  <a:cubicBezTo>
                    <a:pt x="22" y="129"/>
                    <a:pt x="43" y="133"/>
                    <a:pt x="61" y="133"/>
                  </a:cubicBezTo>
                  <a:cubicBezTo>
                    <a:pt x="131" y="133"/>
                    <a:pt x="180" y="79"/>
                    <a:pt x="18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67" name="Google Shape;7571;p9">
              <a:extLst>
                <a:ext uri="{FF2B5EF4-FFF2-40B4-BE49-F238E27FC236}">
                  <a16:creationId xmlns:a16="http://schemas.microsoft.com/office/drawing/2014/main" id="{ECCF6C0F-05BA-4084-9BA0-781DDA2A59D8}"/>
                </a:ext>
              </a:extLst>
            </p:cNvPr>
            <p:cNvSpPr/>
            <p:nvPr/>
          </p:nvSpPr>
          <p:spPr>
            <a:xfrm>
              <a:off x="4391100" y="4713975"/>
              <a:ext cx="3000" cy="4500"/>
            </a:xfrm>
            <a:custGeom>
              <a:avLst/>
              <a:gdLst/>
              <a:ahLst/>
              <a:cxnLst/>
              <a:rect l="l" t="t" r="r" b="b"/>
              <a:pathLst>
                <a:path w="120" h="180" extrusionOk="0">
                  <a:moveTo>
                    <a:pt x="120" y="1"/>
                  </a:moveTo>
                  <a:cubicBezTo>
                    <a:pt x="60" y="20"/>
                    <a:pt x="1" y="80"/>
                    <a:pt x="1" y="180"/>
                  </a:cubicBezTo>
                  <a:cubicBezTo>
                    <a:pt x="21" y="120"/>
                    <a:pt x="80" y="60"/>
                    <a:pt x="1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68" name="Google Shape;7572;p9">
              <a:extLst>
                <a:ext uri="{FF2B5EF4-FFF2-40B4-BE49-F238E27FC236}">
                  <a16:creationId xmlns:a16="http://schemas.microsoft.com/office/drawing/2014/main" id="{C017A8BD-74A3-4EA3-A2EA-C63D770D8AED}"/>
                </a:ext>
              </a:extLst>
            </p:cNvPr>
            <p:cNvSpPr/>
            <p:nvPr/>
          </p:nvSpPr>
          <p:spPr>
            <a:xfrm>
              <a:off x="5039600" y="4748050"/>
              <a:ext cx="3500" cy="5725"/>
            </a:xfrm>
            <a:custGeom>
              <a:avLst/>
              <a:gdLst/>
              <a:ahLst/>
              <a:cxnLst/>
              <a:rect l="l" t="t" r="r" b="b"/>
              <a:pathLst>
                <a:path w="140" h="229" extrusionOk="0">
                  <a:moveTo>
                    <a:pt x="70" y="0"/>
                  </a:moveTo>
                  <a:cubicBezTo>
                    <a:pt x="45" y="0"/>
                    <a:pt x="21" y="10"/>
                    <a:pt x="1" y="30"/>
                  </a:cubicBezTo>
                  <a:cubicBezTo>
                    <a:pt x="1" y="130"/>
                    <a:pt x="40" y="209"/>
                    <a:pt x="140" y="229"/>
                  </a:cubicBezTo>
                  <a:lnTo>
                    <a:pt x="140" y="30"/>
                  </a:lnTo>
                  <a:cubicBezTo>
                    <a:pt x="120" y="10"/>
                    <a:pt x="95" y="0"/>
                    <a:pt x="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69" name="Google Shape;7573;p9">
              <a:extLst>
                <a:ext uri="{FF2B5EF4-FFF2-40B4-BE49-F238E27FC236}">
                  <a16:creationId xmlns:a16="http://schemas.microsoft.com/office/drawing/2014/main" id="{C99E44B5-58B8-43CA-8253-94FD250ABEA4}"/>
                </a:ext>
              </a:extLst>
            </p:cNvPr>
            <p:cNvSpPr/>
            <p:nvPr/>
          </p:nvSpPr>
          <p:spPr>
            <a:xfrm>
              <a:off x="5073925" y="4751025"/>
              <a:ext cx="5000" cy="2275"/>
            </a:xfrm>
            <a:custGeom>
              <a:avLst/>
              <a:gdLst/>
              <a:ahLst/>
              <a:cxnLst/>
              <a:rect l="l" t="t" r="r" b="b"/>
              <a:pathLst>
                <a:path w="200" h="91" extrusionOk="0">
                  <a:moveTo>
                    <a:pt x="100" y="1"/>
                  </a:moveTo>
                  <a:cubicBezTo>
                    <a:pt x="65" y="1"/>
                    <a:pt x="30" y="30"/>
                    <a:pt x="0" y="90"/>
                  </a:cubicBezTo>
                  <a:lnTo>
                    <a:pt x="199" y="90"/>
                  </a:lnTo>
                  <a:cubicBezTo>
                    <a:pt x="169" y="30"/>
                    <a:pt x="135" y="1"/>
                    <a:pt x="1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70" name="Google Shape;7574;p9">
              <a:extLst>
                <a:ext uri="{FF2B5EF4-FFF2-40B4-BE49-F238E27FC236}">
                  <a16:creationId xmlns:a16="http://schemas.microsoft.com/office/drawing/2014/main" id="{9865D9FF-0BA2-4FEA-957D-35F0A3F30CB3}"/>
                </a:ext>
              </a:extLst>
            </p:cNvPr>
            <p:cNvSpPr/>
            <p:nvPr/>
          </p:nvSpPr>
          <p:spPr>
            <a:xfrm>
              <a:off x="4385625" y="4929325"/>
              <a:ext cx="3025" cy="4000"/>
            </a:xfrm>
            <a:custGeom>
              <a:avLst/>
              <a:gdLst/>
              <a:ahLst/>
              <a:cxnLst/>
              <a:rect l="l" t="t" r="r" b="b"/>
              <a:pathLst>
                <a:path w="121" h="160" extrusionOk="0">
                  <a:moveTo>
                    <a:pt x="1" y="0"/>
                  </a:moveTo>
                  <a:cubicBezTo>
                    <a:pt x="1" y="40"/>
                    <a:pt x="1" y="119"/>
                    <a:pt x="21" y="159"/>
                  </a:cubicBezTo>
                  <a:cubicBezTo>
                    <a:pt x="120" y="100"/>
                    <a:pt x="120" y="4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71" name="Google Shape;7575;p9">
              <a:extLst>
                <a:ext uri="{FF2B5EF4-FFF2-40B4-BE49-F238E27FC236}">
                  <a16:creationId xmlns:a16="http://schemas.microsoft.com/office/drawing/2014/main" id="{F4A16A13-556D-4409-9873-4846714E8B78}"/>
                </a:ext>
              </a:extLst>
            </p:cNvPr>
            <p:cNvSpPr/>
            <p:nvPr/>
          </p:nvSpPr>
          <p:spPr>
            <a:xfrm>
              <a:off x="5140075" y="4847750"/>
              <a:ext cx="3500" cy="6000"/>
            </a:xfrm>
            <a:custGeom>
              <a:avLst/>
              <a:gdLst/>
              <a:ahLst/>
              <a:cxnLst/>
              <a:rect l="l" t="t" r="r" b="b"/>
              <a:pathLst>
                <a:path w="140" h="240" extrusionOk="0">
                  <a:moveTo>
                    <a:pt x="139" y="1"/>
                  </a:moveTo>
                  <a:lnTo>
                    <a:pt x="139" y="1"/>
                  </a:lnTo>
                  <a:cubicBezTo>
                    <a:pt x="60" y="80"/>
                    <a:pt x="0" y="140"/>
                    <a:pt x="0" y="239"/>
                  </a:cubicBezTo>
                  <a:cubicBezTo>
                    <a:pt x="99" y="200"/>
                    <a:pt x="139" y="100"/>
                    <a:pt x="1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72" name="Google Shape;7576;p9">
              <a:extLst>
                <a:ext uri="{FF2B5EF4-FFF2-40B4-BE49-F238E27FC236}">
                  <a16:creationId xmlns:a16="http://schemas.microsoft.com/office/drawing/2014/main" id="{6C6AC731-6AF1-41C7-95CF-349562BD8CDC}"/>
                </a:ext>
              </a:extLst>
            </p:cNvPr>
            <p:cNvSpPr/>
            <p:nvPr/>
          </p:nvSpPr>
          <p:spPr>
            <a:xfrm>
              <a:off x="4560700" y="4835200"/>
              <a:ext cx="5975" cy="5625"/>
            </a:xfrm>
            <a:custGeom>
              <a:avLst/>
              <a:gdLst/>
              <a:ahLst/>
              <a:cxnLst/>
              <a:rect l="l" t="t" r="r" b="b"/>
              <a:pathLst>
                <a:path w="239" h="225" extrusionOk="0">
                  <a:moveTo>
                    <a:pt x="82" y="0"/>
                  </a:moveTo>
                  <a:cubicBezTo>
                    <a:pt x="55" y="0"/>
                    <a:pt x="30" y="15"/>
                    <a:pt x="0" y="45"/>
                  </a:cubicBezTo>
                  <a:lnTo>
                    <a:pt x="179" y="224"/>
                  </a:lnTo>
                  <a:cubicBezTo>
                    <a:pt x="239" y="204"/>
                    <a:pt x="239" y="125"/>
                    <a:pt x="239" y="45"/>
                  </a:cubicBezTo>
                  <a:lnTo>
                    <a:pt x="179" y="45"/>
                  </a:lnTo>
                  <a:cubicBezTo>
                    <a:pt x="139" y="15"/>
                    <a:pt x="109" y="0"/>
                    <a:pt x="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73" name="Google Shape;7577;p9">
              <a:extLst>
                <a:ext uri="{FF2B5EF4-FFF2-40B4-BE49-F238E27FC236}">
                  <a16:creationId xmlns:a16="http://schemas.microsoft.com/office/drawing/2014/main" id="{2869177D-3329-4710-A556-2BDA4961BA18}"/>
                </a:ext>
              </a:extLst>
            </p:cNvPr>
            <p:cNvSpPr/>
            <p:nvPr/>
          </p:nvSpPr>
          <p:spPr>
            <a:xfrm>
              <a:off x="4587050" y="4880575"/>
              <a:ext cx="2000" cy="4500"/>
            </a:xfrm>
            <a:custGeom>
              <a:avLst/>
              <a:gdLst/>
              <a:ahLst/>
              <a:cxnLst/>
              <a:rect l="l" t="t" r="r" b="b"/>
              <a:pathLst>
                <a:path w="80" h="180" extrusionOk="0">
                  <a:moveTo>
                    <a:pt x="20" y="1"/>
                  </a:moveTo>
                  <a:cubicBezTo>
                    <a:pt x="20" y="60"/>
                    <a:pt x="20" y="120"/>
                    <a:pt x="0" y="180"/>
                  </a:cubicBezTo>
                  <a:cubicBezTo>
                    <a:pt x="20" y="160"/>
                    <a:pt x="80" y="120"/>
                    <a:pt x="80" y="120"/>
                  </a:cubicBezTo>
                  <a:cubicBezTo>
                    <a:pt x="80" y="80"/>
                    <a:pt x="40" y="60"/>
                    <a:pt x="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74" name="Google Shape;7578;p9">
              <a:extLst>
                <a:ext uri="{FF2B5EF4-FFF2-40B4-BE49-F238E27FC236}">
                  <a16:creationId xmlns:a16="http://schemas.microsoft.com/office/drawing/2014/main" id="{CA19B865-A3F2-4201-9030-2C8173121D16}"/>
                </a:ext>
              </a:extLst>
            </p:cNvPr>
            <p:cNvSpPr/>
            <p:nvPr/>
          </p:nvSpPr>
          <p:spPr>
            <a:xfrm>
              <a:off x="5630925" y="4666225"/>
              <a:ext cx="5475" cy="4500"/>
            </a:xfrm>
            <a:custGeom>
              <a:avLst/>
              <a:gdLst/>
              <a:ahLst/>
              <a:cxnLst/>
              <a:rect l="l" t="t" r="r" b="b"/>
              <a:pathLst>
                <a:path w="219" h="180" extrusionOk="0">
                  <a:moveTo>
                    <a:pt x="0" y="1"/>
                  </a:moveTo>
                  <a:lnTo>
                    <a:pt x="0" y="140"/>
                  </a:lnTo>
                  <a:cubicBezTo>
                    <a:pt x="60" y="140"/>
                    <a:pt x="119" y="180"/>
                    <a:pt x="159" y="180"/>
                  </a:cubicBezTo>
                  <a:cubicBezTo>
                    <a:pt x="199" y="180"/>
                    <a:pt x="199" y="180"/>
                    <a:pt x="219" y="120"/>
                  </a:cubicBezTo>
                  <a:cubicBezTo>
                    <a:pt x="219" y="61"/>
                    <a:pt x="219" y="41"/>
                    <a:pt x="15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75" name="Google Shape;7579;p9">
              <a:extLst>
                <a:ext uri="{FF2B5EF4-FFF2-40B4-BE49-F238E27FC236}">
                  <a16:creationId xmlns:a16="http://schemas.microsoft.com/office/drawing/2014/main" id="{ECEC7A19-BDA4-4C0F-96E6-E034BC418132}"/>
                </a:ext>
              </a:extLst>
            </p:cNvPr>
            <p:cNvSpPr/>
            <p:nvPr/>
          </p:nvSpPr>
          <p:spPr>
            <a:xfrm>
              <a:off x="5634900" y="4666225"/>
              <a:ext cx="4500" cy="5000"/>
            </a:xfrm>
            <a:custGeom>
              <a:avLst/>
              <a:gdLst/>
              <a:ahLst/>
              <a:cxnLst/>
              <a:rect l="l" t="t" r="r" b="b"/>
              <a:pathLst>
                <a:path w="180" h="200" extrusionOk="0">
                  <a:moveTo>
                    <a:pt x="0" y="1"/>
                  </a:moveTo>
                  <a:lnTo>
                    <a:pt x="0" y="180"/>
                  </a:lnTo>
                  <a:cubicBezTo>
                    <a:pt x="80" y="180"/>
                    <a:pt x="140" y="180"/>
                    <a:pt x="179" y="200"/>
                  </a:cubicBezTo>
                  <a:cubicBezTo>
                    <a:pt x="140" y="120"/>
                    <a:pt x="60" y="6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76" name="Google Shape;7580;p9">
              <a:extLst>
                <a:ext uri="{FF2B5EF4-FFF2-40B4-BE49-F238E27FC236}">
                  <a16:creationId xmlns:a16="http://schemas.microsoft.com/office/drawing/2014/main" id="{BE9486A4-64F5-4F57-BD70-368069628C12}"/>
                </a:ext>
              </a:extLst>
            </p:cNvPr>
            <p:cNvSpPr/>
            <p:nvPr/>
          </p:nvSpPr>
          <p:spPr>
            <a:xfrm>
              <a:off x="4139950" y="4634900"/>
              <a:ext cx="4500" cy="4500"/>
            </a:xfrm>
            <a:custGeom>
              <a:avLst/>
              <a:gdLst/>
              <a:ahLst/>
              <a:cxnLst/>
              <a:rect l="l" t="t" r="r" b="b"/>
              <a:pathLst>
                <a:path w="180" h="180" extrusionOk="0">
                  <a:moveTo>
                    <a:pt x="1" y="1"/>
                  </a:moveTo>
                  <a:lnTo>
                    <a:pt x="1" y="160"/>
                  </a:lnTo>
                  <a:cubicBezTo>
                    <a:pt x="80" y="180"/>
                    <a:pt x="120" y="180"/>
                    <a:pt x="180" y="180"/>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77" name="Google Shape;7581;p9">
              <a:extLst>
                <a:ext uri="{FF2B5EF4-FFF2-40B4-BE49-F238E27FC236}">
                  <a16:creationId xmlns:a16="http://schemas.microsoft.com/office/drawing/2014/main" id="{BCB34DB1-C4BA-4F80-ACE8-3A5B0572FA45}"/>
                </a:ext>
              </a:extLst>
            </p:cNvPr>
            <p:cNvSpPr/>
            <p:nvPr/>
          </p:nvSpPr>
          <p:spPr>
            <a:xfrm>
              <a:off x="4223000" y="4648825"/>
              <a:ext cx="4500" cy="3500"/>
            </a:xfrm>
            <a:custGeom>
              <a:avLst/>
              <a:gdLst/>
              <a:ahLst/>
              <a:cxnLst/>
              <a:rect l="l" t="t" r="r" b="b"/>
              <a:pathLst>
                <a:path w="180" h="140" extrusionOk="0">
                  <a:moveTo>
                    <a:pt x="1" y="1"/>
                  </a:moveTo>
                  <a:lnTo>
                    <a:pt x="1" y="120"/>
                  </a:lnTo>
                  <a:cubicBezTo>
                    <a:pt x="80" y="120"/>
                    <a:pt x="140" y="120"/>
                    <a:pt x="180" y="140"/>
                  </a:cubicBezTo>
                  <a:cubicBezTo>
                    <a:pt x="140" y="100"/>
                    <a:pt x="61" y="40"/>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78" name="Google Shape;7582;p9">
              <a:extLst>
                <a:ext uri="{FF2B5EF4-FFF2-40B4-BE49-F238E27FC236}">
                  <a16:creationId xmlns:a16="http://schemas.microsoft.com/office/drawing/2014/main" id="{6CB8D64D-2ABD-44FE-B2DB-F316952F3A26}"/>
                </a:ext>
              </a:extLst>
            </p:cNvPr>
            <p:cNvSpPr/>
            <p:nvPr/>
          </p:nvSpPr>
          <p:spPr>
            <a:xfrm>
              <a:off x="5152500" y="5211800"/>
              <a:ext cx="4500" cy="6475"/>
            </a:xfrm>
            <a:custGeom>
              <a:avLst/>
              <a:gdLst/>
              <a:ahLst/>
              <a:cxnLst/>
              <a:rect l="l" t="t" r="r" b="b"/>
              <a:pathLst>
                <a:path w="180" h="259" extrusionOk="0">
                  <a:moveTo>
                    <a:pt x="80" y="0"/>
                  </a:moveTo>
                  <a:lnTo>
                    <a:pt x="0" y="80"/>
                  </a:lnTo>
                  <a:cubicBezTo>
                    <a:pt x="40" y="139"/>
                    <a:pt x="40" y="199"/>
                    <a:pt x="0" y="259"/>
                  </a:cubicBezTo>
                  <a:lnTo>
                    <a:pt x="100" y="239"/>
                  </a:lnTo>
                  <a:lnTo>
                    <a:pt x="179" y="239"/>
                  </a:lnTo>
                  <a:lnTo>
                    <a:pt x="179" y="60"/>
                  </a:lnTo>
                  <a:cubicBezTo>
                    <a:pt x="140" y="60"/>
                    <a:pt x="100" y="40"/>
                    <a:pt x="8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79" name="Google Shape;7583;p9">
              <a:extLst>
                <a:ext uri="{FF2B5EF4-FFF2-40B4-BE49-F238E27FC236}">
                  <a16:creationId xmlns:a16="http://schemas.microsoft.com/office/drawing/2014/main" id="{3D29F3A5-D5A2-4E64-BEDF-F9A57A6EDED5}"/>
                </a:ext>
              </a:extLst>
            </p:cNvPr>
            <p:cNvSpPr/>
            <p:nvPr/>
          </p:nvSpPr>
          <p:spPr>
            <a:xfrm>
              <a:off x="5157475" y="5218750"/>
              <a:ext cx="4500" cy="4500"/>
            </a:xfrm>
            <a:custGeom>
              <a:avLst/>
              <a:gdLst/>
              <a:ahLst/>
              <a:cxnLst/>
              <a:rect l="l" t="t" r="r" b="b"/>
              <a:pathLst>
                <a:path w="180" h="180" extrusionOk="0">
                  <a:moveTo>
                    <a:pt x="0" y="1"/>
                  </a:moveTo>
                  <a:lnTo>
                    <a:pt x="179" y="180"/>
                  </a:lnTo>
                  <a:cubicBezTo>
                    <a:pt x="159" y="80"/>
                    <a:pt x="100" y="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80" name="Google Shape;7584;p9">
              <a:extLst>
                <a:ext uri="{FF2B5EF4-FFF2-40B4-BE49-F238E27FC236}">
                  <a16:creationId xmlns:a16="http://schemas.microsoft.com/office/drawing/2014/main" id="{72B9A17E-F1D0-4961-8D85-4A57B30E049A}"/>
                </a:ext>
              </a:extLst>
            </p:cNvPr>
            <p:cNvSpPr/>
            <p:nvPr/>
          </p:nvSpPr>
          <p:spPr>
            <a:xfrm>
              <a:off x="5161950" y="5222725"/>
              <a:ext cx="6975" cy="3150"/>
            </a:xfrm>
            <a:custGeom>
              <a:avLst/>
              <a:gdLst/>
              <a:ahLst/>
              <a:cxnLst/>
              <a:rect l="l" t="t" r="r" b="b"/>
              <a:pathLst>
                <a:path w="279" h="126" extrusionOk="0">
                  <a:moveTo>
                    <a:pt x="0" y="1"/>
                  </a:moveTo>
                  <a:lnTo>
                    <a:pt x="0" y="1"/>
                  </a:lnTo>
                  <a:cubicBezTo>
                    <a:pt x="50" y="84"/>
                    <a:pt x="127" y="125"/>
                    <a:pt x="221" y="125"/>
                  </a:cubicBezTo>
                  <a:cubicBezTo>
                    <a:pt x="240" y="125"/>
                    <a:pt x="259" y="123"/>
                    <a:pt x="279" y="120"/>
                  </a:cubicBezTo>
                  <a:cubicBezTo>
                    <a:pt x="179" y="61"/>
                    <a:pt x="100" y="4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81" name="Google Shape;7585;p9">
              <a:extLst>
                <a:ext uri="{FF2B5EF4-FFF2-40B4-BE49-F238E27FC236}">
                  <a16:creationId xmlns:a16="http://schemas.microsoft.com/office/drawing/2014/main" id="{4E97D652-93FD-4F97-AF59-B19759BE7B6A}"/>
                </a:ext>
              </a:extLst>
            </p:cNvPr>
            <p:cNvSpPr/>
            <p:nvPr/>
          </p:nvSpPr>
          <p:spPr>
            <a:xfrm>
              <a:off x="5122150" y="5174500"/>
              <a:ext cx="4500" cy="6475"/>
            </a:xfrm>
            <a:custGeom>
              <a:avLst/>
              <a:gdLst/>
              <a:ahLst/>
              <a:cxnLst/>
              <a:rect l="l" t="t" r="r" b="b"/>
              <a:pathLst>
                <a:path w="180" h="259" extrusionOk="0">
                  <a:moveTo>
                    <a:pt x="21" y="0"/>
                  </a:moveTo>
                  <a:lnTo>
                    <a:pt x="21" y="0"/>
                  </a:lnTo>
                  <a:cubicBezTo>
                    <a:pt x="1" y="100"/>
                    <a:pt x="61" y="199"/>
                    <a:pt x="160" y="259"/>
                  </a:cubicBezTo>
                  <a:cubicBezTo>
                    <a:pt x="180" y="159"/>
                    <a:pt x="120" y="60"/>
                    <a:pt x="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82" name="Google Shape;7586;p9">
              <a:extLst>
                <a:ext uri="{FF2B5EF4-FFF2-40B4-BE49-F238E27FC236}">
                  <a16:creationId xmlns:a16="http://schemas.microsoft.com/office/drawing/2014/main" id="{4EAF8D52-7EF5-4837-8650-ABB9E1687C89}"/>
                </a:ext>
              </a:extLst>
            </p:cNvPr>
            <p:cNvSpPr/>
            <p:nvPr/>
          </p:nvSpPr>
          <p:spPr>
            <a:xfrm>
              <a:off x="5136575" y="5200850"/>
              <a:ext cx="3025" cy="5000"/>
            </a:xfrm>
            <a:custGeom>
              <a:avLst/>
              <a:gdLst/>
              <a:ahLst/>
              <a:cxnLst/>
              <a:rect l="l" t="t" r="r" b="b"/>
              <a:pathLst>
                <a:path w="121" h="200" extrusionOk="0">
                  <a:moveTo>
                    <a:pt x="1" y="1"/>
                  </a:moveTo>
                  <a:cubicBezTo>
                    <a:pt x="1" y="100"/>
                    <a:pt x="41" y="180"/>
                    <a:pt x="120" y="199"/>
                  </a:cubicBezTo>
                  <a:cubicBezTo>
                    <a:pt x="120" y="120"/>
                    <a:pt x="80" y="40"/>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83" name="Google Shape;7587;p9">
              <a:extLst>
                <a:ext uri="{FF2B5EF4-FFF2-40B4-BE49-F238E27FC236}">
                  <a16:creationId xmlns:a16="http://schemas.microsoft.com/office/drawing/2014/main" id="{3C7283F5-D865-4CAE-9EE1-10B788290088}"/>
                </a:ext>
              </a:extLst>
            </p:cNvPr>
            <p:cNvSpPr/>
            <p:nvPr/>
          </p:nvSpPr>
          <p:spPr>
            <a:xfrm>
              <a:off x="5140075" y="5209300"/>
              <a:ext cx="4000" cy="4500"/>
            </a:xfrm>
            <a:custGeom>
              <a:avLst/>
              <a:gdLst/>
              <a:ahLst/>
              <a:cxnLst/>
              <a:rect l="l" t="t" r="r" b="b"/>
              <a:pathLst>
                <a:path w="160" h="180" extrusionOk="0">
                  <a:moveTo>
                    <a:pt x="0" y="1"/>
                  </a:moveTo>
                  <a:cubicBezTo>
                    <a:pt x="0" y="100"/>
                    <a:pt x="60" y="180"/>
                    <a:pt x="159" y="180"/>
                  </a:cubicBezTo>
                  <a:cubicBezTo>
                    <a:pt x="159" y="80"/>
                    <a:pt x="99" y="4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84" name="Google Shape;7588;p9">
              <a:extLst>
                <a:ext uri="{FF2B5EF4-FFF2-40B4-BE49-F238E27FC236}">
                  <a16:creationId xmlns:a16="http://schemas.microsoft.com/office/drawing/2014/main" id="{88F1AD68-7752-4D95-86F1-9C464AC87CC0}"/>
                </a:ext>
              </a:extLst>
            </p:cNvPr>
            <p:cNvSpPr/>
            <p:nvPr/>
          </p:nvSpPr>
          <p:spPr>
            <a:xfrm>
              <a:off x="5127125" y="5183450"/>
              <a:ext cx="3025" cy="5500"/>
            </a:xfrm>
            <a:custGeom>
              <a:avLst/>
              <a:gdLst/>
              <a:ahLst/>
              <a:cxnLst/>
              <a:rect l="l" t="t" r="r" b="b"/>
              <a:pathLst>
                <a:path w="121" h="220" extrusionOk="0">
                  <a:moveTo>
                    <a:pt x="1" y="0"/>
                  </a:moveTo>
                  <a:lnTo>
                    <a:pt x="1" y="0"/>
                  </a:lnTo>
                  <a:cubicBezTo>
                    <a:pt x="60" y="80"/>
                    <a:pt x="100" y="140"/>
                    <a:pt x="120" y="219"/>
                  </a:cubicBezTo>
                  <a:cubicBezTo>
                    <a:pt x="120" y="120"/>
                    <a:pt x="80" y="4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85" name="Google Shape;7589;p9">
              <a:extLst>
                <a:ext uri="{FF2B5EF4-FFF2-40B4-BE49-F238E27FC236}">
                  <a16:creationId xmlns:a16="http://schemas.microsoft.com/office/drawing/2014/main" id="{A0ADB01E-6573-4D33-8992-E1DB7E677F4B}"/>
                </a:ext>
              </a:extLst>
            </p:cNvPr>
            <p:cNvSpPr/>
            <p:nvPr/>
          </p:nvSpPr>
          <p:spPr>
            <a:xfrm>
              <a:off x="5132100" y="5191900"/>
              <a:ext cx="3025" cy="6000"/>
            </a:xfrm>
            <a:custGeom>
              <a:avLst/>
              <a:gdLst/>
              <a:ahLst/>
              <a:cxnLst/>
              <a:rect l="l" t="t" r="r" b="b"/>
              <a:pathLst>
                <a:path w="121" h="240" extrusionOk="0">
                  <a:moveTo>
                    <a:pt x="1" y="0"/>
                  </a:moveTo>
                  <a:cubicBezTo>
                    <a:pt x="1" y="100"/>
                    <a:pt x="21" y="180"/>
                    <a:pt x="120" y="239"/>
                  </a:cubicBezTo>
                  <a:cubicBezTo>
                    <a:pt x="120" y="140"/>
                    <a:pt x="80" y="6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86" name="Google Shape;7590;p9">
              <a:extLst>
                <a:ext uri="{FF2B5EF4-FFF2-40B4-BE49-F238E27FC236}">
                  <a16:creationId xmlns:a16="http://schemas.microsoft.com/office/drawing/2014/main" id="{5A3FA5ED-0C15-45AA-84A3-AA6D3D2CE43A}"/>
                </a:ext>
              </a:extLst>
            </p:cNvPr>
            <p:cNvSpPr/>
            <p:nvPr/>
          </p:nvSpPr>
          <p:spPr>
            <a:xfrm>
              <a:off x="5109225" y="5095925"/>
              <a:ext cx="3025" cy="4000"/>
            </a:xfrm>
            <a:custGeom>
              <a:avLst/>
              <a:gdLst/>
              <a:ahLst/>
              <a:cxnLst/>
              <a:rect l="l" t="t" r="r" b="b"/>
              <a:pathLst>
                <a:path w="121" h="160" extrusionOk="0">
                  <a:moveTo>
                    <a:pt x="1" y="0"/>
                  </a:moveTo>
                  <a:lnTo>
                    <a:pt x="1" y="159"/>
                  </a:lnTo>
                  <a:cubicBezTo>
                    <a:pt x="120" y="100"/>
                    <a:pt x="120" y="4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87" name="Google Shape;7591;p9">
              <a:extLst>
                <a:ext uri="{FF2B5EF4-FFF2-40B4-BE49-F238E27FC236}">
                  <a16:creationId xmlns:a16="http://schemas.microsoft.com/office/drawing/2014/main" id="{9B875EC5-D6C4-4882-9498-5DAEC814A793}"/>
                </a:ext>
              </a:extLst>
            </p:cNvPr>
            <p:cNvSpPr/>
            <p:nvPr/>
          </p:nvSpPr>
          <p:spPr>
            <a:xfrm>
              <a:off x="4822275" y="5152600"/>
              <a:ext cx="76125" cy="27400"/>
            </a:xfrm>
            <a:custGeom>
              <a:avLst/>
              <a:gdLst/>
              <a:ahLst/>
              <a:cxnLst/>
              <a:rect l="l" t="t" r="r" b="b"/>
              <a:pathLst>
                <a:path w="3045" h="1096" extrusionOk="0">
                  <a:moveTo>
                    <a:pt x="60" y="1"/>
                  </a:moveTo>
                  <a:lnTo>
                    <a:pt x="60" y="180"/>
                  </a:lnTo>
                  <a:cubicBezTo>
                    <a:pt x="40" y="180"/>
                    <a:pt x="40" y="220"/>
                    <a:pt x="1" y="260"/>
                  </a:cubicBezTo>
                  <a:cubicBezTo>
                    <a:pt x="1" y="319"/>
                    <a:pt x="60" y="339"/>
                    <a:pt x="100" y="339"/>
                  </a:cubicBezTo>
                  <a:lnTo>
                    <a:pt x="80" y="339"/>
                  </a:lnTo>
                  <a:cubicBezTo>
                    <a:pt x="180" y="498"/>
                    <a:pt x="359" y="478"/>
                    <a:pt x="498" y="538"/>
                  </a:cubicBezTo>
                  <a:lnTo>
                    <a:pt x="558" y="498"/>
                  </a:lnTo>
                  <a:lnTo>
                    <a:pt x="597" y="538"/>
                  </a:lnTo>
                  <a:cubicBezTo>
                    <a:pt x="1453" y="598"/>
                    <a:pt x="2189" y="1075"/>
                    <a:pt x="3044" y="1095"/>
                  </a:cubicBezTo>
                  <a:cubicBezTo>
                    <a:pt x="2945" y="797"/>
                    <a:pt x="2746" y="697"/>
                    <a:pt x="2447" y="697"/>
                  </a:cubicBezTo>
                  <a:cubicBezTo>
                    <a:pt x="2406" y="701"/>
                    <a:pt x="2364" y="702"/>
                    <a:pt x="2323" y="702"/>
                  </a:cubicBezTo>
                  <a:cubicBezTo>
                    <a:pt x="1897" y="702"/>
                    <a:pt x="1516" y="522"/>
                    <a:pt x="1134" y="359"/>
                  </a:cubicBezTo>
                  <a:cubicBezTo>
                    <a:pt x="776" y="200"/>
                    <a:pt x="438" y="61"/>
                    <a:pt x="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88" name="Google Shape;7592;p9">
              <a:extLst>
                <a:ext uri="{FF2B5EF4-FFF2-40B4-BE49-F238E27FC236}">
                  <a16:creationId xmlns:a16="http://schemas.microsoft.com/office/drawing/2014/main" id="{9975D463-0062-49C3-A61F-291231E6E490}"/>
                </a:ext>
              </a:extLst>
            </p:cNvPr>
            <p:cNvSpPr/>
            <p:nvPr/>
          </p:nvSpPr>
          <p:spPr>
            <a:xfrm>
              <a:off x="4941125" y="4985500"/>
              <a:ext cx="9975" cy="26400"/>
            </a:xfrm>
            <a:custGeom>
              <a:avLst/>
              <a:gdLst/>
              <a:ahLst/>
              <a:cxnLst/>
              <a:rect l="l" t="t" r="r" b="b"/>
              <a:pathLst>
                <a:path w="399" h="1056" extrusionOk="0">
                  <a:moveTo>
                    <a:pt x="399" y="1"/>
                  </a:moveTo>
                  <a:cubicBezTo>
                    <a:pt x="359" y="1"/>
                    <a:pt x="299" y="1"/>
                    <a:pt x="260" y="41"/>
                  </a:cubicBezTo>
                  <a:cubicBezTo>
                    <a:pt x="1" y="279"/>
                    <a:pt x="260" y="638"/>
                    <a:pt x="81" y="876"/>
                  </a:cubicBezTo>
                  <a:cubicBezTo>
                    <a:pt x="61" y="936"/>
                    <a:pt x="61" y="996"/>
                    <a:pt x="81" y="1055"/>
                  </a:cubicBezTo>
                  <a:cubicBezTo>
                    <a:pt x="339" y="1035"/>
                    <a:pt x="399" y="876"/>
                    <a:pt x="399" y="657"/>
                  </a:cubicBezTo>
                  <a:lnTo>
                    <a:pt x="39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89" name="Google Shape;7593;p9">
              <a:extLst>
                <a:ext uri="{FF2B5EF4-FFF2-40B4-BE49-F238E27FC236}">
                  <a16:creationId xmlns:a16="http://schemas.microsoft.com/office/drawing/2014/main" id="{E673547D-CD21-4470-8C46-ADA67010AE47}"/>
                </a:ext>
              </a:extLst>
            </p:cNvPr>
            <p:cNvSpPr/>
            <p:nvPr/>
          </p:nvSpPr>
          <p:spPr>
            <a:xfrm>
              <a:off x="4939150" y="4980050"/>
              <a:ext cx="10975" cy="27375"/>
            </a:xfrm>
            <a:custGeom>
              <a:avLst/>
              <a:gdLst/>
              <a:ahLst/>
              <a:cxnLst/>
              <a:rect l="l" t="t" r="r" b="b"/>
              <a:pathLst>
                <a:path w="439" h="1095" extrusionOk="0">
                  <a:moveTo>
                    <a:pt x="279" y="0"/>
                  </a:moveTo>
                  <a:cubicBezTo>
                    <a:pt x="0" y="358"/>
                    <a:pt x="140" y="716"/>
                    <a:pt x="160" y="1094"/>
                  </a:cubicBezTo>
                  <a:cubicBezTo>
                    <a:pt x="438" y="856"/>
                    <a:pt x="259" y="517"/>
                    <a:pt x="339" y="259"/>
                  </a:cubicBezTo>
                  <a:cubicBezTo>
                    <a:pt x="319" y="179"/>
                    <a:pt x="319" y="100"/>
                    <a:pt x="2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90" name="Google Shape;7594;p9">
              <a:extLst>
                <a:ext uri="{FF2B5EF4-FFF2-40B4-BE49-F238E27FC236}">
                  <a16:creationId xmlns:a16="http://schemas.microsoft.com/office/drawing/2014/main" id="{92E193E9-4D03-4B62-810F-19B3F37FC62C}"/>
                </a:ext>
              </a:extLst>
            </p:cNvPr>
            <p:cNvSpPr/>
            <p:nvPr/>
          </p:nvSpPr>
          <p:spPr>
            <a:xfrm>
              <a:off x="5126150" y="5255050"/>
              <a:ext cx="5475" cy="3525"/>
            </a:xfrm>
            <a:custGeom>
              <a:avLst/>
              <a:gdLst/>
              <a:ahLst/>
              <a:cxnLst/>
              <a:rect l="l" t="t" r="r" b="b"/>
              <a:pathLst>
                <a:path w="219" h="141" extrusionOk="0">
                  <a:moveTo>
                    <a:pt x="159" y="1"/>
                  </a:moveTo>
                  <a:cubicBezTo>
                    <a:pt x="99" y="41"/>
                    <a:pt x="40" y="100"/>
                    <a:pt x="0" y="140"/>
                  </a:cubicBezTo>
                  <a:lnTo>
                    <a:pt x="219" y="61"/>
                  </a:lnTo>
                  <a:cubicBezTo>
                    <a:pt x="219" y="41"/>
                    <a:pt x="199" y="21"/>
                    <a:pt x="15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91" name="Google Shape;7595;p9">
              <a:extLst>
                <a:ext uri="{FF2B5EF4-FFF2-40B4-BE49-F238E27FC236}">
                  <a16:creationId xmlns:a16="http://schemas.microsoft.com/office/drawing/2014/main" id="{35D5D6EF-0EC1-4BEE-ABDF-5B239225D8DA}"/>
                </a:ext>
              </a:extLst>
            </p:cNvPr>
            <p:cNvSpPr/>
            <p:nvPr/>
          </p:nvSpPr>
          <p:spPr>
            <a:xfrm>
              <a:off x="5267875" y="3941650"/>
              <a:ext cx="14950" cy="9050"/>
            </a:xfrm>
            <a:custGeom>
              <a:avLst/>
              <a:gdLst/>
              <a:ahLst/>
              <a:cxnLst/>
              <a:rect l="l" t="t" r="r" b="b"/>
              <a:pathLst>
                <a:path w="598" h="362" extrusionOk="0">
                  <a:moveTo>
                    <a:pt x="319" y="0"/>
                  </a:moveTo>
                  <a:cubicBezTo>
                    <a:pt x="199" y="40"/>
                    <a:pt x="100" y="40"/>
                    <a:pt x="0" y="40"/>
                  </a:cubicBezTo>
                  <a:cubicBezTo>
                    <a:pt x="0" y="274"/>
                    <a:pt x="130" y="361"/>
                    <a:pt x="332" y="361"/>
                  </a:cubicBezTo>
                  <a:cubicBezTo>
                    <a:pt x="353" y="361"/>
                    <a:pt x="375" y="360"/>
                    <a:pt x="398" y="358"/>
                  </a:cubicBezTo>
                  <a:cubicBezTo>
                    <a:pt x="458" y="358"/>
                    <a:pt x="597" y="358"/>
                    <a:pt x="557" y="239"/>
                  </a:cubicBezTo>
                  <a:cubicBezTo>
                    <a:pt x="538" y="100"/>
                    <a:pt x="418" y="60"/>
                    <a:pt x="3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92" name="Google Shape;7596;p9">
              <a:extLst>
                <a:ext uri="{FF2B5EF4-FFF2-40B4-BE49-F238E27FC236}">
                  <a16:creationId xmlns:a16="http://schemas.microsoft.com/office/drawing/2014/main" id="{4E54A5BB-BABC-4C8B-A721-231A029F98AA}"/>
                </a:ext>
              </a:extLst>
            </p:cNvPr>
            <p:cNvSpPr/>
            <p:nvPr/>
          </p:nvSpPr>
          <p:spPr>
            <a:xfrm>
              <a:off x="5412100" y="3916350"/>
              <a:ext cx="12450" cy="4675"/>
            </a:xfrm>
            <a:custGeom>
              <a:avLst/>
              <a:gdLst/>
              <a:ahLst/>
              <a:cxnLst/>
              <a:rect l="l" t="t" r="r" b="b"/>
              <a:pathLst>
                <a:path w="498" h="187" extrusionOk="0">
                  <a:moveTo>
                    <a:pt x="255" y="0"/>
                  </a:moveTo>
                  <a:cubicBezTo>
                    <a:pt x="168" y="0"/>
                    <a:pt x="82" y="55"/>
                    <a:pt x="0" y="157"/>
                  </a:cubicBezTo>
                  <a:cubicBezTo>
                    <a:pt x="80" y="177"/>
                    <a:pt x="164" y="187"/>
                    <a:pt x="249" y="187"/>
                  </a:cubicBezTo>
                  <a:cubicBezTo>
                    <a:pt x="334" y="187"/>
                    <a:pt x="418" y="177"/>
                    <a:pt x="498" y="157"/>
                  </a:cubicBezTo>
                  <a:cubicBezTo>
                    <a:pt x="420" y="50"/>
                    <a:pt x="338" y="0"/>
                    <a:pt x="2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93" name="Google Shape;7597;p9">
              <a:extLst>
                <a:ext uri="{FF2B5EF4-FFF2-40B4-BE49-F238E27FC236}">
                  <a16:creationId xmlns:a16="http://schemas.microsoft.com/office/drawing/2014/main" id="{88FA7FC5-70BA-4BAF-9A7E-D59E50C1BC78}"/>
                </a:ext>
              </a:extLst>
            </p:cNvPr>
            <p:cNvSpPr/>
            <p:nvPr/>
          </p:nvSpPr>
          <p:spPr>
            <a:xfrm>
              <a:off x="5500125" y="3930200"/>
              <a:ext cx="5500" cy="4000"/>
            </a:xfrm>
            <a:custGeom>
              <a:avLst/>
              <a:gdLst/>
              <a:ahLst/>
              <a:cxnLst/>
              <a:rect l="l" t="t" r="r" b="b"/>
              <a:pathLst>
                <a:path w="220" h="160" extrusionOk="0">
                  <a:moveTo>
                    <a:pt x="126" y="0"/>
                  </a:moveTo>
                  <a:cubicBezTo>
                    <a:pt x="77" y="0"/>
                    <a:pt x="39" y="56"/>
                    <a:pt x="0" y="120"/>
                  </a:cubicBezTo>
                  <a:cubicBezTo>
                    <a:pt x="20" y="140"/>
                    <a:pt x="80" y="140"/>
                    <a:pt x="120" y="160"/>
                  </a:cubicBezTo>
                  <a:lnTo>
                    <a:pt x="219" y="60"/>
                  </a:lnTo>
                  <a:cubicBezTo>
                    <a:pt x="184" y="18"/>
                    <a:pt x="153" y="0"/>
                    <a:pt x="12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94" name="Google Shape;7598;p9">
              <a:extLst>
                <a:ext uri="{FF2B5EF4-FFF2-40B4-BE49-F238E27FC236}">
                  <a16:creationId xmlns:a16="http://schemas.microsoft.com/office/drawing/2014/main" id="{79136060-5B86-411C-BE2E-889CFE4ACCAA}"/>
                </a:ext>
              </a:extLst>
            </p:cNvPr>
            <p:cNvSpPr/>
            <p:nvPr/>
          </p:nvSpPr>
          <p:spPr>
            <a:xfrm>
              <a:off x="5301700" y="3912975"/>
              <a:ext cx="4500" cy="2325"/>
            </a:xfrm>
            <a:custGeom>
              <a:avLst/>
              <a:gdLst/>
              <a:ahLst/>
              <a:cxnLst/>
              <a:rect l="l" t="t" r="r" b="b"/>
              <a:pathLst>
                <a:path w="180" h="93" extrusionOk="0">
                  <a:moveTo>
                    <a:pt x="86" y="1"/>
                  </a:moveTo>
                  <a:cubicBezTo>
                    <a:pt x="57" y="1"/>
                    <a:pt x="31" y="30"/>
                    <a:pt x="0" y="93"/>
                  </a:cubicBezTo>
                  <a:cubicBezTo>
                    <a:pt x="80" y="93"/>
                    <a:pt x="139" y="93"/>
                    <a:pt x="179" y="73"/>
                  </a:cubicBezTo>
                  <a:cubicBezTo>
                    <a:pt x="141" y="25"/>
                    <a:pt x="112" y="1"/>
                    <a:pt x="8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95" name="Google Shape;7599;p9">
              <a:extLst>
                <a:ext uri="{FF2B5EF4-FFF2-40B4-BE49-F238E27FC236}">
                  <a16:creationId xmlns:a16="http://schemas.microsoft.com/office/drawing/2014/main" id="{836D0B4D-DB92-4BB9-B28A-33F24AB81A80}"/>
                </a:ext>
              </a:extLst>
            </p:cNvPr>
            <p:cNvSpPr/>
            <p:nvPr/>
          </p:nvSpPr>
          <p:spPr>
            <a:xfrm>
              <a:off x="5473275" y="3925650"/>
              <a:ext cx="8475" cy="3075"/>
            </a:xfrm>
            <a:custGeom>
              <a:avLst/>
              <a:gdLst/>
              <a:ahLst/>
              <a:cxnLst/>
              <a:rect l="l" t="t" r="r" b="b"/>
              <a:pathLst>
                <a:path w="339" h="123" extrusionOk="0">
                  <a:moveTo>
                    <a:pt x="186" y="1"/>
                  </a:moveTo>
                  <a:cubicBezTo>
                    <a:pt x="130" y="1"/>
                    <a:pt x="67" y="36"/>
                    <a:pt x="0" y="103"/>
                  </a:cubicBezTo>
                  <a:cubicBezTo>
                    <a:pt x="100" y="103"/>
                    <a:pt x="239" y="123"/>
                    <a:pt x="338" y="123"/>
                  </a:cubicBezTo>
                  <a:cubicBezTo>
                    <a:pt x="297" y="41"/>
                    <a:pt x="245" y="1"/>
                    <a:pt x="18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96" name="Google Shape;7600;p9">
              <a:extLst>
                <a:ext uri="{FF2B5EF4-FFF2-40B4-BE49-F238E27FC236}">
                  <a16:creationId xmlns:a16="http://schemas.microsoft.com/office/drawing/2014/main" id="{2AF7BBCE-C7F8-40AF-ABAD-E542719E5134}"/>
                </a:ext>
              </a:extLst>
            </p:cNvPr>
            <p:cNvSpPr/>
            <p:nvPr/>
          </p:nvSpPr>
          <p:spPr>
            <a:xfrm>
              <a:off x="4218025" y="3788475"/>
              <a:ext cx="284500" cy="41575"/>
            </a:xfrm>
            <a:custGeom>
              <a:avLst/>
              <a:gdLst/>
              <a:ahLst/>
              <a:cxnLst/>
              <a:rect l="l" t="t" r="r" b="b"/>
              <a:pathLst>
                <a:path w="11380" h="1663" extrusionOk="0">
                  <a:moveTo>
                    <a:pt x="1652" y="0"/>
                  </a:moveTo>
                  <a:cubicBezTo>
                    <a:pt x="1612" y="40"/>
                    <a:pt x="1572" y="100"/>
                    <a:pt x="1612" y="179"/>
                  </a:cubicBezTo>
                  <a:cubicBezTo>
                    <a:pt x="1652" y="219"/>
                    <a:pt x="1692" y="239"/>
                    <a:pt x="1732" y="299"/>
                  </a:cubicBezTo>
                  <a:cubicBezTo>
                    <a:pt x="1652" y="279"/>
                    <a:pt x="1553" y="219"/>
                    <a:pt x="1473" y="179"/>
                  </a:cubicBezTo>
                  <a:cubicBezTo>
                    <a:pt x="1393" y="120"/>
                    <a:pt x="1354" y="80"/>
                    <a:pt x="1294" y="20"/>
                  </a:cubicBezTo>
                  <a:lnTo>
                    <a:pt x="777" y="20"/>
                  </a:lnTo>
                  <a:cubicBezTo>
                    <a:pt x="558" y="100"/>
                    <a:pt x="279" y="40"/>
                    <a:pt x="61" y="139"/>
                  </a:cubicBezTo>
                  <a:cubicBezTo>
                    <a:pt x="1" y="219"/>
                    <a:pt x="1" y="299"/>
                    <a:pt x="61" y="378"/>
                  </a:cubicBezTo>
                  <a:cubicBezTo>
                    <a:pt x="120" y="408"/>
                    <a:pt x="180" y="423"/>
                    <a:pt x="242" y="423"/>
                  </a:cubicBezTo>
                  <a:cubicBezTo>
                    <a:pt x="304" y="423"/>
                    <a:pt x="369" y="408"/>
                    <a:pt x="439" y="378"/>
                  </a:cubicBezTo>
                  <a:cubicBezTo>
                    <a:pt x="876" y="378"/>
                    <a:pt x="1274" y="517"/>
                    <a:pt x="1732" y="537"/>
                  </a:cubicBezTo>
                  <a:cubicBezTo>
                    <a:pt x="1975" y="546"/>
                    <a:pt x="2220" y="549"/>
                    <a:pt x="2464" y="549"/>
                  </a:cubicBezTo>
                  <a:cubicBezTo>
                    <a:pt x="2895" y="549"/>
                    <a:pt x="3326" y="540"/>
                    <a:pt x="3757" y="540"/>
                  </a:cubicBezTo>
                  <a:cubicBezTo>
                    <a:pt x="4756" y="540"/>
                    <a:pt x="5751" y="587"/>
                    <a:pt x="6725" y="895"/>
                  </a:cubicBezTo>
                  <a:cubicBezTo>
                    <a:pt x="6885" y="822"/>
                    <a:pt x="7032" y="787"/>
                    <a:pt x="7156" y="787"/>
                  </a:cubicBezTo>
                  <a:cubicBezTo>
                    <a:pt x="7370" y="787"/>
                    <a:pt x="7515" y="893"/>
                    <a:pt x="7540" y="1094"/>
                  </a:cubicBezTo>
                  <a:cubicBezTo>
                    <a:pt x="7729" y="1216"/>
                    <a:pt x="7936" y="1264"/>
                    <a:pt x="8155" y="1264"/>
                  </a:cubicBezTo>
                  <a:cubicBezTo>
                    <a:pt x="8259" y="1264"/>
                    <a:pt x="8366" y="1253"/>
                    <a:pt x="8475" y="1234"/>
                  </a:cubicBezTo>
                  <a:cubicBezTo>
                    <a:pt x="8535" y="1194"/>
                    <a:pt x="8615" y="1114"/>
                    <a:pt x="8714" y="1094"/>
                  </a:cubicBezTo>
                  <a:lnTo>
                    <a:pt x="8714" y="1094"/>
                  </a:lnTo>
                  <a:cubicBezTo>
                    <a:pt x="8694" y="1134"/>
                    <a:pt x="8634" y="1154"/>
                    <a:pt x="8615" y="1214"/>
                  </a:cubicBezTo>
                  <a:cubicBezTo>
                    <a:pt x="8868" y="1325"/>
                    <a:pt x="9147" y="1410"/>
                    <a:pt x="9441" y="1410"/>
                  </a:cubicBezTo>
                  <a:cubicBezTo>
                    <a:pt x="9516" y="1410"/>
                    <a:pt x="9592" y="1405"/>
                    <a:pt x="9669" y="1393"/>
                  </a:cubicBezTo>
                  <a:cubicBezTo>
                    <a:pt x="9758" y="1465"/>
                    <a:pt x="9860" y="1476"/>
                    <a:pt x="9964" y="1476"/>
                  </a:cubicBezTo>
                  <a:cubicBezTo>
                    <a:pt x="10006" y="1476"/>
                    <a:pt x="10048" y="1474"/>
                    <a:pt x="10090" y="1474"/>
                  </a:cubicBezTo>
                  <a:cubicBezTo>
                    <a:pt x="10201" y="1474"/>
                    <a:pt x="10310" y="1486"/>
                    <a:pt x="10405" y="1572"/>
                  </a:cubicBezTo>
                  <a:cubicBezTo>
                    <a:pt x="10504" y="1572"/>
                    <a:pt x="10584" y="1592"/>
                    <a:pt x="10683" y="1592"/>
                  </a:cubicBezTo>
                  <a:cubicBezTo>
                    <a:pt x="10805" y="1603"/>
                    <a:pt x="10951" y="1663"/>
                    <a:pt x="11071" y="1663"/>
                  </a:cubicBezTo>
                  <a:cubicBezTo>
                    <a:pt x="11166" y="1663"/>
                    <a:pt x="11245" y="1625"/>
                    <a:pt x="11280" y="1492"/>
                  </a:cubicBezTo>
                  <a:cubicBezTo>
                    <a:pt x="11380" y="1134"/>
                    <a:pt x="10982" y="1174"/>
                    <a:pt x="10783" y="1035"/>
                  </a:cubicBezTo>
                  <a:lnTo>
                    <a:pt x="10604" y="1035"/>
                  </a:lnTo>
                  <a:cubicBezTo>
                    <a:pt x="10546" y="1093"/>
                    <a:pt x="10494" y="1120"/>
                    <a:pt x="10449" y="1120"/>
                  </a:cubicBezTo>
                  <a:cubicBezTo>
                    <a:pt x="10385" y="1120"/>
                    <a:pt x="10332" y="1068"/>
                    <a:pt x="10285" y="975"/>
                  </a:cubicBezTo>
                  <a:cubicBezTo>
                    <a:pt x="9629" y="796"/>
                    <a:pt x="8992" y="677"/>
                    <a:pt x="8376" y="438"/>
                  </a:cubicBezTo>
                  <a:cubicBezTo>
                    <a:pt x="7640" y="199"/>
                    <a:pt x="6904" y="80"/>
                    <a:pt x="6148" y="40"/>
                  </a:cubicBezTo>
                  <a:cubicBezTo>
                    <a:pt x="5402" y="10"/>
                    <a:pt x="4651" y="5"/>
                    <a:pt x="3900" y="5"/>
                  </a:cubicBezTo>
                  <a:cubicBezTo>
                    <a:pt x="3524" y="5"/>
                    <a:pt x="3149" y="6"/>
                    <a:pt x="2774" y="6"/>
                  </a:cubicBezTo>
                  <a:cubicBezTo>
                    <a:pt x="2399" y="6"/>
                    <a:pt x="2025" y="5"/>
                    <a:pt x="16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97" name="Google Shape;7601;p9">
              <a:extLst>
                <a:ext uri="{FF2B5EF4-FFF2-40B4-BE49-F238E27FC236}">
                  <a16:creationId xmlns:a16="http://schemas.microsoft.com/office/drawing/2014/main" id="{DCBBD3F1-11BF-49B9-B577-47227278A484}"/>
                </a:ext>
              </a:extLst>
            </p:cNvPr>
            <p:cNvSpPr/>
            <p:nvPr/>
          </p:nvSpPr>
          <p:spPr>
            <a:xfrm>
              <a:off x="4375675" y="3762100"/>
              <a:ext cx="225825" cy="58000"/>
            </a:xfrm>
            <a:custGeom>
              <a:avLst/>
              <a:gdLst/>
              <a:ahLst/>
              <a:cxnLst/>
              <a:rect l="l" t="t" r="r" b="b"/>
              <a:pathLst>
                <a:path w="9033" h="2320" extrusionOk="0">
                  <a:moveTo>
                    <a:pt x="81" y="1"/>
                  </a:moveTo>
                  <a:cubicBezTo>
                    <a:pt x="41" y="1"/>
                    <a:pt x="41" y="1"/>
                    <a:pt x="21" y="61"/>
                  </a:cubicBezTo>
                  <a:cubicBezTo>
                    <a:pt x="1" y="100"/>
                    <a:pt x="21" y="140"/>
                    <a:pt x="81" y="180"/>
                  </a:cubicBezTo>
                  <a:cubicBezTo>
                    <a:pt x="1195" y="598"/>
                    <a:pt x="2348" y="677"/>
                    <a:pt x="3522" y="876"/>
                  </a:cubicBezTo>
                  <a:cubicBezTo>
                    <a:pt x="4497" y="1055"/>
                    <a:pt x="5471" y="1214"/>
                    <a:pt x="6387" y="1493"/>
                  </a:cubicBezTo>
                  <a:cubicBezTo>
                    <a:pt x="7182" y="1751"/>
                    <a:pt x="8018" y="1950"/>
                    <a:pt x="8813" y="2289"/>
                  </a:cubicBezTo>
                  <a:cubicBezTo>
                    <a:pt x="8860" y="2309"/>
                    <a:pt x="8897" y="2319"/>
                    <a:pt x="8926" y="2319"/>
                  </a:cubicBezTo>
                  <a:cubicBezTo>
                    <a:pt x="9010" y="2319"/>
                    <a:pt x="9032" y="2237"/>
                    <a:pt x="9032" y="2090"/>
                  </a:cubicBezTo>
                  <a:cubicBezTo>
                    <a:pt x="8197" y="1692"/>
                    <a:pt x="7341" y="1473"/>
                    <a:pt x="6466" y="1254"/>
                  </a:cubicBezTo>
                  <a:cubicBezTo>
                    <a:pt x="4377" y="677"/>
                    <a:pt x="2209" y="319"/>
                    <a:pt x="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98" name="Google Shape;7602;p9">
              <a:extLst>
                <a:ext uri="{FF2B5EF4-FFF2-40B4-BE49-F238E27FC236}">
                  <a16:creationId xmlns:a16="http://schemas.microsoft.com/office/drawing/2014/main" id="{5DA39E0B-35AC-438B-ABC8-6DF541974918}"/>
                </a:ext>
              </a:extLst>
            </p:cNvPr>
            <p:cNvSpPr/>
            <p:nvPr/>
          </p:nvSpPr>
          <p:spPr>
            <a:xfrm>
              <a:off x="4503425" y="3822175"/>
              <a:ext cx="103550" cy="30400"/>
            </a:xfrm>
            <a:custGeom>
              <a:avLst/>
              <a:gdLst/>
              <a:ahLst/>
              <a:cxnLst/>
              <a:rect l="l" t="t" r="r" b="b"/>
              <a:pathLst>
                <a:path w="4142" h="1216" extrusionOk="0">
                  <a:moveTo>
                    <a:pt x="322" y="0"/>
                  </a:moveTo>
                  <a:cubicBezTo>
                    <a:pt x="133" y="0"/>
                    <a:pt x="0" y="113"/>
                    <a:pt x="43" y="443"/>
                  </a:cubicBezTo>
                  <a:cubicBezTo>
                    <a:pt x="1157" y="821"/>
                    <a:pt x="2351" y="940"/>
                    <a:pt x="3485" y="1159"/>
                  </a:cubicBezTo>
                  <a:cubicBezTo>
                    <a:pt x="3596" y="1159"/>
                    <a:pt x="3727" y="1215"/>
                    <a:pt x="3842" y="1215"/>
                  </a:cubicBezTo>
                  <a:cubicBezTo>
                    <a:pt x="3930" y="1215"/>
                    <a:pt x="4009" y="1181"/>
                    <a:pt x="4061" y="1059"/>
                  </a:cubicBezTo>
                  <a:cubicBezTo>
                    <a:pt x="4141" y="860"/>
                    <a:pt x="3803" y="920"/>
                    <a:pt x="3743" y="781"/>
                  </a:cubicBezTo>
                  <a:cubicBezTo>
                    <a:pt x="3112" y="582"/>
                    <a:pt x="2513" y="253"/>
                    <a:pt x="1842" y="253"/>
                  </a:cubicBezTo>
                  <a:cubicBezTo>
                    <a:pt x="1774" y="253"/>
                    <a:pt x="1705" y="256"/>
                    <a:pt x="1635" y="264"/>
                  </a:cubicBezTo>
                  <a:cubicBezTo>
                    <a:pt x="1257" y="224"/>
                    <a:pt x="899" y="144"/>
                    <a:pt x="560" y="45"/>
                  </a:cubicBezTo>
                  <a:cubicBezTo>
                    <a:pt x="477" y="17"/>
                    <a:pt x="395" y="0"/>
                    <a:pt x="3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799" name="Google Shape;7603;p9">
              <a:extLst>
                <a:ext uri="{FF2B5EF4-FFF2-40B4-BE49-F238E27FC236}">
                  <a16:creationId xmlns:a16="http://schemas.microsoft.com/office/drawing/2014/main" id="{BDEC0D79-8A08-46B2-91BC-0D41BEACEFED}"/>
                </a:ext>
              </a:extLst>
            </p:cNvPr>
            <p:cNvSpPr/>
            <p:nvPr/>
          </p:nvSpPr>
          <p:spPr>
            <a:xfrm>
              <a:off x="4283925" y="3718150"/>
              <a:ext cx="191750" cy="18125"/>
            </a:xfrm>
            <a:custGeom>
              <a:avLst/>
              <a:gdLst/>
              <a:ahLst/>
              <a:cxnLst/>
              <a:rect l="l" t="t" r="r" b="b"/>
              <a:pathLst>
                <a:path w="7670" h="725" extrusionOk="0">
                  <a:moveTo>
                    <a:pt x="103" y="0"/>
                  </a:moveTo>
                  <a:cubicBezTo>
                    <a:pt x="16" y="0"/>
                    <a:pt x="0" y="87"/>
                    <a:pt x="31" y="207"/>
                  </a:cubicBezTo>
                  <a:cubicBezTo>
                    <a:pt x="402" y="196"/>
                    <a:pt x="773" y="190"/>
                    <a:pt x="1143" y="190"/>
                  </a:cubicBezTo>
                  <a:cubicBezTo>
                    <a:pt x="3308" y="190"/>
                    <a:pt x="5446" y="385"/>
                    <a:pt x="7570" y="724"/>
                  </a:cubicBezTo>
                  <a:cubicBezTo>
                    <a:pt x="7669" y="366"/>
                    <a:pt x="7391" y="227"/>
                    <a:pt x="7192" y="48"/>
                  </a:cubicBezTo>
                  <a:cubicBezTo>
                    <a:pt x="7152" y="28"/>
                    <a:pt x="7092" y="28"/>
                    <a:pt x="7053" y="28"/>
                  </a:cubicBezTo>
                  <a:cubicBezTo>
                    <a:pt x="7021" y="266"/>
                    <a:pt x="6914" y="339"/>
                    <a:pt x="6720" y="339"/>
                  </a:cubicBezTo>
                  <a:cubicBezTo>
                    <a:pt x="6671" y="339"/>
                    <a:pt x="6616" y="335"/>
                    <a:pt x="6555" y="327"/>
                  </a:cubicBezTo>
                  <a:cubicBezTo>
                    <a:pt x="5686" y="122"/>
                    <a:pt x="4787" y="20"/>
                    <a:pt x="3896" y="20"/>
                  </a:cubicBezTo>
                  <a:cubicBezTo>
                    <a:pt x="3748" y="20"/>
                    <a:pt x="3600" y="23"/>
                    <a:pt x="3452" y="28"/>
                  </a:cubicBezTo>
                  <a:lnTo>
                    <a:pt x="210" y="28"/>
                  </a:lnTo>
                  <a:cubicBezTo>
                    <a:pt x="166" y="9"/>
                    <a:pt x="131"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00" name="Google Shape;7604;p9">
              <a:extLst>
                <a:ext uri="{FF2B5EF4-FFF2-40B4-BE49-F238E27FC236}">
                  <a16:creationId xmlns:a16="http://schemas.microsoft.com/office/drawing/2014/main" id="{E5DE7806-22F0-47AE-A974-A773960B162B}"/>
                </a:ext>
              </a:extLst>
            </p:cNvPr>
            <p:cNvSpPr/>
            <p:nvPr/>
          </p:nvSpPr>
          <p:spPr>
            <a:xfrm>
              <a:off x="4221025" y="3910550"/>
              <a:ext cx="104950" cy="28050"/>
            </a:xfrm>
            <a:custGeom>
              <a:avLst/>
              <a:gdLst/>
              <a:ahLst/>
              <a:cxnLst/>
              <a:rect l="l" t="t" r="r" b="b"/>
              <a:pathLst>
                <a:path w="4198" h="1122" extrusionOk="0">
                  <a:moveTo>
                    <a:pt x="3683" y="1"/>
                  </a:moveTo>
                  <a:cubicBezTo>
                    <a:pt x="3651" y="1"/>
                    <a:pt x="3621" y="11"/>
                    <a:pt x="3601" y="31"/>
                  </a:cubicBezTo>
                  <a:cubicBezTo>
                    <a:pt x="3468" y="121"/>
                    <a:pt x="3328" y="144"/>
                    <a:pt x="3185" y="144"/>
                  </a:cubicBezTo>
                  <a:cubicBezTo>
                    <a:pt x="3049" y="144"/>
                    <a:pt x="2909" y="123"/>
                    <a:pt x="2771" y="123"/>
                  </a:cubicBezTo>
                  <a:cubicBezTo>
                    <a:pt x="2641" y="123"/>
                    <a:pt x="2512" y="141"/>
                    <a:pt x="2387" y="210"/>
                  </a:cubicBezTo>
                  <a:cubicBezTo>
                    <a:pt x="1731" y="289"/>
                    <a:pt x="1075" y="289"/>
                    <a:pt x="498" y="528"/>
                  </a:cubicBezTo>
                  <a:cubicBezTo>
                    <a:pt x="0" y="608"/>
                    <a:pt x="398" y="747"/>
                    <a:pt x="458" y="886"/>
                  </a:cubicBezTo>
                  <a:cubicBezTo>
                    <a:pt x="574" y="1063"/>
                    <a:pt x="692" y="1121"/>
                    <a:pt x="810" y="1121"/>
                  </a:cubicBezTo>
                  <a:cubicBezTo>
                    <a:pt x="1039" y="1121"/>
                    <a:pt x="1270" y="906"/>
                    <a:pt x="1492" y="906"/>
                  </a:cubicBezTo>
                  <a:cubicBezTo>
                    <a:pt x="2109" y="687"/>
                    <a:pt x="2785" y="687"/>
                    <a:pt x="3422" y="528"/>
                  </a:cubicBezTo>
                  <a:cubicBezTo>
                    <a:pt x="3479" y="471"/>
                    <a:pt x="3560" y="457"/>
                    <a:pt x="3647" y="457"/>
                  </a:cubicBezTo>
                  <a:cubicBezTo>
                    <a:pt x="3727" y="457"/>
                    <a:pt x="3812" y="468"/>
                    <a:pt x="3892" y="468"/>
                  </a:cubicBezTo>
                  <a:cubicBezTo>
                    <a:pt x="4058" y="468"/>
                    <a:pt x="4198" y="419"/>
                    <a:pt x="4198" y="110"/>
                  </a:cubicBezTo>
                  <a:cubicBezTo>
                    <a:pt x="4178" y="90"/>
                    <a:pt x="4138" y="31"/>
                    <a:pt x="4118" y="11"/>
                  </a:cubicBezTo>
                  <a:cubicBezTo>
                    <a:pt x="4078" y="11"/>
                    <a:pt x="3999" y="31"/>
                    <a:pt x="3939" y="31"/>
                  </a:cubicBezTo>
                  <a:cubicBezTo>
                    <a:pt x="3909" y="70"/>
                    <a:pt x="3879" y="90"/>
                    <a:pt x="3852" y="90"/>
                  </a:cubicBezTo>
                  <a:cubicBezTo>
                    <a:pt x="3825" y="90"/>
                    <a:pt x="3800" y="70"/>
                    <a:pt x="3780" y="31"/>
                  </a:cubicBezTo>
                  <a:cubicBezTo>
                    <a:pt x="3750" y="11"/>
                    <a:pt x="3715" y="1"/>
                    <a:pt x="36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01" name="Google Shape;7605;p9">
              <a:extLst>
                <a:ext uri="{FF2B5EF4-FFF2-40B4-BE49-F238E27FC236}">
                  <a16:creationId xmlns:a16="http://schemas.microsoft.com/office/drawing/2014/main" id="{3D1A22BC-DEED-4031-B5DB-0143CD21C21D}"/>
                </a:ext>
              </a:extLst>
            </p:cNvPr>
            <p:cNvSpPr/>
            <p:nvPr/>
          </p:nvSpPr>
          <p:spPr>
            <a:xfrm>
              <a:off x="4390100" y="3858350"/>
              <a:ext cx="159675" cy="17675"/>
            </a:xfrm>
            <a:custGeom>
              <a:avLst/>
              <a:gdLst/>
              <a:ahLst/>
              <a:cxnLst/>
              <a:rect l="l" t="t" r="r" b="b"/>
              <a:pathLst>
                <a:path w="6387" h="707" extrusionOk="0">
                  <a:moveTo>
                    <a:pt x="1141" y="1"/>
                  </a:moveTo>
                  <a:cubicBezTo>
                    <a:pt x="947" y="1"/>
                    <a:pt x="752" y="4"/>
                    <a:pt x="558" y="10"/>
                  </a:cubicBezTo>
                  <a:cubicBezTo>
                    <a:pt x="359" y="30"/>
                    <a:pt x="140" y="10"/>
                    <a:pt x="1" y="189"/>
                  </a:cubicBezTo>
                  <a:cubicBezTo>
                    <a:pt x="109" y="270"/>
                    <a:pt x="229" y="289"/>
                    <a:pt x="352" y="289"/>
                  </a:cubicBezTo>
                  <a:cubicBezTo>
                    <a:pt x="462" y="289"/>
                    <a:pt x="574" y="274"/>
                    <a:pt x="684" y="274"/>
                  </a:cubicBezTo>
                  <a:cubicBezTo>
                    <a:pt x="814" y="274"/>
                    <a:pt x="941" y="295"/>
                    <a:pt x="1055" y="388"/>
                  </a:cubicBezTo>
                  <a:cubicBezTo>
                    <a:pt x="1234" y="348"/>
                    <a:pt x="1433" y="348"/>
                    <a:pt x="1612" y="348"/>
                  </a:cubicBezTo>
                  <a:cubicBezTo>
                    <a:pt x="1830" y="305"/>
                    <a:pt x="2049" y="273"/>
                    <a:pt x="2267" y="273"/>
                  </a:cubicBezTo>
                  <a:cubicBezTo>
                    <a:pt x="2447" y="273"/>
                    <a:pt x="2626" y="294"/>
                    <a:pt x="2806" y="348"/>
                  </a:cubicBezTo>
                  <a:cubicBezTo>
                    <a:pt x="3959" y="706"/>
                    <a:pt x="5173" y="388"/>
                    <a:pt x="6386" y="686"/>
                  </a:cubicBezTo>
                  <a:cubicBezTo>
                    <a:pt x="6307" y="388"/>
                    <a:pt x="6168" y="388"/>
                    <a:pt x="6008" y="348"/>
                  </a:cubicBezTo>
                  <a:cubicBezTo>
                    <a:pt x="4392" y="206"/>
                    <a:pt x="2761" y="1"/>
                    <a:pt x="114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02" name="Google Shape;7606;p9">
              <a:extLst>
                <a:ext uri="{FF2B5EF4-FFF2-40B4-BE49-F238E27FC236}">
                  <a16:creationId xmlns:a16="http://schemas.microsoft.com/office/drawing/2014/main" id="{07EAA6CB-DE5D-4C33-AC06-E313C388A4AD}"/>
                </a:ext>
              </a:extLst>
            </p:cNvPr>
            <p:cNvSpPr/>
            <p:nvPr/>
          </p:nvSpPr>
          <p:spPr>
            <a:xfrm>
              <a:off x="4768075" y="3851025"/>
              <a:ext cx="57200" cy="47375"/>
            </a:xfrm>
            <a:custGeom>
              <a:avLst/>
              <a:gdLst/>
              <a:ahLst/>
              <a:cxnLst/>
              <a:rect l="l" t="t" r="r" b="b"/>
              <a:pathLst>
                <a:path w="2288" h="1895" extrusionOk="0">
                  <a:moveTo>
                    <a:pt x="1333" y="1178"/>
                  </a:moveTo>
                  <a:lnTo>
                    <a:pt x="1333" y="1178"/>
                  </a:lnTo>
                  <a:cubicBezTo>
                    <a:pt x="1323" y="1220"/>
                    <a:pt x="1296" y="1250"/>
                    <a:pt x="1267" y="1282"/>
                  </a:cubicBezTo>
                  <a:lnTo>
                    <a:pt x="1267" y="1282"/>
                  </a:lnTo>
                  <a:cubicBezTo>
                    <a:pt x="1289" y="1240"/>
                    <a:pt x="1311" y="1200"/>
                    <a:pt x="1333" y="1178"/>
                  </a:cubicBezTo>
                  <a:close/>
                  <a:moveTo>
                    <a:pt x="402" y="0"/>
                  </a:moveTo>
                  <a:cubicBezTo>
                    <a:pt x="387" y="0"/>
                    <a:pt x="373" y="2"/>
                    <a:pt x="358" y="5"/>
                  </a:cubicBezTo>
                  <a:cubicBezTo>
                    <a:pt x="299" y="5"/>
                    <a:pt x="219" y="64"/>
                    <a:pt x="159" y="104"/>
                  </a:cubicBezTo>
                  <a:cubicBezTo>
                    <a:pt x="299" y="303"/>
                    <a:pt x="259" y="462"/>
                    <a:pt x="0" y="482"/>
                  </a:cubicBezTo>
                  <a:cubicBezTo>
                    <a:pt x="295" y="915"/>
                    <a:pt x="707" y="1192"/>
                    <a:pt x="1197" y="1371"/>
                  </a:cubicBezTo>
                  <a:lnTo>
                    <a:pt x="1197" y="1371"/>
                  </a:lnTo>
                  <a:cubicBezTo>
                    <a:pt x="1196" y="1373"/>
                    <a:pt x="1195" y="1375"/>
                    <a:pt x="1194" y="1377"/>
                  </a:cubicBezTo>
                  <a:cubicBezTo>
                    <a:pt x="1393" y="1696"/>
                    <a:pt x="1751" y="1755"/>
                    <a:pt x="2049" y="1894"/>
                  </a:cubicBezTo>
                  <a:lnTo>
                    <a:pt x="2129" y="1815"/>
                  </a:lnTo>
                  <a:lnTo>
                    <a:pt x="2288" y="1158"/>
                  </a:lnTo>
                  <a:cubicBezTo>
                    <a:pt x="1850" y="820"/>
                    <a:pt x="1452" y="482"/>
                    <a:pt x="1035" y="124"/>
                  </a:cubicBezTo>
                  <a:cubicBezTo>
                    <a:pt x="989" y="140"/>
                    <a:pt x="946" y="147"/>
                    <a:pt x="904" y="147"/>
                  </a:cubicBezTo>
                  <a:cubicBezTo>
                    <a:pt x="710" y="147"/>
                    <a:pt x="554" y="0"/>
                    <a:pt x="40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03" name="Google Shape;7607;p9">
              <a:extLst>
                <a:ext uri="{FF2B5EF4-FFF2-40B4-BE49-F238E27FC236}">
                  <a16:creationId xmlns:a16="http://schemas.microsoft.com/office/drawing/2014/main" id="{27B3E038-2C7B-4A26-A8B9-546CE956121B}"/>
                </a:ext>
              </a:extLst>
            </p:cNvPr>
            <p:cNvSpPr/>
            <p:nvPr/>
          </p:nvSpPr>
          <p:spPr>
            <a:xfrm>
              <a:off x="4590525" y="3841175"/>
              <a:ext cx="82575" cy="32850"/>
            </a:xfrm>
            <a:custGeom>
              <a:avLst/>
              <a:gdLst/>
              <a:ahLst/>
              <a:cxnLst/>
              <a:rect l="l" t="t" r="r" b="b"/>
              <a:pathLst>
                <a:path w="3303" h="1314" extrusionOk="0">
                  <a:moveTo>
                    <a:pt x="219" y="1"/>
                  </a:moveTo>
                  <a:cubicBezTo>
                    <a:pt x="697" y="458"/>
                    <a:pt x="200" y="359"/>
                    <a:pt x="1" y="399"/>
                  </a:cubicBezTo>
                  <a:cubicBezTo>
                    <a:pt x="697" y="598"/>
                    <a:pt x="1433" y="816"/>
                    <a:pt x="2149" y="1055"/>
                  </a:cubicBezTo>
                  <a:cubicBezTo>
                    <a:pt x="2248" y="1095"/>
                    <a:pt x="2348" y="1174"/>
                    <a:pt x="2447" y="1194"/>
                  </a:cubicBezTo>
                  <a:cubicBezTo>
                    <a:pt x="2587" y="1254"/>
                    <a:pt x="2706" y="1294"/>
                    <a:pt x="2865" y="1314"/>
                  </a:cubicBezTo>
                  <a:cubicBezTo>
                    <a:pt x="2945" y="1314"/>
                    <a:pt x="3024" y="1294"/>
                    <a:pt x="3084" y="1274"/>
                  </a:cubicBezTo>
                  <a:cubicBezTo>
                    <a:pt x="3183" y="1174"/>
                    <a:pt x="3303" y="1075"/>
                    <a:pt x="3203" y="896"/>
                  </a:cubicBezTo>
                  <a:cubicBezTo>
                    <a:pt x="3164" y="856"/>
                    <a:pt x="3104" y="797"/>
                    <a:pt x="3044" y="777"/>
                  </a:cubicBezTo>
                  <a:cubicBezTo>
                    <a:pt x="2129" y="419"/>
                    <a:pt x="1214" y="61"/>
                    <a:pt x="2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04" name="Google Shape;7608;p9">
              <a:extLst>
                <a:ext uri="{FF2B5EF4-FFF2-40B4-BE49-F238E27FC236}">
                  <a16:creationId xmlns:a16="http://schemas.microsoft.com/office/drawing/2014/main" id="{F2895675-09D9-434A-A488-B8D78EEAE3A6}"/>
                </a:ext>
              </a:extLst>
            </p:cNvPr>
            <p:cNvSpPr/>
            <p:nvPr/>
          </p:nvSpPr>
          <p:spPr>
            <a:xfrm>
              <a:off x="4556700" y="3865800"/>
              <a:ext cx="114925" cy="15675"/>
            </a:xfrm>
            <a:custGeom>
              <a:avLst/>
              <a:gdLst/>
              <a:ahLst/>
              <a:cxnLst/>
              <a:rect l="l" t="t" r="r" b="b"/>
              <a:pathLst>
                <a:path w="4597" h="627" extrusionOk="0">
                  <a:moveTo>
                    <a:pt x="3592" y="0"/>
                  </a:moveTo>
                  <a:cubicBezTo>
                    <a:pt x="3563" y="0"/>
                    <a:pt x="3533" y="14"/>
                    <a:pt x="3502" y="50"/>
                  </a:cubicBezTo>
                  <a:cubicBezTo>
                    <a:pt x="3447" y="196"/>
                    <a:pt x="3326" y="291"/>
                    <a:pt x="3169" y="291"/>
                  </a:cubicBezTo>
                  <a:cubicBezTo>
                    <a:pt x="3154" y="291"/>
                    <a:pt x="3139" y="291"/>
                    <a:pt x="3124" y="289"/>
                  </a:cubicBezTo>
                  <a:cubicBezTo>
                    <a:pt x="2929" y="265"/>
                    <a:pt x="2732" y="258"/>
                    <a:pt x="2533" y="258"/>
                  </a:cubicBezTo>
                  <a:cubicBezTo>
                    <a:pt x="2275" y="258"/>
                    <a:pt x="2014" y="270"/>
                    <a:pt x="1754" y="270"/>
                  </a:cubicBezTo>
                  <a:cubicBezTo>
                    <a:pt x="1379" y="270"/>
                    <a:pt x="1004" y="246"/>
                    <a:pt x="637" y="130"/>
                  </a:cubicBezTo>
                  <a:cubicBezTo>
                    <a:pt x="532" y="111"/>
                    <a:pt x="432" y="82"/>
                    <a:pt x="332" y="82"/>
                  </a:cubicBezTo>
                  <a:cubicBezTo>
                    <a:pt x="223" y="82"/>
                    <a:pt x="115" y="116"/>
                    <a:pt x="1" y="229"/>
                  </a:cubicBezTo>
                  <a:cubicBezTo>
                    <a:pt x="359" y="495"/>
                    <a:pt x="744" y="512"/>
                    <a:pt x="1119" y="512"/>
                  </a:cubicBezTo>
                  <a:cubicBezTo>
                    <a:pt x="1177" y="512"/>
                    <a:pt x="1235" y="512"/>
                    <a:pt x="1292" y="512"/>
                  </a:cubicBezTo>
                  <a:cubicBezTo>
                    <a:pt x="1421" y="512"/>
                    <a:pt x="1548" y="514"/>
                    <a:pt x="1672" y="528"/>
                  </a:cubicBezTo>
                  <a:cubicBezTo>
                    <a:pt x="2231" y="598"/>
                    <a:pt x="2797" y="627"/>
                    <a:pt x="3358" y="627"/>
                  </a:cubicBezTo>
                  <a:cubicBezTo>
                    <a:pt x="3755" y="627"/>
                    <a:pt x="4149" y="612"/>
                    <a:pt x="4536" y="587"/>
                  </a:cubicBezTo>
                  <a:cubicBezTo>
                    <a:pt x="4596" y="289"/>
                    <a:pt x="4318" y="329"/>
                    <a:pt x="4158" y="269"/>
                  </a:cubicBezTo>
                  <a:cubicBezTo>
                    <a:pt x="4099" y="130"/>
                    <a:pt x="3920" y="189"/>
                    <a:pt x="3820" y="90"/>
                  </a:cubicBezTo>
                  <a:cubicBezTo>
                    <a:pt x="3815" y="91"/>
                    <a:pt x="3811" y="91"/>
                    <a:pt x="3806" y="91"/>
                  </a:cubicBezTo>
                  <a:cubicBezTo>
                    <a:pt x="3737" y="91"/>
                    <a:pt x="3668" y="0"/>
                    <a:pt x="35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05" name="Google Shape;7609;p9">
              <a:extLst>
                <a:ext uri="{FF2B5EF4-FFF2-40B4-BE49-F238E27FC236}">
                  <a16:creationId xmlns:a16="http://schemas.microsoft.com/office/drawing/2014/main" id="{BEC1C61E-892A-4340-AD8C-24C0619B9434}"/>
                </a:ext>
              </a:extLst>
            </p:cNvPr>
            <p:cNvSpPr/>
            <p:nvPr/>
          </p:nvSpPr>
          <p:spPr>
            <a:xfrm>
              <a:off x="4202125" y="3674925"/>
              <a:ext cx="119875" cy="13875"/>
            </a:xfrm>
            <a:custGeom>
              <a:avLst/>
              <a:gdLst/>
              <a:ahLst/>
              <a:cxnLst/>
              <a:rect l="l" t="t" r="r" b="b"/>
              <a:pathLst>
                <a:path w="4795" h="555" extrusionOk="0">
                  <a:moveTo>
                    <a:pt x="345" y="1"/>
                  </a:moveTo>
                  <a:cubicBezTo>
                    <a:pt x="216" y="1"/>
                    <a:pt x="94" y="45"/>
                    <a:pt x="0" y="186"/>
                  </a:cubicBezTo>
                  <a:cubicBezTo>
                    <a:pt x="80" y="265"/>
                    <a:pt x="219" y="225"/>
                    <a:pt x="319" y="345"/>
                  </a:cubicBezTo>
                  <a:cubicBezTo>
                    <a:pt x="1382" y="517"/>
                    <a:pt x="2446" y="555"/>
                    <a:pt x="3510" y="555"/>
                  </a:cubicBezTo>
                  <a:cubicBezTo>
                    <a:pt x="3918" y="555"/>
                    <a:pt x="4327" y="549"/>
                    <a:pt x="4735" y="544"/>
                  </a:cubicBezTo>
                  <a:lnTo>
                    <a:pt x="4775" y="484"/>
                  </a:lnTo>
                  <a:cubicBezTo>
                    <a:pt x="4795" y="464"/>
                    <a:pt x="4775" y="405"/>
                    <a:pt x="4735" y="385"/>
                  </a:cubicBezTo>
                  <a:cubicBezTo>
                    <a:pt x="4714" y="386"/>
                    <a:pt x="4693" y="386"/>
                    <a:pt x="4672" y="386"/>
                  </a:cubicBezTo>
                  <a:cubicBezTo>
                    <a:pt x="4295" y="386"/>
                    <a:pt x="3918" y="225"/>
                    <a:pt x="3541" y="225"/>
                  </a:cubicBezTo>
                  <a:cubicBezTo>
                    <a:pt x="2547" y="225"/>
                    <a:pt x="1592" y="206"/>
                    <a:pt x="617" y="46"/>
                  </a:cubicBezTo>
                  <a:cubicBezTo>
                    <a:pt x="527" y="22"/>
                    <a:pt x="434" y="1"/>
                    <a:pt x="34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06" name="Google Shape;7610;p9">
              <a:extLst>
                <a:ext uri="{FF2B5EF4-FFF2-40B4-BE49-F238E27FC236}">
                  <a16:creationId xmlns:a16="http://schemas.microsoft.com/office/drawing/2014/main" id="{55512C87-1E27-4F5A-AD5D-CC17452D8925}"/>
                </a:ext>
              </a:extLst>
            </p:cNvPr>
            <p:cNvSpPr/>
            <p:nvPr/>
          </p:nvSpPr>
          <p:spPr>
            <a:xfrm>
              <a:off x="4592025" y="3764825"/>
              <a:ext cx="70650" cy="33625"/>
            </a:xfrm>
            <a:custGeom>
              <a:avLst/>
              <a:gdLst/>
              <a:ahLst/>
              <a:cxnLst/>
              <a:rect l="l" t="t" r="r" b="b"/>
              <a:pathLst>
                <a:path w="2826" h="1345" extrusionOk="0">
                  <a:moveTo>
                    <a:pt x="215" y="1"/>
                  </a:moveTo>
                  <a:cubicBezTo>
                    <a:pt x="107" y="1"/>
                    <a:pt x="21" y="61"/>
                    <a:pt x="0" y="290"/>
                  </a:cubicBezTo>
                  <a:cubicBezTo>
                    <a:pt x="756" y="747"/>
                    <a:pt x="1631" y="966"/>
                    <a:pt x="2427" y="1344"/>
                  </a:cubicBezTo>
                  <a:cubicBezTo>
                    <a:pt x="2467" y="1344"/>
                    <a:pt x="2507" y="1324"/>
                    <a:pt x="2527" y="1324"/>
                  </a:cubicBezTo>
                  <a:cubicBezTo>
                    <a:pt x="2626" y="1245"/>
                    <a:pt x="2726" y="1145"/>
                    <a:pt x="2805" y="1026"/>
                  </a:cubicBezTo>
                  <a:cubicBezTo>
                    <a:pt x="2825" y="1026"/>
                    <a:pt x="2825" y="986"/>
                    <a:pt x="2825" y="946"/>
                  </a:cubicBezTo>
                  <a:cubicBezTo>
                    <a:pt x="2825" y="887"/>
                    <a:pt x="2825" y="847"/>
                    <a:pt x="2785" y="827"/>
                  </a:cubicBezTo>
                  <a:lnTo>
                    <a:pt x="2805" y="827"/>
                  </a:lnTo>
                  <a:cubicBezTo>
                    <a:pt x="2686" y="628"/>
                    <a:pt x="2407" y="767"/>
                    <a:pt x="2288" y="628"/>
                  </a:cubicBezTo>
                  <a:cubicBezTo>
                    <a:pt x="2109" y="449"/>
                    <a:pt x="1890" y="568"/>
                    <a:pt x="1711" y="449"/>
                  </a:cubicBezTo>
                  <a:cubicBezTo>
                    <a:pt x="1313" y="330"/>
                    <a:pt x="935" y="190"/>
                    <a:pt x="537" y="71"/>
                  </a:cubicBezTo>
                  <a:cubicBezTo>
                    <a:pt x="433" y="52"/>
                    <a:pt x="314" y="1"/>
                    <a:pt x="21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07" name="Google Shape;7611;p9">
              <a:extLst>
                <a:ext uri="{FF2B5EF4-FFF2-40B4-BE49-F238E27FC236}">
                  <a16:creationId xmlns:a16="http://schemas.microsoft.com/office/drawing/2014/main" id="{123D9D5C-3551-4177-84E2-39BAC5106B9F}"/>
                </a:ext>
              </a:extLst>
            </p:cNvPr>
            <p:cNvSpPr/>
            <p:nvPr/>
          </p:nvSpPr>
          <p:spPr>
            <a:xfrm>
              <a:off x="4391100" y="3901825"/>
              <a:ext cx="90550" cy="18900"/>
            </a:xfrm>
            <a:custGeom>
              <a:avLst/>
              <a:gdLst/>
              <a:ahLst/>
              <a:cxnLst/>
              <a:rect l="l" t="t" r="r" b="b"/>
              <a:pathLst>
                <a:path w="3622" h="756" extrusionOk="0">
                  <a:moveTo>
                    <a:pt x="863" y="0"/>
                  </a:moveTo>
                  <a:cubicBezTo>
                    <a:pt x="607" y="0"/>
                    <a:pt x="352" y="47"/>
                    <a:pt x="100" y="181"/>
                  </a:cubicBezTo>
                  <a:cubicBezTo>
                    <a:pt x="21" y="221"/>
                    <a:pt x="1" y="260"/>
                    <a:pt x="21" y="340"/>
                  </a:cubicBezTo>
                  <a:cubicBezTo>
                    <a:pt x="40" y="419"/>
                    <a:pt x="100" y="459"/>
                    <a:pt x="140" y="479"/>
                  </a:cubicBezTo>
                  <a:cubicBezTo>
                    <a:pt x="200" y="519"/>
                    <a:pt x="239" y="559"/>
                    <a:pt x="299" y="579"/>
                  </a:cubicBezTo>
                  <a:cubicBezTo>
                    <a:pt x="319" y="638"/>
                    <a:pt x="379" y="658"/>
                    <a:pt x="418" y="718"/>
                  </a:cubicBezTo>
                  <a:cubicBezTo>
                    <a:pt x="582" y="740"/>
                    <a:pt x="746" y="756"/>
                    <a:pt x="909" y="756"/>
                  </a:cubicBezTo>
                  <a:cubicBezTo>
                    <a:pt x="1044" y="756"/>
                    <a:pt x="1179" y="745"/>
                    <a:pt x="1314" y="718"/>
                  </a:cubicBezTo>
                  <a:cubicBezTo>
                    <a:pt x="1433" y="618"/>
                    <a:pt x="1592" y="638"/>
                    <a:pt x="1692" y="559"/>
                  </a:cubicBezTo>
                  <a:cubicBezTo>
                    <a:pt x="1731" y="519"/>
                    <a:pt x="1761" y="499"/>
                    <a:pt x="1788" y="499"/>
                  </a:cubicBezTo>
                  <a:cubicBezTo>
                    <a:pt x="1816" y="499"/>
                    <a:pt x="1841" y="519"/>
                    <a:pt x="1871" y="559"/>
                  </a:cubicBezTo>
                  <a:cubicBezTo>
                    <a:pt x="2053" y="632"/>
                    <a:pt x="2232" y="659"/>
                    <a:pt x="2410" y="659"/>
                  </a:cubicBezTo>
                  <a:cubicBezTo>
                    <a:pt x="2620" y="659"/>
                    <a:pt x="2829" y="622"/>
                    <a:pt x="3044" y="579"/>
                  </a:cubicBezTo>
                  <a:cubicBezTo>
                    <a:pt x="3151" y="588"/>
                    <a:pt x="3262" y="636"/>
                    <a:pt x="3362" y="636"/>
                  </a:cubicBezTo>
                  <a:cubicBezTo>
                    <a:pt x="3468" y="636"/>
                    <a:pt x="3560" y="583"/>
                    <a:pt x="3621" y="380"/>
                  </a:cubicBezTo>
                  <a:cubicBezTo>
                    <a:pt x="3497" y="300"/>
                    <a:pt x="3366" y="284"/>
                    <a:pt x="3233" y="284"/>
                  </a:cubicBezTo>
                  <a:cubicBezTo>
                    <a:pt x="3143" y="284"/>
                    <a:pt x="3052" y="291"/>
                    <a:pt x="2963" y="291"/>
                  </a:cubicBezTo>
                  <a:cubicBezTo>
                    <a:pt x="2824" y="291"/>
                    <a:pt x="2690" y="273"/>
                    <a:pt x="2567" y="181"/>
                  </a:cubicBezTo>
                  <a:cubicBezTo>
                    <a:pt x="2525" y="167"/>
                    <a:pt x="2472" y="153"/>
                    <a:pt x="2431" y="153"/>
                  </a:cubicBezTo>
                  <a:cubicBezTo>
                    <a:pt x="2414" y="153"/>
                    <a:pt x="2399" y="155"/>
                    <a:pt x="2388" y="161"/>
                  </a:cubicBezTo>
                  <a:cubicBezTo>
                    <a:pt x="2321" y="174"/>
                    <a:pt x="2245" y="242"/>
                    <a:pt x="2159" y="242"/>
                  </a:cubicBezTo>
                  <a:cubicBezTo>
                    <a:pt x="2118" y="242"/>
                    <a:pt x="2075" y="226"/>
                    <a:pt x="2030" y="181"/>
                  </a:cubicBezTo>
                  <a:cubicBezTo>
                    <a:pt x="1645" y="109"/>
                    <a:pt x="1253" y="0"/>
                    <a:pt x="86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08" name="Google Shape;7612;p9">
              <a:extLst>
                <a:ext uri="{FF2B5EF4-FFF2-40B4-BE49-F238E27FC236}">
                  <a16:creationId xmlns:a16="http://schemas.microsoft.com/office/drawing/2014/main" id="{8141D7A2-B56C-45B4-BF32-E4CFC5F3288E}"/>
                </a:ext>
              </a:extLst>
            </p:cNvPr>
            <p:cNvSpPr/>
            <p:nvPr/>
          </p:nvSpPr>
          <p:spPr>
            <a:xfrm>
              <a:off x="4544775" y="3744150"/>
              <a:ext cx="60700" cy="27425"/>
            </a:xfrm>
            <a:custGeom>
              <a:avLst/>
              <a:gdLst/>
              <a:ahLst/>
              <a:cxnLst/>
              <a:rect l="l" t="t" r="r" b="b"/>
              <a:pathLst>
                <a:path w="2428" h="1097" extrusionOk="0">
                  <a:moveTo>
                    <a:pt x="223" y="1"/>
                  </a:moveTo>
                  <a:cubicBezTo>
                    <a:pt x="189" y="1"/>
                    <a:pt x="155" y="1"/>
                    <a:pt x="120" y="3"/>
                  </a:cubicBezTo>
                  <a:cubicBezTo>
                    <a:pt x="0" y="142"/>
                    <a:pt x="0" y="281"/>
                    <a:pt x="100" y="420"/>
                  </a:cubicBezTo>
                  <a:cubicBezTo>
                    <a:pt x="637" y="779"/>
                    <a:pt x="1214" y="997"/>
                    <a:pt x="1870" y="1097"/>
                  </a:cubicBezTo>
                  <a:cubicBezTo>
                    <a:pt x="2010" y="878"/>
                    <a:pt x="2228" y="918"/>
                    <a:pt x="2427" y="898"/>
                  </a:cubicBezTo>
                  <a:cubicBezTo>
                    <a:pt x="2169" y="759"/>
                    <a:pt x="1870" y="600"/>
                    <a:pt x="1592" y="420"/>
                  </a:cubicBezTo>
                  <a:cubicBezTo>
                    <a:pt x="1163" y="141"/>
                    <a:pt x="734" y="1"/>
                    <a:pt x="2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09" name="Google Shape;7613;p9">
              <a:extLst>
                <a:ext uri="{FF2B5EF4-FFF2-40B4-BE49-F238E27FC236}">
                  <a16:creationId xmlns:a16="http://schemas.microsoft.com/office/drawing/2014/main" id="{F44C3A90-69EC-452E-8E49-F6B85C7DA853}"/>
                </a:ext>
              </a:extLst>
            </p:cNvPr>
            <p:cNvSpPr/>
            <p:nvPr/>
          </p:nvSpPr>
          <p:spPr>
            <a:xfrm>
              <a:off x="4464700" y="3715350"/>
              <a:ext cx="83075" cy="40325"/>
            </a:xfrm>
            <a:custGeom>
              <a:avLst/>
              <a:gdLst/>
              <a:ahLst/>
              <a:cxnLst/>
              <a:rect l="l" t="t" r="r" b="b"/>
              <a:pathLst>
                <a:path w="3323" h="1613" extrusionOk="0">
                  <a:moveTo>
                    <a:pt x="160" y="1"/>
                  </a:moveTo>
                  <a:lnTo>
                    <a:pt x="1" y="180"/>
                  </a:lnTo>
                  <a:cubicBezTo>
                    <a:pt x="21" y="458"/>
                    <a:pt x="259" y="598"/>
                    <a:pt x="359" y="856"/>
                  </a:cubicBezTo>
                  <a:cubicBezTo>
                    <a:pt x="936" y="976"/>
                    <a:pt x="1493" y="1095"/>
                    <a:pt x="2050" y="1234"/>
                  </a:cubicBezTo>
                  <a:cubicBezTo>
                    <a:pt x="2229" y="1334"/>
                    <a:pt x="2448" y="1234"/>
                    <a:pt x="2627" y="1374"/>
                  </a:cubicBezTo>
                  <a:cubicBezTo>
                    <a:pt x="2686" y="1413"/>
                    <a:pt x="2706" y="1413"/>
                    <a:pt x="2746" y="1413"/>
                  </a:cubicBezTo>
                  <a:cubicBezTo>
                    <a:pt x="2845" y="1433"/>
                    <a:pt x="2905" y="1473"/>
                    <a:pt x="2985" y="1553"/>
                  </a:cubicBezTo>
                  <a:cubicBezTo>
                    <a:pt x="3084" y="1572"/>
                    <a:pt x="3203" y="1572"/>
                    <a:pt x="3303" y="1612"/>
                  </a:cubicBezTo>
                  <a:cubicBezTo>
                    <a:pt x="3303" y="1453"/>
                    <a:pt x="3323" y="1334"/>
                    <a:pt x="3323" y="1175"/>
                  </a:cubicBezTo>
                  <a:cubicBezTo>
                    <a:pt x="3313" y="1155"/>
                    <a:pt x="3293" y="1145"/>
                    <a:pt x="3271" y="1145"/>
                  </a:cubicBezTo>
                  <a:cubicBezTo>
                    <a:pt x="3248" y="1145"/>
                    <a:pt x="3223" y="1155"/>
                    <a:pt x="3203" y="1175"/>
                  </a:cubicBezTo>
                  <a:cubicBezTo>
                    <a:pt x="3084" y="1135"/>
                    <a:pt x="2925" y="1155"/>
                    <a:pt x="2806" y="1055"/>
                  </a:cubicBezTo>
                  <a:cubicBezTo>
                    <a:pt x="2746" y="1035"/>
                    <a:pt x="2706" y="1035"/>
                    <a:pt x="2646" y="1035"/>
                  </a:cubicBezTo>
                  <a:cubicBezTo>
                    <a:pt x="2229" y="936"/>
                    <a:pt x="1831" y="836"/>
                    <a:pt x="1413" y="697"/>
                  </a:cubicBezTo>
                  <a:cubicBezTo>
                    <a:pt x="995" y="478"/>
                    <a:pt x="418" y="538"/>
                    <a:pt x="1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10" name="Google Shape;7614;p9">
              <a:extLst>
                <a:ext uri="{FF2B5EF4-FFF2-40B4-BE49-F238E27FC236}">
                  <a16:creationId xmlns:a16="http://schemas.microsoft.com/office/drawing/2014/main" id="{053C2E14-A61A-44AF-BA71-FBB6F76368EE}"/>
                </a:ext>
              </a:extLst>
            </p:cNvPr>
            <p:cNvSpPr/>
            <p:nvPr/>
          </p:nvSpPr>
          <p:spPr>
            <a:xfrm>
              <a:off x="4166325" y="3814150"/>
              <a:ext cx="88550" cy="17100"/>
            </a:xfrm>
            <a:custGeom>
              <a:avLst/>
              <a:gdLst/>
              <a:ahLst/>
              <a:cxnLst/>
              <a:rect l="l" t="t" r="r" b="b"/>
              <a:pathLst>
                <a:path w="3542" h="684" extrusionOk="0">
                  <a:moveTo>
                    <a:pt x="3170" y="0"/>
                  </a:moveTo>
                  <a:cubicBezTo>
                    <a:pt x="1856" y="0"/>
                    <a:pt x="637" y="284"/>
                    <a:pt x="0" y="684"/>
                  </a:cubicBezTo>
                  <a:cubicBezTo>
                    <a:pt x="1313" y="664"/>
                    <a:pt x="2407" y="167"/>
                    <a:pt x="3541" y="8"/>
                  </a:cubicBezTo>
                  <a:cubicBezTo>
                    <a:pt x="3417" y="3"/>
                    <a:pt x="3293" y="0"/>
                    <a:pt x="31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11" name="Google Shape;7615;p9">
              <a:extLst>
                <a:ext uri="{FF2B5EF4-FFF2-40B4-BE49-F238E27FC236}">
                  <a16:creationId xmlns:a16="http://schemas.microsoft.com/office/drawing/2014/main" id="{3CC820FE-DB95-48AD-BACC-A3A934FEBFD9}"/>
                </a:ext>
              </a:extLst>
            </p:cNvPr>
            <p:cNvSpPr/>
            <p:nvPr/>
          </p:nvSpPr>
          <p:spPr>
            <a:xfrm>
              <a:off x="4620875" y="3924800"/>
              <a:ext cx="107925" cy="27675"/>
            </a:xfrm>
            <a:custGeom>
              <a:avLst/>
              <a:gdLst/>
              <a:ahLst/>
              <a:cxnLst/>
              <a:rect l="l" t="t" r="r" b="b"/>
              <a:pathLst>
                <a:path w="4317" h="1107" extrusionOk="0">
                  <a:moveTo>
                    <a:pt x="391" y="0"/>
                  </a:moveTo>
                  <a:cubicBezTo>
                    <a:pt x="274" y="0"/>
                    <a:pt x="158" y="6"/>
                    <a:pt x="40" y="18"/>
                  </a:cubicBezTo>
                  <a:cubicBezTo>
                    <a:pt x="0" y="97"/>
                    <a:pt x="0" y="157"/>
                    <a:pt x="40" y="256"/>
                  </a:cubicBezTo>
                  <a:cubicBezTo>
                    <a:pt x="80" y="316"/>
                    <a:pt x="159" y="356"/>
                    <a:pt x="239" y="376"/>
                  </a:cubicBezTo>
                  <a:cubicBezTo>
                    <a:pt x="676" y="435"/>
                    <a:pt x="1134" y="435"/>
                    <a:pt x="1512" y="674"/>
                  </a:cubicBezTo>
                  <a:cubicBezTo>
                    <a:pt x="2129" y="833"/>
                    <a:pt x="2745" y="893"/>
                    <a:pt x="3362" y="1092"/>
                  </a:cubicBezTo>
                  <a:cubicBezTo>
                    <a:pt x="3451" y="1102"/>
                    <a:pt x="3536" y="1107"/>
                    <a:pt x="3618" y="1107"/>
                  </a:cubicBezTo>
                  <a:cubicBezTo>
                    <a:pt x="3700" y="1107"/>
                    <a:pt x="3780" y="1102"/>
                    <a:pt x="3859" y="1092"/>
                  </a:cubicBezTo>
                  <a:cubicBezTo>
                    <a:pt x="3959" y="1052"/>
                    <a:pt x="4038" y="1032"/>
                    <a:pt x="4118" y="1012"/>
                  </a:cubicBezTo>
                  <a:cubicBezTo>
                    <a:pt x="4237" y="953"/>
                    <a:pt x="4317" y="893"/>
                    <a:pt x="4317" y="734"/>
                  </a:cubicBezTo>
                  <a:cubicBezTo>
                    <a:pt x="4257" y="654"/>
                    <a:pt x="4217" y="614"/>
                    <a:pt x="4138" y="595"/>
                  </a:cubicBezTo>
                  <a:cubicBezTo>
                    <a:pt x="3959" y="535"/>
                    <a:pt x="3760" y="475"/>
                    <a:pt x="3601" y="416"/>
                  </a:cubicBezTo>
                  <a:cubicBezTo>
                    <a:pt x="3422" y="356"/>
                    <a:pt x="3262" y="217"/>
                    <a:pt x="3064" y="177"/>
                  </a:cubicBezTo>
                  <a:cubicBezTo>
                    <a:pt x="2886" y="354"/>
                    <a:pt x="2705" y="413"/>
                    <a:pt x="2525" y="413"/>
                  </a:cubicBezTo>
                  <a:cubicBezTo>
                    <a:pt x="2281" y="413"/>
                    <a:pt x="2039" y="305"/>
                    <a:pt x="1810" y="237"/>
                  </a:cubicBezTo>
                  <a:cubicBezTo>
                    <a:pt x="1331" y="93"/>
                    <a:pt x="865" y="0"/>
                    <a:pt x="3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12" name="Google Shape;7616;p9">
              <a:extLst>
                <a:ext uri="{FF2B5EF4-FFF2-40B4-BE49-F238E27FC236}">
                  <a16:creationId xmlns:a16="http://schemas.microsoft.com/office/drawing/2014/main" id="{C26F39CC-81E9-4532-BA44-0786BFA92F82}"/>
                </a:ext>
              </a:extLst>
            </p:cNvPr>
            <p:cNvSpPr/>
            <p:nvPr/>
          </p:nvSpPr>
          <p:spPr>
            <a:xfrm>
              <a:off x="4262800" y="3862300"/>
              <a:ext cx="88050" cy="18175"/>
            </a:xfrm>
            <a:custGeom>
              <a:avLst/>
              <a:gdLst/>
              <a:ahLst/>
              <a:cxnLst/>
              <a:rect l="l" t="t" r="r" b="b"/>
              <a:pathLst>
                <a:path w="3522" h="727" extrusionOk="0">
                  <a:moveTo>
                    <a:pt x="2722" y="1"/>
                  </a:moveTo>
                  <a:cubicBezTo>
                    <a:pt x="1806" y="1"/>
                    <a:pt x="950" y="332"/>
                    <a:pt x="0" y="528"/>
                  </a:cubicBezTo>
                  <a:cubicBezTo>
                    <a:pt x="138" y="679"/>
                    <a:pt x="260" y="726"/>
                    <a:pt x="371" y="726"/>
                  </a:cubicBezTo>
                  <a:cubicBezTo>
                    <a:pt x="436" y="726"/>
                    <a:pt x="498" y="710"/>
                    <a:pt x="557" y="688"/>
                  </a:cubicBezTo>
                  <a:cubicBezTo>
                    <a:pt x="1254" y="429"/>
                    <a:pt x="1970" y="429"/>
                    <a:pt x="2706" y="329"/>
                  </a:cubicBezTo>
                  <a:cubicBezTo>
                    <a:pt x="2725" y="327"/>
                    <a:pt x="2745" y="325"/>
                    <a:pt x="2765" y="325"/>
                  </a:cubicBezTo>
                  <a:cubicBezTo>
                    <a:pt x="2908" y="325"/>
                    <a:pt x="3070" y="391"/>
                    <a:pt x="3220" y="391"/>
                  </a:cubicBezTo>
                  <a:cubicBezTo>
                    <a:pt x="3331" y="391"/>
                    <a:pt x="3435" y="355"/>
                    <a:pt x="3521" y="230"/>
                  </a:cubicBezTo>
                  <a:cubicBezTo>
                    <a:pt x="3501" y="131"/>
                    <a:pt x="3382" y="111"/>
                    <a:pt x="3322" y="51"/>
                  </a:cubicBezTo>
                  <a:cubicBezTo>
                    <a:pt x="3118" y="16"/>
                    <a:pt x="2919" y="1"/>
                    <a:pt x="27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13" name="Google Shape;7617;p9">
              <a:extLst>
                <a:ext uri="{FF2B5EF4-FFF2-40B4-BE49-F238E27FC236}">
                  <a16:creationId xmlns:a16="http://schemas.microsoft.com/office/drawing/2014/main" id="{38FBE1B3-71D4-41AD-8CDD-902DFB236405}"/>
                </a:ext>
              </a:extLst>
            </p:cNvPr>
            <p:cNvSpPr/>
            <p:nvPr/>
          </p:nvSpPr>
          <p:spPr>
            <a:xfrm>
              <a:off x="4652200" y="3791950"/>
              <a:ext cx="66175" cy="41300"/>
            </a:xfrm>
            <a:custGeom>
              <a:avLst/>
              <a:gdLst/>
              <a:ahLst/>
              <a:cxnLst/>
              <a:rect l="l" t="t" r="r" b="b"/>
              <a:pathLst>
                <a:path w="2647" h="1652" extrusionOk="0">
                  <a:moveTo>
                    <a:pt x="597" y="0"/>
                  </a:moveTo>
                  <a:cubicBezTo>
                    <a:pt x="398" y="20"/>
                    <a:pt x="219" y="60"/>
                    <a:pt x="100" y="199"/>
                  </a:cubicBezTo>
                  <a:cubicBezTo>
                    <a:pt x="80" y="219"/>
                    <a:pt x="20" y="259"/>
                    <a:pt x="0" y="259"/>
                  </a:cubicBezTo>
                  <a:cubicBezTo>
                    <a:pt x="418" y="498"/>
                    <a:pt x="796" y="796"/>
                    <a:pt x="1273" y="935"/>
                  </a:cubicBezTo>
                  <a:cubicBezTo>
                    <a:pt x="1691" y="1154"/>
                    <a:pt x="2049" y="1473"/>
                    <a:pt x="2487" y="1652"/>
                  </a:cubicBezTo>
                  <a:cubicBezTo>
                    <a:pt x="2586" y="1572"/>
                    <a:pt x="2646" y="1453"/>
                    <a:pt x="2626" y="1333"/>
                  </a:cubicBezTo>
                  <a:cubicBezTo>
                    <a:pt x="2606" y="1234"/>
                    <a:pt x="2586" y="1154"/>
                    <a:pt x="2566" y="1075"/>
                  </a:cubicBezTo>
                  <a:cubicBezTo>
                    <a:pt x="2228" y="756"/>
                    <a:pt x="1910" y="478"/>
                    <a:pt x="1492" y="339"/>
                  </a:cubicBezTo>
                  <a:cubicBezTo>
                    <a:pt x="1443" y="319"/>
                    <a:pt x="1388" y="309"/>
                    <a:pt x="1333" y="309"/>
                  </a:cubicBezTo>
                  <a:cubicBezTo>
                    <a:pt x="1278" y="309"/>
                    <a:pt x="1224" y="319"/>
                    <a:pt x="1174" y="339"/>
                  </a:cubicBezTo>
                  <a:cubicBezTo>
                    <a:pt x="1114" y="359"/>
                    <a:pt x="1094" y="398"/>
                    <a:pt x="1094" y="458"/>
                  </a:cubicBezTo>
                  <a:cubicBezTo>
                    <a:pt x="1074" y="398"/>
                    <a:pt x="1074" y="359"/>
                    <a:pt x="1114" y="299"/>
                  </a:cubicBezTo>
                  <a:cubicBezTo>
                    <a:pt x="1015" y="100"/>
                    <a:pt x="796" y="60"/>
                    <a:pt x="5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14" name="Google Shape;7618;p9">
              <a:extLst>
                <a:ext uri="{FF2B5EF4-FFF2-40B4-BE49-F238E27FC236}">
                  <a16:creationId xmlns:a16="http://schemas.microsoft.com/office/drawing/2014/main" id="{2DA97755-E424-4E65-B272-C2E975D4C223}"/>
                </a:ext>
              </a:extLst>
            </p:cNvPr>
            <p:cNvSpPr/>
            <p:nvPr/>
          </p:nvSpPr>
          <p:spPr>
            <a:xfrm>
              <a:off x="4738225" y="3939025"/>
              <a:ext cx="77600" cy="29000"/>
            </a:xfrm>
            <a:custGeom>
              <a:avLst/>
              <a:gdLst/>
              <a:ahLst/>
              <a:cxnLst/>
              <a:rect l="l" t="t" r="r" b="b"/>
              <a:pathLst>
                <a:path w="3104" h="1160" extrusionOk="0">
                  <a:moveTo>
                    <a:pt x="358" y="0"/>
                  </a:moveTo>
                  <a:cubicBezTo>
                    <a:pt x="254" y="0"/>
                    <a:pt x="163" y="48"/>
                    <a:pt x="100" y="185"/>
                  </a:cubicBezTo>
                  <a:cubicBezTo>
                    <a:pt x="1" y="443"/>
                    <a:pt x="200" y="543"/>
                    <a:pt x="359" y="642"/>
                  </a:cubicBezTo>
                  <a:cubicBezTo>
                    <a:pt x="498" y="722"/>
                    <a:pt x="637" y="742"/>
                    <a:pt x="757" y="782"/>
                  </a:cubicBezTo>
                  <a:cubicBezTo>
                    <a:pt x="790" y="779"/>
                    <a:pt x="822" y="778"/>
                    <a:pt x="854" y="778"/>
                  </a:cubicBezTo>
                  <a:cubicBezTo>
                    <a:pt x="1406" y="778"/>
                    <a:pt x="1863" y="1084"/>
                    <a:pt x="2408" y="1159"/>
                  </a:cubicBezTo>
                  <a:cubicBezTo>
                    <a:pt x="2502" y="1013"/>
                    <a:pt x="2617" y="988"/>
                    <a:pt x="2744" y="988"/>
                  </a:cubicBezTo>
                  <a:cubicBezTo>
                    <a:pt x="2812" y="988"/>
                    <a:pt x="2884" y="995"/>
                    <a:pt x="2956" y="995"/>
                  </a:cubicBezTo>
                  <a:cubicBezTo>
                    <a:pt x="3005" y="995"/>
                    <a:pt x="3055" y="992"/>
                    <a:pt x="3104" y="980"/>
                  </a:cubicBezTo>
                  <a:cubicBezTo>
                    <a:pt x="2428" y="602"/>
                    <a:pt x="1731" y="324"/>
                    <a:pt x="975" y="225"/>
                  </a:cubicBezTo>
                  <a:cubicBezTo>
                    <a:pt x="856" y="225"/>
                    <a:pt x="757" y="145"/>
                    <a:pt x="657" y="85"/>
                  </a:cubicBezTo>
                  <a:cubicBezTo>
                    <a:pt x="554" y="38"/>
                    <a:pt x="451" y="0"/>
                    <a:pt x="3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15" name="Google Shape;7619;p9">
              <a:extLst>
                <a:ext uri="{FF2B5EF4-FFF2-40B4-BE49-F238E27FC236}">
                  <a16:creationId xmlns:a16="http://schemas.microsoft.com/office/drawing/2014/main" id="{0963A5DD-A204-40D3-A995-77A68BDD3772}"/>
                </a:ext>
              </a:extLst>
            </p:cNvPr>
            <p:cNvSpPr/>
            <p:nvPr/>
          </p:nvSpPr>
          <p:spPr>
            <a:xfrm>
              <a:off x="4501150" y="3907875"/>
              <a:ext cx="56075" cy="16925"/>
            </a:xfrm>
            <a:custGeom>
              <a:avLst/>
              <a:gdLst/>
              <a:ahLst/>
              <a:cxnLst/>
              <a:rect l="l" t="t" r="r" b="b"/>
              <a:pathLst>
                <a:path w="2243" h="677" extrusionOk="0">
                  <a:moveTo>
                    <a:pt x="709" y="1"/>
                  </a:moveTo>
                  <a:cubicBezTo>
                    <a:pt x="500" y="1"/>
                    <a:pt x="366" y="105"/>
                    <a:pt x="94" y="317"/>
                  </a:cubicBezTo>
                  <a:cubicBezTo>
                    <a:pt x="1" y="523"/>
                    <a:pt x="48" y="676"/>
                    <a:pt x="305" y="676"/>
                  </a:cubicBezTo>
                  <a:cubicBezTo>
                    <a:pt x="320" y="676"/>
                    <a:pt x="336" y="676"/>
                    <a:pt x="353" y="675"/>
                  </a:cubicBezTo>
                  <a:cubicBezTo>
                    <a:pt x="641" y="645"/>
                    <a:pt x="920" y="630"/>
                    <a:pt x="1198" y="630"/>
                  </a:cubicBezTo>
                  <a:cubicBezTo>
                    <a:pt x="1477" y="630"/>
                    <a:pt x="1755" y="645"/>
                    <a:pt x="2044" y="675"/>
                  </a:cubicBezTo>
                  <a:cubicBezTo>
                    <a:pt x="2123" y="615"/>
                    <a:pt x="2223" y="595"/>
                    <a:pt x="2243" y="476"/>
                  </a:cubicBezTo>
                  <a:cubicBezTo>
                    <a:pt x="2143" y="337"/>
                    <a:pt x="1984" y="337"/>
                    <a:pt x="1845" y="337"/>
                  </a:cubicBezTo>
                  <a:cubicBezTo>
                    <a:pt x="1813" y="369"/>
                    <a:pt x="1769" y="407"/>
                    <a:pt x="1742" y="407"/>
                  </a:cubicBezTo>
                  <a:cubicBezTo>
                    <a:pt x="1718" y="407"/>
                    <a:pt x="1707" y="379"/>
                    <a:pt x="1726" y="297"/>
                  </a:cubicBezTo>
                  <a:cubicBezTo>
                    <a:pt x="1185" y="100"/>
                    <a:pt x="912" y="1"/>
                    <a:pt x="7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16" name="Google Shape;7620;p9">
              <a:extLst>
                <a:ext uri="{FF2B5EF4-FFF2-40B4-BE49-F238E27FC236}">
                  <a16:creationId xmlns:a16="http://schemas.microsoft.com/office/drawing/2014/main" id="{E3D7C97E-525D-4F55-B05A-82BCE64BFFA5}"/>
                </a:ext>
              </a:extLst>
            </p:cNvPr>
            <p:cNvSpPr/>
            <p:nvPr/>
          </p:nvSpPr>
          <p:spPr>
            <a:xfrm>
              <a:off x="4168800" y="3749675"/>
              <a:ext cx="52250" cy="50250"/>
            </a:xfrm>
            <a:custGeom>
              <a:avLst/>
              <a:gdLst/>
              <a:ahLst/>
              <a:cxnLst/>
              <a:rect l="l" t="t" r="r" b="b"/>
              <a:pathLst>
                <a:path w="2090" h="2010" extrusionOk="0">
                  <a:moveTo>
                    <a:pt x="239" y="1"/>
                  </a:moveTo>
                  <a:cubicBezTo>
                    <a:pt x="160" y="1"/>
                    <a:pt x="100" y="60"/>
                    <a:pt x="40" y="100"/>
                  </a:cubicBezTo>
                  <a:cubicBezTo>
                    <a:pt x="1" y="180"/>
                    <a:pt x="1" y="259"/>
                    <a:pt x="1" y="319"/>
                  </a:cubicBezTo>
                  <a:cubicBezTo>
                    <a:pt x="20" y="359"/>
                    <a:pt x="20" y="398"/>
                    <a:pt x="40" y="418"/>
                  </a:cubicBezTo>
                  <a:cubicBezTo>
                    <a:pt x="100" y="478"/>
                    <a:pt x="140" y="558"/>
                    <a:pt x="200" y="597"/>
                  </a:cubicBezTo>
                  <a:lnTo>
                    <a:pt x="259" y="677"/>
                  </a:lnTo>
                  <a:cubicBezTo>
                    <a:pt x="319" y="717"/>
                    <a:pt x="359" y="776"/>
                    <a:pt x="438" y="816"/>
                  </a:cubicBezTo>
                  <a:cubicBezTo>
                    <a:pt x="856" y="1194"/>
                    <a:pt x="1194" y="1592"/>
                    <a:pt x="1532" y="2010"/>
                  </a:cubicBezTo>
                  <a:cubicBezTo>
                    <a:pt x="1711" y="1990"/>
                    <a:pt x="1851" y="1950"/>
                    <a:pt x="2010" y="1910"/>
                  </a:cubicBezTo>
                  <a:cubicBezTo>
                    <a:pt x="2010" y="1851"/>
                    <a:pt x="2030" y="1791"/>
                    <a:pt x="2030" y="1711"/>
                  </a:cubicBezTo>
                  <a:cubicBezTo>
                    <a:pt x="2030" y="1711"/>
                    <a:pt x="2050" y="1711"/>
                    <a:pt x="2089" y="1672"/>
                  </a:cubicBezTo>
                  <a:cubicBezTo>
                    <a:pt x="2089" y="1652"/>
                    <a:pt x="2050" y="1592"/>
                    <a:pt x="2010" y="1572"/>
                  </a:cubicBezTo>
                  <a:cubicBezTo>
                    <a:pt x="1333" y="1134"/>
                    <a:pt x="916" y="438"/>
                    <a:pt x="2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17" name="Google Shape;7621;p9">
              <a:extLst>
                <a:ext uri="{FF2B5EF4-FFF2-40B4-BE49-F238E27FC236}">
                  <a16:creationId xmlns:a16="http://schemas.microsoft.com/office/drawing/2014/main" id="{CA0F9204-796C-4782-A86D-62702833F34F}"/>
                </a:ext>
              </a:extLst>
            </p:cNvPr>
            <p:cNvSpPr/>
            <p:nvPr/>
          </p:nvSpPr>
          <p:spPr>
            <a:xfrm>
              <a:off x="4160850" y="3752750"/>
              <a:ext cx="48750" cy="49175"/>
            </a:xfrm>
            <a:custGeom>
              <a:avLst/>
              <a:gdLst/>
              <a:ahLst/>
              <a:cxnLst/>
              <a:rect l="l" t="t" r="r" b="b"/>
              <a:pathLst>
                <a:path w="1950" h="1967" extrusionOk="0">
                  <a:moveTo>
                    <a:pt x="121" y="1"/>
                  </a:moveTo>
                  <a:cubicBezTo>
                    <a:pt x="76" y="1"/>
                    <a:pt x="43" y="33"/>
                    <a:pt x="0" y="76"/>
                  </a:cubicBezTo>
                  <a:cubicBezTo>
                    <a:pt x="40" y="236"/>
                    <a:pt x="80" y="355"/>
                    <a:pt x="179" y="454"/>
                  </a:cubicBezTo>
                  <a:cubicBezTo>
                    <a:pt x="617" y="872"/>
                    <a:pt x="1114" y="1210"/>
                    <a:pt x="1313" y="1827"/>
                  </a:cubicBezTo>
                  <a:cubicBezTo>
                    <a:pt x="1343" y="1936"/>
                    <a:pt x="1423" y="1966"/>
                    <a:pt x="1520" y="1966"/>
                  </a:cubicBezTo>
                  <a:cubicBezTo>
                    <a:pt x="1617" y="1966"/>
                    <a:pt x="1731" y="1936"/>
                    <a:pt x="1830" y="1927"/>
                  </a:cubicBezTo>
                  <a:cubicBezTo>
                    <a:pt x="1811" y="1728"/>
                    <a:pt x="1950" y="1549"/>
                    <a:pt x="1711" y="1370"/>
                  </a:cubicBezTo>
                  <a:cubicBezTo>
                    <a:pt x="1353" y="1151"/>
                    <a:pt x="1055" y="832"/>
                    <a:pt x="736" y="554"/>
                  </a:cubicBezTo>
                  <a:cubicBezTo>
                    <a:pt x="677" y="514"/>
                    <a:pt x="637" y="454"/>
                    <a:pt x="557" y="415"/>
                  </a:cubicBezTo>
                  <a:cubicBezTo>
                    <a:pt x="498" y="335"/>
                    <a:pt x="458" y="275"/>
                    <a:pt x="378" y="236"/>
                  </a:cubicBezTo>
                  <a:cubicBezTo>
                    <a:pt x="358" y="176"/>
                    <a:pt x="319" y="136"/>
                    <a:pt x="279" y="57"/>
                  </a:cubicBezTo>
                  <a:cubicBezTo>
                    <a:pt x="239" y="57"/>
                    <a:pt x="219" y="37"/>
                    <a:pt x="179" y="17"/>
                  </a:cubicBezTo>
                  <a:cubicBezTo>
                    <a:pt x="157" y="6"/>
                    <a:pt x="138" y="1"/>
                    <a:pt x="1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18" name="Google Shape;7622;p9">
              <a:extLst>
                <a:ext uri="{FF2B5EF4-FFF2-40B4-BE49-F238E27FC236}">
                  <a16:creationId xmlns:a16="http://schemas.microsoft.com/office/drawing/2014/main" id="{24F1A1F0-8F66-477C-968D-05D5B4DADB26}"/>
                </a:ext>
              </a:extLst>
            </p:cNvPr>
            <p:cNvSpPr/>
            <p:nvPr/>
          </p:nvSpPr>
          <p:spPr>
            <a:xfrm>
              <a:off x="4721825" y="3933175"/>
              <a:ext cx="42800" cy="31675"/>
            </a:xfrm>
            <a:custGeom>
              <a:avLst/>
              <a:gdLst/>
              <a:ahLst/>
              <a:cxnLst/>
              <a:rect l="l" t="t" r="r" b="b"/>
              <a:pathLst>
                <a:path w="1712" h="1267" extrusionOk="0">
                  <a:moveTo>
                    <a:pt x="194" y="1"/>
                  </a:moveTo>
                  <a:cubicBezTo>
                    <a:pt x="156" y="1"/>
                    <a:pt x="118" y="1"/>
                    <a:pt x="80" y="1"/>
                  </a:cubicBezTo>
                  <a:cubicBezTo>
                    <a:pt x="20" y="61"/>
                    <a:pt x="20" y="100"/>
                    <a:pt x="20" y="180"/>
                  </a:cubicBezTo>
                  <a:cubicBezTo>
                    <a:pt x="60" y="220"/>
                    <a:pt x="100" y="260"/>
                    <a:pt x="179" y="260"/>
                  </a:cubicBezTo>
                  <a:cubicBezTo>
                    <a:pt x="259" y="260"/>
                    <a:pt x="279" y="279"/>
                    <a:pt x="259" y="359"/>
                  </a:cubicBezTo>
                  <a:cubicBezTo>
                    <a:pt x="179" y="419"/>
                    <a:pt x="100" y="478"/>
                    <a:pt x="20" y="558"/>
                  </a:cubicBezTo>
                  <a:cubicBezTo>
                    <a:pt x="0" y="677"/>
                    <a:pt x="60" y="777"/>
                    <a:pt x="159" y="876"/>
                  </a:cubicBezTo>
                  <a:cubicBezTo>
                    <a:pt x="219" y="916"/>
                    <a:pt x="299" y="936"/>
                    <a:pt x="378" y="936"/>
                  </a:cubicBezTo>
                  <a:cubicBezTo>
                    <a:pt x="406" y="930"/>
                    <a:pt x="433" y="927"/>
                    <a:pt x="460" y="927"/>
                  </a:cubicBezTo>
                  <a:cubicBezTo>
                    <a:pt x="754" y="927"/>
                    <a:pt x="1016" y="1266"/>
                    <a:pt x="1319" y="1266"/>
                  </a:cubicBezTo>
                  <a:cubicBezTo>
                    <a:pt x="1430" y="1266"/>
                    <a:pt x="1546" y="1220"/>
                    <a:pt x="1671" y="1095"/>
                  </a:cubicBezTo>
                  <a:cubicBezTo>
                    <a:pt x="1671" y="1095"/>
                    <a:pt x="1691" y="1075"/>
                    <a:pt x="1691" y="1016"/>
                  </a:cubicBezTo>
                  <a:cubicBezTo>
                    <a:pt x="1711" y="976"/>
                    <a:pt x="1691" y="956"/>
                    <a:pt x="1651" y="896"/>
                  </a:cubicBezTo>
                  <a:cubicBezTo>
                    <a:pt x="1492" y="836"/>
                    <a:pt x="1313" y="777"/>
                    <a:pt x="1174" y="717"/>
                  </a:cubicBezTo>
                  <a:cubicBezTo>
                    <a:pt x="1055" y="677"/>
                    <a:pt x="816" y="717"/>
                    <a:pt x="876" y="518"/>
                  </a:cubicBezTo>
                  <a:cubicBezTo>
                    <a:pt x="900" y="397"/>
                    <a:pt x="997" y="379"/>
                    <a:pt x="1102" y="379"/>
                  </a:cubicBezTo>
                  <a:cubicBezTo>
                    <a:pt x="1146" y="379"/>
                    <a:pt x="1191" y="382"/>
                    <a:pt x="1233" y="382"/>
                  </a:cubicBezTo>
                  <a:cubicBezTo>
                    <a:pt x="1254" y="382"/>
                    <a:pt x="1275" y="382"/>
                    <a:pt x="1293" y="379"/>
                  </a:cubicBezTo>
                  <a:cubicBezTo>
                    <a:pt x="968" y="17"/>
                    <a:pt x="576" y="1"/>
                    <a:pt x="19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19" name="Google Shape;7623;p9">
              <a:extLst>
                <a:ext uri="{FF2B5EF4-FFF2-40B4-BE49-F238E27FC236}">
                  <a16:creationId xmlns:a16="http://schemas.microsoft.com/office/drawing/2014/main" id="{51CB1FAE-F9D0-4E3F-B869-DC4D881DCD27}"/>
                </a:ext>
              </a:extLst>
            </p:cNvPr>
            <p:cNvSpPr/>
            <p:nvPr/>
          </p:nvSpPr>
          <p:spPr>
            <a:xfrm>
              <a:off x="4596000" y="3815325"/>
              <a:ext cx="71150" cy="24900"/>
            </a:xfrm>
            <a:custGeom>
              <a:avLst/>
              <a:gdLst/>
              <a:ahLst/>
              <a:cxnLst/>
              <a:rect l="l" t="t" r="r" b="b"/>
              <a:pathLst>
                <a:path w="2846" h="996" extrusionOk="0">
                  <a:moveTo>
                    <a:pt x="179" y="0"/>
                  </a:moveTo>
                  <a:lnTo>
                    <a:pt x="0" y="160"/>
                  </a:lnTo>
                  <a:cubicBezTo>
                    <a:pt x="915" y="617"/>
                    <a:pt x="1870" y="736"/>
                    <a:pt x="2845" y="995"/>
                  </a:cubicBezTo>
                  <a:cubicBezTo>
                    <a:pt x="2029" y="458"/>
                    <a:pt x="1134" y="160"/>
                    <a:pt x="1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20" name="Google Shape;7624;p9">
              <a:extLst>
                <a:ext uri="{FF2B5EF4-FFF2-40B4-BE49-F238E27FC236}">
                  <a16:creationId xmlns:a16="http://schemas.microsoft.com/office/drawing/2014/main" id="{345A79C5-04A9-48F6-B32C-45B535F101B2}"/>
                </a:ext>
              </a:extLst>
            </p:cNvPr>
            <p:cNvSpPr/>
            <p:nvPr/>
          </p:nvSpPr>
          <p:spPr>
            <a:xfrm>
              <a:off x="4662150" y="3863075"/>
              <a:ext cx="41300" cy="22400"/>
            </a:xfrm>
            <a:custGeom>
              <a:avLst/>
              <a:gdLst/>
              <a:ahLst/>
              <a:cxnLst/>
              <a:rect l="l" t="t" r="r" b="b"/>
              <a:pathLst>
                <a:path w="1652" h="896" extrusionOk="0">
                  <a:moveTo>
                    <a:pt x="378" y="0"/>
                  </a:moveTo>
                  <a:cubicBezTo>
                    <a:pt x="299" y="179"/>
                    <a:pt x="179" y="298"/>
                    <a:pt x="0" y="378"/>
                  </a:cubicBezTo>
                  <a:cubicBezTo>
                    <a:pt x="60" y="577"/>
                    <a:pt x="299" y="537"/>
                    <a:pt x="378" y="696"/>
                  </a:cubicBezTo>
                  <a:cubicBezTo>
                    <a:pt x="776" y="776"/>
                    <a:pt x="1154" y="836"/>
                    <a:pt x="1592" y="895"/>
                  </a:cubicBezTo>
                  <a:cubicBezTo>
                    <a:pt x="1592" y="836"/>
                    <a:pt x="1611" y="816"/>
                    <a:pt x="1651" y="796"/>
                  </a:cubicBezTo>
                  <a:cubicBezTo>
                    <a:pt x="1592" y="577"/>
                    <a:pt x="1333" y="517"/>
                    <a:pt x="1253" y="318"/>
                  </a:cubicBezTo>
                  <a:cubicBezTo>
                    <a:pt x="995" y="100"/>
                    <a:pt x="696" y="0"/>
                    <a:pt x="3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21" name="Google Shape;7625;p9">
              <a:extLst>
                <a:ext uri="{FF2B5EF4-FFF2-40B4-BE49-F238E27FC236}">
                  <a16:creationId xmlns:a16="http://schemas.microsoft.com/office/drawing/2014/main" id="{79F226D5-B54C-4280-BDBC-E88BB57CA977}"/>
                </a:ext>
              </a:extLst>
            </p:cNvPr>
            <p:cNvSpPr/>
            <p:nvPr/>
          </p:nvSpPr>
          <p:spPr>
            <a:xfrm>
              <a:off x="4484100" y="3816825"/>
              <a:ext cx="59200" cy="16925"/>
            </a:xfrm>
            <a:custGeom>
              <a:avLst/>
              <a:gdLst/>
              <a:ahLst/>
              <a:cxnLst/>
              <a:rect l="l" t="t" r="r" b="b"/>
              <a:pathLst>
                <a:path w="2368" h="677" extrusionOk="0">
                  <a:moveTo>
                    <a:pt x="80" y="0"/>
                  </a:moveTo>
                  <a:cubicBezTo>
                    <a:pt x="160" y="179"/>
                    <a:pt x="498" y="159"/>
                    <a:pt x="458" y="398"/>
                  </a:cubicBezTo>
                  <a:cubicBezTo>
                    <a:pt x="418" y="577"/>
                    <a:pt x="160" y="478"/>
                    <a:pt x="1" y="537"/>
                  </a:cubicBezTo>
                  <a:cubicBezTo>
                    <a:pt x="146" y="658"/>
                    <a:pt x="298" y="676"/>
                    <a:pt x="458" y="676"/>
                  </a:cubicBezTo>
                  <a:cubicBezTo>
                    <a:pt x="526" y="676"/>
                    <a:pt x="595" y="673"/>
                    <a:pt x="665" y="673"/>
                  </a:cubicBezTo>
                  <a:cubicBezTo>
                    <a:pt x="702" y="673"/>
                    <a:pt x="739" y="674"/>
                    <a:pt x="776" y="676"/>
                  </a:cubicBezTo>
                  <a:cubicBezTo>
                    <a:pt x="883" y="448"/>
                    <a:pt x="1002" y="383"/>
                    <a:pt x="1203" y="383"/>
                  </a:cubicBezTo>
                  <a:cubicBezTo>
                    <a:pt x="1265" y="383"/>
                    <a:pt x="1334" y="389"/>
                    <a:pt x="1413" y="398"/>
                  </a:cubicBezTo>
                  <a:cubicBezTo>
                    <a:pt x="1635" y="426"/>
                    <a:pt x="1848" y="599"/>
                    <a:pt x="2072" y="599"/>
                  </a:cubicBezTo>
                  <a:cubicBezTo>
                    <a:pt x="2168" y="599"/>
                    <a:pt x="2266" y="567"/>
                    <a:pt x="2368" y="478"/>
                  </a:cubicBezTo>
                  <a:cubicBezTo>
                    <a:pt x="1652" y="100"/>
                    <a:pt x="856" y="139"/>
                    <a:pt x="8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22" name="Google Shape;7626;p9">
              <a:extLst>
                <a:ext uri="{FF2B5EF4-FFF2-40B4-BE49-F238E27FC236}">
                  <a16:creationId xmlns:a16="http://schemas.microsoft.com/office/drawing/2014/main" id="{6675CF31-4276-4125-BD1A-94C60197B2E6}"/>
                </a:ext>
              </a:extLst>
            </p:cNvPr>
            <p:cNvSpPr/>
            <p:nvPr/>
          </p:nvSpPr>
          <p:spPr>
            <a:xfrm>
              <a:off x="4455750" y="3907325"/>
              <a:ext cx="48775" cy="13075"/>
            </a:xfrm>
            <a:custGeom>
              <a:avLst/>
              <a:gdLst/>
              <a:ahLst/>
              <a:cxnLst/>
              <a:rect l="l" t="t" r="r" b="b"/>
              <a:pathLst>
                <a:path w="1951" h="523" extrusionOk="0">
                  <a:moveTo>
                    <a:pt x="1" y="1"/>
                  </a:moveTo>
                  <a:cubicBezTo>
                    <a:pt x="200" y="319"/>
                    <a:pt x="617" y="40"/>
                    <a:pt x="956" y="319"/>
                  </a:cubicBezTo>
                  <a:cubicBezTo>
                    <a:pt x="717" y="339"/>
                    <a:pt x="597" y="339"/>
                    <a:pt x="458" y="359"/>
                  </a:cubicBezTo>
                  <a:cubicBezTo>
                    <a:pt x="681" y="474"/>
                    <a:pt x="903" y="522"/>
                    <a:pt x="1125" y="522"/>
                  </a:cubicBezTo>
                  <a:cubicBezTo>
                    <a:pt x="1400" y="522"/>
                    <a:pt x="1675" y="449"/>
                    <a:pt x="1950" y="339"/>
                  </a:cubicBezTo>
                  <a:cubicBezTo>
                    <a:pt x="1804" y="120"/>
                    <a:pt x="1625" y="18"/>
                    <a:pt x="1366" y="18"/>
                  </a:cubicBezTo>
                  <a:cubicBezTo>
                    <a:pt x="1342" y="18"/>
                    <a:pt x="1318" y="19"/>
                    <a:pt x="1294" y="20"/>
                  </a:cubicBezTo>
                  <a:cubicBezTo>
                    <a:pt x="1210" y="24"/>
                    <a:pt x="1125" y="26"/>
                    <a:pt x="1039" y="26"/>
                  </a:cubicBezTo>
                  <a:cubicBezTo>
                    <a:pt x="695" y="26"/>
                    <a:pt x="335" y="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23" name="Google Shape;7627;p9">
              <a:extLst>
                <a:ext uri="{FF2B5EF4-FFF2-40B4-BE49-F238E27FC236}">
                  <a16:creationId xmlns:a16="http://schemas.microsoft.com/office/drawing/2014/main" id="{0BD093BF-42F6-4DC3-A0AC-2A766F72D514}"/>
                </a:ext>
              </a:extLst>
            </p:cNvPr>
            <p:cNvSpPr/>
            <p:nvPr/>
          </p:nvSpPr>
          <p:spPr>
            <a:xfrm>
              <a:off x="4867525" y="3932700"/>
              <a:ext cx="30875" cy="27950"/>
            </a:xfrm>
            <a:custGeom>
              <a:avLst/>
              <a:gdLst/>
              <a:ahLst/>
              <a:cxnLst/>
              <a:rect l="l" t="t" r="r" b="b"/>
              <a:pathLst>
                <a:path w="1235" h="1118" extrusionOk="0">
                  <a:moveTo>
                    <a:pt x="518" y="40"/>
                  </a:moveTo>
                  <a:cubicBezTo>
                    <a:pt x="339" y="119"/>
                    <a:pt x="120" y="0"/>
                    <a:pt x="1" y="219"/>
                  </a:cubicBezTo>
                  <a:cubicBezTo>
                    <a:pt x="299" y="517"/>
                    <a:pt x="518" y="855"/>
                    <a:pt x="896" y="1094"/>
                  </a:cubicBezTo>
                  <a:cubicBezTo>
                    <a:pt x="936" y="1110"/>
                    <a:pt x="971" y="1117"/>
                    <a:pt x="1001" y="1117"/>
                  </a:cubicBezTo>
                  <a:cubicBezTo>
                    <a:pt x="1120" y="1117"/>
                    <a:pt x="1171" y="1006"/>
                    <a:pt x="1234" y="895"/>
                  </a:cubicBezTo>
                  <a:cubicBezTo>
                    <a:pt x="1055" y="577"/>
                    <a:pt x="936" y="179"/>
                    <a:pt x="518" y="4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24" name="Google Shape;7628;p9">
              <a:extLst>
                <a:ext uri="{FF2B5EF4-FFF2-40B4-BE49-F238E27FC236}">
                  <a16:creationId xmlns:a16="http://schemas.microsoft.com/office/drawing/2014/main" id="{414E38E0-3B46-4218-AC7E-7E489C454E16}"/>
                </a:ext>
              </a:extLst>
            </p:cNvPr>
            <p:cNvSpPr/>
            <p:nvPr/>
          </p:nvSpPr>
          <p:spPr>
            <a:xfrm>
              <a:off x="4818800" y="3892900"/>
              <a:ext cx="40300" cy="29000"/>
            </a:xfrm>
            <a:custGeom>
              <a:avLst/>
              <a:gdLst/>
              <a:ahLst/>
              <a:cxnLst/>
              <a:rect l="l" t="t" r="r" b="b"/>
              <a:pathLst>
                <a:path w="1612" h="1160" extrusionOk="0">
                  <a:moveTo>
                    <a:pt x="955" y="1"/>
                  </a:moveTo>
                  <a:cubicBezTo>
                    <a:pt x="896" y="21"/>
                    <a:pt x="816" y="40"/>
                    <a:pt x="756" y="60"/>
                  </a:cubicBezTo>
                  <a:cubicBezTo>
                    <a:pt x="663" y="113"/>
                    <a:pt x="571" y="122"/>
                    <a:pt x="484" y="122"/>
                  </a:cubicBezTo>
                  <a:cubicBezTo>
                    <a:pt x="440" y="122"/>
                    <a:pt x="398" y="120"/>
                    <a:pt x="358" y="120"/>
                  </a:cubicBezTo>
                  <a:cubicBezTo>
                    <a:pt x="335" y="115"/>
                    <a:pt x="311" y="113"/>
                    <a:pt x="288" y="113"/>
                  </a:cubicBezTo>
                  <a:cubicBezTo>
                    <a:pt x="212" y="113"/>
                    <a:pt x="136" y="139"/>
                    <a:pt x="60" y="200"/>
                  </a:cubicBezTo>
                  <a:lnTo>
                    <a:pt x="0" y="239"/>
                  </a:lnTo>
                  <a:cubicBezTo>
                    <a:pt x="319" y="637"/>
                    <a:pt x="796" y="876"/>
                    <a:pt x="1254" y="1095"/>
                  </a:cubicBezTo>
                  <a:cubicBezTo>
                    <a:pt x="1338" y="1133"/>
                    <a:pt x="1410" y="1160"/>
                    <a:pt x="1467" y="1160"/>
                  </a:cubicBezTo>
                  <a:cubicBezTo>
                    <a:pt x="1559" y="1160"/>
                    <a:pt x="1612" y="1092"/>
                    <a:pt x="1612" y="896"/>
                  </a:cubicBezTo>
                  <a:cubicBezTo>
                    <a:pt x="1273" y="697"/>
                    <a:pt x="1154" y="319"/>
                    <a:pt x="95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25" name="Google Shape;7629;p9">
              <a:extLst>
                <a:ext uri="{FF2B5EF4-FFF2-40B4-BE49-F238E27FC236}">
                  <a16:creationId xmlns:a16="http://schemas.microsoft.com/office/drawing/2014/main" id="{1FAF7609-4E5F-439B-A778-79415B400D1F}"/>
                </a:ext>
              </a:extLst>
            </p:cNvPr>
            <p:cNvSpPr/>
            <p:nvPr/>
          </p:nvSpPr>
          <p:spPr>
            <a:xfrm>
              <a:off x="4380150" y="3802425"/>
              <a:ext cx="43800" cy="15900"/>
            </a:xfrm>
            <a:custGeom>
              <a:avLst/>
              <a:gdLst/>
              <a:ahLst/>
              <a:cxnLst/>
              <a:rect l="l" t="t" r="r" b="b"/>
              <a:pathLst>
                <a:path w="1752" h="636" extrusionOk="0">
                  <a:moveTo>
                    <a:pt x="301" y="1"/>
                  </a:moveTo>
                  <a:cubicBezTo>
                    <a:pt x="203" y="1"/>
                    <a:pt x="104" y="6"/>
                    <a:pt x="1" y="19"/>
                  </a:cubicBezTo>
                  <a:cubicBezTo>
                    <a:pt x="100" y="158"/>
                    <a:pt x="140" y="238"/>
                    <a:pt x="220" y="337"/>
                  </a:cubicBezTo>
                  <a:cubicBezTo>
                    <a:pt x="359" y="477"/>
                    <a:pt x="598" y="357"/>
                    <a:pt x="737" y="477"/>
                  </a:cubicBezTo>
                  <a:cubicBezTo>
                    <a:pt x="836" y="516"/>
                    <a:pt x="936" y="516"/>
                    <a:pt x="1035" y="536"/>
                  </a:cubicBezTo>
                  <a:cubicBezTo>
                    <a:pt x="1254" y="437"/>
                    <a:pt x="1592" y="636"/>
                    <a:pt x="1752" y="218"/>
                  </a:cubicBezTo>
                  <a:cubicBezTo>
                    <a:pt x="1251" y="151"/>
                    <a:pt x="807" y="1"/>
                    <a:pt x="30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26" name="Google Shape;7630;p9">
              <a:extLst>
                <a:ext uri="{FF2B5EF4-FFF2-40B4-BE49-F238E27FC236}">
                  <a16:creationId xmlns:a16="http://schemas.microsoft.com/office/drawing/2014/main" id="{5D5C43AF-064B-4874-9E70-782AFB680E30}"/>
                </a:ext>
              </a:extLst>
            </p:cNvPr>
            <p:cNvSpPr/>
            <p:nvPr/>
          </p:nvSpPr>
          <p:spPr>
            <a:xfrm>
              <a:off x="4728275" y="3831225"/>
              <a:ext cx="33350" cy="28875"/>
            </a:xfrm>
            <a:custGeom>
              <a:avLst/>
              <a:gdLst/>
              <a:ahLst/>
              <a:cxnLst/>
              <a:rect l="l" t="t" r="r" b="b"/>
              <a:pathLst>
                <a:path w="1334" h="1155" extrusionOk="0">
                  <a:moveTo>
                    <a:pt x="180" y="1"/>
                  </a:moveTo>
                  <a:cubicBezTo>
                    <a:pt x="41" y="81"/>
                    <a:pt x="1" y="220"/>
                    <a:pt x="1" y="399"/>
                  </a:cubicBezTo>
                  <a:cubicBezTo>
                    <a:pt x="339" y="757"/>
                    <a:pt x="657" y="1095"/>
                    <a:pt x="1175" y="1155"/>
                  </a:cubicBezTo>
                  <a:cubicBezTo>
                    <a:pt x="1314" y="1075"/>
                    <a:pt x="1334" y="936"/>
                    <a:pt x="1334" y="797"/>
                  </a:cubicBezTo>
                  <a:cubicBezTo>
                    <a:pt x="1314" y="717"/>
                    <a:pt x="1294" y="638"/>
                    <a:pt x="1234" y="578"/>
                  </a:cubicBezTo>
                  <a:cubicBezTo>
                    <a:pt x="916" y="359"/>
                    <a:pt x="637" y="1"/>
                    <a:pt x="18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27" name="Google Shape;7631;p9">
              <a:extLst>
                <a:ext uri="{FF2B5EF4-FFF2-40B4-BE49-F238E27FC236}">
                  <a16:creationId xmlns:a16="http://schemas.microsoft.com/office/drawing/2014/main" id="{ACAA6934-7A3B-4F0B-9A36-BDF93BA9EF76}"/>
                </a:ext>
              </a:extLst>
            </p:cNvPr>
            <p:cNvSpPr/>
            <p:nvPr/>
          </p:nvSpPr>
          <p:spPr>
            <a:xfrm>
              <a:off x="4749175" y="3902850"/>
              <a:ext cx="49250" cy="22900"/>
            </a:xfrm>
            <a:custGeom>
              <a:avLst/>
              <a:gdLst/>
              <a:ahLst/>
              <a:cxnLst/>
              <a:rect l="l" t="t" r="r" b="b"/>
              <a:pathLst>
                <a:path w="1970" h="916" extrusionOk="0">
                  <a:moveTo>
                    <a:pt x="378" y="1"/>
                  </a:moveTo>
                  <a:cubicBezTo>
                    <a:pt x="219" y="1"/>
                    <a:pt x="80" y="20"/>
                    <a:pt x="0" y="219"/>
                  </a:cubicBezTo>
                  <a:cubicBezTo>
                    <a:pt x="577" y="538"/>
                    <a:pt x="1214" y="737"/>
                    <a:pt x="1970" y="916"/>
                  </a:cubicBezTo>
                  <a:cubicBezTo>
                    <a:pt x="1512" y="339"/>
                    <a:pt x="876" y="279"/>
                    <a:pt x="3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28" name="Google Shape;7632;p9">
              <a:extLst>
                <a:ext uri="{FF2B5EF4-FFF2-40B4-BE49-F238E27FC236}">
                  <a16:creationId xmlns:a16="http://schemas.microsoft.com/office/drawing/2014/main" id="{28C6F0A2-BE14-44B3-AB62-F346A8914DF6}"/>
                </a:ext>
              </a:extLst>
            </p:cNvPr>
            <p:cNvSpPr/>
            <p:nvPr/>
          </p:nvSpPr>
          <p:spPr>
            <a:xfrm>
              <a:off x="4323975" y="3904225"/>
              <a:ext cx="70125" cy="13325"/>
            </a:xfrm>
            <a:custGeom>
              <a:avLst/>
              <a:gdLst/>
              <a:ahLst/>
              <a:cxnLst/>
              <a:rect l="l" t="t" r="r" b="b"/>
              <a:pathLst>
                <a:path w="2805" h="533" extrusionOk="0">
                  <a:moveTo>
                    <a:pt x="1957" y="0"/>
                  </a:moveTo>
                  <a:cubicBezTo>
                    <a:pt x="1305" y="0"/>
                    <a:pt x="652" y="181"/>
                    <a:pt x="0" y="264"/>
                  </a:cubicBezTo>
                  <a:lnTo>
                    <a:pt x="0" y="343"/>
                  </a:lnTo>
                  <a:cubicBezTo>
                    <a:pt x="344" y="482"/>
                    <a:pt x="688" y="533"/>
                    <a:pt x="1032" y="533"/>
                  </a:cubicBezTo>
                  <a:cubicBezTo>
                    <a:pt x="1623" y="533"/>
                    <a:pt x="2214" y="384"/>
                    <a:pt x="2805" y="284"/>
                  </a:cubicBezTo>
                  <a:lnTo>
                    <a:pt x="2805" y="125"/>
                  </a:lnTo>
                  <a:cubicBezTo>
                    <a:pt x="2522" y="34"/>
                    <a:pt x="2239" y="0"/>
                    <a:pt x="19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29" name="Google Shape;7633;p9">
              <a:extLst>
                <a:ext uri="{FF2B5EF4-FFF2-40B4-BE49-F238E27FC236}">
                  <a16:creationId xmlns:a16="http://schemas.microsoft.com/office/drawing/2014/main" id="{4D08EA27-A5F8-44D2-96B9-5BC1427F91B9}"/>
                </a:ext>
              </a:extLst>
            </p:cNvPr>
            <p:cNvSpPr/>
            <p:nvPr/>
          </p:nvSpPr>
          <p:spPr>
            <a:xfrm>
              <a:off x="4231475" y="3714650"/>
              <a:ext cx="57700" cy="8700"/>
            </a:xfrm>
            <a:custGeom>
              <a:avLst/>
              <a:gdLst/>
              <a:ahLst/>
              <a:cxnLst/>
              <a:rect l="l" t="t" r="r" b="b"/>
              <a:pathLst>
                <a:path w="2308" h="348" extrusionOk="0">
                  <a:moveTo>
                    <a:pt x="2051" y="0"/>
                  </a:moveTo>
                  <a:cubicBezTo>
                    <a:pt x="2032" y="0"/>
                    <a:pt x="2011" y="3"/>
                    <a:pt x="1989" y="9"/>
                  </a:cubicBezTo>
                  <a:cubicBezTo>
                    <a:pt x="1688" y="75"/>
                    <a:pt x="1391" y="96"/>
                    <a:pt x="1097" y="96"/>
                  </a:cubicBezTo>
                  <a:cubicBezTo>
                    <a:pt x="769" y="96"/>
                    <a:pt x="444" y="70"/>
                    <a:pt x="119" y="49"/>
                  </a:cubicBezTo>
                  <a:cubicBezTo>
                    <a:pt x="100" y="49"/>
                    <a:pt x="40" y="109"/>
                    <a:pt x="0" y="148"/>
                  </a:cubicBezTo>
                  <a:cubicBezTo>
                    <a:pt x="60" y="288"/>
                    <a:pt x="259" y="208"/>
                    <a:pt x="358" y="347"/>
                  </a:cubicBezTo>
                  <a:lnTo>
                    <a:pt x="2129" y="347"/>
                  </a:lnTo>
                  <a:lnTo>
                    <a:pt x="2308" y="168"/>
                  </a:lnTo>
                  <a:cubicBezTo>
                    <a:pt x="2240" y="84"/>
                    <a:pt x="2159" y="0"/>
                    <a:pt x="205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30" name="Google Shape;7634;p9">
              <a:extLst>
                <a:ext uri="{FF2B5EF4-FFF2-40B4-BE49-F238E27FC236}">
                  <a16:creationId xmlns:a16="http://schemas.microsoft.com/office/drawing/2014/main" id="{B60AAAF1-A3A6-4D7A-9AFC-409DCE1EFE70}"/>
                </a:ext>
              </a:extLst>
            </p:cNvPr>
            <p:cNvSpPr/>
            <p:nvPr/>
          </p:nvSpPr>
          <p:spPr>
            <a:xfrm>
              <a:off x="4319500" y="3683375"/>
              <a:ext cx="57200" cy="9600"/>
            </a:xfrm>
            <a:custGeom>
              <a:avLst/>
              <a:gdLst/>
              <a:ahLst/>
              <a:cxnLst/>
              <a:rect l="l" t="t" r="r" b="b"/>
              <a:pathLst>
                <a:path w="2288" h="384" extrusionOk="0">
                  <a:moveTo>
                    <a:pt x="525" y="0"/>
                  </a:moveTo>
                  <a:cubicBezTo>
                    <a:pt x="352" y="0"/>
                    <a:pt x="177" y="9"/>
                    <a:pt x="0" y="27"/>
                  </a:cubicBezTo>
                  <a:lnTo>
                    <a:pt x="0" y="206"/>
                  </a:lnTo>
                  <a:cubicBezTo>
                    <a:pt x="58" y="201"/>
                    <a:pt x="116" y="199"/>
                    <a:pt x="174" y="199"/>
                  </a:cubicBezTo>
                  <a:cubicBezTo>
                    <a:pt x="727" y="199"/>
                    <a:pt x="1279" y="384"/>
                    <a:pt x="1815" y="384"/>
                  </a:cubicBezTo>
                  <a:cubicBezTo>
                    <a:pt x="1974" y="384"/>
                    <a:pt x="2132" y="367"/>
                    <a:pt x="2288" y="325"/>
                  </a:cubicBezTo>
                  <a:cubicBezTo>
                    <a:pt x="1715" y="109"/>
                    <a:pt x="1131" y="0"/>
                    <a:pt x="52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31" name="Google Shape;7635;p9">
              <a:extLst>
                <a:ext uri="{FF2B5EF4-FFF2-40B4-BE49-F238E27FC236}">
                  <a16:creationId xmlns:a16="http://schemas.microsoft.com/office/drawing/2014/main" id="{CB603B64-941A-416D-9E94-1E43FB7EBFD6}"/>
                </a:ext>
              </a:extLst>
            </p:cNvPr>
            <p:cNvSpPr/>
            <p:nvPr/>
          </p:nvSpPr>
          <p:spPr>
            <a:xfrm>
              <a:off x="4213550" y="3837950"/>
              <a:ext cx="48775" cy="12200"/>
            </a:xfrm>
            <a:custGeom>
              <a:avLst/>
              <a:gdLst/>
              <a:ahLst/>
              <a:cxnLst/>
              <a:rect l="l" t="t" r="r" b="b"/>
              <a:pathLst>
                <a:path w="1951" h="488" extrusionOk="0">
                  <a:moveTo>
                    <a:pt x="1264" y="1"/>
                  </a:moveTo>
                  <a:cubicBezTo>
                    <a:pt x="826" y="1"/>
                    <a:pt x="409" y="111"/>
                    <a:pt x="1" y="309"/>
                  </a:cubicBezTo>
                  <a:cubicBezTo>
                    <a:pt x="21" y="349"/>
                    <a:pt x="41" y="408"/>
                    <a:pt x="41" y="488"/>
                  </a:cubicBezTo>
                  <a:cubicBezTo>
                    <a:pt x="697" y="329"/>
                    <a:pt x="1314" y="209"/>
                    <a:pt x="1950" y="90"/>
                  </a:cubicBezTo>
                  <a:cubicBezTo>
                    <a:pt x="1715" y="30"/>
                    <a:pt x="1487" y="1"/>
                    <a:pt x="126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32" name="Google Shape;7636;p9">
              <a:extLst>
                <a:ext uri="{FF2B5EF4-FFF2-40B4-BE49-F238E27FC236}">
                  <a16:creationId xmlns:a16="http://schemas.microsoft.com/office/drawing/2014/main" id="{DBC8F2CB-53BA-49D6-A744-BAC12476CEF5}"/>
                </a:ext>
              </a:extLst>
            </p:cNvPr>
            <p:cNvSpPr/>
            <p:nvPr/>
          </p:nvSpPr>
          <p:spPr>
            <a:xfrm>
              <a:off x="4701425" y="3880475"/>
              <a:ext cx="42300" cy="22400"/>
            </a:xfrm>
            <a:custGeom>
              <a:avLst/>
              <a:gdLst/>
              <a:ahLst/>
              <a:cxnLst/>
              <a:rect l="l" t="t" r="r" b="b"/>
              <a:pathLst>
                <a:path w="1692" h="896" extrusionOk="0">
                  <a:moveTo>
                    <a:pt x="578" y="0"/>
                  </a:moveTo>
                  <a:cubicBezTo>
                    <a:pt x="399" y="40"/>
                    <a:pt x="200" y="20"/>
                    <a:pt x="40" y="159"/>
                  </a:cubicBezTo>
                  <a:lnTo>
                    <a:pt x="1" y="219"/>
                  </a:lnTo>
                  <a:cubicBezTo>
                    <a:pt x="538" y="418"/>
                    <a:pt x="1095" y="577"/>
                    <a:pt x="1592" y="896"/>
                  </a:cubicBezTo>
                  <a:cubicBezTo>
                    <a:pt x="1692" y="776"/>
                    <a:pt x="1692" y="637"/>
                    <a:pt x="1612" y="498"/>
                  </a:cubicBezTo>
                  <a:cubicBezTo>
                    <a:pt x="1294" y="259"/>
                    <a:pt x="975" y="40"/>
                    <a:pt x="5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33" name="Google Shape;7637;p9">
              <a:extLst>
                <a:ext uri="{FF2B5EF4-FFF2-40B4-BE49-F238E27FC236}">
                  <a16:creationId xmlns:a16="http://schemas.microsoft.com/office/drawing/2014/main" id="{95CC22CE-05F2-443C-8BD7-F2F960A36BDF}"/>
                </a:ext>
              </a:extLst>
            </p:cNvPr>
            <p:cNvSpPr/>
            <p:nvPr/>
          </p:nvSpPr>
          <p:spPr>
            <a:xfrm>
              <a:off x="4850625" y="3915275"/>
              <a:ext cx="30350" cy="23400"/>
            </a:xfrm>
            <a:custGeom>
              <a:avLst/>
              <a:gdLst/>
              <a:ahLst/>
              <a:cxnLst/>
              <a:rect l="l" t="t" r="r" b="b"/>
              <a:pathLst>
                <a:path w="1214" h="936" extrusionOk="0">
                  <a:moveTo>
                    <a:pt x="378" y="1"/>
                  </a:moveTo>
                  <a:cubicBezTo>
                    <a:pt x="299" y="160"/>
                    <a:pt x="140" y="160"/>
                    <a:pt x="0" y="200"/>
                  </a:cubicBezTo>
                  <a:cubicBezTo>
                    <a:pt x="140" y="518"/>
                    <a:pt x="398" y="737"/>
                    <a:pt x="697" y="916"/>
                  </a:cubicBezTo>
                  <a:cubicBezTo>
                    <a:pt x="876" y="896"/>
                    <a:pt x="1095" y="936"/>
                    <a:pt x="1214" y="737"/>
                  </a:cubicBezTo>
                  <a:cubicBezTo>
                    <a:pt x="916" y="518"/>
                    <a:pt x="737" y="140"/>
                    <a:pt x="3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34" name="Google Shape;7638;p9">
              <a:extLst>
                <a:ext uri="{FF2B5EF4-FFF2-40B4-BE49-F238E27FC236}">
                  <a16:creationId xmlns:a16="http://schemas.microsoft.com/office/drawing/2014/main" id="{C079B211-E02A-48D9-8CC5-C0C49BF90AE9}"/>
                </a:ext>
              </a:extLst>
            </p:cNvPr>
            <p:cNvSpPr/>
            <p:nvPr/>
          </p:nvSpPr>
          <p:spPr>
            <a:xfrm>
              <a:off x="4293125" y="3753125"/>
              <a:ext cx="40325" cy="9250"/>
            </a:xfrm>
            <a:custGeom>
              <a:avLst/>
              <a:gdLst/>
              <a:ahLst/>
              <a:cxnLst/>
              <a:rect l="l" t="t" r="r" b="b"/>
              <a:pathLst>
                <a:path w="1613" h="370" extrusionOk="0">
                  <a:moveTo>
                    <a:pt x="849" y="1"/>
                  </a:moveTo>
                  <a:cubicBezTo>
                    <a:pt x="561" y="1"/>
                    <a:pt x="278" y="81"/>
                    <a:pt x="1" y="241"/>
                  </a:cubicBezTo>
                  <a:cubicBezTo>
                    <a:pt x="251" y="348"/>
                    <a:pt x="502" y="369"/>
                    <a:pt x="753" y="369"/>
                  </a:cubicBezTo>
                  <a:cubicBezTo>
                    <a:pt x="920" y="369"/>
                    <a:pt x="1087" y="360"/>
                    <a:pt x="1254" y="360"/>
                  </a:cubicBezTo>
                  <a:cubicBezTo>
                    <a:pt x="1334" y="241"/>
                    <a:pt x="1533" y="340"/>
                    <a:pt x="1612" y="181"/>
                  </a:cubicBezTo>
                  <a:cubicBezTo>
                    <a:pt x="1353" y="61"/>
                    <a:pt x="1099" y="1"/>
                    <a:pt x="8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35" name="Google Shape;7639;p9">
              <a:extLst>
                <a:ext uri="{FF2B5EF4-FFF2-40B4-BE49-F238E27FC236}">
                  <a16:creationId xmlns:a16="http://schemas.microsoft.com/office/drawing/2014/main" id="{DF51BBFF-64DE-45BD-828B-F5E1901CBE5B}"/>
                </a:ext>
              </a:extLst>
            </p:cNvPr>
            <p:cNvSpPr/>
            <p:nvPr/>
          </p:nvSpPr>
          <p:spPr>
            <a:xfrm>
              <a:off x="4100675" y="3785025"/>
              <a:ext cx="34325" cy="9750"/>
            </a:xfrm>
            <a:custGeom>
              <a:avLst/>
              <a:gdLst/>
              <a:ahLst/>
              <a:cxnLst/>
              <a:rect l="l" t="t" r="r" b="b"/>
              <a:pathLst>
                <a:path w="1373" h="390" extrusionOk="0">
                  <a:moveTo>
                    <a:pt x="795" y="0"/>
                  </a:moveTo>
                  <a:cubicBezTo>
                    <a:pt x="512" y="0"/>
                    <a:pt x="238" y="68"/>
                    <a:pt x="0" y="377"/>
                  </a:cubicBezTo>
                  <a:cubicBezTo>
                    <a:pt x="61" y="386"/>
                    <a:pt x="120" y="390"/>
                    <a:pt x="177" y="390"/>
                  </a:cubicBezTo>
                  <a:cubicBezTo>
                    <a:pt x="644" y="390"/>
                    <a:pt x="1001" y="127"/>
                    <a:pt x="1373" y="39"/>
                  </a:cubicBezTo>
                  <a:cubicBezTo>
                    <a:pt x="1181" y="31"/>
                    <a:pt x="986" y="0"/>
                    <a:pt x="7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36" name="Google Shape;7640;p9">
              <a:extLst>
                <a:ext uri="{FF2B5EF4-FFF2-40B4-BE49-F238E27FC236}">
                  <a16:creationId xmlns:a16="http://schemas.microsoft.com/office/drawing/2014/main" id="{F12D4A43-4A49-40B1-BADA-BC9DDD349080}"/>
                </a:ext>
              </a:extLst>
            </p:cNvPr>
            <p:cNvSpPr/>
            <p:nvPr/>
          </p:nvSpPr>
          <p:spPr>
            <a:xfrm>
              <a:off x="4403525" y="3695475"/>
              <a:ext cx="27400" cy="10950"/>
            </a:xfrm>
            <a:custGeom>
              <a:avLst/>
              <a:gdLst/>
              <a:ahLst/>
              <a:cxnLst/>
              <a:rect l="l" t="t" r="r" b="b"/>
              <a:pathLst>
                <a:path w="1096" h="438" extrusionOk="0">
                  <a:moveTo>
                    <a:pt x="1" y="0"/>
                  </a:moveTo>
                  <a:cubicBezTo>
                    <a:pt x="148" y="352"/>
                    <a:pt x="373" y="393"/>
                    <a:pt x="602" y="393"/>
                  </a:cubicBezTo>
                  <a:cubicBezTo>
                    <a:pt x="672" y="393"/>
                    <a:pt x="743" y="389"/>
                    <a:pt x="812" y="389"/>
                  </a:cubicBezTo>
                  <a:cubicBezTo>
                    <a:pt x="912" y="389"/>
                    <a:pt x="1009" y="397"/>
                    <a:pt x="1095" y="438"/>
                  </a:cubicBezTo>
                  <a:cubicBezTo>
                    <a:pt x="856" y="20"/>
                    <a:pt x="458" y="4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37" name="Google Shape;7641;p9">
              <a:extLst>
                <a:ext uri="{FF2B5EF4-FFF2-40B4-BE49-F238E27FC236}">
                  <a16:creationId xmlns:a16="http://schemas.microsoft.com/office/drawing/2014/main" id="{5BB49A09-A826-441E-88B2-10FCAA238DBD}"/>
                </a:ext>
              </a:extLst>
            </p:cNvPr>
            <p:cNvSpPr/>
            <p:nvPr/>
          </p:nvSpPr>
          <p:spPr>
            <a:xfrm>
              <a:off x="4889900" y="3955075"/>
              <a:ext cx="21425" cy="27375"/>
            </a:xfrm>
            <a:custGeom>
              <a:avLst/>
              <a:gdLst/>
              <a:ahLst/>
              <a:cxnLst/>
              <a:rect l="l" t="t" r="r" b="b"/>
              <a:pathLst>
                <a:path w="857" h="1095" extrusionOk="0">
                  <a:moveTo>
                    <a:pt x="339" y="0"/>
                  </a:moveTo>
                  <a:cubicBezTo>
                    <a:pt x="220" y="80"/>
                    <a:pt x="120" y="120"/>
                    <a:pt x="1" y="199"/>
                  </a:cubicBezTo>
                  <a:cubicBezTo>
                    <a:pt x="240" y="498"/>
                    <a:pt x="459" y="776"/>
                    <a:pt x="697" y="1035"/>
                  </a:cubicBezTo>
                  <a:cubicBezTo>
                    <a:pt x="717" y="1074"/>
                    <a:pt x="747" y="1094"/>
                    <a:pt x="777" y="1094"/>
                  </a:cubicBezTo>
                  <a:cubicBezTo>
                    <a:pt x="807" y="1094"/>
                    <a:pt x="836" y="1074"/>
                    <a:pt x="856" y="1035"/>
                  </a:cubicBezTo>
                  <a:cubicBezTo>
                    <a:pt x="856" y="617"/>
                    <a:pt x="558" y="319"/>
                    <a:pt x="3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38" name="Google Shape;7642;p9">
              <a:extLst>
                <a:ext uri="{FF2B5EF4-FFF2-40B4-BE49-F238E27FC236}">
                  <a16:creationId xmlns:a16="http://schemas.microsoft.com/office/drawing/2014/main" id="{67B94FA2-2DA4-4D89-A316-EDFA854F0EF4}"/>
                </a:ext>
              </a:extLst>
            </p:cNvPr>
            <p:cNvSpPr/>
            <p:nvPr/>
          </p:nvSpPr>
          <p:spPr>
            <a:xfrm>
              <a:off x="4552225" y="3918525"/>
              <a:ext cx="30875" cy="10225"/>
            </a:xfrm>
            <a:custGeom>
              <a:avLst/>
              <a:gdLst/>
              <a:ahLst/>
              <a:cxnLst/>
              <a:rect l="l" t="t" r="r" b="b"/>
              <a:pathLst>
                <a:path w="1235" h="409" extrusionOk="0">
                  <a:moveTo>
                    <a:pt x="557" y="1"/>
                  </a:moveTo>
                  <a:cubicBezTo>
                    <a:pt x="442" y="1"/>
                    <a:pt x="324" y="17"/>
                    <a:pt x="200" y="50"/>
                  </a:cubicBezTo>
                  <a:lnTo>
                    <a:pt x="1" y="249"/>
                  </a:lnTo>
                  <a:cubicBezTo>
                    <a:pt x="344" y="281"/>
                    <a:pt x="661" y="408"/>
                    <a:pt x="994" y="408"/>
                  </a:cubicBezTo>
                  <a:cubicBezTo>
                    <a:pt x="1067" y="408"/>
                    <a:pt x="1140" y="402"/>
                    <a:pt x="1214" y="388"/>
                  </a:cubicBezTo>
                  <a:cubicBezTo>
                    <a:pt x="1234" y="249"/>
                    <a:pt x="1175" y="169"/>
                    <a:pt x="1035" y="90"/>
                  </a:cubicBezTo>
                  <a:cubicBezTo>
                    <a:pt x="873" y="32"/>
                    <a:pt x="718" y="1"/>
                    <a:pt x="55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39" name="Google Shape;7643;p9">
              <a:extLst>
                <a:ext uri="{FF2B5EF4-FFF2-40B4-BE49-F238E27FC236}">
                  <a16:creationId xmlns:a16="http://schemas.microsoft.com/office/drawing/2014/main" id="{F37FFC5A-061E-457A-9804-12647AFF4334}"/>
                </a:ext>
              </a:extLst>
            </p:cNvPr>
            <p:cNvSpPr/>
            <p:nvPr/>
          </p:nvSpPr>
          <p:spPr>
            <a:xfrm>
              <a:off x="4883950" y="3985150"/>
              <a:ext cx="32350" cy="21850"/>
            </a:xfrm>
            <a:custGeom>
              <a:avLst/>
              <a:gdLst/>
              <a:ahLst/>
              <a:cxnLst/>
              <a:rect l="l" t="t" r="r" b="b"/>
              <a:pathLst>
                <a:path w="1294" h="874" extrusionOk="0">
                  <a:moveTo>
                    <a:pt x="1052" y="1"/>
                  </a:moveTo>
                  <a:cubicBezTo>
                    <a:pt x="1025" y="1"/>
                    <a:pt x="995" y="11"/>
                    <a:pt x="955" y="31"/>
                  </a:cubicBezTo>
                  <a:cubicBezTo>
                    <a:pt x="856" y="31"/>
                    <a:pt x="736" y="70"/>
                    <a:pt x="637" y="70"/>
                  </a:cubicBezTo>
                  <a:cubicBezTo>
                    <a:pt x="438" y="110"/>
                    <a:pt x="239" y="170"/>
                    <a:pt x="100" y="329"/>
                  </a:cubicBezTo>
                  <a:cubicBezTo>
                    <a:pt x="0" y="428"/>
                    <a:pt x="60" y="568"/>
                    <a:pt x="140" y="667"/>
                  </a:cubicBezTo>
                  <a:cubicBezTo>
                    <a:pt x="289" y="771"/>
                    <a:pt x="451" y="874"/>
                    <a:pt x="616" y="874"/>
                  </a:cubicBezTo>
                  <a:cubicBezTo>
                    <a:pt x="736" y="874"/>
                    <a:pt x="857" y="819"/>
                    <a:pt x="975" y="667"/>
                  </a:cubicBezTo>
                  <a:cubicBezTo>
                    <a:pt x="677" y="389"/>
                    <a:pt x="1293" y="289"/>
                    <a:pt x="1134" y="31"/>
                  </a:cubicBezTo>
                  <a:cubicBezTo>
                    <a:pt x="1104" y="11"/>
                    <a:pt x="1079" y="1"/>
                    <a:pt x="105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40" name="Google Shape;7644;p9">
              <a:extLst>
                <a:ext uri="{FF2B5EF4-FFF2-40B4-BE49-F238E27FC236}">
                  <a16:creationId xmlns:a16="http://schemas.microsoft.com/office/drawing/2014/main" id="{F7F108C6-BBC4-4D71-B1E9-23F09B08C457}"/>
                </a:ext>
              </a:extLst>
            </p:cNvPr>
            <p:cNvSpPr/>
            <p:nvPr/>
          </p:nvSpPr>
          <p:spPr>
            <a:xfrm>
              <a:off x="4675075" y="3916700"/>
              <a:ext cx="21900" cy="10775"/>
            </a:xfrm>
            <a:custGeom>
              <a:avLst/>
              <a:gdLst/>
              <a:ahLst/>
              <a:cxnLst/>
              <a:rect l="l" t="t" r="r" b="b"/>
              <a:pathLst>
                <a:path w="876" h="431" extrusionOk="0">
                  <a:moveTo>
                    <a:pt x="475" y="1"/>
                  </a:moveTo>
                  <a:cubicBezTo>
                    <a:pt x="323" y="1"/>
                    <a:pt x="157" y="74"/>
                    <a:pt x="0" y="143"/>
                  </a:cubicBezTo>
                  <a:cubicBezTo>
                    <a:pt x="87" y="367"/>
                    <a:pt x="206" y="430"/>
                    <a:pt x="339" y="430"/>
                  </a:cubicBezTo>
                  <a:cubicBezTo>
                    <a:pt x="512" y="430"/>
                    <a:pt x="707" y="322"/>
                    <a:pt x="876" y="322"/>
                  </a:cubicBezTo>
                  <a:cubicBezTo>
                    <a:pt x="775" y="79"/>
                    <a:pt x="632" y="1"/>
                    <a:pt x="4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41" name="Google Shape;7645;p9">
              <a:extLst>
                <a:ext uri="{FF2B5EF4-FFF2-40B4-BE49-F238E27FC236}">
                  <a16:creationId xmlns:a16="http://schemas.microsoft.com/office/drawing/2014/main" id="{78198EB5-55AF-4026-93EE-C62BC3D9890F}"/>
                </a:ext>
              </a:extLst>
            </p:cNvPr>
            <p:cNvSpPr/>
            <p:nvPr/>
          </p:nvSpPr>
          <p:spPr>
            <a:xfrm>
              <a:off x="4714350" y="3822850"/>
              <a:ext cx="17450" cy="18350"/>
            </a:xfrm>
            <a:custGeom>
              <a:avLst/>
              <a:gdLst/>
              <a:ahLst/>
              <a:cxnLst/>
              <a:rect l="l" t="t" r="r" b="b"/>
              <a:pathLst>
                <a:path w="698" h="734" extrusionOk="0">
                  <a:moveTo>
                    <a:pt x="212" y="0"/>
                  </a:moveTo>
                  <a:cubicBezTo>
                    <a:pt x="148" y="0"/>
                    <a:pt x="77" y="12"/>
                    <a:pt x="1" y="38"/>
                  </a:cubicBezTo>
                  <a:lnTo>
                    <a:pt x="1" y="416"/>
                  </a:lnTo>
                  <a:cubicBezTo>
                    <a:pt x="160" y="595"/>
                    <a:pt x="359" y="634"/>
                    <a:pt x="558" y="734"/>
                  </a:cubicBezTo>
                  <a:cubicBezTo>
                    <a:pt x="677" y="654"/>
                    <a:pt x="697" y="535"/>
                    <a:pt x="697" y="396"/>
                  </a:cubicBezTo>
                  <a:cubicBezTo>
                    <a:pt x="603" y="161"/>
                    <a:pt x="448" y="0"/>
                    <a:pt x="21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42" name="Google Shape;7646;p9">
              <a:extLst>
                <a:ext uri="{FF2B5EF4-FFF2-40B4-BE49-F238E27FC236}">
                  <a16:creationId xmlns:a16="http://schemas.microsoft.com/office/drawing/2014/main" id="{8AE714A7-1A0B-4DEB-9D3D-1561431B0F05}"/>
                </a:ext>
              </a:extLst>
            </p:cNvPr>
            <p:cNvSpPr/>
            <p:nvPr/>
          </p:nvSpPr>
          <p:spPr>
            <a:xfrm>
              <a:off x="4757625" y="3848125"/>
              <a:ext cx="20425" cy="16200"/>
            </a:xfrm>
            <a:custGeom>
              <a:avLst/>
              <a:gdLst/>
              <a:ahLst/>
              <a:cxnLst/>
              <a:rect l="l" t="t" r="r" b="b"/>
              <a:pathLst>
                <a:path w="817" h="648" extrusionOk="0">
                  <a:moveTo>
                    <a:pt x="222" y="0"/>
                  </a:moveTo>
                  <a:cubicBezTo>
                    <a:pt x="166" y="0"/>
                    <a:pt x="106" y="14"/>
                    <a:pt x="40" y="41"/>
                  </a:cubicBezTo>
                  <a:cubicBezTo>
                    <a:pt x="40" y="180"/>
                    <a:pt x="1" y="320"/>
                    <a:pt x="1" y="479"/>
                  </a:cubicBezTo>
                  <a:cubicBezTo>
                    <a:pt x="120" y="598"/>
                    <a:pt x="239" y="578"/>
                    <a:pt x="339" y="638"/>
                  </a:cubicBezTo>
                  <a:cubicBezTo>
                    <a:pt x="398" y="638"/>
                    <a:pt x="478" y="648"/>
                    <a:pt x="550" y="648"/>
                  </a:cubicBezTo>
                  <a:cubicBezTo>
                    <a:pt x="622" y="648"/>
                    <a:pt x="687" y="638"/>
                    <a:pt x="717" y="598"/>
                  </a:cubicBezTo>
                  <a:cubicBezTo>
                    <a:pt x="816" y="439"/>
                    <a:pt x="577" y="419"/>
                    <a:pt x="538" y="300"/>
                  </a:cubicBezTo>
                  <a:cubicBezTo>
                    <a:pt x="480" y="97"/>
                    <a:pt x="370" y="0"/>
                    <a:pt x="2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43" name="Google Shape;7647;p9">
              <a:extLst>
                <a:ext uri="{FF2B5EF4-FFF2-40B4-BE49-F238E27FC236}">
                  <a16:creationId xmlns:a16="http://schemas.microsoft.com/office/drawing/2014/main" id="{E94668AB-1D4A-4C15-9289-12FA1980B0B3}"/>
                </a:ext>
              </a:extLst>
            </p:cNvPr>
            <p:cNvSpPr/>
            <p:nvPr/>
          </p:nvSpPr>
          <p:spPr>
            <a:xfrm>
              <a:off x="4377100" y="3861775"/>
              <a:ext cx="39400" cy="6300"/>
            </a:xfrm>
            <a:custGeom>
              <a:avLst/>
              <a:gdLst/>
              <a:ahLst/>
              <a:cxnLst/>
              <a:rect l="l" t="t" r="r" b="b"/>
              <a:pathLst>
                <a:path w="1576" h="252" extrusionOk="0">
                  <a:moveTo>
                    <a:pt x="140" y="0"/>
                  </a:moveTo>
                  <a:cubicBezTo>
                    <a:pt x="53" y="0"/>
                    <a:pt x="0" y="64"/>
                    <a:pt x="24" y="251"/>
                  </a:cubicBezTo>
                  <a:lnTo>
                    <a:pt x="1575" y="251"/>
                  </a:lnTo>
                  <a:cubicBezTo>
                    <a:pt x="1440" y="89"/>
                    <a:pt x="1282" y="53"/>
                    <a:pt x="1117" y="53"/>
                  </a:cubicBezTo>
                  <a:cubicBezTo>
                    <a:pt x="984" y="53"/>
                    <a:pt x="847" y="77"/>
                    <a:pt x="716" y="77"/>
                  </a:cubicBezTo>
                  <a:cubicBezTo>
                    <a:pt x="649" y="77"/>
                    <a:pt x="584" y="71"/>
                    <a:pt x="521" y="52"/>
                  </a:cubicBezTo>
                  <a:cubicBezTo>
                    <a:pt x="461" y="52"/>
                    <a:pt x="421" y="52"/>
                    <a:pt x="362" y="72"/>
                  </a:cubicBezTo>
                  <a:cubicBezTo>
                    <a:pt x="280" y="31"/>
                    <a:pt x="202" y="0"/>
                    <a:pt x="14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44" name="Google Shape;7648;p9">
              <a:extLst>
                <a:ext uri="{FF2B5EF4-FFF2-40B4-BE49-F238E27FC236}">
                  <a16:creationId xmlns:a16="http://schemas.microsoft.com/office/drawing/2014/main" id="{D1B63ECE-EA34-43B9-A03C-AB02E8D4CA4D}"/>
                </a:ext>
              </a:extLst>
            </p:cNvPr>
            <p:cNvSpPr/>
            <p:nvPr/>
          </p:nvSpPr>
          <p:spPr>
            <a:xfrm>
              <a:off x="4865550" y="3972975"/>
              <a:ext cx="22900" cy="14950"/>
            </a:xfrm>
            <a:custGeom>
              <a:avLst/>
              <a:gdLst/>
              <a:ahLst/>
              <a:cxnLst/>
              <a:rect l="l" t="t" r="r" b="b"/>
              <a:pathLst>
                <a:path w="916" h="598" extrusionOk="0">
                  <a:moveTo>
                    <a:pt x="279" y="0"/>
                  </a:moveTo>
                  <a:cubicBezTo>
                    <a:pt x="0" y="0"/>
                    <a:pt x="0" y="160"/>
                    <a:pt x="100" y="358"/>
                  </a:cubicBezTo>
                  <a:cubicBezTo>
                    <a:pt x="239" y="557"/>
                    <a:pt x="438" y="577"/>
                    <a:pt x="677" y="597"/>
                  </a:cubicBezTo>
                  <a:cubicBezTo>
                    <a:pt x="876" y="498"/>
                    <a:pt x="915" y="378"/>
                    <a:pt x="776" y="199"/>
                  </a:cubicBezTo>
                  <a:cubicBezTo>
                    <a:pt x="617" y="120"/>
                    <a:pt x="438" y="80"/>
                    <a:pt x="2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45" name="Google Shape;7649;p9">
              <a:extLst>
                <a:ext uri="{FF2B5EF4-FFF2-40B4-BE49-F238E27FC236}">
                  <a16:creationId xmlns:a16="http://schemas.microsoft.com/office/drawing/2014/main" id="{408A4F3C-9392-4256-A016-963A81450D26}"/>
                </a:ext>
              </a:extLst>
            </p:cNvPr>
            <p:cNvSpPr/>
            <p:nvPr/>
          </p:nvSpPr>
          <p:spPr>
            <a:xfrm>
              <a:off x="4741225" y="3892900"/>
              <a:ext cx="17925" cy="14950"/>
            </a:xfrm>
            <a:custGeom>
              <a:avLst/>
              <a:gdLst/>
              <a:ahLst/>
              <a:cxnLst/>
              <a:rect l="l" t="t" r="r" b="b"/>
              <a:pathLst>
                <a:path w="717" h="598" extrusionOk="0">
                  <a:moveTo>
                    <a:pt x="20" y="1"/>
                  </a:moveTo>
                  <a:cubicBezTo>
                    <a:pt x="20" y="140"/>
                    <a:pt x="0" y="279"/>
                    <a:pt x="0" y="399"/>
                  </a:cubicBezTo>
                  <a:cubicBezTo>
                    <a:pt x="40" y="518"/>
                    <a:pt x="199" y="578"/>
                    <a:pt x="338" y="597"/>
                  </a:cubicBezTo>
                  <a:cubicBezTo>
                    <a:pt x="497" y="578"/>
                    <a:pt x="637" y="578"/>
                    <a:pt x="716" y="399"/>
                  </a:cubicBezTo>
                  <a:cubicBezTo>
                    <a:pt x="617" y="279"/>
                    <a:pt x="497" y="219"/>
                    <a:pt x="338" y="219"/>
                  </a:cubicBezTo>
                  <a:cubicBezTo>
                    <a:pt x="298" y="60"/>
                    <a:pt x="179" y="21"/>
                    <a:pt x="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46" name="Google Shape;7650;p9">
              <a:extLst>
                <a:ext uri="{FF2B5EF4-FFF2-40B4-BE49-F238E27FC236}">
                  <a16:creationId xmlns:a16="http://schemas.microsoft.com/office/drawing/2014/main" id="{93DC1588-B2E4-4A73-AB34-D330A388C0F6}"/>
                </a:ext>
              </a:extLst>
            </p:cNvPr>
            <p:cNvSpPr/>
            <p:nvPr/>
          </p:nvSpPr>
          <p:spPr>
            <a:xfrm>
              <a:off x="4691475" y="3871525"/>
              <a:ext cx="23400" cy="13725"/>
            </a:xfrm>
            <a:custGeom>
              <a:avLst/>
              <a:gdLst/>
              <a:ahLst/>
              <a:cxnLst/>
              <a:rect l="l" t="t" r="r" b="b"/>
              <a:pathLst>
                <a:path w="936" h="549" extrusionOk="0">
                  <a:moveTo>
                    <a:pt x="41" y="0"/>
                  </a:moveTo>
                  <a:cubicBezTo>
                    <a:pt x="1" y="299"/>
                    <a:pt x="240" y="378"/>
                    <a:pt x="419" y="537"/>
                  </a:cubicBezTo>
                  <a:cubicBezTo>
                    <a:pt x="476" y="543"/>
                    <a:pt x="533" y="549"/>
                    <a:pt x="589" y="549"/>
                  </a:cubicBezTo>
                  <a:cubicBezTo>
                    <a:pt x="726" y="549"/>
                    <a:pt x="851" y="514"/>
                    <a:pt x="936" y="358"/>
                  </a:cubicBezTo>
                  <a:cubicBezTo>
                    <a:pt x="797" y="239"/>
                    <a:pt x="617" y="199"/>
                    <a:pt x="438" y="179"/>
                  </a:cubicBezTo>
                  <a:cubicBezTo>
                    <a:pt x="339" y="179"/>
                    <a:pt x="299" y="100"/>
                    <a:pt x="220" y="60"/>
                  </a:cubicBezTo>
                  <a:cubicBezTo>
                    <a:pt x="160" y="40"/>
                    <a:pt x="100" y="0"/>
                    <a:pt x="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47" name="Google Shape;7651;p9">
              <a:extLst>
                <a:ext uri="{FF2B5EF4-FFF2-40B4-BE49-F238E27FC236}">
                  <a16:creationId xmlns:a16="http://schemas.microsoft.com/office/drawing/2014/main" id="{2C80F9B7-3319-4C08-972B-61BEEF3A5948}"/>
                </a:ext>
              </a:extLst>
            </p:cNvPr>
            <p:cNvSpPr/>
            <p:nvPr/>
          </p:nvSpPr>
          <p:spPr>
            <a:xfrm>
              <a:off x="4587050" y="3920650"/>
              <a:ext cx="35825" cy="11475"/>
            </a:xfrm>
            <a:custGeom>
              <a:avLst/>
              <a:gdLst/>
              <a:ahLst/>
              <a:cxnLst/>
              <a:rect l="l" t="t" r="r" b="b"/>
              <a:pathLst>
                <a:path w="1433" h="459" extrusionOk="0">
                  <a:moveTo>
                    <a:pt x="203" y="1"/>
                  </a:moveTo>
                  <a:cubicBezTo>
                    <a:pt x="137" y="1"/>
                    <a:pt x="69" y="8"/>
                    <a:pt x="0" y="25"/>
                  </a:cubicBezTo>
                  <a:cubicBezTo>
                    <a:pt x="20" y="422"/>
                    <a:pt x="478" y="204"/>
                    <a:pt x="617" y="422"/>
                  </a:cubicBezTo>
                  <a:cubicBezTo>
                    <a:pt x="644" y="419"/>
                    <a:pt x="671" y="417"/>
                    <a:pt x="699" y="417"/>
                  </a:cubicBezTo>
                  <a:cubicBezTo>
                    <a:pt x="837" y="417"/>
                    <a:pt x="978" y="458"/>
                    <a:pt x="1113" y="458"/>
                  </a:cubicBezTo>
                  <a:cubicBezTo>
                    <a:pt x="1226" y="458"/>
                    <a:pt x="1334" y="429"/>
                    <a:pt x="1433" y="323"/>
                  </a:cubicBezTo>
                  <a:cubicBezTo>
                    <a:pt x="1413" y="283"/>
                    <a:pt x="1413" y="223"/>
                    <a:pt x="1393" y="184"/>
                  </a:cubicBezTo>
                  <a:cubicBezTo>
                    <a:pt x="1336" y="195"/>
                    <a:pt x="1281" y="201"/>
                    <a:pt x="1225" y="201"/>
                  </a:cubicBezTo>
                  <a:cubicBezTo>
                    <a:pt x="880" y="201"/>
                    <a:pt x="558" y="1"/>
                    <a:pt x="2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48" name="Google Shape;7652;p9">
              <a:extLst>
                <a:ext uri="{FF2B5EF4-FFF2-40B4-BE49-F238E27FC236}">
                  <a16:creationId xmlns:a16="http://schemas.microsoft.com/office/drawing/2014/main" id="{A8D733B9-AED0-42C0-8691-0A7154927694}"/>
                </a:ext>
              </a:extLst>
            </p:cNvPr>
            <p:cNvSpPr/>
            <p:nvPr/>
          </p:nvSpPr>
          <p:spPr>
            <a:xfrm>
              <a:off x="4157375" y="3740725"/>
              <a:ext cx="17425" cy="14575"/>
            </a:xfrm>
            <a:custGeom>
              <a:avLst/>
              <a:gdLst/>
              <a:ahLst/>
              <a:cxnLst/>
              <a:rect l="l" t="t" r="r" b="b"/>
              <a:pathLst>
                <a:path w="697" h="583" extrusionOk="0">
                  <a:moveTo>
                    <a:pt x="338" y="0"/>
                  </a:moveTo>
                  <a:cubicBezTo>
                    <a:pt x="100" y="20"/>
                    <a:pt x="20" y="140"/>
                    <a:pt x="0" y="359"/>
                  </a:cubicBezTo>
                  <a:cubicBezTo>
                    <a:pt x="100" y="438"/>
                    <a:pt x="239" y="418"/>
                    <a:pt x="338" y="538"/>
                  </a:cubicBezTo>
                  <a:cubicBezTo>
                    <a:pt x="368" y="567"/>
                    <a:pt x="403" y="582"/>
                    <a:pt x="435" y="582"/>
                  </a:cubicBezTo>
                  <a:cubicBezTo>
                    <a:pt x="468" y="582"/>
                    <a:pt x="497" y="567"/>
                    <a:pt x="517" y="538"/>
                  </a:cubicBezTo>
                  <a:cubicBezTo>
                    <a:pt x="577" y="458"/>
                    <a:pt x="637" y="418"/>
                    <a:pt x="696" y="359"/>
                  </a:cubicBezTo>
                  <a:cubicBezTo>
                    <a:pt x="617" y="199"/>
                    <a:pt x="497" y="80"/>
                    <a:pt x="3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49" name="Google Shape;7653;p9">
              <a:extLst>
                <a:ext uri="{FF2B5EF4-FFF2-40B4-BE49-F238E27FC236}">
                  <a16:creationId xmlns:a16="http://schemas.microsoft.com/office/drawing/2014/main" id="{02B8B332-1556-41A9-90E6-E39EFB566344}"/>
                </a:ext>
              </a:extLst>
            </p:cNvPr>
            <p:cNvSpPr/>
            <p:nvPr/>
          </p:nvSpPr>
          <p:spPr>
            <a:xfrm>
              <a:off x="4696950" y="3927450"/>
              <a:ext cx="26375" cy="12800"/>
            </a:xfrm>
            <a:custGeom>
              <a:avLst/>
              <a:gdLst/>
              <a:ahLst/>
              <a:cxnLst/>
              <a:rect l="l" t="t" r="r" b="b"/>
              <a:pathLst>
                <a:path w="1055" h="512" extrusionOk="0">
                  <a:moveTo>
                    <a:pt x="158" y="1"/>
                  </a:moveTo>
                  <a:cubicBezTo>
                    <a:pt x="106" y="1"/>
                    <a:pt x="55" y="27"/>
                    <a:pt x="1" y="91"/>
                  </a:cubicBezTo>
                  <a:cubicBezTo>
                    <a:pt x="100" y="310"/>
                    <a:pt x="299" y="409"/>
                    <a:pt x="518" y="429"/>
                  </a:cubicBezTo>
                  <a:cubicBezTo>
                    <a:pt x="611" y="481"/>
                    <a:pt x="705" y="511"/>
                    <a:pt x="799" y="511"/>
                  </a:cubicBezTo>
                  <a:cubicBezTo>
                    <a:pt x="884" y="511"/>
                    <a:pt x="969" y="486"/>
                    <a:pt x="1055" y="429"/>
                  </a:cubicBezTo>
                  <a:lnTo>
                    <a:pt x="1055" y="250"/>
                  </a:lnTo>
                  <a:cubicBezTo>
                    <a:pt x="975" y="160"/>
                    <a:pt x="881" y="155"/>
                    <a:pt x="784" y="155"/>
                  </a:cubicBezTo>
                  <a:cubicBezTo>
                    <a:pt x="772" y="155"/>
                    <a:pt x="760" y="155"/>
                    <a:pt x="747" y="155"/>
                  </a:cubicBezTo>
                  <a:cubicBezTo>
                    <a:pt x="662" y="155"/>
                    <a:pt x="576" y="152"/>
                    <a:pt x="498" y="91"/>
                  </a:cubicBezTo>
                  <a:lnTo>
                    <a:pt x="359" y="91"/>
                  </a:lnTo>
                  <a:cubicBezTo>
                    <a:pt x="283" y="37"/>
                    <a:pt x="220" y="1"/>
                    <a:pt x="1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50" name="Google Shape;7654;p9">
              <a:extLst>
                <a:ext uri="{FF2B5EF4-FFF2-40B4-BE49-F238E27FC236}">
                  <a16:creationId xmlns:a16="http://schemas.microsoft.com/office/drawing/2014/main" id="{D129C942-84DC-42A3-9C47-AD08C5C104E5}"/>
                </a:ext>
              </a:extLst>
            </p:cNvPr>
            <p:cNvSpPr/>
            <p:nvPr/>
          </p:nvSpPr>
          <p:spPr>
            <a:xfrm>
              <a:off x="4880475" y="3977950"/>
              <a:ext cx="19400" cy="16925"/>
            </a:xfrm>
            <a:custGeom>
              <a:avLst/>
              <a:gdLst/>
              <a:ahLst/>
              <a:cxnLst/>
              <a:rect l="l" t="t" r="r" b="b"/>
              <a:pathLst>
                <a:path w="776" h="677" extrusionOk="0">
                  <a:moveTo>
                    <a:pt x="199" y="0"/>
                  </a:moveTo>
                  <a:cubicBezTo>
                    <a:pt x="199" y="120"/>
                    <a:pt x="179" y="259"/>
                    <a:pt x="40" y="319"/>
                  </a:cubicBezTo>
                  <a:cubicBezTo>
                    <a:pt x="20" y="358"/>
                    <a:pt x="0" y="398"/>
                    <a:pt x="0" y="458"/>
                  </a:cubicBezTo>
                  <a:cubicBezTo>
                    <a:pt x="40" y="657"/>
                    <a:pt x="219" y="617"/>
                    <a:pt x="378" y="677"/>
                  </a:cubicBezTo>
                  <a:cubicBezTo>
                    <a:pt x="537" y="657"/>
                    <a:pt x="676" y="518"/>
                    <a:pt x="776" y="378"/>
                  </a:cubicBezTo>
                  <a:cubicBezTo>
                    <a:pt x="577" y="259"/>
                    <a:pt x="398" y="120"/>
                    <a:pt x="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51" name="Google Shape;7655;p9">
              <a:extLst>
                <a:ext uri="{FF2B5EF4-FFF2-40B4-BE49-F238E27FC236}">
                  <a16:creationId xmlns:a16="http://schemas.microsoft.com/office/drawing/2014/main" id="{A5485A78-DAFA-4C8F-986A-9E9F6C6E52EC}"/>
                </a:ext>
              </a:extLst>
            </p:cNvPr>
            <p:cNvSpPr/>
            <p:nvPr/>
          </p:nvSpPr>
          <p:spPr>
            <a:xfrm>
              <a:off x="4429900" y="3812700"/>
              <a:ext cx="18425" cy="8125"/>
            </a:xfrm>
            <a:custGeom>
              <a:avLst/>
              <a:gdLst/>
              <a:ahLst/>
              <a:cxnLst/>
              <a:rect l="l" t="t" r="r" b="b"/>
              <a:pathLst>
                <a:path w="737" h="325" extrusionOk="0">
                  <a:moveTo>
                    <a:pt x="426" y="1"/>
                  </a:moveTo>
                  <a:cubicBezTo>
                    <a:pt x="282" y="1"/>
                    <a:pt x="210" y="68"/>
                    <a:pt x="0" y="265"/>
                  </a:cubicBezTo>
                  <a:lnTo>
                    <a:pt x="60" y="304"/>
                  </a:lnTo>
                  <a:lnTo>
                    <a:pt x="140" y="304"/>
                  </a:lnTo>
                  <a:cubicBezTo>
                    <a:pt x="338" y="225"/>
                    <a:pt x="617" y="324"/>
                    <a:pt x="736" y="46"/>
                  </a:cubicBezTo>
                  <a:cubicBezTo>
                    <a:pt x="594" y="19"/>
                    <a:pt x="500" y="1"/>
                    <a:pt x="4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52" name="Google Shape;7656;p9">
              <a:extLst>
                <a:ext uri="{FF2B5EF4-FFF2-40B4-BE49-F238E27FC236}">
                  <a16:creationId xmlns:a16="http://schemas.microsoft.com/office/drawing/2014/main" id="{B17BBC39-4268-4C73-8E9D-DADA2BADFFC5}"/>
                </a:ext>
              </a:extLst>
            </p:cNvPr>
            <p:cNvSpPr/>
            <p:nvPr/>
          </p:nvSpPr>
          <p:spPr>
            <a:xfrm>
              <a:off x="4324475" y="3756650"/>
              <a:ext cx="26375" cy="5475"/>
            </a:xfrm>
            <a:custGeom>
              <a:avLst/>
              <a:gdLst/>
              <a:ahLst/>
              <a:cxnLst/>
              <a:rect l="l" t="t" r="r" b="b"/>
              <a:pathLst>
                <a:path w="1055" h="219" extrusionOk="0">
                  <a:moveTo>
                    <a:pt x="358" y="40"/>
                  </a:moveTo>
                  <a:cubicBezTo>
                    <a:pt x="199" y="40"/>
                    <a:pt x="80" y="80"/>
                    <a:pt x="0" y="219"/>
                  </a:cubicBezTo>
                  <a:lnTo>
                    <a:pt x="1054" y="219"/>
                  </a:lnTo>
                  <a:cubicBezTo>
                    <a:pt x="796" y="0"/>
                    <a:pt x="557" y="80"/>
                    <a:pt x="358" y="4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53" name="Google Shape;7657;p9">
              <a:extLst>
                <a:ext uri="{FF2B5EF4-FFF2-40B4-BE49-F238E27FC236}">
                  <a16:creationId xmlns:a16="http://schemas.microsoft.com/office/drawing/2014/main" id="{65690CB7-7DDD-4B40-BB49-97B4C3A61FEA}"/>
                </a:ext>
              </a:extLst>
            </p:cNvPr>
            <p:cNvSpPr/>
            <p:nvPr/>
          </p:nvSpPr>
          <p:spPr>
            <a:xfrm>
              <a:off x="4430400" y="3862500"/>
              <a:ext cx="29850" cy="5575"/>
            </a:xfrm>
            <a:custGeom>
              <a:avLst/>
              <a:gdLst/>
              <a:ahLst/>
              <a:cxnLst/>
              <a:rect l="l" t="t" r="r" b="b"/>
              <a:pathLst>
                <a:path w="1194" h="223" extrusionOk="0">
                  <a:moveTo>
                    <a:pt x="586" y="1"/>
                  </a:moveTo>
                  <a:cubicBezTo>
                    <a:pt x="391" y="1"/>
                    <a:pt x="195" y="65"/>
                    <a:pt x="0" y="182"/>
                  </a:cubicBezTo>
                  <a:cubicBezTo>
                    <a:pt x="398" y="182"/>
                    <a:pt x="796" y="222"/>
                    <a:pt x="1194" y="222"/>
                  </a:cubicBezTo>
                  <a:cubicBezTo>
                    <a:pt x="991" y="70"/>
                    <a:pt x="788" y="1"/>
                    <a:pt x="58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54" name="Google Shape;7658;p9">
              <a:extLst>
                <a:ext uri="{FF2B5EF4-FFF2-40B4-BE49-F238E27FC236}">
                  <a16:creationId xmlns:a16="http://schemas.microsoft.com/office/drawing/2014/main" id="{6BA154C6-95C0-48AB-BF4C-DAC3893A4856}"/>
                </a:ext>
              </a:extLst>
            </p:cNvPr>
            <p:cNvSpPr/>
            <p:nvPr/>
          </p:nvSpPr>
          <p:spPr>
            <a:xfrm>
              <a:off x="4280700" y="3911125"/>
              <a:ext cx="30350" cy="5050"/>
            </a:xfrm>
            <a:custGeom>
              <a:avLst/>
              <a:gdLst/>
              <a:ahLst/>
              <a:cxnLst/>
              <a:rect l="l" t="t" r="r" b="b"/>
              <a:pathLst>
                <a:path w="1214" h="202" extrusionOk="0">
                  <a:moveTo>
                    <a:pt x="610" y="0"/>
                  </a:moveTo>
                  <a:cubicBezTo>
                    <a:pt x="395" y="0"/>
                    <a:pt x="187" y="31"/>
                    <a:pt x="0" y="187"/>
                  </a:cubicBezTo>
                  <a:cubicBezTo>
                    <a:pt x="45" y="182"/>
                    <a:pt x="89" y="181"/>
                    <a:pt x="134" y="181"/>
                  </a:cubicBezTo>
                  <a:cubicBezTo>
                    <a:pt x="292" y="181"/>
                    <a:pt x="454" y="202"/>
                    <a:pt x="615" y="202"/>
                  </a:cubicBezTo>
                  <a:cubicBezTo>
                    <a:pt x="821" y="202"/>
                    <a:pt x="1025" y="167"/>
                    <a:pt x="1214" y="8"/>
                  </a:cubicBezTo>
                  <a:lnTo>
                    <a:pt x="1214" y="8"/>
                  </a:lnTo>
                  <a:cubicBezTo>
                    <a:pt x="1161" y="13"/>
                    <a:pt x="1108" y="15"/>
                    <a:pt x="1055" y="15"/>
                  </a:cubicBezTo>
                  <a:cubicBezTo>
                    <a:pt x="906" y="15"/>
                    <a:pt x="756" y="0"/>
                    <a:pt x="61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55" name="Google Shape;7659;p9">
              <a:extLst>
                <a:ext uri="{FF2B5EF4-FFF2-40B4-BE49-F238E27FC236}">
                  <a16:creationId xmlns:a16="http://schemas.microsoft.com/office/drawing/2014/main" id="{B206C892-2E6C-4A74-91E7-42DE4F0E37DC}"/>
                </a:ext>
              </a:extLst>
            </p:cNvPr>
            <p:cNvSpPr/>
            <p:nvPr/>
          </p:nvSpPr>
          <p:spPr>
            <a:xfrm>
              <a:off x="4373700" y="3824100"/>
              <a:ext cx="24400" cy="2675"/>
            </a:xfrm>
            <a:custGeom>
              <a:avLst/>
              <a:gdLst/>
              <a:ahLst/>
              <a:cxnLst/>
              <a:rect l="l" t="t" r="r" b="b"/>
              <a:pathLst>
                <a:path w="976" h="107" extrusionOk="0">
                  <a:moveTo>
                    <a:pt x="467" y="0"/>
                  </a:moveTo>
                  <a:cubicBezTo>
                    <a:pt x="326" y="0"/>
                    <a:pt x="172" y="30"/>
                    <a:pt x="0" y="107"/>
                  </a:cubicBezTo>
                  <a:lnTo>
                    <a:pt x="975" y="107"/>
                  </a:lnTo>
                  <a:cubicBezTo>
                    <a:pt x="817" y="50"/>
                    <a:pt x="653" y="0"/>
                    <a:pt x="4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56" name="Google Shape;7660;p9">
              <a:extLst>
                <a:ext uri="{FF2B5EF4-FFF2-40B4-BE49-F238E27FC236}">
                  <a16:creationId xmlns:a16="http://schemas.microsoft.com/office/drawing/2014/main" id="{A633D593-B849-48D2-8B45-97A8548D655C}"/>
                </a:ext>
              </a:extLst>
            </p:cNvPr>
            <p:cNvSpPr/>
            <p:nvPr/>
          </p:nvSpPr>
          <p:spPr>
            <a:xfrm>
              <a:off x="4358775" y="3763100"/>
              <a:ext cx="17925" cy="5350"/>
            </a:xfrm>
            <a:custGeom>
              <a:avLst/>
              <a:gdLst/>
              <a:ahLst/>
              <a:cxnLst/>
              <a:rect l="l" t="t" r="r" b="b"/>
              <a:pathLst>
                <a:path w="717" h="214" extrusionOk="0">
                  <a:moveTo>
                    <a:pt x="1" y="1"/>
                  </a:moveTo>
                  <a:cubicBezTo>
                    <a:pt x="189" y="102"/>
                    <a:pt x="356" y="214"/>
                    <a:pt x="524" y="214"/>
                  </a:cubicBezTo>
                  <a:cubicBezTo>
                    <a:pt x="588" y="214"/>
                    <a:pt x="652" y="198"/>
                    <a:pt x="717" y="160"/>
                  </a:cubicBezTo>
                  <a:lnTo>
                    <a:pt x="717"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57" name="Google Shape;7661;p9">
              <a:extLst>
                <a:ext uri="{FF2B5EF4-FFF2-40B4-BE49-F238E27FC236}">
                  <a16:creationId xmlns:a16="http://schemas.microsoft.com/office/drawing/2014/main" id="{B8B92A9A-ED02-45B0-A5A9-D6C499859220}"/>
                </a:ext>
              </a:extLst>
            </p:cNvPr>
            <p:cNvSpPr/>
            <p:nvPr/>
          </p:nvSpPr>
          <p:spPr>
            <a:xfrm>
              <a:off x="4578100" y="3920250"/>
              <a:ext cx="22400" cy="10475"/>
            </a:xfrm>
            <a:custGeom>
              <a:avLst/>
              <a:gdLst/>
              <a:ahLst/>
              <a:cxnLst/>
              <a:rect l="l" t="t" r="r" b="b"/>
              <a:pathLst>
                <a:path w="896" h="419" extrusionOk="0">
                  <a:moveTo>
                    <a:pt x="0" y="1"/>
                  </a:moveTo>
                  <a:lnTo>
                    <a:pt x="0" y="1"/>
                  </a:lnTo>
                  <a:cubicBezTo>
                    <a:pt x="80" y="100"/>
                    <a:pt x="120" y="200"/>
                    <a:pt x="179" y="299"/>
                  </a:cubicBezTo>
                  <a:cubicBezTo>
                    <a:pt x="289" y="360"/>
                    <a:pt x="384" y="384"/>
                    <a:pt x="482" y="384"/>
                  </a:cubicBezTo>
                  <a:cubicBezTo>
                    <a:pt x="544" y="384"/>
                    <a:pt x="607" y="374"/>
                    <a:pt x="677" y="359"/>
                  </a:cubicBezTo>
                  <a:cubicBezTo>
                    <a:pt x="716" y="399"/>
                    <a:pt x="796" y="399"/>
                    <a:pt x="856" y="419"/>
                  </a:cubicBezTo>
                  <a:cubicBezTo>
                    <a:pt x="876" y="399"/>
                    <a:pt x="876" y="359"/>
                    <a:pt x="895" y="339"/>
                  </a:cubicBezTo>
                  <a:cubicBezTo>
                    <a:pt x="796" y="140"/>
                    <a:pt x="498" y="220"/>
                    <a:pt x="378" y="21"/>
                  </a:cubicBezTo>
                  <a:cubicBezTo>
                    <a:pt x="259" y="21"/>
                    <a:pt x="140" y="2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58" name="Google Shape;7662;p9">
              <a:extLst>
                <a:ext uri="{FF2B5EF4-FFF2-40B4-BE49-F238E27FC236}">
                  <a16:creationId xmlns:a16="http://schemas.microsoft.com/office/drawing/2014/main" id="{5B9857FB-A262-45E4-AE64-79CB9A94C741}"/>
                </a:ext>
              </a:extLst>
            </p:cNvPr>
            <p:cNvSpPr/>
            <p:nvPr/>
          </p:nvSpPr>
          <p:spPr>
            <a:xfrm>
              <a:off x="4366225" y="3858950"/>
              <a:ext cx="19425" cy="9125"/>
            </a:xfrm>
            <a:custGeom>
              <a:avLst/>
              <a:gdLst/>
              <a:ahLst/>
              <a:cxnLst/>
              <a:rect l="l" t="t" r="r" b="b"/>
              <a:pathLst>
                <a:path w="777" h="365" extrusionOk="0">
                  <a:moveTo>
                    <a:pt x="429" y="1"/>
                  </a:moveTo>
                  <a:cubicBezTo>
                    <a:pt x="309" y="1"/>
                    <a:pt x="190" y="56"/>
                    <a:pt x="81" y="165"/>
                  </a:cubicBezTo>
                  <a:cubicBezTo>
                    <a:pt x="61" y="165"/>
                    <a:pt x="61" y="185"/>
                    <a:pt x="21" y="245"/>
                  </a:cubicBezTo>
                  <a:cubicBezTo>
                    <a:pt x="1" y="284"/>
                    <a:pt x="21" y="304"/>
                    <a:pt x="81" y="364"/>
                  </a:cubicBezTo>
                  <a:cubicBezTo>
                    <a:pt x="180" y="344"/>
                    <a:pt x="299" y="344"/>
                    <a:pt x="419" y="344"/>
                  </a:cubicBezTo>
                  <a:cubicBezTo>
                    <a:pt x="498" y="205"/>
                    <a:pt x="657" y="185"/>
                    <a:pt x="777" y="165"/>
                  </a:cubicBezTo>
                  <a:cubicBezTo>
                    <a:pt x="667" y="56"/>
                    <a:pt x="548" y="1"/>
                    <a:pt x="4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59" name="Google Shape;7663;p9">
              <a:extLst>
                <a:ext uri="{FF2B5EF4-FFF2-40B4-BE49-F238E27FC236}">
                  <a16:creationId xmlns:a16="http://schemas.microsoft.com/office/drawing/2014/main" id="{5A4B6B43-3EEE-43D6-937F-B9AA54DB7F54}"/>
                </a:ext>
              </a:extLst>
            </p:cNvPr>
            <p:cNvSpPr/>
            <p:nvPr/>
          </p:nvSpPr>
          <p:spPr>
            <a:xfrm>
              <a:off x="4219025" y="3786050"/>
              <a:ext cx="17425" cy="7100"/>
            </a:xfrm>
            <a:custGeom>
              <a:avLst/>
              <a:gdLst/>
              <a:ahLst/>
              <a:cxnLst/>
              <a:rect l="l" t="t" r="r" b="b"/>
              <a:pathLst>
                <a:path w="697" h="284" extrusionOk="0">
                  <a:moveTo>
                    <a:pt x="403" y="1"/>
                  </a:moveTo>
                  <a:cubicBezTo>
                    <a:pt x="271" y="1"/>
                    <a:pt x="136" y="52"/>
                    <a:pt x="1" y="97"/>
                  </a:cubicBezTo>
                  <a:cubicBezTo>
                    <a:pt x="1" y="137"/>
                    <a:pt x="21" y="217"/>
                    <a:pt x="21" y="256"/>
                  </a:cubicBezTo>
                  <a:cubicBezTo>
                    <a:pt x="126" y="256"/>
                    <a:pt x="244" y="284"/>
                    <a:pt x="359" y="284"/>
                  </a:cubicBezTo>
                  <a:cubicBezTo>
                    <a:pt x="484" y="284"/>
                    <a:pt x="604" y="252"/>
                    <a:pt x="697" y="117"/>
                  </a:cubicBezTo>
                  <a:cubicBezTo>
                    <a:pt x="602" y="31"/>
                    <a:pt x="503" y="1"/>
                    <a:pt x="4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60" name="Google Shape;7664;p9">
              <a:extLst>
                <a:ext uri="{FF2B5EF4-FFF2-40B4-BE49-F238E27FC236}">
                  <a16:creationId xmlns:a16="http://schemas.microsoft.com/office/drawing/2014/main" id="{1EA5B8DE-E31A-4D97-811E-0F82E6C9934F}"/>
                </a:ext>
              </a:extLst>
            </p:cNvPr>
            <p:cNvSpPr/>
            <p:nvPr/>
          </p:nvSpPr>
          <p:spPr>
            <a:xfrm>
              <a:off x="4346350" y="3861200"/>
              <a:ext cx="21900" cy="8375"/>
            </a:xfrm>
            <a:custGeom>
              <a:avLst/>
              <a:gdLst/>
              <a:ahLst/>
              <a:cxnLst/>
              <a:rect l="l" t="t" r="r" b="b"/>
              <a:pathLst>
                <a:path w="876" h="335" extrusionOk="0">
                  <a:moveTo>
                    <a:pt x="440" y="1"/>
                  </a:moveTo>
                  <a:cubicBezTo>
                    <a:pt x="353" y="1"/>
                    <a:pt x="269" y="25"/>
                    <a:pt x="179" y="75"/>
                  </a:cubicBezTo>
                  <a:cubicBezTo>
                    <a:pt x="120" y="95"/>
                    <a:pt x="60" y="95"/>
                    <a:pt x="0" y="95"/>
                  </a:cubicBezTo>
                  <a:lnTo>
                    <a:pt x="179" y="274"/>
                  </a:lnTo>
                  <a:lnTo>
                    <a:pt x="517" y="274"/>
                  </a:lnTo>
                  <a:cubicBezTo>
                    <a:pt x="579" y="318"/>
                    <a:pt x="632" y="335"/>
                    <a:pt x="683" y="335"/>
                  </a:cubicBezTo>
                  <a:cubicBezTo>
                    <a:pt x="748" y="335"/>
                    <a:pt x="809" y="307"/>
                    <a:pt x="876" y="274"/>
                  </a:cubicBezTo>
                  <a:lnTo>
                    <a:pt x="876" y="75"/>
                  </a:lnTo>
                  <a:lnTo>
                    <a:pt x="716" y="75"/>
                  </a:lnTo>
                  <a:cubicBezTo>
                    <a:pt x="617" y="25"/>
                    <a:pt x="527" y="1"/>
                    <a:pt x="44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61" name="Google Shape;7665;p9">
              <a:extLst>
                <a:ext uri="{FF2B5EF4-FFF2-40B4-BE49-F238E27FC236}">
                  <a16:creationId xmlns:a16="http://schemas.microsoft.com/office/drawing/2014/main" id="{03D4B06E-9913-48A0-8168-0A943563D225}"/>
                </a:ext>
              </a:extLst>
            </p:cNvPr>
            <p:cNvSpPr/>
            <p:nvPr/>
          </p:nvSpPr>
          <p:spPr>
            <a:xfrm>
              <a:off x="4459225" y="3823850"/>
              <a:ext cx="18925" cy="4925"/>
            </a:xfrm>
            <a:custGeom>
              <a:avLst/>
              <a:gdLst/>
              <a:ahLst/>
              <a:cxnLst/>
              <a:rect l="l" t="t" r="r" b="b"/>
              <a:pathLst>
                <a:path w="757" h="197" extrusionOk="0">
                  <a:moveTo>
                    <a:pt x="335" y="0"/>
                  </a:moveTo>
                  <a:cubicBezTo>
                    <a:pt x="223" y="0"/>
                    <a:pt x="109" y="17"/>
                    <a:pt x="1" y="17"/>
                  </a:cubicBezTo>
                  <a:cubicBezTo>
                    <a:pt x="240" y="177"/>
                    <a:pt x="478" y="157"/>
                    <a:pt x="757" y="197"/>
                  </a:cubicBezTo>
                  <a:cubicBezTo>
                    <a:pt x="641" y="34"/>
                    <a:pt x="491" y="0"/>
                    <a:pt x="33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62" name="Google Shape;7666;p9">
              <a:extLst>
                <a:ext uri="{FF2B5EF4-FFF2-40B4-BE49-F238E27FC236}">
                  <a16:creationId xmlns:a16="http://schemas.microsoft.com/office/drawing/2014/main" id="{18C63D66-61CD-4A59-85D1-619883FD1DE3}"/>
                </a:ext>
              </a:extLst>
            </p:cNvPr>
            <p:cNvSpPr/>
            <p:nvPr/>
          </p:nvSpPr>
          <p:spPr>
            <a:xfrm>
              <a:off x="4088300" y="3673900"/>
              <a:ext cx="13400" cy="10200"/>
            </a:xfrm>
            <a:custGeom>
              <a:avLst/>
              <a:gdLst/>
              <a:ahLst/>
              <a:cxnLst/>
              <a:rect l="l" t="t" r="r" b="b"/>
              <a:pathLst>
                <a:path w="536" h="408" extrusionOk="0">
                  <a:moveTo>
                    <a:pt x="273" y="0"/>
                  </a:moveTo>
                  <a:cubicBezTo>
                    <a:pt x="217" y="0"/>
                    <a:pt x="166" y="19"/>
                    <a:pt x="137" y="48"/>
                  </a:cubicBezTo>
                  <a:cubicBezTo>
                    <a:pt x="25" y="271"/>
                    <a:pt x="1" y="408"/>
                    <a:pt x="276" y="408"/>
                  </a:cubicBezTo>
                  <a:cubicBezTo>
                    <a:pt x="295" y="408"/>
                    <a:pt x="315" y="407"/>
                    <a:pt x="336" y="406"/>
                  </a:cubicBezTo>
                  <a:lnTo>
                    <a:pt x="495" y="227"/>
                  </a:lnTo>
                  <a:cubicBezTo>
                    <a:pt x="495" y="227"/>
                    <a:pt x="535" y="207"/>
                    <a:pt x="515" y="187"/>
                  </a:cubicBezTo>
                  <a:cubicBezTo>
                    <a:pt x="515" y="127"/>
                    <a:pt x="495" y="107"/>
                    <a:pt x="456" y="87"/>
                  </a:cubicBezTo>
                  <a:cubicBezTo>
                    <a:pt x="396" y="48"/>
                    <a:pt x="376" y="28"/>
                    <a:pt x="336" y="8"/>
                  </a:cubicBezTo>
                  <a:cubicBezTo>
                    <a:pt x="315" y="3"/>
                    <a:pt x="294" y="0"/>
                    <a:pt x="2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63" name="Google Shape;7667;p9">
              <a:extLst>
                <a:ext uri="{FF2B5EF4-FFF2-40B4-BE49-F238E27FC236}">
                  <a16:creationId xmlns:a16="http://schemas.microsoft.com/office/drawing/2014/main" id="{EC1A850F-79CA-421A-A5B5-2ACF9AE6FB03}"/>
                </a:ext>
              </a:extLst>
            </p:cNvPr>
            <p:cNvSpPr/>
            <p:nvPr/>
          </p:nvSpPr>
          <p:spPr>
            <a:xfrm>
              <a:off x="4030550" y="3756650"/>
              <a:ext cx="16925" cy="5925"/>
            </a:xfrm>
            <a:custGeom>
              <a:avLst/>
              <a:gdLst/>
              <a:ahLst/>
              <a:cxnLst/>
              <a:rect l="l" t="t" r="r" b="b"/>
              <a:pathLst>
                <a:path w="677" h="237" extrusionOk="0">
                  <a:moveTo>
                    <a:pt x="677" y="40"/>
                  </a:moveTo>
                  <a:lnTo>
                    <a:pt x="677" y="40"/>
                  </a:lnTo>
                  <a:cubicBezTo>
                    <a:pt x="438" y="80"/>
                    <a:pt x="179" y="0"/>
                    <a:pt x="0" y="219"/>
                  </a:cubicBezTo>
                  <a:cubicBezTo>
                    <a:pt x="92" y="219"/>
                    <a:pt x="193" y="236"/>
                    <a:pt x="294" y="236"/>
                  </a:cubicBezTo>
                  <a:cubicBezTo>
                    <a:pt x="434" y="236"/>
                    <a:pt x="572" y="202"/>
                    <a:pt x="677" y="4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64" name="Google Shape;7668;p9">
              <a:extLst>
                <a:ext uri="{FF2B5EF4-FFF2-40B4-BE49-F238E27FC236}">
                  <a16:creationId xmlns:a16="http://schemas.microsoft.com/office/drawing/2014/main" id="{806721B6-39CB-474F-B929-8A8728EA7227}"/>
                </a:ext>
              </a:extLst>
            </p:cNvPr>
            <p:cNvSpPr/>
            <p:nvPr/>
          </p:nvSpPr>
          <p:spPr>
            <a:xfrm>
              <a:off x="4709375" y="3928225"/>
              <a:ext cx="13950" cy="5000"/>
            </a:xfrm>
            <a:custGeom>
              <a:avLst/>
              <a:gdLst/>
              <a:ahLst/>
              <a:cxnLst/>
              <a:rect l="l" t="t" r="r" b="b"/>
              <a:pathLst>
                <a:path w="558" h="200" extrusionOk="0">
                  <a:moveTo>
                    <a:pt x="1" y="20"/>
                  </a:moveTo>
                  <a:lnTo>
                    <a:pt x="1" y="20"/>
                  </a:lnTo>
                  <a:cubicBezTo>
                    <a:pt x="134" y="186"/>
                    <a:pt x="294" y="200"/>
                    <a:pt x="459" y="200"/>
                  </a:cubicBezTo>
                  <a:cubicBezTo>
                    <a:pt x="492" y="200"/>
                    <a:pt x="525" y="199"/>
                    <a:pt x="558" y="199"/>
                  </a:cubicBezTo>
                  <a:cubicBezTo>
                    <a:pt x="419" y="0"/>
                    <a:pt x="220" y="40"/>
                    <a:pt x="1" y="2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65" name="Google Shape;7669;p9">
              <a:extLst>
                <a:ext uri="{FF2B5EF4-FFF2-40B4-BE49-F238E27FC236}">
                  <a16:creationId xmlns:a16="http://schemas.microsoft.com/office/drawing/2014/main" id="{AAFEC76B-129D-47E2-BEB5-22A59E88D7DD}"/>
                </a:ext>
              </a:extLst>
            </p:cNvPr>
            <p:cNvSpPr/>
            <p:nvPr/>
          </p:nvSpPr>
          <p:spPr>
            <a:xfrm>
              <a:off x="4385625" y="3810425"/>
              <a:ext cx="12950" cy="4475"/>
            </a:xfrm>
            <a:custGeom>
              <a:avLst/>
              <a:gdLst/>
              <a:ahLst/>
              <a:cxnLst/>
              <a:rect l="l" t="t" r="r" b="b"/>
              <a:pathLst>
                <a:path w="518" h="179" extrusionOk="0">
                  <a:moveTo>
                    <a:pt x="215" y="0"/>
                  </a:moveTo>
                  <a:cubicBezTo>
                    <a:pt x="146" y="0"/>
                    <a:pt x="73" y="10"/>
                    <a:pt x="1" y="17"/>
                  </a:cubicBezTo>
                  <a:cubicBezTo>
                    <a:pt x="95" y="139"/>
                    <a:pt x="208" y="178"/>
                    <a:pt x="334" y="178"/>
                  </a:cubicBezTo>
                  <a:cubicBezTo>
                    <a:pt x="393" y="178"/>
                    <a:pt x="454" y="169"/>
                    <a:pt x="518" y="157"/>
                  </a:cubicBezTo>
                  <a:cubicBezTo>
                    <a:pt x="442" y="30"/>
                    <a:pt x="334" y="0"/>
                    <a:pt x="21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66" name="Google Shape;7670;p9">
              <a:extLst>
                <a:ext uri="{FF2B5EF4-FFF2-40B4-BE49-F238E27FC236}">
                  <a16:creationId xmlns:a16="http://schemas.microsoft.com/office/drawing/2014/main" id="{E27B1718-AD1E-4187-987F-73CC1D05CC34}"/>
                </a:ext>
              </a:extLst>
            </p:cNvPr>
            <p:cNvSpPr/>
            <p:nvPr/>
          </p:nvSpPr>
          <p:spPr>
            <a:xfrm>
              <a:off x="4349825" y="3859325"/>
              <a:ext cx="13950" cy="3775"/>
            </a:xfrm>
            <a:custGeom>
              <a:avLst/>
              <a:gdLst/>
              <a:ahLst/>
              <a:cxnLst/>
              <a:rect l="l" t="t" r="r" b="b"/>
              <a:pathLst>
                <a:path w="558" h="151" extrusionOk="0">
                  <a:moveTo>
                    <a:pt x="294" y="1"/>
                  </a:moveTo>
                  <a:cubicBezTo>
                    <a:pt x="204" y="1"/>
                    <a:pt x="110" y="51"/>
                    <a:pt x="1" y="150"/>
                  </a:cubicBezTo>
                  <a:lnTo>
                    <a:pt x="558" y="150"/>
                  </a:lnTo>
                  <a:cubicBezTo>
                    <a:pt x="468" y="51"/>
                    <a:pt x="383" y="1"/>
                    <a:pt x="29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67" name="Google Shape;7671;p9">
              <a:extLst>
                <a:ext uri="{FF2B5EF4-FFF2-40B4-BE49-F238E27FC236}">
                  <a16:creationId xmlns:a16="http://schemas.microsoft.com/office/drawing/2014/main" id="{423365B6-3840-4C12-BD46-E622A6298793}"/>
                </a:ext>
              </a:extLst>
            </p:cNvPr>
            <p:cNvSpPr/>
            <p:nvPr/>
          </p:nvSpPr>
          <p:spPr>
            <a:xfrm>
              <a:off x="4442825" y="3904825"/>
              <a:ext cx="8475" cy="5625"/>
            </a:xfrm>
            <a:custGeom>
              <a:avLst/>
              <a:gdLst/>
              <a:ahLst/>
              <a:cxnLst/>
              <a:rect l="l" t="t" r="r" b="b"/>
              <a:pathLst>
                <a:path w="339" h="225" extrusionOk="0">
                  <a:moveTo>
                    <a:pt x="229" y="0"/>
                  </a:moveTo>
                  <a:cubicBezTo>
                    <a:pt x="154" y="0"/>
                    <a:pt x="82" y="73"/>
                    <a:pt x="0" y="101"/>
                  </a:cubicBezTo>
                  <a:cubicBezTo>
                    <a:pt x="52" y="187"/>
                    <a:pt x="104" y="225"/>
                    <a:pt x="155" y="225"/>
                  </a:cubicBezTo>
                  <a:cubicBezTo>
                    <a:pt x="220" y="225"/>
                    <a:pt x="283" y="162"/>
                    <a:pt x="339" y="61"/>
                  </a:cubicBezTo>
                  <a:cubicBezTo>
                    <a:pt x="301" y="16"/>
                    <a:pt x="264" y="0"/>
                    <a:pt x="22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68" name="Google Shape;7672;p9">
              <a:extLst>
                <a:ext uri="{FF2B5EF4-FFF2-40B4-BE49-F238E27FC236}">
                  <a16:creationId xmlns:a16="http://schemas.microsoft.com/office/drawing/2014/main" id="{840FA4A7-A9C6-467C-8C10-B2EEBFBB1778}"/>
                </a:ext>
              </a:extLst>
            </p:cNvPr>
            <p:cNvSpPr/>
            <p:nvPr/>
          </p:nvSpPr>
          <p:spPr>
            <a:xfrm>
              <a:off x="4515425" y="3744925"/>
              <a:ext cx="14450" cy="4275"/>
            </a:xfrm>
            <a:custGeom>
              <a:avLst/>
              <a:gdLst/>
              <a:ahLst/>
              <a:cxnLst/>
              <a:rect l="l" t="t" r="r" b="b"/>
              <a:pathLst>
                <a:path w="578" h="171" extrusionOk="0">
                  <a:moveTo>
                    <a:pt x="239" y="0"/>
                  </a:moveTo>
                  <a:cubicBezTo>
                    <a:pt x="160" y="0"/>
                    <a:pt x="79" y="16"/>
                    <a:pt x="1" y="31"/>
                  </a:cubicBezTo>
                  <a:cubicBezTo>
                    <a:pt x="180" y="171"/>
                    <a:pt x="379" y="171"/>
                    <a:pt x="578" y="171"/>
                  </a:cubicBezTo>
                  <a:cubicBezTo>
                    <a:pt x="481" y="38"/>
                    <a:pt x="362" y="0"/>
                    <a:pt x="2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69" name="Google Shape;7673;p9">
              <a:extLst>
                <a:ext uri="{FF2B5EF4-FFF2-40B4-BE49-F238E27FC236}">
                  <a16:creationId xmlns:a16="http://schemas.microsoft.com/office/drawing/2014/main" id="{F55F417A-F6D5-4225-A4B9-FA170C5E3D77}"/>
                </a:ext>
              </a:extLst>
            </p:cNvPr>
            <p:cNvSpPr/>
            <p:nvPr/>
          </p:nvSpPr>
          <p:spPr>
            <a:xfrm>
              <a:off x="4231500" y="3717850"/>
              <a:ext cx="9925" cy="5500"/>
            </a:xfrm>
            <a:custGeom>
              <a:avLst/>
              <a:gdLst/>
              <a:ahLst/>
              <a:cxnLst/>
              <a:rect l="l" t="t" r="r" b="b"/>
              <a:pathLst>
                <a:path w="397" h="220" extrusionOk="0">
                  <a:moveTo>
                    <a:pt x="19" y="0"/>
                  </a:moveTo>
                  <a:lnTo>
                    <a:pt x="19" y="0"/>
                  </a:lnTo>
                  <a:cubicBezTo>
                    <a:pt x="0" y="179"/>
                    <a:pt x="48" y="220"/>
                    <a:pt x="120" y="220"/>
                  </a:cubicBezTo>
                  <a:cubicBezTo>
                    <a:pt x="182" y="220"/>
                    <a:pt x="262" y="189"/>
                    <a:pt x="334" y="189"/>
                  </a:cubicBezTo>
                  <a:cubicBezTo>
                    <a:pt x="356" y="189"/>
                    <a:pt x="377" y="192"/>
                    <a:pt x="397" y="199"/>
                  </a:cubicBezTo>
                  <a:cubicBezTo>
                    <a:pt x="317" y="40"/>
                    <a:pt x="178" y="40"/>
                    <a:pt x="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70" name="Google Shape;7674;p9">
              <a:extLst>
                <a:ext uri="{FF2B5EF4-FFF2-40B4-BE49-F238E27FC236}">
                  <a16:creationId xmlns:a16="http://schemas.microsoft.com/office/drawing/2014/main" id="{3DF55A10-9C06-46E2-81EC-768EC534D257}"/>
                </a:ext>
              </a:extLst>
            </p:cNvPr>
            <p:cNvSpPr/>
            <p:nvPr/>
          </p:nvSpPr>
          <p:spPr>
            <a:xfrm>
              <a:off x="4359275" y="3868050"/>
              <a:ext cx="8975" cy="3375"/>
            </a:xfrm>
            <a:custGeom>
              <a:avLst/>
              <a:gdLst/>
              <a:ahLst/>
              <a:cxnLst/>
              <a:rect l="l" t="t" r="r" b="b"/>
              <a:pathLst>
                <a:path w="359" h="135" extrusionOk="0">
                  <a:moveTo>
                    <a:pt x="0" y="0"/>
                  </a:moveTo>
                  <a:cubicBezTo>
                    <a:pt x="70" y="90"/>
                    <a:pt x="130" y="134"/>
                    <a:pt x="187" y="134"/>
                  </a:cubicBezTo>
                  <a:cubicBezTo>
                    <a:pt x="244" y="134"/>
                    <a:pt x="299" y="90"/>
                    <a:pt x="3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71" name="Google Shape;7675;p9">
              <a:extLst>
                <a:ext uri="{FF2B5EF4-FFF2-40B4-BE49-F238E27FC236}">
                  <a16:creationId xmlns:a16="http://schemas.microsoft.com/office/drawing/2014/main" id="{45BDED77-8F76-4AA7-8FEC-AC986FE8B972}"/>
                </a:ext>
              </a:extLst>
            </p:cNvPr>
            <p:cNvSpPr/>
            <p:nvPr/>
          </p:nvSpPr>
          <p:spPr>
            <a:xfrm>
              <a:off x="4105650" y="3683525"/>
              <a:ext cx="8475" cy="5000"/>
            </a:xfrm>
            <a:custGeom>
              <a:avLst/>
              <a:gdLst/>
              <a:ahLst/>
              <a:cxnLst/>
              <a:rect l="l" t="t" r="r" b="b"/>
              <a:pathLst>
                <a:path w="339" h="200" extrusionOk="0">
                  <a:moveTo>
                    <a:pt x="0" y="1"/>
                  </a:moveTo>
                  <a:cubicBezTo>
                    <a:pt x="60" y="140"/>
                    <a:pt x="179" y="200"/>
                    <a:pt x="338" y="200"/>
                  </a:cubicBezTo>
                  <a:cubicBezTo>
                    <a:pt x="259" y="41"/>
                    <a:pt x="159" y="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72" name="Google Shape;7676;p9">
              <a:extLst>
                <a:ext uri="{FF2B5EF4-FFF2-40B4-BE49-F238E27FC236}">
                  <a16:creationId xmlns:a16="http://schemas.microsoft.com/office/drawing/2014/main" id="{CAE2FFBD-6964-4CA1-87C9-D7A8BB5B0635}"/>
                </a:ext>
              </a:extLst>
            </p:cNvPr>
            <p:cNvSpPr/>
            <p:nvPr/>
          </p:nvSpPr>
          <p:spPr>
            <a:xfrm>
              <a:off x="4202125" y="3679550"/>
              <a:ext cx="7975" cy="4025"/>
            </a:xfrm>
            <a:custGeom>
              <a:avLst/>
              <a:gdLst/>
              <a:ahLst/>
              <a:cxnLst/>
              <a:rect l="l" t="t" r="r" b="b"/>
              <a:pathLst>
                <a:path w="319" h="161" extrusionOk="0">
                  <a:moveTo>
                    <a:pt x="0" y="1"/>
                  </a:moveTo>
                  <a:cubicBezTo>
                    <a:pt x="17" y="147"/>
                    <a:pt x="126" y="160"/>
                    <a:pt x="242" y="160"/>
                  </a:cubicBezTo>
                  <a:cubicBezTo>
                    <a:pt x="267" y="160"/>
                    <a:pt x="293" y="160"/>
                    <a:pt x="319" y="160"/>
                  </a:cubicBezTo>
                  <a:cubicBezTo>
                    <a:pt x="259" y="1"/>
                    <a:pt x="120" y="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73" name="Google Shape;7677;p9">
              <a:extLst>
                <a:ext uri="{FF2B5EF4-FFF2-40B4-BE49-F238E27FC236}">
                  <a16:creationId xmlns:a16="http://schemas.microsoft.com/office/drawing/2014/main" id="{129C45DB-77D8-40F7-8DAC-CE3374B8C41F}"/>
                </a:ext>
              </a:extLst>
            </p:cNvPr>
            <p:cNvSpPr/>
            <p:nvPr/>
          </p:nvSpPr>
          <p:spPr>
            <a:xfrm>
              <a:off x="4696950" y="3925225"/>
              <a:ext cx="8975" cy="4000"/>
            </a:xfrm>
            <a:custGeom>
              <a:avLst/>
              <a:gdLst/>
              <a:ahLst/>
              <a:cxnLst/>
              <a:rect l="l" t="t" r="r" b="b"/>
              <a:pathLst>
                <a:path w="359" h="160" extrusionOk="0">
                  <a:moveTo>
                    <a:pt x="1" y="1"/>
                  </a:moveTo>
                  <a:lnTo>
                    <a:pt x="1" y="160"/>
                  </a:lnTo>
                  <a:lnTo>
                    <a:pt x="359" y="160"/>
                  </a:lnTo>
                  <a:cubicBezTo>
                    <a:pt x="279" y="21"/>
                    <a:pt x="160" y="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74" name="Google Shape;7678;p9">
              <a:extLst>
                <a:ext uri="{FF2B5EF4-FFF2-40B4-BE49-F238E27FC236}">
                  <a16:creationId xmlns:a16="http://schemas.microsoft.com/office/drawing/2014/main" id="{191A138B-8EA4-453E-A9AB-6DCF1F8AFC4B}"/>
                </a:ext>
              </a:extLst>
            </p:cNvPr>
            <p:cNvSpPr/>
            <p:nvPr/>
          </p:nvSpPr>
          <p:spPr>
            <a:xfrm>
              <a:off x="4060875" y="3652700"/>
              <a:ext cx="9975" cy="4150"/>
            </a:xfrm>
            <a:custGeom>
              <a:avLst/>
              <a:gdLst/>
              <a:ahLst/>
              <a:cxnLst/>
              <a:rect l="l" t="t" r="r" b="b"/>
              <a:pathLst>
                <a:path w="399" h="166" extrusionOk="0">
                  <a:moveTo>
                    <a:pt x="1" y="0"/>
                  </a:moveTo>
                  <a:cubicBezTo>
                    <a:pt x="65" y="128"/>
                    <a:pt x="166" y="166"/>
                    <a:pt x="296" y="166"/>
                  </a:cubicBezTo>
                  <a:cubicBezTo>
                    <a:pt x="329" y="166"/>
                    <a:pt x="363" y="164"/>
                    <a:pt x="399" y="160"/>
                  </a:cubicBezTo>
                  <a:cubicBezTo>
                    <a:pt x="299" y="40"/>
                    <a:pt x="180"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75" name="Google Shape;7679;p9">
              <a:extLst>
                <a:ext uri="{FF2B5EF4-FFF2-40B4-BE49-F238E27FC236}">
                  <a16:creationId xmlns:a16="http://schemas.microsoft.com/office/drawing/2014/main" id="{C96952CE-5765-462E-A673-8BB07AD83F06}"/>
                </a:ext>
              </a:extLst>
            </p:cNvPr>
            <p:cNvSpPr/>
            <p:nvPr/>
          </p:nvSpPr>
          <p:spPr>
            <a:xfrm>
              <a:off x="4669600" y="3916875"/>
              <a:ext cx="5500" cy="3400"/>
            </a:xfrm>
            <a:custGeom>
              <a:avLst/>
              <a:gdLst/>
              <a:ahLst/>
              <a:cxnLst/>
              <a:rect l="l" t="t" r="r" b="b"/>
              <a:pathLst>
                <a:path w="220" h="136" extrusionOk="0">
                  <a:moveTo>
                    <a:pt x="86" y="1"/>
                  </a:moveTo>
                  <a:cubicBezTo>
                    <a:pt x="63" y="1"/>
                    <a:pt x="35" y="16"/>
                    <a:pt x="1" y="56"/>
                  </a:cubicBezTo>
                  <a:lnTo>
                    <a:pt x="219" y="136"/>
                  </a:lnTo>
                  <a:cubicBezTo>
                    <a:pt x="177" y="93"/>
                    <a:pt x="145" y="1"/>
                    <a:pt x="8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76" name="Google Shape;7680;p9">
              <a:extLst>
                <a:ext uri="{FF2B5EF4-FFF2-40B4-BE49-F238E27FC236}">
                  <a16:creationId xmlns:a16="http://schemas.microsoft.com/office/drawing/2014/main" id="{B85240AD-2B7C-4753-A73F-56A08B537A20}"/>
                </a:ext>
              </a:extLst>
            </p:cNvPr>
            <p:cNvSpPr/>
            <p:nvPr/>
          </p:nvSpPr>
          <p:spPr>
            <a:xfrm>
              <a:off x="4539800" y="3915275"/>
              <a:ext cx="7475" cy="4575"/>
            </a:xfrm>
            <a:custGeom>
              <a:avLst/>
              <a:gdLst/>
              <a:ahLst/>
              <a:cxnLst/>
              <a:rect l="l" t="t" r="r" b="b"/>
              <a:pathLst>
                <a:path w="299" h="183" extrusionOk="0">
                  <a:moveTo>
                    <a:pt x="180" y="1"/>
                  </a:moveTo>
                  <a:cubicBezTo>
                    <a:pt x="120" y="41"/>
                    <a:pt x="1" y="100"/>
                    <a:pt x="120" y="180"/>
                  </a:cubicBezTo>
                  <a:cubicBezTo>
                    <a:pt x="128" y="182"/>
                    <a:pt x="136" y="183"/>
                    <a:pt x="144" y="183"/>
                  </a:cubicBezTo>
                  <a:cubicBezTo>
                    <a:pt x="212" y="183"/>
                    <a:pt x="263" y="112"/>
                    <a:pt x="299" y="41"/>
                  </a:cubicBezTo>
                  <a:cubicBezTo>
                    <a:pt x="259" y="21"/>
                    <a:pt x="219" y="1"/>
                    <a:pt x="18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77" name="Google Shape;7681;p9">
              <a:extLst>
                <a:ext uri="{FF2B5EF4-FFF2-40B4-BE49-F238E27FC236}">
                  <a16:creationId xmlns:a16="http://schemas.microsoft.com/office/drawing/2014/main" id="{D653B566-6D8C-428A-907D-29018F822373}"/>
                </a:ext>
              </a:extLst>
            </p:cNvPr>
            <p:cNvSpPr/>
            <p:nvPr/>
          </p:nvSpPr>
          <p:spPr>
            <a:xfrm>
              <a:off x="4219025" y="3797925"/>
              <a:ext cx="9475" cy="3425"/>
            </a:xfrm>
            <a:custGeom>
              <a:avLst/>
              <a:gdLst/>
              <a:ahLst/>
              <a:cxnLst/>
              <a:rect l="l" t="t" r="r" b="b"/>
              <a:pathLst>
                <a:path w="379" h="137" extrusionOk="0">
                  <a:moveTo>
                    <a:pt x="1" y="0"/>
                  </a:moveTo>
                  <a:cubicBezTo>
                    <a:pt x="54" y="98"/>
                    <a:pt x="107" y="136"/>
                    <a:pt x="162" y="136"/>
                  </a:cubicBezTo>
                  <a:cubicBezTo>
                    <a:pt x="231" y="136"/>
                    <a:pt x="302" y="77"/>
                    <a:pt x="3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78" name="Google Shape;7682;p9">
              <a:extLst>
                <a:ext uri="{FF2B5EF4-FFF2-40B4-BE49-F238E27FC236}">
                  <a16:creationId xmlns:a16="http://schemas.microsoft.com/office/drawing/2014/main" id="{A1C84AD1-E38D-4D24-A445-8DA369151246}"/>
                </a:ext>
              </a:extLst>
            </p:cNvPr>
            <p:cNvSpPr/>
            <p:nvPr/>
          </p:nvSpPr>
          <p:spPr>
            <a:xfrm>
              <a:off x="4157375" y="3749675"/>
              <a:ext cx="8975" cy="5000"/>
            </a:xfrm>
            <a:custGeom>
              <a:avLst/>
              <a:gdLst/>
              <a:ahLst/>
              <a:cxnLst/>
              <a:rect l="l" t="t" r="r" b="b"/>
              <a:pathLst>
                <a:path w="359" h="200" extrusionOk="0">
                  <a:moveTo>
                    <a:pt x="0" y="1"/>
                  </a:moveTo>
                  <a:cubicBezTo>
                    <a:pt x="60" y="60"/>
                    <a:pt x="100" y="140"/>
                    <a:pt x="159" y="199"/>
                  </a:cubicBezTo>
                  <a:cubicBezTo>
                    <a:pt x="219" y="199"/>
                    <a:pt x="279" y="180"/>
                    <a:pt x="358" y="180"/>
                  </a:cubicBezTo>
                  <a:cubicBezTo>
                    <a:pt x="298" y="40"/>
                    <a:pt x="159" y="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79" name="Google Shape;7683;p9">
              <a:extLst>
                <a:ext uri="{FF2B5EF4-FFF2-40B4-BE49-F238E27FC236}">
                  <a16:creationId xmlns:a16="http://schemas.microsoft.com/office/drawing/2014/main" id="{8AD6E9A5-2BDA-4AA2-B817-60FD111AAFBB}"/>
                </a:ext>
              </a:extLst>
            </p:cNvPr>
            <p:cNvSpPr/>
            <p:nvPr/>
          </p:nvSpPr>
          <p:spPr>
            <a:xfrm>
              <a:off x="4249875" y="3788975"/>
              <a:ext cx="8975" cy="6350"/>
            </a:xfrm>
            <a:custGeom>
              <a:avLst/>
              <a:gdLst/>
              <a:ahLst/>
              <a:cxnLst/>
              <a:rect l="l" t="t" r="r" b="b"/>
              <a:pathLst>
                <a:path w="359" h="254" extrusionOk="0">
                  <a:moveTo>
                    <a:pt x="358" y="0"/>
                  </a:moveTo>
                  <a:cubicBezTo>
                    <a:pt x="239" y="0"/>
                    <a:pt x="100" y="0"/>
                    <a:pt x="0" y="20"/>
                  </a:cubicBezTo>
                  <a:lnTo>
                    <a:pt x="0" y="179"/>
                  </a:lnTo>
                  <a:cubicBezTo>
                    <a:pt x="70" y="229"/>
                    <a:pt x="129" y="254"/>
                    <a:pt x="187" y="254"/>
                  </a:cubicBezTo>
                  <a:cubicBezTo>
                    <a:pt x="244" y="254"/>
                    <a:pt x="298" y="229"/>
                    <a:pt x="358" y="179"/>
                  </a:cubicBezTo>
                  <a:lnTo>
                    <a:pt x="35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80" name="Google Shape;7684;p9">
              <a:extLst>
                <a:ext uri="{FF2B5EF4-FFF2-40B4-BE49-F238E27FC236}">
                  <a16:creationId xmlns:a16="http://schemas.microsoft.com/office/drawing/2014/main" id="{DB73B6AB-5E57-4CD7-A0B7-DC9720CA3C5F}"/>
                </a:ext>
              </a:extLst>
            </p:cNvPr>
            <p:cNvSpPr/>
            <p:nvPr/>
          </p:nvSpPr>
          <p:spPr>
            <a:xfrm>
              <a:off x="4473650" y="3813325"/>
              <a:ext cx="8475" cy="4850"/>
            </a:xfrm>
            <a:custGeom>
              <a:avLst/>
              <a:gdLst/>
              <a:ahLst/>
              <a:cxnLst/>
              <a:rect l="l" t="t" r="r" b="b"/>
              <a:pathLst>
                <a:path w="339" h="194" extrusionOk="0">
                  <a:moveTo>
                    <a:pt x="1" y="1"/>
                  </a:moveTo>
                  <a:lnTo>
                    <a:pt x="1" y="1"/>
                  </a:lnTo>
                  <a:cubicBezTo>
                    <a:pt x="35" y="127"/>
                    <a:pt x="89" y="193"/>
                    <a:pt x="159" y="193"/>
                  </a:cubicBezTo>
                  <a:cubicBezTo>
                    <a:pt x="211" y="193"/>
                    <a:pt x="271" y="157"/>
                    <a:pt x="339" y="80"/>
                  </a:cubicBezTo>
                  <a:cubicBezTo>
                    <a:pt x="240" y="41"/>
                    <a:pt x="140" y="2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81" name="Google Shape;7685;p9">
              <a:extLst>
                <a:ext uri="{FF2B5EF4-FFF2-40B4-BE49-F238E27FC236}">
                  <a16:creationId xmlns:a16="http://schemas.microsoft.com/office/drawing/2014/main" id="{F2984D8A-C5FF-4B48-8075-4A39A78F81A8}"/>
                </a:ext>
              </a:extLst>
            </p:cNvPr>
            <p:cNvSpPr/>
            <p:nvPr/>
          </p:nvSpPr>
          <p:spPr>
            <a:xfrm>
              <a:off x="4533325" y="3749675"/>
              <a:ext cx="6000" cy="4000"/>
            </a:xfrm>
            <a:custGeom>
              <a:avLst/>
              <a:gdLst/>
              <a:ahLst/>
              <a:cxnLst/>
              <a:rect l="l" t="t" r="r" b="b"/>
              <a:pathLst>
                <a:path w="240" h="160" extrusionOk="0">
                  <a:moveTo>
                    <a:pt x="1" y="1"/>
                  </a:moveTo>
                  <a:lnTo>
                    <a:pt x="240" y="160"/>
                  </a:lnTo>
                  <a:cubicBezTo>
                    <a:pt x="180" y="60"/>
                    <a:pt x="100" y="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82" name="Google Shape;7686;p9">
              <a:extLst>
                <a:ext uri="{FF2B5EF4-FFF2-40B4-BE49-F238E27FC236}">
                  <a16:creationId xmlns:a16="http://schemas.microsoft.com/office/drawing/2014/main" id="{96FBC12F-0FFE-4C88-9ADA-189C3062E621}"/>
                </a:ext>
              </a:extLst>
            </p:cNvPr>
            <p:cNvSpPr/>
            <p:nvPr/>
          </p:nvSpPr>
          <p:spPr>
            <a:xfrm>
              <a:off x="4074800" y="3657675"/>
              <a:ext cx="5500" cy="3500"/>
            </a:xfrm>
            <a:custGeom>
              <a:avLst/>
              <a:gdLst/>
              <a:ahLst/>
              <a:cxnLst/>
              <a:rect l="l" t="t" r="r" b="b"/>
              <a:pathLst>
                <a:path w="220" h="140" extrusionOk="0">
                  <a:moveTo>
                    <a:pt x="1" y="0"/>
                  </a:moveTo>
                  <a:cubicBezTo>
                    <a:pt x="41" y="80"/>
                    <a:pt x="120" y="140"/>
                    <a:pt x="220" y="140"/>
                  </a:cubicBezTo>
                  <a:cubicBezTo>
                    <a:pt x="140" y="100"/>
                    <a:pt x="41" y="6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83" name="Google Shape;7687;p9">
              <a:extLst>
                <a:ext uri="{FF2B5EF4-FFF2-40B4-BE49-F238E27FC236}">
                  <a16:creationId xmlns:a16="http://schemas.microsoft.com/office/drawing/2014/main" id="{78655FDB-AF4A-4573-BD16-2BD0CA1E2AEE}"/>
                </a:ext>
              </a:extLst>
            </p:cNvPr>
            <p:cNvSpPr/>
            <p:nvPr/>
          </p:nvSpPr>
          <p:spPr>
            <a:xfrm>
              <a:off x="4082775" y="3662650"/>
              <a:ext cx="4500" cy="3500"/>
            </a:xfrm>
            <a:custGeom>
              <a:avLst/>
              <a:gdLst/>
              <a:ahLst/>
              <a:cxnLst/>
              <a:rect l="l" t="t" r="r" b="b"/>
              <a:pathLst>
                <a:path w="180" h="140" extrusionOk="0">
                  <a:moveTo>
                    <a:pt x="0" y="0"/>
                  </a:moveTo>
                  <a:lnTo>
                    <a:pt x="0" y="0"/>
                  </a:lnTo>
                  <a:cubicBezTo>
                    <a:pt x="80" y="60"/>
                    <a:pt x="120" y="100"/>
                    <a:pt x="179" y="140"/>
                  </a:cubicBezTo>
                  <a:cubicBezTo>
                    <a:pt x="120" y="80"/>
                    <a:pt x="80" y="4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84" name="Google Shape;7688;p9">
              <a:extLst>
                <a:ext uri="{FF2B5EF4-FFF2-40B4-BE49-F238E27FC236}">
                  <a16:creationId xmlns:a16="http://schemas.microsoft.com/office/drawing/2014/main" id="{58BEFCFE-987B-4F29-97DF-931DB5FA62C9}"/>
                </a:ext>
              </a:extLst>
            </p:cNvPr>
            <p:cNvSpPr/>
            <p:nvPr/>
          </p:nvSpPr>
          <p:spPr>
            <a:xfrm>
              <a:off x="4100175" y="3676075"/>
              <a:ext cx="4500" cy="4000"/>
            </a:xfrm>
            <a:custGeom>
              <a:avLst/>
              <a:gdLst/>
              <a:ahLst/>
              <a:cxnLst/>
              <a:rect l="l" t="t" r="r" b="b"/>
              <a:pathLst>
                <a:path w="180" h="160" extrusionOk="0">
                  <a:moveTo>
                    <a:pt x="0" y="0"/>
                  </a:moveTo>
                  <a:cubicBezTo>
                    <a:pt x="0" y="40"/>
                    <a:pt x="20" y="100"/>
                    <a:pt x="20" y="140"/>
                  </a:cubicBezTo>
                  <a:cubicBezTo>
                    <a:pt x="80" y="140"/>
                    <a:pt x="100" y="140"/>
                    <a:pt x="179" y="160"/>
                  </a:cubicBezTo>
                  <a:cubicBezTo>
                    <a:pt x="160" y="60"/>
                    <a:pt x="100" y="2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85" name="Google Shape;7689;p9">
              <a:extLst>
                <a:ext uri="{FF2B5EF4-FFF2-40B4-BE49-F238E27FC236}">
                  <a16:creationId xmlns:a16="http://schemas.microsoft.com/office/drawing/2014/main" id="{BAFDD595-6B73-4A64-A057-7FD3B897F183}"/>
                </a:ext>
              </a:extLst>
            </p:cNvPr>
            <p:cNvSpPr/>
            <p:nvPr/>
          </p:nvSpPr>
          <p:spPr>
            <a:xfrm>
              <a:off x="4092225" y="3670100"/>
              <a:ext cx="5000" cy="5000"/>
            </a:xfrm>
            <a:custGeom>
              <a:avLst/>
              <a:gdLst/>
              <a:ahLst/>
              <a:cxnLst/>
              <a:rect l="l" t="t" r="r" b="b"/>
              <a:pathLst>
                <a:path w="200" h="200" extrusionOk="0">
                  <a:moveTo>
                    <a:pt x="20" y="1"/>
                  </a:moveTo>
                  <a:cubicBezTo>
                    <a:pt x="20" y="80"/>
                    <a:pt x="0" y="140"/>
                    <a:pt x="0" y="200"/>
                  </a:cubicBezTo>
                  <a:cubicBezTo>
                    <a:pt x="80" y="180"/>
                    <a:pt x="119" y="180"/>
                    <a:pt x="199" y="160"/>
                  </a:cubicBezTo>
                  <a:cubicBezTo>
                    <a:pt x="139" y="80"/>
                    <a:pt x="80" y="41"/>
                    <a:pt x="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86" name="Google Shape;7690;p9">
              <a:extLst>
                <a:ext uri="{FF2B5EF4-FFF2-40B4-BE49-F238E27FC236}">
                  <a16:creationId xmlns:a16="http://schemas.microsoft.com/office/drawing/2014/main" id="{64EA1891-1A22-4992-B843-4F45A6099A3A}"/>
                </a:ext>
              </a:extLst>
            </p:cNvPr>
            <p:cNvSpPr/>
            <p:nvPr/>
          </p:nvSpPr>
          <p:spPr>
            <a:xfrm>
              <a:off x="4696950" y="3872525"/>
              <a:ext cx="5500" cy="3000"/>
            </a:xfrm>
            <a:custGeom>
              <a:avLst/>
              <a:gdLst/>
              <a:ahLst/>
              <a:cxnLst/>
              <a:rect l="l" t="t" r="r" b="b"/>
              <a:pathLst>
                <a:path w="220" h="120" extrusionOk="0">
                  <a:moveTo>
                    <a:pt x="1" y="0"/>
                  </a:moveTo>
                  <a:cubicBezTo>
                    <a:pt x="40" y="100"/>
                    <a:pt x="120" y="119"/>
                    <a:pt x="219" y="119"/>
                  </a:cubicBezTo>
                  <a:cubicBezTo>
                    <a:pt x="180" y="40"/>
                    <a:pt x="100"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87" name="Google Shape;7691;p9">
              <a:extLst>
                <a:ext uri="{FF2B5EF4-FFF2-40B4-BE49-F238E27FC236}">
                  <a16:creationId xmlns:a16="http://schemas.microsoft.com/office/drawing/2014/main" id="{EF9E6F2E-8B42-43C7-99C9-60AFE794459D}"/>
                </a:ext>
              </a:extLst>
            </p:cNvPr>
            <p:cNvSpPr/>
            <p:nvPr/>
          </p:nvSpPr>
          <p:spPr>
            <a:xfrm>
              <a:off x="4666625" y="3860075"/>
              <a:ext cx="4000" cy="3025"/>
            </a:xfrm>
            <a:custGeom>
              <a:avLst/>
              <a:gdLst/>
              <a:ahLst/>
              <a:cxnLst/>
              <a:rect l="l" t="t" r="r" b="b"/>
              <a:pathLst>
                <a:path w="160" h="121" extrusionOk="0">
                  <a:moveTo>
                    <a:pt x="0" y="1"/>
                  </a:moveTo>
                  <a:cubicBezTo>
                    <a:pt x="40" y="41"/>
                    <a:pt x="120" y="60"/>
                    <a:pt x="159" y="120"/>
                  </a:cubicBezTo>
                  <a:cubicBezTo>
                    <a:pt x="120" y="41"/>
                    <a:pt x="80" y="2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88" name="Google Shape;7692;p9">
              <a:extLst>
                <a:ext uri="{FF2B5EF4-FFF2-40B4-BE49-F238E27FC236}">
                  <a16:creationId xmlns:a16="http://schemas.microsoft.com/office/drawing/2014/main" id="{D64FE05B-8E4B-4222-8EAE-3C09083E555B}"/>
                </a:ext>
              </a:extLst>
            </p:cNvPr>
            <p:cNvSpPr/>
            <p:nvPr/>
          </p:nvSpPr>
          <p:spPr>
            <a:xfrm>
              <a:off x="4315025" y="3910925"/>
              <a:ext cx="4500" cy="3025"/>
            </a:xfrm>
            <a:custGeom>
              <a:avLst/>
              <a:gdLst/>
              <a:ahLst/>
              <a:cxnLst/>
              <a:rect l="l" t="t" r="r" b="b"/>
              <a:pathLst>
                <a:path w="180" h="121" extrusionOk="0">
                  <a:moveTo>
                    <a:pt x="104" y="1"/>
                  </a:moveTo>
                  <a:cubicBezTo>
                    <a:pt x="75" y="1"/>
                    <a:pt x="40" y="6"/>
                    <a:pt x="0" y="16"/>
                  </a:cubicBezTo>
                  <a:cubicBezTo>
                    <a:pt x="30" y="85"/>
                    <a:pt x="65" y="120"/>
                    <a:pt x="97" y="120"/>
                  </a:cubicBezTo>
                  <a:cubicBezTo>
                    <a:pt x="129" y="120"/>
                    <a:pt x="159" y="85"/>
                    <a:pt x="179" y="16"/>
                  </a:cubicBezTo>
                  <a:cubicBezTo>
                    <a:pt x="159" y="6"/>
                    <a:pt x="134" y="1"/>
                    <a:pt x="10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89" name="Google Shape;7693;p9">
              <a:extLst>
                <a:ext uri="{FF2B5EF4-FFF2-40B4-BE49-F238E27FC236}">
                  <a16:creationId xmlns:a16="http://schemas.microsoft.com/office/drawing/2014/main" id="{AFADCE46-70B6-47DA-8EFC-20D7C3878971}"/>
                </a:ext>
              </a:extLst>
            </p:cNvPr>
            <p:cNvSpPr/>
            <p:nvPr/>
          </p:nvSpPr>
          <p:spPr>
            <a:xfrm>
              <a:off x="4311525" y="3909550"/>
              <a:ext cx="4000" cy="2775"/>
            </a:xfrm>
            <a:custGeom>
              <a:avLst/>
              <a:gdLst/>
              <a:ahLst/>
              <a:cxnLst/>
              <a:rect l="l" t="t" r="r" b="b"/>
              <a:pathLst>
                <a:path w="160" h="111" extrusionOk="0">
                  <a:moveTo>
                    <a:pt x="87" y="0"/>
                  </a:moveTo>
                  <a:cubicBezTo>
                    <a:pt x="60" y="0"/>
                    <a:pt x="33" y="35"/>
                    <a:pt x="1" y="110"/>
                  </a:cubicBezTo>
                  <a:lnTo>
                    <a:pt x="80" y="110"/>
                  </a:lnTo>
                  <a:lnTo>
                    <a:pt x="160" y="71"/>
                  </a:lnTo>
                  <a:cubicBezTo>
                    <a:pt x="133" y="25"/>
                    <a:pt x="109" y="0"/>
                    <a:pt x="8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90" name="Google Shape;7694;p9">
              <a:extLst>
                <a:ext uri="{FF2B5EF4-FFF2-40B4-BE49-F238E27FC236}">
                  <a16:creationId xmlns:a16="http://schemas.microsoft.com/office/drawing/2014/main" id="{03B8D72D-5AB5-4652-B026-4BBFBD37D8E5}"/>
                </a:ext>
              </a:extLst>
            </p:cNvPr>
            <p:cNvSpPr/>
            <p:nvPr/>
          </p:nvSpPr>
          <p:spPr>
            <a:xfrm>
              <a:off x="4907825" y="3981425"/>
              <a:ext cx="4500" cy="4500"/>
            </a:xfrm>
            <a:custGeom>
              <a:avLst/>
              <a:gdLst/>
              <a:ahLst/>
              <a:cxnLst/>
              <a:rect l="l" t="t" r="r" b="b"/>
              <a:pathLst>
                <a:path w="180" h="180" extrusionOk="0">
                  <a:moveTo>
                    <a:pt x="0" y="1"/>
                  </a:moveTo>
                  <a:lnTo>
                    <a:pt x="0" y="180"/>
                  </a:lnTo>
                  <a:lnTo>
                    <a:pt x="179" y="180"/>
                  </a:lnTo>
                  <a:lnTo>
                    <a:pt x="17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91" name="Google Shape;7695;p9">
              <a:extLst>
                <a:ext uri="{FF2B5EF4-FFF2-40B4-BE49-F238E27FC236}">
                  <a16:creationId xmlns:a16="http://schemas.microsoft.com/office/drawing/2014/main" id="{DB6F3150-F622-43DB-9D58-CFFF30FB6893}"/>
                </a:ext>
              </a:extLst>
            </p:cNvPr>
            <p:cNvSpPr/>
            <p:nvPr/>
          </p:nvSpPr>
          <p:spPr>
            <a:xfrm>
              <a:off x="4076300" y="3669600"/>
              <a:ext cx="29375" cy="26900"/>
            </a:xfrm>
            <a:custGeom>
              <a:avLst/>
              <a:gdLst/>
              <a:ahLst/>
              <a:cxnLst/>
              <a:rect l="l" t="t" r="r" b="b"/>
              <a:pathLst>
                <a:path w="1175" h="1076" extrusionOk="0">
                  <a:moveTo>
                    <a:pt x="140" y="1"/>
                  </a:moveTo>
                  <a:cubicBezTo>
                    <a:pt x="80" y="80"/>
                    <a:pt x="1" y="200"/>
                    <a:pt x="1" y="200"/>
                  </a:cubicBezTo>
                  <a:cubicBezTo>
                    <a:pt x="398" y="498"/>
                    <a:pt x="617" y="1015"/>
                    <a:pt x="1174" y="1075"/>
                  </a:cubicBezTo>
                  <a:cubicBezTo>
                    <a:pt x="1154" y="856"/>
                    <a:pt x="936" y="737"/>
                    <a:pt x="836" y="538"/>
                  </a:cubicBezTo>
                  <a:cubicBezTo>
                    <a:pt x="657" y="478"/>
                    <a:pt x="637" y="359"/>
                    <a:pt x="637" y="200"/>
                  </a:cubicBezTo>
                  <a:cubicBezTo>
                    <a:pt x="622" y="201"/>
                    <a:pt x="608" y="202"/>
                    <a:pt x="593" y="202"/>
                  </a:cubicBezTo>
                  <a:cubicBezTo>
                    <a:pt x="415" y="202"/>
                    <a:pt x="269" y="93"/>
                    <a:pt x="14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92" name="Google Shape;7696;p9">
              <a:extLst>
                <a:ext uri="{FF2B5EF4-FFF2-40B4-BE49-F238E27FC236}">
                  <a16:creationId xmlns:a16="http://schemas.microsoft.com/office/drawing/2014/main" id="{56BBD4DB-9402-494B-9CF1-10A5BEFD818D}"/>
                </a:ext>
              </a:extLst>
            </p:cNvPr>
            <p:cNvSpPr/>
            <p:nvPr/>
          </p:nvSpPr>
          <p:spPr>
            <a:xfrm>
              <a:off x="4105150" y="3696950"/>
              <a:ext cx="4500" cy="4500"/>
            </a:xfrm>
            <a:custGeom>
              <a:avLst/>
              <a:gdLst/>
              <a:ahLst/>
              <a:cxnLst/>
              <a:rect l="l" t="t" r="r" b="b"/>
              <a:pathLst>
                <a:path w="180" h="180" extrusionOk="0">
                  <a:moveTo>
                    <a:pt x="0" y="1"/>
                  </a:moveTo>
                  <a:lnTo>
                    <a:pt x="0" y="180"/>
                  </a:lnTo>
                  <a:lnTo>
                    <a:pt x="179" y="180"/>
                  </a:lnTo>
                  <a:cubicBezTo>
                    <a:pt x="159" y="81"/>
                    <a:pt x="100" y="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93" name="Google Shape;7697;p9">
              <a:extLst>
                <a:ext uri="{FF2B5EF4-FFF2-40B4-BE49-F238E27FC236}">
                  <a16:creationId xmlns:a16="http://schemas.microsoft.com/office/drawing/2014/main" id="{D3435C48-E717-4DFC-9BC3-46EF7F0F5A64}"/>
                </a:ext>
              </a:extLst>
            </p:cNvPr>
            <p:cNvSpPr/>
            <p:nvPr/>
          </p:nvSpPr>
          <p:spPr>
            <a:xfrm>
              <a:off x="4580575" y="3963825"/>
              <a:ext cx="88550" cy="18625"/>
            </a:xfrm>
            <a:custGeom>
              <a:avLst/>
              <a:gdLst/>
              <a:ahLst/>
              <a:cxnLst/>
              <a:rect l="l" t="t" r="r" b="b"/>
              <a:pathLst>
                <a:path w="3542" h="745" extrusionOk="0">
                  <a:moveTo>
                    <a:pt x="2901" y="1"/>
                  </a:moveTo>
                  <a:cubicBezTo>
                    <a:pt x="2719" y="1"/>
                    <a:pt x="2540" y="129"/>
                    <a:pt x="2368" y="227"/>
                  </a:cubicBezTo>
                  <a:cubicBezTo>
                    <a:pt x="1879" y="200"/>
                    <a:pt x="1399" y="136"/>
                    <a:pt x="922" y="136"/>
                  </a:cubicBezTo>
                  <a:cubicBezTo>
                    <a:pt x="701" y="136"/>
                    <a:pt x="480" y="150"/>
                    <a:pt x="259" y="187"/>
                  </a:cubicBezTo>
                  <a:cubicBezTo>
                    <a:pt x="160" y="267"/>
                    <a:pt x="1" y="347"/>
                    <a:pt x="100" y="526"/>
                  </a:cubicBezTo>
                  <a:cubicBezTo>
                    <a:pt x="130" y="521"/>
                    <a:pt x="160" y="519"/>
                    <a:pt x="190" y="519"/>
                  </a:cubicBezTo>
                  <a:cubicBezTo>
                    <a:pt x="443" y="519"/>
                    <a:pt x="697" y="662"/>
                    <a:pt x="962" y="662"/>
                  </a:cubicBezTo>
                  <a:cubicBezTo>
                    <a:pt x="1083" y="662"/>
                    <a:pt x="1207" y="632"/>
                    <a:pt x="1334" y="545"/>
                  </a:cubicBezTo>
                  <a:cubicBezTo>
                    <a:pt x="1393" y="685"/>
                    <a:pt x="1552" y="685"/>
                    <a:pt x="1672" y="744"/>
                  </a:cubicBezTo>
                  <a:cubicBezTo>
                    <a:pt x="1791" y="744"/>
                    <a:pt x="1891" y="724"/>
                    <a:pt x="2030" y="724"/>
                  </a:cubicBezTo>
                  <a:cubicBezTo>
                    <a:pt x="2113" y="690"/>
                    <a:pt x="2200" y="680"/>
                    <a:pt x="2288" y="680"/>
                  </a:cubicBezTo>
                  <a:cubicBezTo>
                    <a:pt x="2416" y="680"/>
                    <a:pt x="2547" y="702"/>
                    <a:pt x="2674" y="702"/>
                  </a:cubicBezTo>
                  <a:cubicBezTo>
                    <a:pt x="2813" y="702"/>
                    <a:pt x="2946" y="675"/>
                    <a:pt x="3064" y="565"/>
                  </a:cubicBezTo>
                  <a:cubicBezTo>
                    <a:pt x="3323" y="526"/>
                    <a:pt x="3542" y="466"/>
                    <a:pt x="3243" y="187"/>
                  </a:cubicBezTo>
                  <a:cubicBezTo>
                    <a:pt x="3129" y="50"/>
                    <a:pt x="3015" y="1"/>
                    <a:pt x="290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94" name="Google Shape;7698;p9">
              <a:extLst>
                <a:ext uri="{FF2B5EF4-FFF2-40B4-BE49-F238E27FC236}">
                  <a16:creationId xmlns:a16="http://schemas.microsoft.com/office/drawing/2014/main" id="{9AD8AF9C-7923-4F7C-AE4C-26664430F481}"/>
                </a:ext>
              </a:extLst>
            </p:cNvPr>
            <p:cNvSpPr/>
            <p:nvPr/>
          </p:nvSpPr>
          <p:spPr>
            <a:xfrm>
              <a:off x="4306550" y="3910425"/>
              <a:ext cx="96525" cy="13350"/>
            </a:xfrm>
            <a:custGeom>
              <a:avLst/>
              <a:gdLst/>
              <a:ahLst/>
              <a:cxnLst/>
              <a:rect l="l" t="t" r="r" b="b"/>
              <a:pathLst>
                <a:path w="3861" h="534" extrusionOk="0">
                  <a:moveTo>
                    <a:pt x="2786" y="0"/>
                  </a:moveTo>
                  <a:cubicBezTo>
                    <a:pt x="2095" y="0"/>
                    <a:pt x="1390" y="81"/>
                    <a:pt x="697" y="95"/>
                  </a:cubicBezTo>
                  <a:cubicBezTo>
                    <a:pt x="677" y="533"/>
                    <a:pt x="180" y="294"/>
                    <a:pt x="1" y="533"/>
                  </a:cubicBezTo>
                  <a:cubicBezTo>
                    <a:pt x="1055" y="493"/>
                    <a:pt x="2109" y="414"/>
                    <a:pt x="3164" y="374"/>
                  </a:cubicBezTo>
                  <a:cubicBezTo>
                    <a:pt x="3234" y="327"/>
                    <a:pt x="3297" y="308"/>
                    <a:pt x="3361" y="308"/>
                  </a:cubicBezTo>
                  <a:cubicBezTo>
                    <a:pt x="3407" y="308"/>
                    <a:pt x="3453" y="318"/>
                    <a:pt x="3502" y="334"/>
                  </a:cubicBezTo>
                  <a:cubicBezTo>
                    <a:pt x="3565" y="372"/>
                    <a:pt x="3644" y="386"/>
                    <a:pt x="3724" y="386"/>
                  </a:cubicBezTo>
                  <a:cubicBezTo>
                    <a:pt x="3770" y="386"/>
                    <a:pt x="3816" y="381"/>
                    <a:pt x="3860" y="374"/>
                  </a:cubicBezTo>
                  <a:lnTo>
                    <a:pt x="3860" y="215"/>
                  </a:lnTo>
                  <a:lnTo>
                    <a:pt x="3681" y="36"/>
                  </a:lnTo>
                  <a:lnTo>
                    <a:pt x="3502" y="36"/>
                  </a:lnTo>
                  <a:cubicBezTo>
                    <a:pt x="3266" y="10"/>
                    <a:pt x="3026" y="0"/>
                    <a:pt x="278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95" name="Google Shape;7699;p9">
              <a:extLst>
                <a:ext uri="{FF2B5EF4-FFF2-40B4-BE49-F238E27FC236}">
                  <a16:creationId xmlns:a16="http://schemas.microsoft.com/office/drawing/2014/main" id="{1D1BBB3F-539A-4A29-83C5-8F28F394C85C}"/>
                </a:ext>
              </a:extLst>
            </p:cNvPr>
            <p:cNvSpPr/>
            <p:nvPr/>
          </p:nvSpPr>
          <p:spPr>
            <a:xfrm>
              <a:off x="3923125" y="3930200"/>
              <a:ext cx="63175" cy="37450"/>
            </a:xfrm>
            <a:custGeom>
              <a:avLst/>
              <a:gdLst/>
              <a:ahLst/>
              <a:cxnLst/>
              <a:rect l="l" t="t" r="r" b="b"/>
              <a:pathLst>
                <a:path w="2527" h="1498" extrusionOk="0">
                  <a:moveTo>
                    <a:pt x="100" y="1"/>
                  </a:moveTo>
                  <a:cubicBezTo>
                    <a:pt x="40" y="40"/>
                    <a:pt x="1" y="80"/>
                    <a:pt x="1" y="140"/>
                  </a:cubicBezTo>
                  <a:cubicBezTo>
                    <a:pt x="1" y="200"/>
                    <a:pt x="20" y="239"/>
                    <a:pt x="80" y="299"/>
                  </a:cubicBezTo>
                  <a:cubicBezTo>
                    <a:pt x="379" y="617"/>
                    <a:pt x="816" y="717"/>
                    <a:pt x="1134" y="1015"/>
                  </a:cubicBezTo>
                  <a:cubicBezTo>
                    <a:pt x="1234" y="1135"/>
                    <a:pt x="1373" y="1274"/>
                    <a:pt x="1512" y="1333"/>
                  </a:cubicBezTo>
                  <a:cubicBezTo>
                    <a:pt x="1685" y="1408"/>
                    <a:pt x="1851" y="1497"/>
                    <a:pt x="2027" y="1497"/>
                  </a:cubicBezTo>
                  <a:cubicBezTo>
                    <a:pt x="2135" y="1497"/>
                    <a:pt x="2247" y="1464"/>
                    <a:pt x="2368" y="1373"/>
                  </a:cubicBezTo>
                  <a:cubicBezTo>
                    <a:pt x="2408" y="1314"/>
                    <a:pt x="2487" y="1274"/>
                    <a:pt x="2527" y="1214"/>
                  </a:cubicBezTo>
                  <a:cubicBezTo>
                    <a:pt x="1711" y="816"/>
                    <a:pt x="896" y="398"/>
                    <a:pt x="1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96" name="Google Shape;7700;p9">
              <a:extLst>
                <a:ext uri="{FF2B5EF4-FFF2-40B4-BE49-F238E27FC236}">
                  <a16:creationId xmlns:a16="http://schemas.microsoft.com/office/drawing/2014/main" id="{A072D55E-BE0A-46FA-893A-0AD7F92650D0}"/>
                </a:ext>
              </a:extLst>
            </p:cNvPr>
            <p:cNvSpPr/>
            <p:nvPr/>
          </p:nvSpPr>
          <p:spPr>
            <a:xfrm>
              <a:off x="4297100" y="4005475"/>
              <a:ext cx="76125" cy="21225"/>
            </a:xfrm>
            <a:custGeom>
              <a:avLst/>
              <a:gdLst/>
              <a:ahLst/>
              <a:cxnLst/>
              <a:rect l="l" t="t" r="r" b="b"/>
              <a:pathLst>
                <a:path w="3045" h="849" extrusionOk="0">
                  <a:moveTo>
                    <a:pt x="2815" y="1"/>
                  </a:moveTo>
                  <a:cubicBezTo>
                    <a:pt x="2710" y="1"/>
                    <a:pt x="2589" y="54"/>
                    <a:pt x="2491" y="54"/>
                  </a:cubicBezTo>
                  <a:cubicBezTo>
                    <a:pt x="2483" y="54"/>
                    <a:pt x="2475" y="54"/>
                    <a:pt x="2468" y="53"/>
                  </a:cubicBezTo>
                  <a:cubicBezTo>
                    <a:pt x="1891" y="212"/>
                    <a:pt x="1334" y="312"/>
                    <a:pt x="737" y="391"/>
                  </a:cubicBezTo>
                  <a:cubicBezTo>
                    <a:pt x="478" y="411"/>
                    <a:pt x="240" y="371"/>
                    <a:pt x="1" y="570"/>
                  </a:cubicBezTo>
                  <a:cubicBezTo>
                    <a:pt x="140" y="849"/>
                    <a:pt x="399" y="690"/>
                    <a:pt x="578" y="789"/>
                  </a:cubicBezTo>
                  <a:cubicBezTo>
                    <a:pt x="662" y="806"/>
                    <a:pt x="745" y="813"/>
                    <a:pt x="827" y="813"/>
                  </a:cubicBezTo>
                  <a:cubicBezTo>
                    <a:pt x="1034" y="813"/>
                    <a:pt x="1234" y="767"/>
                    <a:pt x="1433" y="710"/>
                  </a:cubicBezTo>
                  <a:cubicBezTo>
                    <a:pt x="1950" y="570"/>
                    <a:pt x="2487" y="451"/>
                    <a:pt x="3044" y="292"/>
                  </a:cubicBezTo>
                  <a:cubicBezTo>
                    <a:pt x="3015" y="58"/>
                    <a:pt x="2924" y="1"/>
                    <a:pt x="281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97" name="Google Shape;7701;p9">
              <a:extLst>
                <a:ext uri="{FF2B5EF4-FFF2-40B4-BE49-F238E27FC236}">
                  <a16:creationId xmlns:a16="http://schemas.microsoft.com/office/drawing/2014/main" id="{0BCE613C-C8B5-447D-BB4B-EE57280FB393}"/>
                </a:ext>
              </a:extLst>
            </p:cNvPr>
            <p:cNvSpPr/>
            <p:nvPr/>
          </p:nvSpPr>
          <p:spPr>
            <a:xfrm>
              <a:off x="4652300" y="3936975"/>
              <a:ext cx="76000" cy="23950"/>
            </a:xfrm>
            <a:custGeom>
              <a:avLst/>
              <a:gdLst/>
              <a:ahLst/>
              <a:cxnLst/>
              <a:rect l="l" t="t" r="r" b="b"/>
              <a:pathLst>
                <a:path w="3040" h="958" extrusionOk="0">
                  <a:moveTo>
                    <a:pt x="146" y="1"/>
                  </a:moveTo>
                  <a:cubicBezTo>
                    <a:pt x="32" y="1"/>
                    <a:pt x="1" y="95"/>
                    <a:pt x="16" y="247"/>
                  </a:cubicBezTo>
                  <a:cubicBezTo>
                    <a:pt x="275" y="505"/>
                    <a:pt x="593" y="466"/>
                    <a:pt x="891" y="545"/>
                  </a:cubicBezTo>
                  <a:cubicBezTo>
                    <a:pt x="1250" y="625"/>
                    <a:pt x="1608" y="565"/>
                    <a:pt x="1966" y="744"/>
                  </a:cubicBezTo>
                  <a:cubicBezTo>
                    <a:pt x="2180" y="857"/>
                    <a:pt x="2382" y="957"/>
                    <a:pt x="2582" y="957"/>
                  </a:cubicBezTo>
                  <a:cubicBezTo>
                    <a:pt x="2734" y="957"/>
                    <a:pt x="2885" y="899"/>
                    <a:pt x="3040" y="744"/>
                  </a:cubicBezTo>
                  <a:cubicBezTo>
                    <a:pt x="2960" y="645"/>
                    <a:pt x="2881" y="525"/>
                    <a:pt x="2801" y="426"/>
                  </a:cubicBezTo>
                  <a:lnTo>
                    <a:pt x="2702" y="426"/>
                  </a:lnTo>
                  <a:cubicBezTo>
                    <a:pt x="2598" y="467"/>
                    <a:pt x="2494" y="498"/>
                    <a:pt x="2396" y="498"/>
                  </a:cubicBezTo>
                  <a:cubicBezTo>
                    <a:pt x="2306" y="498"/>
                    <a:pt x="2221" y="472"/>
                    <a:pt x="2145" y="406"/>
                  </a:cubicBezTo>
                  <a:cubicBezTo>
                    <a:pt x="1566" y="352"/>
                    <a:pt x="1052" y="18"/>
                    <a:pt x="455" y="18"/>
                  </a:cubicBezTo>
                  <a:cubicBezTo>
                    <a:pt x="396" y="18"/>
                    <a:pt x="336" y="21"/>
                    <a:pt x="275" y="28"/>
                  </a:cubicBezTo>
                  <a:cubicBezTo>
                    <a:pt x="223" y="9"/>
                    <a:pt x="181" y="1"/>
                    <a:pt x="14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98" name="Google Shape;7702;p9">
              <a:extLst>
                <a:ext uri="{FF2B5EF4-FFF2-40B4-BE49-F238E27FC236}">
                  <a16:creationId xmlns:a16="http://schemas.microsoft.com/office/drawing/2014/main" id="{65F08D48-9314-4A0B-9172-0B3CC67D429F}"/>
                </a:ext>
              </a:extLst>
            </p:cNvPr>
            <p:cNvSpPr/>
            <p:nvPr/>
          </p:nvSpPr>
          <p:spPr>
            <a:xfrm>
              <a:off x="4229975" y="3946125"/>
              <a:ext cx="86050" cy="26375"/>
            </a:xfrm>
            <a:custGeom>
              <a:avLst/>
              <a:gdLst/>
              <a:ahLst/>
              <a:cxnLst/>
              <a:rect l="l" t="t" r="r" b="b"/>
              <a:pathLst>
                <a:path w="3442" h="1055" extrusionOk="0">
                  <a:moveTo>
                    <a:pt x="3243" y="0"/>
                  </a:moveTo>
                  <a:cubicBezTo>
                    <a:pt x="2567" y="179"/>
                    <a:pt x="1890" y="398"/>
                    <a:pt x="1234" y="498"/>
                  </a:cubicBezTo>
                  <a:cubicBezTo>
                    <a:pt x="796" y="577"/>
                    <a:pt x="458" y="736"/>
                    <a:pt x="80" y="895"/>
                  </a:cubicBezTo>
                  <a:cubicBezTo>
                    <a:pt x="60" y="895"/>
                    <a:pt x="60" y="935"/>
                    <a:pt x="40" y="955"/>
                  </a:cubicBezTo>
                  <a:cubicBezTo>
                    <a:pt x="0" y="975"/>
                    <a:pt x="40" y="1015"/>
                    <a:pt x="80" y="1055"/>
                  </a:cubicBezTo>
                  <a:cubicBezTo>
                    <a:pt x="1194" y="776"/>
                    <a:pt x="2348" y="557"/>
                    <a:pt x="3442" y="199"/>
                  </a:cubicBezTo>
                  <a:cubicBezTo>
                    <a:pt x="3422" y="80"/>
                    <a:pt x="3322" y="80"/>
                    <a:pt x="324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899" name="Google Shape;7703;p9">
              <a:extLst>
                <a:ext uri="{FF2B5EF4-FFF2-40B4-BE49-F238E27FC236}">
                  <a16:creationId xmlns:a16="http://schemas.microsoft.com/office/drawing/2014/main" id="{7097EFD1-B6AB-4558-A896-6EE4BF26F931}"/>
                </a:ext>
              </a:extLst>
            </p:cNvPr>
            <p:cNvSpPr/>
            <p:nvPr/>
          </p:nvSpPr>
          <p:spPr>
            <a:xfrm>
              <a:off x="4358775" y="3998350"/>
              <a:ext cx="72150" cy="14425"/>
            </a:xfrm>
            <a:custGeom>
              <a:avLst/>
              <a:gdLst/>
              <a:ahLst/>
              <a:cxnLst/>
              <a:rect l="l" t="t" r="r" b="b"/>
              <a:pathLst>
                <a:path w="2886" h="577" extrusionOk="0">
                  <a:moveTo>
                    <a:pt x="2274" y="0"/>
                  </a:moveTo>
                  <a:cubicBezTo>
                    <a:pt x="1508" y="0"/>
                    <a:pt x="767" y="198"/>
                    <a:pt x="1" y="358"/>
                  </a:cubicBezTo>
                  <a:cubicBezTo>
                    <a:pt x="200" y="398"/>
                    <a:pt x="458" y="358"/>
                    <a:pt x="577" y="577"/>
                  </a:cubicBezTo>
                  <a:cubicBezTo>
                    <a:pt x="617" y="577"/>
                    <a:pt x="677" y="577"/>
                    <a:pt x="757" y="537"/>
                  </a:cubicBezTo>
                  <a:cubicBezTo>
                    <a:pt x="776" y="507"/>
                    <a:pt x="806" y="492"/>
                    <a:pt x="836" y="492"/>
                  </a:cubicBezTo>
                  <a:cubicBezTo>
                    <a:pt x="866" y="492"/>
                    <a:pt x="896" y="507"/>
                    <a:pt x="916" y="537"/>
                  </a:cubicBezTo>
                  <a:cubicBezTo>
                    <a:pt x="1413" y="398"/>
                    <a:pt x="1970" y="358"/>
                    <a:pt x="2487" y="358"/>
                  </a:cubicBezTo>
                  <a:cubicBezTo>
                    <a:pt x="2567" y="298"/>
                    <a:pt x="2607" y="239"/>
                    <a:pt x="2686" y="199"/>
                  </a:cubicBezTo>
                  <a:lnTo>
                    <a:pt x="2845" y="199"/>
                  </a:lnTo>
                  <a:cubicBezTo>
                    <a:pt x="2865" y="199"/>
                    <a:pt x="2865" y="199"/>
                    <a:pt x="2885" y="159"/>
                  </a:cubicBezTo>
                  <a:cubicBezTo>
                    <a:pt x="2885" y="99"/>
                    <a:pt x="2885" y="79"/>
                    <a:pt x="2845" y="40"/>
                  </a:cubicBezTo>
                  <a:cubicBezTo>
                    <a:pt x="2653" y="12"/>
                    <a:pt x="2463" y="0"/>
                    <a:pt x="227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00" name="Google Shape;7704;p9">
              <a:extLst>
                <a:ext uri="{FF2B5EF4-FFF2-40B4-BE49-F238E27FC236}">
                  <a16:creationId xmlns:a16="http://schemas.microsoft.com/office/drawing/2014/main" id="{E37016B3-E2B3-42F1-922B-CF0BD3483946}"/>
                </a:ext>
              </a:extLst>
            </p:cNvPr>
            <p:cNvSpPr/>
            <p:nvPr/>
          </p:nvSpPr>
          <p:spPr>
            <a:xfrm>
              <a:off x="4530350" y="3955825"/>
              <a:ext cx="57225" cy="21100"/>
            </a:xfrm>
            <a:custGeom>
              <a:avLst/>
              <a:gdLst/>
              <a:ahLst/>
              <a:cxnLst/>
              <a:rect l="l" t="t" r="r" b="b"/>
              <a:pathLst>
                <a:path w="2289" h="844" extrusionOk="0">
                  <a:moveTo>
                    <a:pt x="566" y="1"/>
                  </a:moveTo>
                  <a:cubicBezTo>
                    <a:pt x="377" y="1"/>
                    <a:pt x="172" y="88"/>
                    <a:pt x="1" y="249"/>
                  </a:cubicBezTo>
                  <a:cubicBezTo>
                    <a:pt x="100" y="313"/>
                    <a:pt x="209" y="323"/>
                    <a:pt x="320" y="323"/>
                  </a:cubicBezTo>
                  <a:cubicBezTo>
                    <a:pt x="376" y="323"/>
                    <a:pt x="432" y="321"/>
                    <a:pt x="487" y="321"/>
                  </a:cubicBezTo>
                  <a:cubicBezTo>
                    <a:pt x="629" y="321"/>
                    <a:pt x="765" y="339"/>
                    <a:pt x="876" y="468"/>
                  </a:cubicBezTo>
                  <a:cubicBezTo>
                    <a:pt x="1117" y="752"/>
                    <a:pt x="1420" y="843"/>
                    <a:pt x="1740" y="843"/>
                  </a:cubicBezTo>
                  <a:cubicBezTo>
                    <a:pt x="1868" y="843"/>
                    <a:pt x="1998" y="828"/>
                    <a:pt x="2129" y="806"/>
                  </a:cubicBezTo>
                  <a:cubicBezTo>
                    <a:pt x="2189" y="706"/>
                    <a:pt x="2229" y="587"/>
                    <a:pt x="2288" y="487"/>
                  </a:cubicBezTo>
                  <a:cubicBezTo>
                    <a:pt x="1811" y="408"/>
                    <a:pt x="1353" y="547"/>
                    <a:pt x="936" y="149"/>
                  </a:cubicBezTo>
                  <a:cubicBezTo>
                    <a:pt x="834" y="48"/>
                    <a:pt x="705" y="1"/>
                    <a:pt x="56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01" name="Google Shape;7705;p9">
              <a:extLst>
                <a:ext uri="{FF2B5EF4-FFF2-40B4-BE49-F238E27FC236}">
                  <a16:creationId xmlns:a16="http://schemas.microsoft.com/office/drawing/2014/main" id="{0EAEBDDB-B107-4D47-966A-56CC6B57A57C}"/>
                </a:ext>
              </a:extLst>
            </p:cNvPr>
            <p:cNvSpPr/>
            <p:nvPr/>
          </p:nvSpPr>
          <p:spPr>
            <a:xfrm>
              <a:off x="4063375" y="3903850"/>
              <a:ext cx="58700" cy="16950"/>
            </a:xfrm>
            <a:custGeom>
              <a:avLst/>
              <a:gdLst/>
              <a:ahLst/>
              <a:cxnLst/>
              <a:rect l="l" t="t" r="r" b="b"/>
              <a:pathLst>
                <a:path w="2348" h="678" extrusionOk="0">
                  <a:moveTo>
                    <a:pt x="2348" y="0"/>
                  </a:moveTo>
                  <a:cubicBezTo>
                    <a:pt x="1532" y="140"/>
                    <a:pt x="677" y="159"/>
                    <a:pt x="0" y="677"/>
                  </a:cubicBezTo>
                  <a:cubicBezTo>
                    <a:pt x="24" y="677"/>
                    <a:pt x="48" y="677"/>
                    <a:pt x="72" y="677"/>
                  </a:cubicBezTo>
                  <a:cubicBezTo>
                    <a:pt x="897" y="677"/>
                    <a:pt x="1613" y="348"/>
                    <a:pt x="23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02" name="Google Shape;7706;p9">
              <a:extLst>
                <a:ext uri="{FF2B5EF4-FFF2-40B4-BE49-F238E27FC236}">
                  <a16:creationId xmlns:a16="http://schemas.microsoft.com/office/drawing/2014/main" id="{DCFDB2A3-EC91-452F-AA7C-EA238DD2EABC}"/>
                </a:ext>
              </a:extLst>
            </p:cNvPr>
            <p:cNvSpPr/>
            <p:nvPr/>
          </p:nvSpPr>
          <p:spPr>
            <a:xfrm>
              <a:off x="4179250" y="3912800"/>
              <a:ext cx="37325" cy="25375"/>
            </a:xfrm>
            <a:custGeom>
              <a:avLst/>
              <a:gdLst/>
              <a:ahLst/>
              <a:cxnLst/>
              <a:rect l="l" t="t" r="r" b="b"/>
              <a:pathLst>
                <a:path w="1493" h="1015" extrusionOk="0">
                  <a:moveTo>
                    <a:pt x="697" y="0"/>
                  </a:moveTo>
                  <a:cubicBezTo>
                    <a:pt x="518" y="219"/>
                    <a:pt x="179" y="20"/>
                    <a:pt x="0" y="299"/>
                  </a:cubicBezTo>
                  <a:cubicBezTo>
                    <a:pt x="40" y="378"/>
                    <a:pt x="100" y="418"/>
                    <a:pt x="179" y="478"/>
                  </a:cubicBezTo>
                  <a:cubicBezTo>
                    <a:pt x="915" y="1015"/>
                    <a:pt x="915" y="1015"/>
                    <a:pt x="1413" y="1015"/>
                  </a:cubicBezTo>
                  <a:lnTo>
                    <a:pt x="1472" y="975"/>
                  </a:lnTo>
                  <a:cubicBezTo>
                    <a:pt x="1492" y="935"/>
                    <a:pt x="1472" y="896"/>
                    <a:pt x="1413" y="876"/>
                  </a:cubicBezTo>
                  <a:cubicBezTo>
                    <a:pt x="1234" y="836"/>
                    <a:pt x="1075" y="816"/>
                    <a:pt x="876" y="796"/>
                  </a:cubicBezTo>
                  <a:cubicBezTo>
                    <a:pt x="1015" y="617"/>
                    <a:pt x="1273" y="776"/>
                    <a:pt x="1333" y="518"/>
                  </a:cubicBezTo>
                  <a:cubicBezTo>
                    <a:pt x="1214" y="239"/>
                    <a:pt x="935" y="120"/>
                    <a:pt x="6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03" name="Google Shape;7707;p9">
              <a:extLst>
                <a:ext uri="{FF2B5EF4-FFF2-40B4-BE49-F238E27FC236}">
                  <a16:creationId xmlns:a16="http://schemas.microsoft.com/office/drawing/2014/main" id="{1CE67FA2-4AB9-4D8B-85CA-1F7FA077D46B}"/>
                </a:ext>
              </a:extLst>
            </p:cNvPr>
            <p:cNvSpPr/>
            <p:nvPr/>
          </p:nvSpPr>
          <p:spPr>
            <a:xfrm>
              <a:off x="4637275" y="3951100"/>
              <a:ext cx="57225" cy="17550"/>
            </a:xfrm>
            <a:custGeom>
              <a:avLst/>
              <a:gdLst/>
              <a:ahLst/>
              <a:cxnLst/>
              <a:rect l="l" t="t" r="r" b="b"/>
              <a:pathLst>
                <a:path w="2289" h="702" extrusionOk="0">
                  <a:moveTo>
                    <a:pt x="100" y="0"/>
                  </a:moveTo>
                  <a:cubicBezTo>
                    <a:pt x="1" y="100"/>
                    <a:pt x="1" y="199"/>
                    <a:pt x="100" y="338"/>
                  </a:cubicBezTo>
                  <a:cubicBezTo>
                    <a:pt x="299" y="458"/>
                    <a:pt x="120" y="577"/>
                    <a:pt x="100" y="696"/>
                  </a:cubicBezTo>
                  <a:cubicBezTo>
                    <a:pt x="128" y="700"/>
                    <a:pt x="156" y="702"/>
                    <a:pt x="184" y="702"/>
                  </a:cubicBezTo>
                  <a:cubicBezTo>
                    <a:pt x="372" y="702"/>
                    <a:pt x="554" y="626"/>
                    <a:pt x="740" y="626"/>
                  </a:cubicBezTo>
                  <a:cubicBezTo>
                    <a:pt x="818" y="626"/>
                    <a:pt x="896" y="639"/>
                    <a:pt x="975" y="676"/>
                  </a:cubicBezTo>
                  <a:cubicBezTo>
                    <a:pt x="1095" y="577"/>
                    <a:pt x="1214" y="522"/>
                    <a:pt x="1333" y="522"/>
                  </a:cubicBezTo>
                  <a:cubicBezTo>
                    <a:pt x="1453" y="522"/>
                    <a:pt x="1572" y="577"/>
                    <a:pt x="1691" y="696"/>
                  </a:cubicBezTo>
                  <a:cubicBezTo>
                    <a:pt x="1870" y="657"/>
                    <a:pt x="2030" y="577"/>
                    <a:pt x="2209" y="537"/>
                  </a:cubicBezTo>
                  <a:cubicBezTo>
                    <a:pt x="2248" y="537"/>
                    <a:pt x="2248" y="537"/>
                    <a:pt x="2268" y="478"/>
                  </a:cubicBezTo>
                  <a:cubicBezTo>
                    <a:pt x="2288" y="438"/>
                    <a:pt x="2268" y="398"/>
                    <a:pt x="2209" y="358"/>
                  </a:cubicBezTo>
                  <a:cubicBezTo>
                    <a:pt x="2163" y="359"/>
                    <a:pt x="2118" y="360"/>
                    <a:pt x="2073" y="360"/>
                  </a:cubicBezTo>
                  <a:cubicBezTo>
                    <a:pt x="1404" y="360"/>
                    <a:pt x="752" y="224"/>
                    <a:pt x="1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04" name="Google Shape;7708;p9">
              <a:extLst>
                <a:ext uri="{FF2B5EF4-FFF2-40B4-BE49-F238E27FC236}">
                  <a16:creationId xmlns:a16="http://schemas.microsoft.com/office/drawing/2014/main" id="{2DCD5BF8-A29E-4B1E-9F92-4C65ABA45052}"/>
                </a:ext>
              </a:extLst>
            </p:cNvPr>
            <p:cNvSpPr/>
            <p:nvPr/>
          </p:nvSpPr>
          <p:spPr>
            <a:xfrm>
              <a:off x="4144925" y="3947050"/>
              <a:ext cx="61200" cy="18000"/>
            </a:xfrm>
            <a:custGeom>
              <a:avLst/>
              <a:gdLst/>
              <a:ahLst/>
              <a:cxnLst/>
              <a:rect l="l" t="t" r="r" b="b"/>
              <a:pathLst>
                <a:path w="2448" h="720" extrusionOk="0">
                  <a:moveTo>
                    <a:pt x="2355" y="1"/>
                  </a:moveTo>
                  <a:cubicBezTo>
                    <a:pt x="1647" y="1"/>
                    <a:pt x="1000" y="403"/>
                    <a:pt x="275" y="403"/>
                  </a:cubicBezTo>
                  <a:cubicBezTo>
                    <a:pt x="243" y="403"/>
                    <a:pt x="212" y="402"/>
                    <a:pt x="180" y="401"/>
                  </a:cubicBezTo>
                  <a:cubicBezTo>
                    <a:pt x="1" y="401"/>
                    <a:pt x="60" y="600"/>
                    <a:pt x="140" y="719"/>
                  </a:cubicBezTo>
                  <a:cubicBezTo>
                    <a:pt x="167" y="719"/>
                    <a:pt x="184" y="710"/>
                    <a:pt x="199" y="710"/>
                  </a:cubicBezTo>
                  <a:cubicBezTo>
                    <a:pt x="206" y="710"/>
                    <a:pt x="213" y="712"/>
                    <a:pt x="220" y="719"/>
                  </a:cubicBezTo>
                  <a:lnTo>
                    <a:pt x="518" y="719"/>
                  </a:lnTo>
                  <a:cubicBezTo>
                    <a:pt x="1174" y="520"/>
                    <a:pt x="1910" y="520"/>
                    <a:pt x="2448" y="3"/>
                  </a:cubicBezTo>
                  <a:cubicBezTo>
                    <a:pt x="2416" y="1"/>
                    <a:pt x="2385" y="1"/>
                    <a:pt x="235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05" name="Google Shape;7709;p9">
              <a:extLst>
                <a:ext uri="{FF2B5EF4-FFF2-40B4-BE49-F238E27FC236}">
                  <a16:creationId xmlns:a16="http://schemas.microsoft.com/office/drawing/2014/main" id="{CDAAD3B9-F0EB-4316-B3B7-782A80DA1B07}"/>
                </a:ext>
              </a:extLst>
            </p:cNvPr>
            <p:cNvSpPr/>
            <p:nvPr/>
          </p:nvSpPr>
          <p:spPr>
            <a:xfrm>
              <a:off x="4114100" y="3920250"/>
              <a:ext cx="70150" cy="21425"/>
            </a:xfrm>
            <a:custGeom>
              <a:avLst/>
              <a:gdLst/>
              <a:ahLst/>
              <a:cxnLst/>
              <a:rect l="l" t="t" r="r" b="b"/>
              <a:pathLst>
                <a:path w="2806" h="857" extrusionOk="0">
                  <a:moveTo>
                    <a:pt x="2626" y="1"/>
                  </a:moveTo>
                  <a:cubicBezTo>
                    <a:pt x="1731" y="239"/>
                    <a:pt x="816" y="299"/>
                    <a:pt x="0" y="697"/>
                  </a:cubicBezTo>
                  <a:cubicBezTo>
                    <a:pt x="60" y="836"/>
                    <a:pt x="239" y="777"/>
                    <a:pt x="339" y="856"/>
                  </a:cubicBezTo>
                  <a:cubicBezTo>
                    <a:pt x="1154" y="637"/>
                    <a:pt x="1990" y="399"/>
                    <a:pt x="2805" y="180"/>
                  </a:cubicBezTo>
                  <a:cubicBezTo>
                    <a:pt x="2746" y="100"/>
                    <a:pt x="2686" y="41"/>
                    <a:pt x="26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06" name="Google Shape;7710;p9">
              <a:extLst>
                <a:ext uri="{FF2B5EF4-FFF2-40B4-BE49-F238E27FC236}">
                  <a16:creationId xmlns:a16="http://schemas.microsoft.com/office/drawing/2014/main" id="{F4E8CCAF-20E1-4779-9FEC-305565695B0E}"/>
                </a:ext>
              </a:extLst>
            </p:cNvPr>
            <p:cNvSpPr/>
            <p:nvPr/>
          </p:nvSpPr>
          <p:spPr>
            <a:xfrm>
              <a:off x="4206100" y="4021675"/>
              <a:ext cx="57725" cy="28700"/>
            </a:xfrm>
            <a:custGeom>
              <a:avLst/>
              <a:gdLst/>
              <a:ahLst/>
              <a:cxnLst/>
              <a:rect l="l" t="t" r="r" b="b"/>
              <a:pathLst>
                <a:path w="2309" h="1148" extrusionOk="0">
                  <a:moveTo>
                    <a:pt x="1409" y="1"/>
                  </a:moveTo>
                  <a:cubicBezTo>
                    <a:pt x="1340" y="1"/>
                    <a:pt x="1273" y="46"/>
                    <a:pt x="1214" y="141"/>
                  </a:cubicBezTo>
                  <a:cubicBezTo>
                    <a:pt x="896" y="360"/>
                    <a:pt x="498" y="360"/>
                    <a:pt x="160" y="559"/>
                  </a:cubicBezTo>
                  <a:cubicBezTo>
                    <a:pt x="60" y="638"/>
                    <a:pt x="1" y="738"/>
                    <a:pt x="1" y="857"/>
                  </a:cubicBezTo>
                  <a:lnTo>
                    <a:pt x="1" y="1016"/>
                  </a:lnTo>
                  <a:cubicBezTo>
                    <a:pt x="71" y="1113"/>
                    <a:pt x="149" y="1148"/>
                    <a:pt x="231" y="1148"/>
                  </a:cubicBezTo>
                  <a:cubicBezTo>
                    <a:pt x="335" y="1148"/>
                    <a:pt x="446" y="1092"/>
                    <a:pt x="558" y="1036"/>
                  </a:cubicBezTo>
                  <a:lnTo>
                    <a:pt x="796" y="957"/>
                  </a:lnTo>
                  <a:cubicBezTo>
                    <a:pt x="1254" y="778"/>
                    <a:pt x="1751" y="718"/>
                    <a:pt x="2209" y="539"/>
                  </a:cubicBezTo>
                  <a:cubicBezTo>
                    <a:pt x="2288" y="499"/>
                    <a:pt x="2308" y="420"/>
                    <a:pt x="2288" y="320"/>
                  </a:cubicBezTo>
                  <a:cubicBezTo>
                    <a:pt x="2010" y="320"/>
                    <a:pt x="1751" y="241"/>
                    <a:pt x="1552" y="62"/>
                  </a:cubicBezTo>
                  <a:cubicBezTo>
                    <a:pt x="1504" y="21"/>
                    <a:pt x="1456" y="1"/>
                    <a:pt x="14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07" name="Google Shape;7711;p9">
              <a:extLst>
                <a:ext uri="{FF2B5EF4-FFF2-40B4-BE49-F238E27FC236}">
                  <a16:creationId xmlns:a16="http://schemas.microsoft.com/office/drawing/2014/main" id="{153532DC-9851-4FBC-8B12-55EF7E5FABDC}"/>
                </a:ext>
              </a:extLst>
            </p:cNvPr>
            <p:cNvSpPr/>
            <p:nvPr/>
          </p:nvSpPr>
          <p:spPr>
            <a:xfrm>
              <a:off x="4205100" y="3932700"/>
              <a:ext cx="53250" cy="14575"/>
            </a:xfrm>
            <a:custGeom>
              <a:avLst/>
              <a:gdLst/>
              <a:ahLst/>
              <a:cxnLst/>
              <a:rect l="l" t="t" r="r" b="b"/>
              <a:pathLst>
                <a:path w="2130" h="583" extrusionOk="0">
                  <a:moveTo>
                    <a:pt x="1075" y="0"/>
                  </a:moveTo>
                  <a:cubicBezTo>
                    <a:pt x="856" y="20"/>
                    <a:pt x="598" y="40"/>
                    <a:pt x="379" y="80"/>
                  </a:cubicBezTo>
                  <a:lnTo>
                    <a:pt x="379" y="219"/>
                  </a:lnTo>
                  <a:cubicBezTo>
                    <a:pt x="438" y="219"/>
                    <a:pt x="498" y="219"/>
                    <a:pt x="498" y="279"/>
                  </a:cubicBezTo>
                  <a:cubicBezTo>
                    <a:pt x="598" y="378"/>
                    <a:pt x="498" y="398"/>
                    <a:pt x="438" y="398"/>
                  </a:cubicBezTo>
                  <a:cubicBezTo>
                    <a:pt x="259" y="398"/>
                    <a:pt x="100" y="398"/>
                    <a:pt x="1" y="577"/>
                  </a:cubicBezTo>
                  <a:cubicBezTo>
                    <a:pt x="71" y="581"/>
                    <a:pt x="141" y="582"/>
                    <a:pt x="210" y="582"/>
                  </a:cubicBezTo>
                  <a:cubicBezTo>
                    <a:pt x="903" y="582"/>
                    <a:pt x="1532" y="402"/>
                    <a:pt x="2129" y="40"/>
                  </a:cubicBezTo>
                  <a:cubicBezTo>
                    <a:pt x="2083" y="27"/>
                    <a:pt x="2037" y="22"/>
                    <a:pt x="1991" y="22"/>
                  </a:cubicBezTo>
                  <a:cubicBezTo>
                    <a:pt x="1789" y="22"/>
                    <a:pt x="1588" y="122"/>
                    <a:pt x="1392" y="122"/>
                  </a:cubicBezTo>
                  <a:cubicBezTo>
                    <a:pt x="1285" y="122"/>
                    <a:pt x="1179" y="92"/>
                    <a:pt x="107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08" name="Google Shape;7712;p9">
              <a:extLst>
                <a:ext uri="{FF2B5EF4-FFF2-40B4-BE49-F238E27FC236}">
                  <a16:creationId xmlns:a16="http://schemas.microsoft.com/office/drawing/2014/main" id="{CC6F2FDC-EE56-4395-B4D5-F5EB24B2E793}"/>
                </a:ext>
              </a:extLst>
            </p:cNvPr>
            <p:cNvSpPr/>
            <p:nvPr/>
          </p:nvSpPr>
          <p:spPr>
            <a:xfrm>
              <a:off x="4429900" y="3994850"/>
              <a:ext cx="43775" cy="11025"/>
            </a:xfrm>
            <a:custGeom>
              <a:avLst/>
              <a:gdLst/>
              <a:ahLst/>
              <a:cxnLst/>
              <a:rect l="l" t="t" r="r" b="b"/>
              <a:pathLst>
                <a:path w="1751" h="441" extrusionOk="0">
                  <a:moveTo>
                    <a:pt x="1035" y="1"/>
                  </a:moveTo>
                  <a:cubicBezTo>
                    <a:pt x="716" y="140"/>
                    <a:pt x="338" y="140"/>
                    <a:pt x="0" y="200"/>
                  </a:cubicBezTo>
                  <a:lnTo>
                    <a:pt x="0" y="359"/>
                  </a:lnTo>
                  <a:cubicBezTo>
                    <a:pt x="148" y="418"/>
                    <a:pt x="293" y="440"/>
                    <a:pt x="436" y="440"/>
                  </a:cubicBezTo>
                  <a:cubicBezTo>
                    <a:pt x="869" y="440"/>
                    <a:pt x="1287" y="234"/>
                    <a:pt x="1751" y="219"/>
                  </a:cubicBezTo>
                  <a:cubicBezTo>
                    <a:pt x="1512" y="140"/>
                    <a:pt x="1293" y="60"/>
                    <a:pt x="103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09" name="Google Shape;7713;p9">
              <a:extLst>
                <a:ext uri="{FF2B5EF4-FFF2-40B4-BE49-F238E27FC236}">
                  <a16:creationId xmlns:a16="http://schemas.microsoft.com/office/drawing/2014/main" id="{31615D34-47AC-42EC-B9FF-4D65675C2D44}"/>
                </a:ext>
              </a:extLst>
            </p:cNvPr>
            <p:cNvSpPr/>
            <p:nvPr/>
          </p:nvSpPr>
          <p:spPr>
            <a:xfrm>
              <a:off x="4692475" y="3955175"/>
              <a:ext cx="41300" cy="13925"/>
            </a:xfrm>
            <a:custGeom>
              <a:avLst/>
              <a:gdLst/>
              <a:ahLst/>
              <a:cxnLst/>
              <a:rect l="l" t="t" r="r" b="b"/>
              <a:pathLst>
                <a:path w="1652" h="557" extrusionOk="0">
                  <a:moveTo>
                    <a:pt x="502" y="0"/>
                  </a:moveTo>
                  <a:cubicBezTo>
                    <a:pt x="454" y="0"/>
                    <a:pt x="406" y="5"/>
                    <a:pt x="359" y="16"/>
                  </a:cubicBezTo>
                  <a:cubicBezTo>
                    <a:pt x="279" y="155"/>
                    <a:pt x="160" y="195"/>
                    <a:pt x="1" y="195"/>
                  </a:cubicBezTo>
                  <a:lnTo>
                    <a:pt x="1" y="374"/>
                  </a:lnTo>
                  <a:cubicBezTo>
                    <a:pt x="60" y="414"/>
                    <a:pt x="120" y="414"/>
                    <a:pt x="219" y="414"/>
                  </a:cubicBezTo>
                  <a:cubicBezTo>
                    <a:pt x="315" y="457"/>
                    <a:pt x="406" y="476"/>
                    <a:pt x="493" y="476"/>
                  </a:cubicBezTo>
                  <a:cubicBezTo>
                    <a:pt x="569" y="476"/>
                    <a:pt x="643" y="462"/>
                    <a:pt x="717" y="434"/>
                  </a:cubicBezTo>
                  <a:cubicBezTo>
                    <a:pt x="790" y="412"/>
                    <a:pt x="862" y="398"/>
                    <a:pt x="933" y="398"/>
                  </a:cubicBezTo>
                  <a:cubicBezTo>
                    <a:pt x="1056" y="398"/>
                    <a:pt x="1173" y="440"/>
                    <a:pt x="1274" y="553"/>
                  </a:cubicBezTo>
                  <a:cubicBezTo>
                    <a:pt x="1289" y="551"/>
                    <a:pt x="1305" y="550"/>
                    <a:pt x="1322" y="550"/>
                  </a:cubicBezTo>
                  <a:cubicBezTo>
                    <a:pt x="1366" y="550"/>
                    <a:pt x="1414" y="556"/>
                    <a:pt x="1461" y="556"/>
                  </a:cubicBezTo>
                  <a:cubicBezTo>
                    <a:pt x="1537" y="556"/>
                    <a:pt x="1609" y="540"/>
                    <a:pt x="1652" y="454"/>
                  </a:cubicBezTo>
                  <a:cubicBezTo>
                    <a:pt x="1652" y="394"/>
                    <a:pt x="1512" y="295"/>
                    <a:pt x="1453" y="195"/>
                  </a:cubicBezTo>
                  <a:cubicBezTo>
                    <a:pt x="1453" y="195"/>
                    <a:pt x="1473" y="195"/>
                    <a:pt x="1493" y="136"/>
                  </a:cubicBezTo>
                  <a:cubicBezTo>
                    <a:pt x="1493" y="96"/>
                    <a:pt x="1493" y="36"/>
                    <a:pt x="1413" y="16"/>
                  </a:cubicBezTo>
                  <a:cubicBezTo>
                    <a:pt x="1317" y="64"/>
                    <a:pt x="1221" y="81"/>
                    <a:pt x="1125" y="81"/>
                  </a:cubicBezTo>
                  <a:cubicBezTo>
                    <a:pt x="914" y="81"/>
                    <a:pt x="705" y="0"/>
                    <a:pt x="50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10" name="Google Shape;7714;p9">
              <a:extLst>
                <a:ext uri="{FF2B5EF4-FFF2-40B4-BE49-F238E27FC236}">
                  <a16:creationId xmlns:a16="http://schemas.microsoft.com/office/drawing/2014/main" id="{12E5059C-0E95-4117-8F9F-C07D085FDBF9}"/>
                </a:ext>
              </a:extLst>
            </p:cNvPr>
            <p:cNvSpPr/>
            <p:nvPr/>
          </p:nvSpPr>
          <p:spPr>
            <a:xfrm>
              <a:off x="4483600" y="3934050"/>
              <a:ext cx="35825" cy="8050"/>
            </a:xfrm>
            <a:custGeom>
              <a:avLst/>
              <a:gdLst/>
              <a:ahLst/>
              <a:cxnLst/>
              <a:rect l="l" t="t" r="r" b="b"/>
              <a:pathLst>
                <a:path w="1433" h="322" extrusionOk="0">
                  <a:moveTo>
                    <a:pt x="574" y="0"/>
                  </a:moveTo>
                  <a:cubicBezTo>
                    <a:pt x="386" y="0"/>
                    <a:pt x="195" y="63"/>
                    <a:pt x="1" y="264"/>
                  </a:cubicBezTo>
                  <a:cubicBezTo>
                    <a:pt x="238" y="298"/>
                    <a:pt x="449" y="321"/>
                    <a:pt x="650" y="321"/>
                  </a:cubicBezTo>
                  <a:cubicBezTo>
                    <a:pt x="920" y="321"/>
                    <a:pt x="1170" y="279"/>
                    <a:pt x="1433" y="165"/>
                  </a:cubicBezTo>
                  <a:cubicBezTo>
                    <a:pt x="1154" y="153"/>
                    <a:pt x="867" y="0"/>
                    <a:pt x="57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11" name="Google Shape;7715;p9">
              <a:extLst>
                <a:ext uri="{FF2B5EF4-FFF2-40B4-BE49-F238E27FC236}">
                  <a16:creationId xmlns:a16="http://schemas.microsoft.com/office/drawing/2014/main" id="{BAFC9B13-9932-47CE-AF73-1F6A756B9CDC}"/>
                </a:ext>
              </a:extLst>
            </p:cNvPr>
            <p:cNvSpPr/>
            <p:nvPr/>
          </p:nvSpPr>
          <p:spPr>
            <a:xfrm>
              <a:off x="4612400" y="3927725"/>
              <a:ext cx="46775" cy="14925"/>
            </a:xfrm>
            <a:custGeom>
              <a:avLst/>
              <a:gdLst/>
              <a:ahLst/>
              <a:cxnLst/>
              <a:rect l="l" t="t" r="r" b="b"/>
              <a:pathLst>
                <a:path w="1871" h="597" extrusionOk="0">
                  <a:moveTo>
                    <a:pt x="578" y="60"/>
                  </a:moveTo>
                  <a:cubicBezTo>
                    <a:pt x="511" y="119"/>
                    <a:pt x="436" y="129"/>
                    <a:pt x="360" y="129"/>
                  </a:cubicBezTo>
                  <a:cubicBezTo>
                    <a:pt x="324" y="129"/>
                    <a:pt x="287" y="127"/>
                    <a:pt x="251" y="127"/>
                  </a:cubicBezTo>
                  <a:cubicBezTo>
                    <a:pt x="160" y="127"/>
                    <a:pt x="72" y="140"/>
                    <a:pt x="1" y="239"/>
                  </a:cubicBezTo>
                  <a:cubicBezTo>
                    <a:pt x="498" y="537"/>
                    <a:pt x="1095" y="398"/>
                    <a:pt x="1612" y="597"/>
                  </a:cubicBezTo>
                  <a:cubicBezTo>
                    <a:pt x="1712" y="517"/>
                    <a:pt x="1791" y="438"/>
                    <a:pt x="1871" y="378"/>
                  </a:cubicBezTo>
                  <a:cubicBezTo>
                    <a:pt x="1493" y="0"/>
                    <a:pt x="996" y="219"/>
                    <a:pt x="578" y="6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12" name="Google Shape;7716;p9">
              <a:extLst>
                <a:ext uri="{FF2B5EF4-FFF2-40B4-BE49-F238E27FC236}">
                  <a16:creationId xmlns:a16="http://schemas.microsoft.com/office/drawing/2014/main" id="{4083724C-663B-4065-93B5-3347DF508CF6}"/>
                </a:ext>
              </a:extLst>
            </p:cNvPr>
            <p:cNvSpPr/>
            <p:nvPr/>
          </p:nvSpPr>
          <p:spPr>
            <a:xfrm>
              <a:off x="4381150" y="3928925"/>
              <a:ext cx="53750" cy="8750"/>
            </a:xfrm>
            <a:custGeom>
              <a:avLst/>
              <a:gdLst/>
              <a:ahLst/>
              <a:cxnLst/>
              <a:rect l="l" t="t" r="r" b="b"/>
              <a:pathLst>
                <a:path w="2150" h="350" extrusionOk="0">
                  <a:moveTo>
                    <a:pt x="860" y="1"/>
                  </a:moveTo>
                  <a:cubicBezTo>
                    <a:pt x="570" y="1"/>
                    <a:pt x="284" y="42"/>
                    <a:pt x="1" y="171"/>
                  </a:cubicBezTo>
                  <a:cubicBezTo>
                    <a:pt x="78" y="257"/>
                    <a:pt x="178" y="269"/>
                    <a:pt x="283" y="269"/>
                  </a:cubicBezTo>
                  <a:cubicBezTo>
                    <a:pt x="323" y="269"/>
                    <a:pt x="364" y="267"/>
                    <a:pt x="404" y="267"/>
                  </a:cubicBezTo>
                  <a:cubicBezTo>
                    <a:pt x="506" y="267"/>
                    <a:pt x="608" y="277"/>
                    <a:pt x="697" y="350"/>
                  </a:cubicBezTo>
                  <a:cubicBezTo>
                    <a:pt x="1194" y="270"/>
                    <a:pt x="1672" y="191"/>
                    <a:pt x="2149" y="111"/>
                  </a:cubicBezTo>
                  <a:cubicBezTo>
                    <a:pt x="1712" y="88"/>
                    <a:pt x="1282" y="1"/>
                    <a:pt x="8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13" name="Google Shape;7717;p9">
              <a:extLst>
                <a:ext uri="{FF2B5EF4-FFF2-40B4-BE49-F238E27FC236}">
                  <a16:creationId xmlns:a16="http://schemas.microsoft.com/office/drawing/2014/main" id="{8045B20B-D2C6-4A80-9910-71CB7BC2C13B}"/>
                </a:ext>
              </a:extLst>
            </p:cNvPr>
            <p:cNvSpPr/>
            <p:nvPr/>
          </p:nvSpPr>
          <p:spPr>
            <a:xfrm>
              <a:off x="4348825" y="3933025"/>
              <a:ext cx="49750" cy="9975"/>
            </a:xfrm>
            <a:custGeom>
              <a:avLst/>
              <a:gdLst/>
              <a:ahLst/>
              <a:cxnLst/>
              <a:rect l="l" t="t" r="r" b="b"/>
              <a:pathLst>
                <a:path w="1990" h="399" extrusionOk="0">
                  <a:moveTo>
                    <a:pt x="1144" y="0"/>
                  </a:moveTo>
                  <a:cubicBezTo>
                    <a:pt x="781" y="0"/>
                    <a:pt x="430" y="118"/>
                    <a:pt x="80" y="206"/>
                  </a:cubicBezTo>
                  <a:cubicBezTo>
                    <a:pt x="80" y="206"/>
                    <a:pt x="41" y="206"/>
                    <a:pt x="21" y="266"/>
                  </a:cubicBezTo>
                  <a:cubicBezTo>
                    <a:pt x="1" y="305"/>
                    <a:pt x="21" y="325"/>
                    <a:pt x="80" y="385"/>
                  </a:cubicBezTo>
                  <a:cubicBezTo>
                    <a:pt x="156" y="394"/>
                    <a:pt x="231" y="398"/>
                    <a:pt x="306" y="398"/>
                  </a:cubicBezTo>
                  <a:cubicBezTo>
                    <a:pt x="847" y="398"/>
                    <a:pt x="1387" y="185"/>
                    <a:pt x="1928" y="185"/>
                  </a:cubicBezTo>
                  <a:cubicBezTo>
                    <a:pt x="1949" y="185"/>
                    <a:pt x="1969" y="185"/>
                    <a:pt x="1990" y="186"/>
                  </a:cubicBezTo>
                  <a:cubicBezTo>
                    <a:pt x="1890" y="41"/>
                    <a:pt x="1751" y="21"/>
                    <a:pt x="1611" y="21"/>
                  </a:cubicBezTo>
                  <a:cubicBezTo>
                    <a:pt x="1558" y="21"/>
                    <a:pt x="1505" y="24"/>
                    <a:pt x="1453" y="24"/>
                  </a:cubicBezTo>
                  <a:cubicBezTo>
                    <a:pt x="1398" y="24"/>
                    <a:pt x="1344" y="21"/>
                    <a:pt x="1294" y="7"/>
                  </a:cubicBezTo>
                  <a:cubicBezTo>
                    <a:pt x="1244" y="2"/>
                    <a:pt x="1194" y="0"/>
                    <a:pt x="114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14" name="Google Shape;7718;p9">
              <a:extLst>
                <a:ext uri="{FF2B5EF4-FFF2-40B4-BE49-F238E27FC236}">
                  <a16:creationId xmlns:a16="http://schemas.microsoft.com/office/drawing/2014/main" id="{60FAE516-FE60-42C8-A40E-EDCA6319E7BD}"/>
                </a:ext>
              </a:extLst>
            </p:cNvPr>
            <p:cNvSpPr/>
            <p:nvPr/>
          </p:nvSpPr>
          <p:spPr>
            <a:xfrm>
              <a:off x="4262300" y="4021150"/>
              <a:ext cx="29850" cy="18500"/>
            </a:xfrm>
            <a:custGeom>
              <a:avLst/>
              <a:gdLst/>
              <a:ahLst/>
              <a:cxnLst/>
              <a:rect l="l" t="t" r="r" b="b"/>
              <a:pathLst>
                <a:path w="1194" h="740" extrusionOk="0">
                  <a:moveTo>
                    <a:pt x="910" y="1"/>
                  </a:moveTo>
                  <a:cubicBezTo>
                    <a:pt x="585" y="1"/>
                    <a:pt x="330" y="209"/>
                    <a:pt x="60" y="361"/>
                  </a:cubicBezTo>
                  <a:cubicBezTo>
                    <a:pt x="40" y="381"/>
                    <a:pt x="40" y="441"/>
                    <a:pt x="0" y="480"/>
                  </a:cubicBezTo>
                  <a:cubicBezTo>
                    <a:pt x="0" y="540"/>
                    <a:pt x="0" y="560"/>
                    <a:pt x="60" y="580"/>
                  </a:cubicBezTo>
                  <a:cubicBezTo>
                    <a:pt x="80" y="640"/>
                    <a:pt x="140" y="679"/>
                    <a:pt x="179" y="719"/>
                  </a:cubicBezTo>
                  <a:cubicBezTo>
                    <a:pt x="199" y="739"/>
                    <a:pt x="239" y="739"/>
                    <a:pt x="259" y="739"/>
                  </a:cubicBezTo>
                  <a:cubicBezTo>
                    <a:pt x="538" y="620"/>
                    <a:pt x="836" y="520"/>
                    <a:pt x="1134" y="381"/>
                  </a:cubicBezTo>
                  <a:cubicBezTo>
                    <a:pt x="1095" y="262"/>
                    <a:pt x="1194" y="142"/>
                    <a:pt x="1095" y="23"/>
                  </a:cubicBezTo>
                  <a:cubicBezTo>
                    <a:pt x="1030" y="8"/>
                    <a:pt x="969" y="1"/>
                    <a:pt x="91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15" name="Google Shape;7719;p9">
              <a:extLst>
                <a:ext uri="{FF2B5EF4-FFF2-40B4-BE49-F238E27FC236}">
                  <a16:creationId xmlns:a16="http://schemas.microsoft.com/office/drawing/2014/main" id="{DE9EBA9E-E68E-45AF-BA4E-F9FA76C163F1}"/>
                </a:ext>
              </a:extLst>
            </p:cNvPr>
            <p:cNvSpPr/>
            <p:nvPr/>
          </p:nvSpPr>
          <p:spPr>
            <a:xfrm>
              <a:off x="4169300" y="4033075"/>
              <a:ext cx="42150" cy="10050"/>
            </a:xfrm>
            <a:custGeom>
              <a:avLst/>
              <a:gdLst/>
              <a:ahLst/>
              <a:cxnLst/>
              <a:rect l="l" t="t" r="r" b="b"/>
              <a:pathLst>
                <a:path w="1686" h="402" extrusionOk="0">
                  <a:moveTo>
                    <a:pt x="1474" y="0"/>
                  </a:moveTo>
                  <a:cubicBezTo>
                    <a:pt x="1455" y="0"/>
                    <a:pt x="1435" y="1"/>
                    <a:pt x="1413" y="3"/>
                  </a:cubicBezTo>
                  <a:cubicBezTo>
                    <a:pt x="1294" y="13"/>
                    <a:pt x="1173" y="15"/>
                    <a:pt x="1052" y="15"/>
                  </a:cubicBezTo>
                  <a:cubicBezTo>
                    <a:pt x="1012" y="15"/>
                    <a:pt x="972" y="14"/>
                    <a:pt x="932" y="14"/>
                  </a:cubicBezTo>
                  <a:cubicBezTo>
                    <a:pt x="611" y="14"/>
                    <a:pt x="292" y="23"/>
                    <a:pt x="0" y="182"/>
                  </a:cubicBezTo>
                  <a:cubicBezTo>
                    <a:pt x="65" y="204"/>
                    <a:pt x="134" y="208"/>
                    <a:pt x="204" y="208"/>
                  </a:cubicBezTo>
                  <a:cubicBezTo>
                    <a:pt x="247" y="208"/>
                    <a:pt x="290" y="206"/>
                    <a:pt x="334" y="206"/>
                  </a:cubicBezTo>
                  <a:cubicBezTo>
                    <a:pt x="481" y="206"/>
                    <a:pt x="624" y="224"/>
                    <a:pt x="737" y="381"/>
                  </a:cubicBezTo>
                  <a:cubicBezTo>
                    <a:pt x="975" y="401"/>
                    <a:pt x="1214" y="401"/>
                    <a:pt x="1433" y="401"/>
                  </a:cubicBezTo>
                  <a:cubicBezTo>
                    <a:pt x="1512" y="361"/>
                    <a:pt x="1572" y="282"/>
                    <a:pt x="1632" y="242"/>
                  </a:cubicBezTo>
                  <a:cubicBezTo>
                    <a:pt x="1685" y="81"/>
                    <a:pt x="1642" y="0"/>
                    <a:pt x="147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16" name="Google Shape;7720;p9">
              <a:extLst>
                <a:ext uri="{FF2B5EF4-FFF2-40B4-BE49-F238E27FC236}">
                  <a16:creationId xmlns:a16="http://schemas.microsoft.com/office/drawing/2014/main" id="{BB82DAE8-DEC4-424D-8675-E9AA56B27180}"/>
                </a:ext>
              </a:extLst>
            </p:cNvPr>
            <p:cNvSpPr/>
            <p:nvPr/>
          </p:nvSpPr>
          <p:spPr>
            <a:xfrm>
              <a:off x="4017625" y="3894425"/>
              <a:ext cx="41800" cy="12925"/>
            </a:xfrm>
            <a:custGeom>
              <a:avLst/>
              <a:gdLst/>
              <a:ahLst/>
              <a:cxnLst/>
              <a:rect l="l" t="t" r="r" b="b"/>
              <a:pathLst>
                <a:path w="1672" h="517" extrusionOk="0">
                  <a:moveTo>
                    <a:pt x="1284" y="1"/>
                  </a:moveTo>
                  <a:cubicBezTo>
                    <a:pt x="790" y="1"/>
                    <a:pt x="382" y="103"/>
                    <a:pt x="0" y="357"/>
                  </a:cubicBezTo>
                  <a:cubicBezTo>
                    <a:pt x="100" y="437"/>
                    <a:pt x="219" y="397"/>
                    <a:pt x="299" y="517"/>
                  </a:cubicBezTo>
                  <a:cubicBezTo>
                    <a:pt x="716" y="338"/>
                    <a:pt x="1194" y="357"/>
                    <a:pt x="1671" y="19"/>
                  </a:cubicBezTo>
                  <a:cubicBezTo>
                    <a:pt x="1536" y="7"/>
                    <a:pt x="1407" y="1"/>
                    <a:pt x="12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17" name="Google Shape;7721;p9">
              <a:extLst>
                <a:ext uri="{FF2B5EF4-FFF2-40B4-BE49-F238E27FC236}">
                  <a16:creationId xmlns:a16="http://schemas.microsoft.com/office/drawing/2014/main" id="{DF5BBEE4-5F46-434A-8B41-B59E9CEC8234}"/>
                </a:ext>
              </a:extLst>
            </p:cNvPr>
            <p:cNvSpPr/>
            <p:nvPr/>
          </p:nvSpPr>
          <p:spPr>
            <a:xfrm>
              <a:off x="4190175" y="3968500"/>
              <a:ext cx="41800" cy="16425"/>
            </a:xfrm>
            <a:custGeom>
              <a:avLst/>
              <a:gdLst/>
              <a:ahLst/>
              <a:cxnLst/>
              <a:rect l="l" t="t" r="r" b="b"/>
              <a:pathLst>
                <a:path w="1672" h="657" extrusionOk="0">
                  <a:moveTo>
                    <a:pt x="1672" y="0"/>
                  </a:moveTo>
                  <a:cubicBezTo>
                    <a:pt x="1466" y="52"/>
                    <a:pt x="1246" y="148"/>
                    <a:pt x="1036" y="148"/>
                  </a:cubicBezTo>
                  <a:cubicBezTo>
                    <a:pt x="1002" y="148"/>
                    <a:pt x="969" y="145"/>
                    <a:pt x="936" y="140"/>
                  </a:cubicBezTo>
                  <a:cubicBezTo>
                    <a:pt x="875" y="127"/>
                    <a:pt x="818" y="122"/>
                    <a:pt x="764" y="122"/>
                  </a:cubicBezTo>
                  <a:cubicBezTo>
                    <a:pt x="466" y="122"/>
                    <a:pt x="266" y="295"/>
                    <a:pt x="81" y="498"/>
                  </a:cubicBezTo>
                  <a:lnTo>
                    <a:pt x="41" y="557"/>
                  </a:lnTo>
                  <a:cubicBezTo>
                    <a:pt x="1" y="577"/>
                    <a:pt x="41" y="597"/>
                    <a:pt x="81" y="657"/>
                  </a:cubicBezTo>
                  <a:cubicBezTo>
                    <a:pt x="598" y="498"/>
                    <a:pt x="1155" y="339"/>
                    <a:pt x="1672" y="160"/>
                  </a:cubicBezTo>
                  <a:lnTo>
                    <a:pt x="167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18" name="Google Shape;7722;p9">
              <a:extLst>
                <a:ext uri="{FF2B5EF4-FFF2-40B4-BE49-F238E27FC236}">
                  <a16:creationId xmlns:a16="http://schemas.microsoft.com/office/drawing/2014/main" id="{4585D2FD-8081-4287-9F28-09B9D5AC889C}"/>
                </a:ext>
              </a:extLst>
            </p:cNvPr>
            <p:cNvSpPr/>
            <p:nvPr/>
          </p:nvSpPr>
          <p:spPr>
            <a:xfrm>
              <a:off x="4311025" y="3937675"/>
              <a:ext cx="39825" cy="13725"/>
            </a:xfrm>
            <a:custGeom>
              <a:avLst/>
              <a:gdLst/>
              <a:ahLst/>
              <a:cxnLst/>
              <a:rect l="l" t="t" r="r" b="b"/>
              <a:pathLst>
                <a:path w="1593" h="549" extrusionOk="0">
                  <a:moveTo>
                    <a:pt x="1592" y="0"/>
                  </a:moveTo>
                  <a:cubicBezTo>
                    <a:pt x="1035" y="20"/>
                    <a:pt x="518" y="239"/>
                    <a:pt x="1" y="338"/>
                  </a:cubicBezTo>
                  <a:lnTo>
                    <a:pt x="200" y="537"/>
                  </a:lnTo>
                  <a:cubicBezTo>
                    <a:pt x="249" y="545"/>
                    <a:pt x="297" y="548"/>
                    <a:pt x="343" y="548"/>
                  </a:cubicBezTo>
                  <a:cubicBezTo>
                    <a:pt x="793" y="548"/>
                    <a:pt x="1160" y="233"/>
                    <a:pt x="1592" y="179"/>
                  </a:cubicBezTo>
                  <a:lnTo>
                    <a:pt x="159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19" name="Google Shape;7723;p9">
              <a:extLst>
                <a:ext uri="{FF2B5EF4-FFF2-40B4-BE49-F238E27FC236}">
                  <a16:creationId xmlns:a16="http://schemas.microsoft.com/office/drawing/2014/main" id="{90D1D40F-4341-4BFF-8A9B-B0F2583E5339}"/>
                </a:ext>
              </a:extLst>
            </p:cNvPr>
            <p:cNvSpPr/>
            <p:nvPr/>
          </p:nvSpPr>
          <p:spPr>
            <a:xfrm>
              <a:off x="4486100" y="3959825"/>
              <a:ext cx="36825" cy="9000"/>
            </a:xfrm>
            <a:custGeom>
              <a:avLst/>
              <a:gdLst/>
              <a:ahLst/>
              <a:cxnLst/>
              <a:rect l="l" t="t" r="r" b="b"/>
              <a:pathLst>
                <a:path w="1473" h="360" extrusionOk="0">
                  <a:moveTo>
                    <a:pt x="632" y="1"/>
                  </a:moveTo>
                  <a:cubicBezTo>
                    <a:pt x="438" y="1"/>
                    <a:pt x="234" y="52"/>
                    <a:pt x="0" y="148"/>
                  </a:cubicBezTo>
                  <a:cubicBezTo>
                    <a:pt x="463" y="217"/>
                    <a:pt x="793" y="359"/>
                    <a:pt x="1244" y="359"/>
                  </a:cubicBezTo>
                  <a:cubicBezTo>
                    <a:pt x="1316" y="359"/>
                    <a:pt x="1392" y="356"/>
                    <a:pt x="1472" y="347"/>
                  </a:cubicBezTo>
                  <a:cubicBezTo>
                    <a:pt x="1176" y="111"/>
                    <a:pt x="916" y="1"/>
                    <a:pt x="6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20" name="Google Shape;7724;p9">
              <a:extLst>
                <a:ext uri="{FF2B5EF4-FFF2-40B4-BE49-F238E27FC236}">
                  <a16:creationId xmlns:a16="http://schemas.microsoft.com/office/drawing/2014/main" id="{7FA3F497-BF76-4521-AEA7-32F5DC2E7363}"/>
                </a:ext>
              </a:extLst>
            </p:cNvPr>
            <p:cNvSpPr/>
            <p:nvPr/>
          </p:nvSpPr>
          <p:spPr>
            <a:xfrm>
              <a:off x="4205100" y="4025625"/>
              <a:ext cx="31350" cy="13525"/>
            </a:xfrm>
            <a:custGeom>
              <a:avLst/>
              <a:gdLst/>
              <a:ahLst/>
              <a:cxnLst/>
              <a:rect l="l" t="t" r="r" b="b"/>
              <a:pathLst>
                <a:path w="1254" h="541" extrusionOk="0">
                  <a:moveTo>
                    <a:pt x="1124" y="0"/>
                  </a:moveTo>
                  <a:cubicBezTo>
                    <a:pt x="717" y="0"/>
                    <a:pt x="343" y="89"/>
                    <a:pt x="1" y="341"/>
                  </a:cubicBezTo>
                  <a:lnTo>
                    <a:pt x="200" y="540"/>
                  </a:lnTo>
                  <a:cubicBezTo>
                    <a:pt x="578" y="401"/>
                    <a:pt x="1035" y="441"/>
                    <a:pt x="1254" y="3"/>
                  </a:cubicBezTo>
                  <a:cubicBezTo>
                    <a:pt x="1210" y="1"/>
                    <a:pt x="1167" y="0"/>
                    <a:pt x="11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21" name="Google Shape;7725;p9">
              <a:extLst>
                <a:ext uri="{FF2B5EF4-FFF2-40B4-BE49-F238E27FC236}">
                  <a16:creationId xmlns:a16="http://schemas.microsoft.com/office/drawing/2014/main" id="{A251867C-AF6A-4CE7-848B-9966A0290D89}"/>
                </a:ext>
              </a:extLst>
            </p:cNvPr>
            <p:cNvSpPr/>
            <p:nvPr/>
          </p:nvSpPr>
          <p:spPr>
            <a:xfrm>
              <a:off x="4582575" y="3947925"/>
              <a:ext cx="32850" cy="11650"/>
            </a:xfrm>
            <a:custGeom>
              <a:avLst/>
              <a:gdLst/>
              <a:ahLst/>
              <a:cxnLst/>
              <a:rect l="l" t="t" r="r" b="b"/>
              <a:pathLst>
                <a:path w="1314" h="466" extrusionOk="0">
                  <a:moveTo>
                    <a:pt x="864" y="0"/>
                  </a:moveTo>
                  <a:cubicBezTo>
                    <a:pt x="836" y="0"/>
                    <a:pt x="807" y="3"/>
                    <a:pt x="776" y="8"/>
                  </a:cubicBezTo>
                  <a:cubicBezTo>
                    <a:pt x="518" y="67"/>
                    <a:pt x="259" y="87"/>
                    <a:pt x="0" y="127"/>
                  </a:cubicBezTo>
                  <a:cubicBezTo>
                    <a:pt x="378" y="465"/>
                    <a:pt x="856" y="306"/>
                    <a:pt x="1254" y="465"/>
                  </a:cubicBezTo>
                  <a:cubicBezTo>
                    <a:pt x="1273" y="465"/>
                    <a:pt x="1293" y="426"/>
                    <a:pt x="1293" y="406"/>
                  </a:cubicBezTo>
                  <a:cubicBezTo>
                    <a:pt x="1313" y="366"/>
                    <a:pt x="1293" y="326"/>
                    <a:pt x="1254" y="286"/>
                  </a:cubicBezTo>
                  <a:cubicBezTo>
                    <a:pt x="1167" y="113"/>
                    <a:pt x="1050" y="0"/>
                    <a:pt x="8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22" name="Google Shape;7726;p9">
              <a:extLst>
                <a:ext uri="{FF2B5EF4-FFF2-40B4-BE49-F238E27FC236}">
                  <a16:creationId xmlns:a16="http://schemas.microsoft.com/office/drawing/2014/main" id="{3CF160F4-62C7-4745-80D8-1EAF08F5EDD6}"/>
                </a:ext>
              </a:extLst>
            </p:cNvPr>
            <p:cNvSpPr/>
            <p:nvPr/>
          </p:nvSpPr>
          <p:spPr>
            <a:xfrm>
              <a:off x="4084750" y="3938150"/>
              <a:ext cx="29375" cy="8950"/>
            </a:xfrm>
            <a:custGeom>
              <a:avLst/>
              <a:gdLst/>
              <a:ahLst/>
              <a:cxnLst/>
              <a:rect l="l" t="t" r="r" b="b"/>
              <a:pathLst>
                <a:path w="1175" h="358" extrusionOk="0">
                  <a:moveTo>
                    <a:pt x="816" y="1"/>
                  </a:moveTo>
                  <a:cubicBezTo>
                    <a:pt x="538" y="100"/>
                    <a:pt x="279" y="180"/>
                    <a:pt x="1" y="279"/>
                  </a:cubicBezTo>
                  <a:cubicBezTo>
                    <a:pt x="191" y="325"/>
                    <a:pt x="376" y="357"/>
                    <a:pt x="556" y="357"/>
                  </a:cubicBezTo>
                  <a:cubicBezTo>
                    <a:pt x="772" y="357"/>
                    <a:pt x="979" y="310"/>
                    <a:pt x="1174" y="180"/>
                  </a:cubicBezTo>
                  <a:cubicBezTo>
                    <a:pt x="1095" y="21"/>
                    <a:pt x="916" y="120"/>
                    <a:pt x="8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23" name="Google Shape;7727;p9">
              <a:extLst>
                <a:ext uri="{FF2B5EF4-FFF2-40B4-BE49-F238E27FC236}">
                  <a16:creationId xmlns:a16="http://schemas.microsoft.com/office/drawing/2014/main" id="{9BE03316-94AB-4965-B844-57CC057844B9}"/>
                </a:ext>
              </a:extLst>
            </p:cNvPr>
            <p:cNvSpPr/>
            <p:nvPr/>
          </p:nvSpPr>
          <p:spPr>
            <a:xfrm>
              <a:off x="4284675" y="4020225"/>
              <a:ext cx="26375" cy="10450"/>
            </a:xfrm>
            <a:custGeom>
              <a:avLst/>
              <a:gdLst/>
              <a:ahLst/>
              <a:cxnLst/>
              <a:rect l="l" t="t" r="r" b="b"/>
              <a:pathLst>
                <a:path w="1055" h="418" extrusionOk="0">
                  <a:moveTo>
                    <a:pt x="478" y="0"/>
                  </a:moveTo>
                  <a:cubicBezTo>
                    <a:pt x="379" y="20"/>
                    <a:pt x="279" y="20"/>
                    <a:pt x="180" y="60"/>
                  </a:cubicBezTo>
                  <a:cubicBezTo>
                    <a:pt x="140" y="179"/>
                    <a:pt x="1" y="318"/>
                    <a:pt x="200" y="418"/>
                  </a:cubicBezTo>
                  <a:cubicBezTo>
                    <a:pt x="498" y="418"/>
                    <a:pt x="796" y="338"/>
                    <a:pt x="1055" y="219"/>
                  </a:cubicBezTo>
                  <a:cubicBezTo>
                    <a:pt x="896" y="0"/>
                    <a:pt x="677" y="60"/>
                    <a:pt x="4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24" name="Google Shape;7728;p9">
              <a:extLst>
                <a:ext uri="{FF2B5EF4-FFF2-40B4-BE49-F238E27FC236}">
                  <a16:creationId xmlns:a16="http://schemas.microsoft.com/office/drawing/2014/main" id="{07E72786-E7FC-4D08-8552-0946533467E1}"/>
                </a:ext>
              </a:extLst>
            </p:cNvPr>
            <p:cNvSpPr/>
            <p:nvPr/>
          </p:nvSpPr>
          <p:spPr>
            <a:xfrm>
              <a:off x="4613900" y="3951100"/>
              <a:ext cx="25875" cy="10150"/>
            </a:xfrm>
            <a:custGeom>
              <a:avLst/>
              <a:gdLst/>
              <a:ahLst/>
              <a:cxnLst/>
              <a:rect l="l" t="t" r="r" b="b"/>
              <a:pathLst>
                <a:path w="1035" h="406" extrusionOk="0">
                  <a:moveTo>
                    <a:pt x="1035" y="0"/>
                  </a:moveTo>
                  <a:lnTo>
                    <a:pt x="1" y="159"/>
                  </a:lnTo>
                  <a:lnTo>
                    <a:pt x="1" y="338"/>
                  </a:lnTo>
                  <a:cubicBezTo>
                    <a:pt x="199" y="362"/>
                    <a:pt x="405" y="406"/>
                    <a:pt x="609" y="406"/>
                  </a:cubicBezTo>
                  <a:cubicBezTo>
                    <a:pt x="753" y="406"/>
                    <a:pt x="896" y="384"/>
                    <a:pt x="1035" y="318"/>
                  </a:cubicBezTo>
                  <a:lnTo>
                    <a:pt x="103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25" name="Google Shape;7729;p9">
              <a:extLst>
                <a:ext uri="{FF2B5EF4-FFF2-40B4-BE49-F238E27FC236}">
                  <a16:creationId xmlns:a16="http://schemas.microsoft.com/office/drawing/2014/main" id="{93405CDD-2DD4-49B5-B1F6-9F71F134144A}"/>
                </a:ext>
              </a:extLst>
            </p:cNvPr>
            <p:cNvSpPr/>
            <p:nvPr/>
          </p:nvSpPr>
          <p:spPr>
            <a:xfrm>
              <a:off x="3898750" y="3911300"/>
              <a:ext cx="22900" cy="20925"/>
            </a:xfrm>
            <a:custGeom>
              <a:avLst/>
              <a:gdLst/>
              <a:ahLst/>
              <a:cxnLst/>
              <a:rect l="l" t="t" r="r" b="b"/>
              <a:pathLst>
                <a:path w="916" h="837" extrusionOk="0">
                  <a:moveTo>
                    <a:pt x="21" y="1"/>
                  </a:moveTo>
                  <a:cubicBezTo>
                    <a:pt x="21" y="40"/>
                    <a:pt x="21" y="80"/>
                    <a:pt x="1" y="100"/>
                  </a:cubicBezTo>
                  <a:lnTo>
                    <a:pt x="21" y="180"/>
                  </a:lnTo>
                  <a:cubicBezTo>
                    <a:pt x="80" y="299"/>
                    <a:pt x="160" y="438"/>
                    <a:pt x="200" y="558"/>
                  </a:cubicBezTo>
                  <a:cubicBezTo>
                    <a:pt x="379" y="657"/>
                    <a:pt x="558" y="796"/>
                    <a:pt x="777" y="836"/>
                  </a:cubicBezTo>
                  <a:cubicBezTo>
                    <a:pt x="856" y="796"/>
                    <a:pt x="896" y="757"/>
                    <a:pt x="916" y="677"/>
                  </a:cubicBezTo>
                  <a:cubicBezTo>
                    <a:pt x="717" y="339"/>
                    <a:pt x="299" y="259"/>
                    <a:pt x="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26" name="Google Shape;7730;p9">
              <a:extLst>
                <a:ext uri="{FF2B5EF4-FFF2-40B4-BE49-F238E27FC236}">
                  <a16:creationId xmlns:a16="http://schemas.microsoft.com/office/drawing/2014/main" id="{6D702C88-CD56-4166-BA6A-E69AC8825EBA}"/>
                </a:ext>
              </a:extLst>
            </p:cNvPr>
            <p:cNvSpPr/>
            <p:nvPr/>
          </p:nvSpPr>
          <p:spPr>
            <a:xfrm>
              <a:off x="4544275" y="3947100"/>
              <a:ext cx="22900" cy="7950"/>
            </a:xfrm>
            <a:custGeom>
              <a:avLst/>
              <a:gdLst/>
              <a:ahLst/>
              <a:cxnLst/>
              <a:rect l="l" t="t" r="r" b="b"/>
              <a:pathLst>
                <a:path w="916" h="318" extrusionOk="0">
                  <a:moveTo>
                    <a:pt x="448" y="1"/>
                  </a:moveTo>
                  <a:cubicBezTo>
                    <a:pt x="314" y="1"/>
                    <a:pt x="170" y="21"/>
                    <a:pt x="1" y="100"/>
                  </a:cubicBezTo>
                  <a:cubicBezTo>
                    <a:pt x="216" y="189"/>
                    <a:pt x="383" y="318"/>
                    <a:pt x="547" y="318"/>
                  </a:cubicBezTo>
                  <a:cubicBezTo>
                    <a:pt x="641" y="318"/>
                    <a:pt x="735" y="276"/>
                    <a:pt x="836" y="160"/>
                  </a:cubicBezTo>
                  <a:cubicBezTo>
                    <a:pt x="856" y="160"/>
                    <a:pt x="896" y="140"/>
                    <a:pt x="896" y="120"/>
                  </a:cubicBezTo>
                  <a:cubicBezTo>
                    <a:pt x="916" y="100"/>
                    <a:pt x="896" y="41"/>
                    <a:pt x="836" y="21"/>
                  </a:cubicBezTo>
                  <a:cubicBezTo>
                    <a:pt x="707" y="21"/>
                    <a:pt x="582" y="1"/>
                    <a:pt x="4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27" name="Google Shape;7731;p9">
              <a:extLst>
                <a:ext uri="{FF2B5EF4-FFF2-40B4-BE49-F238E27FC236}">
                  <a16:creationId xmlns:a16="http://schemas.microsoft.com/office/drawing/2014/main" id="{1125A339-6DD4-4AF1-AC13-ADE09EC90454}"/>
                </a:ext>
              </a:extLst>
            </p:cNvPr>
            <p:cNvSpPr/>
            <p:nvPr/>
          </p:nvSpPr>
          <p:spPr>
            <a:xfrm>
              <a:off x="4437850" y="3916275"/>
              <a:ext cx="28375" cy="4625"/>
            </a:xfrm>
            <a:custGeom>
              <a:avLst/>
              <a:gdLst/>
              <a:ahLst/>
              <a:cxnLst/>
              <a:rect l="l" t="t" r="r" b="b"/>
              <a:pathLst>
                <a:path w="1135" h="185" extrusionOk="0">
                  <a:moveTo>
                    <a:pt x="1" y="1"/>
                  </a:moveTo>
                  <a:cubicBezTo>
                    <a:pt x="209" y="125"/>
                    <a:pt x="411" y="185"/>
                    <a:pt x="608" y="185"/>
                  </a:cubicBezTo>
                  <a:cubicBezTo>
                    <a:pt x="788" y="185"/>
                    <a:pt x="964" y="135"/>
                    <a:pt x="1134" y="40"/>
                  </a:cubicBezTo>
                  <a:cubicBezTo>
                    <a:pt x="776" y="1"/>
                    <a:pt x="359" y="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28" name="Google Shape;7732;p9">
              <a:extLst>
                <a:ext uri="{FF2B5EF4-FFF2-40B4-BE49-F238E27FC236}">
                  <a16:creationId xmlns:a16="http://schemas.microsoft.com/office/drawing/2014/main" id="{98C21310-BA37-4AD6-AA65-E6B1A7636259}"/>
                </a:ext>
              </a:extLst>
            </p:cNvPr>
            <p:cNvSpPr/>
            <p:nvPr/>
          </p:nvSpPr>
          <p:spPr>
            <a:xfrm>
              <a:off x="4599475" y="3928225"/>
              <a:ext cx="27375" cy="5975"/>
            </a:xfrm>
            <a:custGeom>
              <a:avLst/>
              <a:gdLst/>
              <a:ahLst/>
              <a:cxnLst/>
              <a:rect l="l" t="t" r="r" b="b"/>
              <a:pathLst>
                <a:path w="1095" h="239" extrusionOk="0">
                  <a:moveTo>
                    <a:pt x="975" y="0"/>
                  </a:moveTo>
                  <a:cubicBezTo>
                    <a:pt x="637" y="0"/>
                    <a:pt x="339" y="20"/>
                    <a:pt x="40" y="20"/>
                  </a:cubicBezTo>
                  <a:cubicBezTo>
                    <a:pt x="21" y="20"/>
                    <a:pt x="21" y="40"/>
                    <a:pt x="1" y="80"/>
                  </a:cubicBezTo>
                  <a:cubicBezTo>
                    <a:pt x="1" y="119"/>
                    <a:pt x="1" y="139"/>
                    <a:pt x="40" y="179"/>
                  </a:cubicBezTo>
                  <a:cubicBezTo>
                    <a:pt x="200" y="179"/>
                    <a:pt x="379" y="199"/>
                    <a:pt x="518" y="219"/>
                  </a:cubicBezTo>
                  <a:cubicBezTo>
                    <a:pt x="717" y="199"/>
                    <a:pt x="936" y="239"/>
                    <a:pt x="1095" y="40"/>
                  </a:cubicBezTo>
                  <a:cubicBezTo>
                    <a:pt x="1035" y="20"/>
                    <a:pt x="995" y="20"/>
                    <a:pt x="97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29" name="Google Shape;7733;p9">
              <a:extLst>
                <a:ext uri="{FF2B5EF4-FFF2-40B4-BE49-F238E27FC236}">
                  <a16:creationId xmlns:a16="http://schemas.microsoft.com/office/drawing/2014/main" id="{759DB951-1514-4B3D-9B6D-223695C59513}"/>
                </a:ext>
              </a:extLst>
            </p:cNvPr>
            <p:cNvSpPr/>
            <p:nvPr/>
          </p:nvSpPr>
          <p:spPr>
            <a:xfrm>
              <a:off x="4565175" y="3944000"/>
              <a:ext cx="17425" cy="8100"/>
            </a:xfrm>
            <a:custGeom>
              <a:avLst/>
              <a:gdLst/>
              <a:ahLst/>
              <a:cxnLst/>
              <a:rect l="l" t="t" r="r" b="b"/>
              <a:pathLst>
                <a:path w="697" h="324" extrusionOk="0">
                  <a:moveTo>
                    <a:pt x="365" y="0"/>
                  </a:moveTo>
                  <a:cubicBezTo>
                    <a:pt x="256" y="0"/>
                    <a:pt x="132" y="57"/>
                    <a:pt x="0" y="145"/>
                  </a:cubicBezTo>
                  <a:lnTo>
                    <a:pt x="0" y="284"/>
                  </a:lnTo>
                  <a:cubicBezTo>
                    <a:pt x="239" y="284"/>
                    <a:pt x="477" y="284"/>
                    <a:pt x="696" y="324"/>
                  </a:cubicBezTo>
                  <a:cubicBezTo>
                    <a:pt x="619" y="91"/>
                    <a:pt x="504" y="0"/>
                    <a:pt x="3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30" name="Google Shape;7734;p9">
              <a:extLst>
                <a:ext uri="{FF2B5EF4-FFF2-40B4-BE49-F238E27FC236}">
                  <a16:creationId xmlns:a16="http://schemas.microsoft.com/office/drawing/2014/main" id="{4A473B73-82EE-4931-B67A-65EC900989EA}"/>
                </a:ext>
              </a:extLst>
            </p:cNvPr>
            <p:cNvSpPr/>
            <p:nvPr/>
          </p:nvSpPr>
          <p:spPr>
            <a:xfrm>
              <a:off x="4081275" y="3999775"/>
              <a:ext cx="14450" cy="8525"/>
            </a:xfrm>
            <a:custGeom>
              <a:avLst/>
              <a:gdLst/>
              <a:ahLst/>
              <a:cxnLst/>
              <a:rect l="l" t="t" r="r" b="b"/>
              <a:pathLst>
                <a:path w="578" h="341" extrusionOk="0">
                  <a:moveTo>
                    <a:pt x="77" y="0"/>
                  </a:moveTo>
                  <a:cubicBezTo>
                    <a:pt x="52" y="0"/>
                    <a:pt x="27" y="1"/>
                    <a:pt x="0" y="3"/>
                  </a:cubicBezTo>
                  <a:cubicBezTo>
                    <a:pt x="140" y="122"/>
                    <a:pt x="279" y="221"/>
                    <a:pt x="398" y="341"/>
                  </a:cubicBezTo>
                  <a:lnTo>
                    <a:pt x="577" y="341"/>
                  </a:lnTo>
                  <a:cubicBezTo>
                    <a:pt x="523" y="103"/>
                    <a:pt x="351" y="0"/>
                    <a:pt x="7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31" name="Google Shape;7735;p9">
              <a:extLst>
                <a:ext uri="{FF2B5EF4-FFF2-40B4-BE49-F238E27FC236}">
                  <a16:creationId xmlns:a16="http://schemas.microsoft.com/office/drawing/2014/main" id="{B5946211-2F08-495D-BC7F-EFF978A2494D}"/>
                </a:ext>
              </a:extLst>
            </p:cNvPr>
            <p:cNvSpPr/>
            <p:nvPr/>
          </p:nvSpPr>
          <p:spPr>
            <a:xfrm>
              <a:off x="4105150" y="3937675"/>
              <a:ext cx="16925" cy="4975"/>
            </a:xfrm>
            <a:custGeom>
              <a:avLst/>
              <a:gdLst/>
              <a:ahLst/>
              <a:cxnLst/>
              <a:rect l="l" t="t" r="r" b="b"/>
              <a:pathLst>
                <a:path w="677" h="199" extrusionOk="0">
                  <a:moveTo>
                    <a:pt x="319" y="0"/>
                  </a:moveTo>
                  <a:cubicBezTo>
                    <a:pt x="219" y="0"/>
                    <a:pt x="100" y="20"/>
                    <a:pt x="0" y="20"/>
                  </a:cubicBezTo>
                  <a:cubicBezTo>
                    <a:pt x="80" y="159"/>
                    <a:pt x="219" y="159"/>
                    <a:pt x="358" y="199"/>
                  </a:cubicBezTo>
                  <a:cubicBezTo>
                    <a:pt x="478" y="199"/>
                    <a:pt x="577" y="159"/>
                    <a:pt x="677" y="159"/>
                  </a:cubicBezTo>
                  <a:cubicBezTo>
                    <a:pt x="597" y="20"/>
                    <a:pt x="458" y="20"/>
                    <a:pt x="3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32" name="Google Shape;7736;p9">
              <a:extLst>
                <a:ext uri="{FF2B5EF4-FFF2-40B4-BE49-F238E27FC236}">
                  <a16:creationId xmlns:a16="http://schemas.microsoft.com/office/drawing/2014/main" id="{5AFD59B0-A119-40F5-9D8C-8A02FD0EC505}"/>
                </a:ext>
              </a:extLst>
            </p:cNvPr>
            <p:cNvSpPr/>
            <p:nvPr/>
          </p:nvSpPr>
          <p:spPr>
            <a:xfrm>
              <a:off x="3934075" y="3890250"/>
              <a:ext cx="8975" cy="3925"/>
            </a:xfrm>
            <a:custGeom>
              <a:avLst/>
              <a:gdLst/>
              <a:ahLst/>
              <a:cxnLst/>
              <a:rect l="l" t="t" r="r" b="b"/>
              <a:pathLst>
                <a:path w="359" h="157" extrusionOk="0">
                  <a:moveTo>
                    <a:pt x="265" y="1"/>
                  </a:moveTo>
                  <a:cubicBezTo>
                    <a:pt x="151" y="1"/>
                    <a:pt x="63" y="36"/>
                    <a:pt x="0" y="146"/>
                  </a:cubicBezTo>
                  <a:cubicBezTo>
                    <a:pt x="29" y="154"/>
                    <a:pt x="56" y="157"/>
                    <a:pt x="81" y="157"/>
                  </a:cubicBezTo>
                  <a:cubicBezTo>
                    <a:pt x="195" y="157"/>
                    <a:pt x="277" y="89"/>
                    <a:pt x="358" y="7"/>
                  </a:cubicBezTo>
                  <a:cubicBezTo>
                    <a:pt x="325" y="3"/>
                    <a:pt x="294" y="1"/>
                    <a:pt x="26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33" name="Google Shape;7737;p9">
              <a:extLst>
                <a:ext uri="{FF2B5EF4-FFF2-40B4-BE49-F238E27FC236}">
                  <a16:creationId xmlns:a16="http://schemas.microsoft.com/office/drawing/2014/main" id="{2A57ABD0-5E66-4FE0-8A09-D21ED4B8E71A}"/>
                </a:ext>
              </a:extLst>
            </p:cNvPr>
            <p:cNvSpPr/>
            <p:nvPr/>
          </p:nvSpPr>
          <p:spPr>
            <a:xfrm>
              <a:off x="4017625" y="3903350"/>
              <a:ext cx="7975" cy="4025"/>
            </a:xfrm>
            <a:custGeom>
              <a:avLst/>
              <a:gdLst/>
              <a:ahLst/>
              <a:cxnLst/>
              <a:rect l="l" t="t" r="r" b="b"/>
              <a:pathLst>
                <a:path w="319" h="161" extrusionOk="0">
                  <a:moveTo>
                    <a:pt x="0" y="0"/>
                  </a:moveTo>
                  <a:cubicBezTo>
                    <a:pt x="33" y="147"/>
                    <a:pt x="132" y="160"/>
                    <a:pt x="243" y="160"/>
                  </a:cubicBezTo>
                  <a:cubicBezTo>
                    <a:pt x="268" y="160"/>
                    <a:pt x="293" y="160"/>
                    <a:pt x="318" y="160"/>
                  </a:cubicBezTo>
                  <a:cubicBezTo>
                    <a:pt x="239" y="0"/>
                    <a:pt x="120" y="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34" name="Google Shape;7738;p9">
              <a:extLst>
                <a:ext uri="{FF2B5EF4-FFF2-40B4-BE49-F238E27FC236}">
                  <a16:creationId xmlns:a16="http://schemas.microsoft.com/office/drawing/2014/main" id="{7E003A8E-AA70-4EC5-81E7-16CC84871412}"/>
                </a:ext>
              </a:extLst>
            </p:cNvPr>
            <p:cNvSpPr/>
            <p:nvPr/>
          </p:nvSpPr>
          <p:spPr>
            <a:xfrm>
              <a:off x="4148400" y="3962875"/>
              <a:ext cx="9475" cy="4525"/>
            </a:xfrm>
            <a:custGeom>
              <a:avLst/>
              <a:gdLst/>
              <a:ahLst/>
              <a:cxnLst/>
              <a:rect l="l" t="t" r="r" b="b"/>
              <a:pathLst>
                <a:path w="379" h="181" extrusionOk="0">
                  <a:moveTo>
                    <a:pt x="216" y="0"/>
                  </a:moveTo>
                  <a:cubicBezTo>
                    <a:pt x="157" y="0"/>
                    <a:pt x="99" y="20"/>
                    <a:pt x="41" y="66"/>
                  </a:cubicBezTo>
                  <a:lnTo>
                    <a:pt x="1" y="86"/>
                  </a:lnTo>
                  <a:cubicBezTo>
                    <a:pt x="71" y="146"/>
                    <a:pt x="135" y="181"/>
                    <a:pt x="197" y="181"/>
                  </a:cubicBezTo>
                  <a:cubicBezTo>
                    <a:pt x="260" y="181"/>
                    <a:pt x="319" y="146"/>
                    <a:pt x="379" y="66"/>
                  </a:cubicBezTo>
                  <a:lnTo>
                    <a:pt x="339" y="26"/>
                  </a:lnTo>
                  <a:cubicBezTo>
                    <a:pt x="298" y="10"/>
                    <a:pt x="257" y="0"/>
                    <a:pt x="21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35" name="Google Shape;7739;p9">
              <a:extLst>
                <a:ext uri="{FF2B5EF4-FFF2-40B4-BE49-F238E27FC236}">
                  <a16:creationId xmlns:a16="http://schemas.microsoft.com/office/drawing/2014/main" id="{B0949C8C-BD12-4FDB-973F-F349717DDC88}"/>
                </a:ext>
              </a:extLst>
            </p:cNvPr>
            <p:cNvSpPr/>
            <p:nvPr/>
          </p:nvSpPr>
          <p:spPr>
            <a:xfrm>
              <a:off x="4184225" y="3906325"/>
              <a:ext cx="9475" cy="4675"/>
            </a:xfrm>
            <a:custGeom>
              <a:avLst/>
              <a:gdLst/>
              <a:ahLst/>
              <a:cxnLst/>
              <a:rect l="l" t="t" r="r" b="b"/>
              <a:pathLst>
                <a:path w="379" h="187" extrusionOk="0">
                  <a:moveTo>
                    <a:pt x="0" y="1"/>
                  </a:moveTo>
                  <a:cubicBezTo>
                    <a:pt x="48" y="145"/>
                    <a:pt x="161" y="186"/>
                    <a:pt x="286" y="186"/>
                  </a:cubicBezTo>
                  <a:cubicBezTo>
                    <a:pt x="317" y="186"/>
                    <a:pt x="347" y="184"/>
                    <a:pt x="378" y="180"/>
                  </a:cubicBezTo>
                  <a:cubicBezTo>
                    <a:pt x="279" y="60"/>
                    <a:pt x="140" y="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36" name="Google Shape;7740;p9">
              <a:extLst>
                <a:ext uri="{FF2B5EF4-FFF2-40B4-BE49-F238E27FC236}">
                  <a16:creationId xmlns:a16="http://schemas.microsoft.com/office/drawing/2014/main" id="{AC480944-EAC8-46F6-B90E-1A382E448A70}"/>
                </a:ext>
              </a:extLst>
            </p:cNvPr>
            <p:cNvSpPr/>
            <p:nvPr/>
          </p:nvSpPr>
          <p:spPr>
            <a:xfrm>
              <a:off x="4425425" y="3916275"/>
              <a:ext cx="8975" cy="4000"/>
            </a:xfrm>
            <a:custGeom>
              <a:avLst/>
              <a:gdLst/>
              <a:ahLst/>
              <a:cxnLst/>
              <a:rect l="l" t="t" r="r" b="b"/>
              <a:pathLst>
                <a:path w="359" h="160" extrusionOk="0">
                  <a:moveTo>
                    <a:pt x="358" y="1"/>
                  </a:moveTo>
                  <a:cubicBezTo>
                    <a:pt x="219" y="1"/>
                    <a:pt x="60" y="21"/>
                    <a:pt x="0" y="160"/>
                  </a:cubicBezTo>
                  <a:cubicBezTo>
                    <a:pt x="139" y="160"/>
                    <a:pt x="279" y="140"/>
                    <a:pt x="3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37" name="Google Shape;7741;p9">
              <a:extLst>
                <a:ext uri="{FF2B5EF4-FFF2-40B4-BE49-F238E27FC236}">
                  <a16:creationId xmlns:a16="http://schemas.microsoft.com/office/drawing/2014/main" id="{9FE92F3B-F6CA-4F56-945D-92CBFFD18AEF}"/>
                </a:ext>
              </a:extLst>
            </p:cNvPr>
            <p:cNvSpPr/>
            <p:nvPr/>
          </p:nvSpPr>
          <p:spPr>
            <a:xfrm>
              <a:off x="4385625" y="3916925"/>
              <a:ext cx="8475" cy="3350"/>
            </a:xfrm>
            <a:custGeom>
              <a:avLst/>
              <a:gdLst/>
              <a:ahLst/>
              <a:cxnLst/>
              <a:rect l="l" t="t" r="r" b="b"/>
              <a:pathLst>
                <a:path w="339" h="134" extrusionOk="0">
                  <a:moveTo>
                    <a:pt x="180" y="1"/>
                  </a:moveTo>
                  <a:cubicBezTo>
                    <a:pt x="116" y="1"/>
                    <a:pt x="55" y="46"/>
                    <a:pt x="1" y="134"/>
                  </a:cubicBezTo>
                  <a:cubicBezTo>
                    <a:pt x="120" y="114"/>
                    <a:pt x="220" y="114"/>
                    <a:pt x="339" y="94"/>
                  </a:cubicBezTo>
                  <a:cubicBezTo>
                    <a:pt x="285" y="31"/>
                    <a:pt x="232" y="1"/>
                    <a:pt x="18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38" name="Google Shape;7742;p9">
              <a:extLst>
                <a:ext uri="{FF2B5EF4-FFF2-40B4-BE49-F238E27FC236}">
                  <a16:creationId xmlns:a16="http://schemas.microsoft.com/office/drawing/2014/main" id="{2C50C3BA-90B9-4B4B-81E1-A58192341753}"/>
                </a:ext>
              </a:extLst>
            </p:cNvPr>
            <p:cNvSpPr/>
            <p:nvPr/>
          </p:nvSpPr>
          <p:spPr>
            <a:xfrm>
              <a:off x="4185700" y="3981925"/>
              <a:ext cx="7000" cy="4025"/>
            </a:xfrm>
            <a:custGeom>
              <a:avLst/>
              <a:gdLst/>
              <a:ahLst/>
              <a:cxnLst/>
              <a:rect l="l" t="t" r="r" b="b"/>
              <a:pathLst>
                <a:path w="280" h="161" extrusionOk="0">
                  <a:moveTo>
                    <a:pt x="279" y="0"/>
                  </a:moveTo>
                  <a:cubicBezTo>
                    <a:pt x="180" y="0"/>
                    <a:pt x="1" y="0"/>
                    <a:pt x="41" y="60"/>
                  </a:cubicBezTo>
                  <a:cubicBezTo>
                    <a:pt x="41" y="139"/>
                    <a:pt x="86" y="161"/>
                    <a:pt x="143" y="161"/>
                  </a:cubicBezTo>
                  <a:cubicBezTo>
                    <a:pt x="186" y="161"/>
                    <a:pt x="237" y="148"/>
                    <a:pt x="279" y="140"/>
                  </a:cubicBezTo>
                  <a:lnTo>
                    <a:pt x="27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39" name="Google Shape;7743;p9">
              <a:extLst>
                <a:ext uri="{FF2B5EF4-FFF2-40B4-BE49-F238E27FC236}">
                  <a16:creationId xmlns:a16="http://schemas.microsoft.com/office/drawing/2014/main" id="{A1660EA0-8228-47E4-B8AB-E5C6CE465BD0}"/>
                </a:ext>
              </a:extLst>
            </p:cNvPr>
            <p:cNvSpPr/>
            <p:nvPr/>
          </p:nvSpPr>
          <p:spPr>
            <a:xfrm>
              <a:off x="4433875" y="3913850"/>
              <a:ext cx="4500" cy="2450"/>
            </a:xfrm>
            <a:custGeom>
              <a:avLst/>
              <a:gdLst/>
              <a:ahLst/>
              <a:cxnLst/>
              <a:rect l="l" t="t" r="r" b="b"/>
              <a:pathLst>
                <a:path w="180" h="98" extrusionOk="0">
                  <a:moveTo>
                    <a:pt x="86" y="1"/>
                  </a:moveTo>
                  <a:cubicBezTo>
                    <a:pt x="57" y="1"/>
                    <a:pt x="31" y="36"/>
                    <a:pt x="0" y="98"/>
                  </a:cubicBezTo>
                  <a:lnTo>
                    <a:pt x="179" y="98"/>
                  </a:lnTo>
                  <a:cubicBezTo>
                    <a:pt x="141" y="31"/>
                    <a:pt x="112" y="1"/>
                    <a:pt x="8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40" name="Google Shape;7744;p9">
              <a:extLst>
                <a:ext uri="{FF2B5EF4-FFF2-40B4-BE49-F238E27FC236}">
                  <a16:creationId xmlns:a16="http://schemas.microsoft.com/office/drawing/2014/main" id="{CE0E4A6B-6C66-401D-A721-AA2891031474}"/>
                </a:ext>
              </a:extLst>
            </p:cNvPr>
            <p:cNvSpPr/>
            <p:nvPr/>
          </p:nvSpPr>
          <p:spPr>
            <a:xfrm>
              <a:off x="4170300" y="3907325"/>
              <a:ext cx="2000" cy="1625"/>
            </a:xfrm>
            <a:custGeom>
              <a:avLst/>
              <a:gdLst/>
              <a:ahLst/>
              <a:cxnLst/>
              <a:rect l="l" t="t" r="r" b="b"/>
              <a:pathLst>
                <a:path w="80" h="65" extrusionOk="0">
                  <a:moveTo>
                    <a:pt x="0" y="1"/>
                  </a:moveTo>
                  <a:lnTo>
                    <a:pt x="0" y="1"/>
                  </a:lnTo>
                  <a:cubicBezTo>
                    <a:pt x="36" y="36"/>
                    <a:pt x="58" y="65"/>
                    <a:pt x="69" y="65"/>
                  </a:cubicBezTo>
                  <a:cubicBezTo>
                    <a:pt x="77" y="65"/>
                    <a:pt x="80" y="52"/>
                    <a:pt x="80" y="20"/>
                  </a:cubicBezTo>
                  <a:cubicBezTo>
                    <a:pt x="80" y="20"/>
                    <a:pt x="40" y="20"/>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41" name="Google Shape;7745;p9">
              <a:extLst>
                <a:ext uri="{FF2B5EF4-FFF2-40B4-BE49-F238E27FC236}">
                  <a16:creationId xmlns:a16="http://schemas.microsoft.com/office/drawing/2014/main" id="{7F31086E-1776-4BEA-9C36-867281B7BCDE}"/>
                </a:ext>
              </a:extLst>
            </p:cNvPr>
            <p:cNvSpPr/>
            <p:nvPr/>
          </p:nvSpPr>
          <p:spPr>
            <a:xfrm>
              <a:off x="4179750" y="3903750"/>
              <a:ext cx="5000" cy="3600"/>
            </a:xfrm>
            <a:custGeom>
              <a:avLst/>
              <a:gdLst/>
              <a:ahLst/>
              <a:cxnLst/>
              <a:rect l="l" t="t" r="r" b="b"/>
              <a:pathLst>
                <a:path w="200" h="144" extrusionOk="0">
                  <a:moveTo>
                    <a:pt x="37" y="0"/>
                  </a:moveTo>
                  <a:cubicBezTo>
                    <a:pt x="25" y="0"/>
                    <a:pt x="13" y="2"/>
                    <a:pt x="0" y="4"/>
                  </a:cubicBezTo>
                  <a:cubicBezTo>
                    <a:pt x="20" y="84"/>
                    <a:pt x="100" y="144"/>
                    <a:pt x="199" y="144"/>
                  </a:cubicBezTo>
                  <a:cubicBezTo>
                    <a:pt x="165" y="57"/>
                    <a:pt x="115" y="0"/>
                    <a:pt x="3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42" name="Google Shape;7746;p9">
              <a:extLst>
                <a:ext uri="{FF2B5EF4-FFF2-40B4-BE49-F238E27FC236}">
                  <a16:creationId xmlns:a16="http://schemas.microsoft.com/office/drawing/2014/main" id="{1261CB25-B9E0-405E-A2B0-B1DC8F6D5645}"/>
                </a:ext>
              </a:extLst>
            </p:cNvPr>
            <p:cNvSpPr/>
            <p:nvPr/>
          </p:nvSpPr>
          <p:spPr>
            <a:xfrm>
              <a:off x="4095700" y="4008275"/>
              <a:ext cx="4500" cy="4500"/>
            </a:xfrm>
            <a:custGeom>
              <a:avLst/>
              <a:gdLst/>
              <a:ahLst/>
              <a:cxnLst/>
              <a:rect l="l" t="t" r="r" b="b"/>
              <a:pathLst>
                <a:path w="180" h="180" extrusionOk="0">
                  <a:moveTo>
                    <a:pt x="0" y="1"/>
                  </a:moveTo>
                  <a:cubicBezTo>
                    <a:pt x="0" y="100"/>
                    <a:pt x="80" y="160"/>
                    <a:pt x="179" y="180"/>
                  </a:cubicBezTo>
                  <a:cubicBezTo>
                    <a:pt x="160" y="80"/>
                    <a:pt x="100" y="4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43" name="Google Shape;7747;p9">
              <a:extLst>
                <a:ext uri="{FF2B5EF4-FFF2-40B4-BE49-F238E27FC236}">
                  <a16:creationId xmlns:a16="http://schemas.microsoft.com/office/drawing/2014/main" id="{73C13AF8-7B75-4225-89C5-B0893AA8CA0D}"/>
                </a:ext>
              </a:extLst>
            </p:cNvPr>
            <p:cNvSpPr/>
            <p:nvPr/>
          </p:nvSpPr>
          <p:spPr>
            <a:xfrm>
              <a:off x="4595000" y="3928700"/>
              <a:ext cx="5500" cy="4025"/>
            </a:xfrm>
            <a:custGeom>
              <a:avLst/>
              <a:gdLst/>
              <a:ahLst/>
              <a:cxnLst/>
              <a:rect l="l" t="t" r="r" b="b"/>
              <a:pathLst>
                <a:path w="220" h="161" extrusionOk="0">
                  <a:moveTo>
                    <a:pt x="219" y="1"/>
                  </a:moveTo>
                  <a:cubicBezTo>
                    <a:pt x="160" y="21"/>
                    <a:pt x="80" y="21"/>
                    <a:pt x="1" y="41"/>
                  </a:cubicBezTo>
                  <a:cubicBezTo>
                    <a:pt x="80" y="81"/>
                    <a:pt x="160" y="100"/>
                    <a:pt x="219" y="160"/>
                  </a:cubicBezTo>
                  <a:lnTo>
                    <a:pt x="21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44" name="Google Shape;7748;p9">
              <a:extLst>
                <a:ext uri="{FF2B5EF4-FFF2-40B4-BE49-F238E27FC236}">
                  <a16:creationId xmlns:a16="http://schemas.microsoft.com/office/drawing/2014/main" id="{D0415DC0-B750-4BC9-B55A-3847680C5B61}"/>
                </a:ext>
              </a:extLst>
            </p:cNvPr>
            <p:cNvSpPr/>
            <p:nvPr/>
          </p:nvSpPr>
          <p:spPr>
            <a:xfrm>
              <a:off x="3919150" y="3927725"/>
              <a:ext cx="6000" cy="6175"/>
            </a:xfrm>
            <a:custGeom>
              <a:avLst/>
              <a:gdLst/>
              <a:ahLst/>
              <a:cxnLst/>
              <a:rect l="l" t="t" r="r" b="b"/>
              <a:pathLst>
                <a:path w="240" h="247" extrusionOk="0">
                  <a:moveTo>
                    <a:pt x="80" y="0"/>
                  </a:moveTo>
                  <a:lnTo>
                    <a:pt x="60" y="40"/>
                  </a:lnTo>
                  <a:cubicBezTo>
                    <a:pt x="40" y="120"/>
                    <a:pt x="0" y="199"/>
                    <a:pt x="100" y="239"/>
                  </a:cubicBezTo>
                  <a:cubicBezTo>
                    <a:pt x="111" y="244"/>
                    <a:pt x="121" y="247"/>
                    <a:pt x="132" y="247"/>
                  </a:cubicBezTo>
                  <a:cubicBezTo>
                    <a:pt x="162" y="247"/>
                    <a:pt x="195" y="228"/>
                    <a:pt x="239" y="199"/>
                  </a:cubicBezTo>
                  <a:lnTo>
                    <a:pt x="239" y="100"/>
                  </a:lnTo>
                  <a:cubicBezTo>
                    <a:pt x="199" y="40"/>
                    <a:pt x="160" y="20"/>
                    <a:pt x="8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45" name="Google Shape;7749;p9">
              <a:extLst>
                <a:ext uri="{FF2B5EF4-FFF2-40B4-BE49-F238E27FC236}">
                  <a16:creationId xmlns:a16="http://schemas.microsoft.com/office/drawing/2014/main" id="{4604C974-94AF-4BA7-A2D1-3E79DE3A7D8A}"/>
                </a:ext>
              </a:extLst>
            </p:cNvPr>
            <p:cNvSpPr/>
            <p:nvPr/>
          </p:nvSpPr>
          <p:spPr>
            <a:xfrm>
              <a:off x="4256825" y="4155200"/>
              <a:ext cx="32150" cy="11375"/>
            </a:xfrm>
            <a:custGeom>
              <a:avLst/>
              <a:gdLst/>
              <a:ahLst/>
              <a:cxnLst/>
              <a:rect l="l" t="t" r="r" b="b"/>
              <a:pathLst>
                <a:path w="1286" h="455" extrusionOk="0">
                  <a:moveTo>
                    <a:pt x="1114" y="0"/>
                  </a:moveTo>
                  <a:cubicBezTo>
                    <a:pt x="1050" y="0"/>
                    <a:pt x="971" y="14"/>
                    <a:pt x="888" y="14"/>
                  </a:cubicBezTo>
                  <a:cubicBezTo>
                    <a:pt x="871" y="14"/>
                    <a:pt x="854" y="13"/>
                    <a:pt x="836" y="12"/>
                  </a:cubicBezTo>
                  <a:cubicBezTo>
                    <a:pt x="697" y="52"/>
                    <a:pt x="558" y="52"/>
                    <a:pt x="398" y="72"/>
                  </a:cubicBezTo>
                  <a:cubicBezTo>
                    <a:pt x="299" y="131"/>
                    <a:pt x="180" y="191"/>
                    <a:pt x="60" y="251"/>
                  </a:cubicBezTo>
                  <a:cubicBezTo>
                    <a:pt x="20" y="251"/>
                    <a:pt x="20" y="271"/>
                    <a:pt x="1" y="330"/>
                  </a:cubicBezTo>
                  <a:cubicBezTo>
                    <a:pt x="1" y="350"/>
                    <a:pt x="1" y="390"/>
                    <a:pt x="60" y="450"/>
                  </a:cubicBezTo>
                  <a:cubicBezTo>
                    <a:pt x="95" y="453"/>
                    <a:pt x="129" y="454"/>
                    <a:pt x="164" y="454"/>
                  </a:cubicBezTo>
                  <a:cubicBezTo>
                    <a:pt x="544" y="454"/>
                    <a:pt x="909" y="267"/>
                    <a:pt x="1274" y="231"/>
                  </a:cubicBezTo>
                  <a:cubicBezTo>
                    <a:pt x="1285" y="37"/>
                    <a:pt x="1218" y="0"/>
                    <a:pt x="111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46" name="Google Shape;7750;p9">
              <a:extLst>
                <a:ext uri="{FF2B5EF4-FFF2-40B4-BE49-F238E27FC236}">
                  <a16:creationId xmlns:a16="http://schemas.microsoft.com/office/drawing/2014/main" id="{E642F14F-82A0-48E4-807F-ABB34C24E3EB}"/>
                </a:ext>
              </a:extLst>
            </p:cNvPr>
            <p:cNvSpPr/>
            <p:nvPr/>
          </p:nvSpPr>
          <p:spPr>
            <a:xfrm>
              <a:off x="4231950" y="4161950"/>
              <a:ext cx="26900" cy="11975"/>
            </a:xfrm>
            <a:custGeom>
              <a:avLst/>
              <a:gdLst/>
              <a:ahLst/>
              <a:cxnLst/>
              <a:rect l="l" t="t" r="r" b="b"/>
              <a:pathLst>
                <a:path w="1076" h="479" extrusionOk="0">
                  <a:moveTo>
                    <a:pt x="1075" y="1"/>
                  </a:moveTo>
                  <a:cubicBezTo>
                    <a:pt x="697" y="100"/>
                    <a:pt x="319" y="100"/>
                    <a:pt x="1" y="319"/>
                  </a:cubicBezTo>
                  <a:cubicBezTo>
                    <a:pt x="61" y="398"/>
                    <a:pt x="100" y="458"/>
                    <a:pt x="180" y="478"/>
                  </a:cubicBezTo>
                  <a:cubicBezTo>
                    <a:pt x="478" y="379"/>
                    <a:pt x="797" y="398"/>
                    <a:pt x="1075" y="200"/>
                  </a:cubicBezTo>
                  <a:lnTo>
                    <a:pt x="107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47" name="Google Shape;7751;p9">
              <a:extLst>
                <a:ext uri="{FF2B5EF4-FFF2-40B4-BE49-F238E27FC236}">
                  <a16:creationId xmlns:a16="http://schemas.microsoft.com/office/drawing/2014/main" id="{C1B26485-23EB-4F1B-BDEE-8BC88BDE32E0}"/>
                </a:ext>
              </a:extLst>
            </p:cNvPr>
            <p:cNvSpPr/>
            <p:nvPr/>
          </p:nvSpPr>
          <p:spPr>
            <a:xfrm>
              <a:off x="4220025" y="4169900"/>
              <a:ext cx="16425" cy="6000"/>
            </a:xfrm>
            <a:custGeom>
              <a:avLst/>
              <a:gdLst/>
              <a:ahLst/>
              <a:cxnLst/>
              <a:rect l="l" t="t" r="r" b="b"/>
              <a:pathLst>
                <a:path w="657" h="240" extrusionOk="0">
                  <a:moveTo>
                    <a:pt x="478" y="1"/>
                  </a:moveTo>
                  <a:cubicBezTo>
                    <a:pt x="299" y="1"/>
                    <a:pt x="160" y="41"/>
                    <a:pt x="1" y="61"/>
                  </a:cubicBezTo>
                  <a:lnTo>
                    <a:pt x="180" y="240"/>
                  </a:lnTo>
                  <a:cubicBezTo>
                    <a:pt x="339" y="200"/>
                    <a:pt x="498" y="180"/>
                    <a:pt x="657" y="160"/>
                  </a:cubicBezTo>
                  <a:cubicBezTo>
                    <a:pt x="577" y="100"/>
                    <a:pt x="538" y="61"/>
                    <a:pt x="4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48" name="Google Shape;7752;p9">
              <a:extLst>
                <a:ext uri="{FF2B5EF4-FFF2-40B4-BE49-F238E27FC236}">
                  <a16:creationId xmlns:a16="http://schemas.microsoft.com/office/drawing/2014/main" id="{574B939D-E498-4214-8358-9A6386889C79}"/>
                </a:ext>
              </a:extLst>
            </p:cNvPr>
            <p:cNvSpPr/>
            <p:nvPr/>
          </p:nvSpPr>
          <p:spPr>
            <a:xfrm>
              <a:off x="4278700" y="4152500"/>
              <a:ext cx="29375" cy="8475"/>
            </a:xfrm>
            <a:custGeom>
              <a:avLst/>
              <a:gdLst/>
              <a:ahLst/>
              <a:cxnLst/>
              <a:rect l="l" t="t" r="r" b="b"/>
              <a:pathLst>
                <a:path w="1175" h="339" extrusionOk="0">
                  <a:moveTo>
                    <a:pt x="61" y="1"/>
                  </a:moveTo>
                  <a:cubicBezTo>
                    <a:pt x="41" y="60"/>
                    <a:pt x="21" y="100"/>
                    <a:pt x="1" y="140"/>
                  </a:cubicBezTo>
                  <a:cubicBezTo>
                    <a:pt x="140" y="180"/>
                    <a:pt x="319" y="180"/>
                    <a:pt x="399" y="339"/>
                  </a:cubicBezTo>
                  <a:cubicBezTo>
                    <a:pt x="637" y="279"/>
                    <a:pt x="876" y="239"/>
                    <a:pt x="1095" y="160"/>
                  </a:cubicBezTo>
                  <a:cubicBezTo>
                    <a:pt x="1115" y="160"/>
                    <a:pt x="1115" y="140"/>
                    <a:pt x="1135" y="100"/>
                  </a:cubicBezTo>
                  <a:cubicBezTo>
                    <a:pt x="1175" y="80"/>
                    <a:pt x="1175" y="60"/>
                    <a:pt x="111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49" name="Google Shape;7753;p9">
              <a:extLst>
                <a:ext uri="{FF2B5EF4-FFF2-40B4-BE49-F238E27FC236}">
                  <a16:creationId xmlns:a16="http://schemas.microsoft.com/office/drawing/2014/main" id="{56B00272-3A08-4277-A434-EC6C4D4A3DC9}"/>
                </a:ext>
              </a:extLst>
            </p:cNvPr>
            <p:cNvSpPr/>
            <p:nvPr/>
          </p:nvSpPr>
          <p:spPr>
            <a:xfrm>
              <a:off x="4169800" y="4452875"/>
              <a:ext cx="174075" cy="38050"/>
            </a:xfrm>
            <a:custGeom>
              <a:avLst/>
              <a:gdLst/>
              <a:ahLst/>
              <a:cxnLst/>
              <a:rect l="l" t="t" r="r" b="b"/>
              <a:pathLst>
                <a:path w="6963" h="1522" extrusionOk="0">
                  <a:moveTo>
                    <a:pt x="915" y="1"/>
                  </a:moveTo>
                  <a:cubicBezTo>
                    <a:pt x="657" y="220"/>
                    <a:pt x="219" y="21"/>
                    <a:pt x="0" y="359"/>
                  </a:cubicBezTo>
                  <a:cubicBezTo>
                    <a:pt x="458" y="578"/>
                    <a:pt x="975" y="518"/>
                    <a:pt x="1453" y="598"/>
                  </a:cubicBezTo>
                  <a:cubicBezTo>
                    <a:pt x="2109" y="677"/>
                    <a:pt x="2765" y="777"/>
                    <a:pt x="3382" y="1015"/>
                  </a:cubicBezTo>
                  <a:cubicBezTo>
                    <a:pt x="4277" y="1393"/>
                    <a:pt x="5232" y="1373"/>
                    <a:pt x="6167" y="1513"/>
                  </a:cubicBezTo>
                  <a:cubicBezTo>
                    <a:pt x="6191" y="1519"/>
                    <a:pt x="6214" y="1522"/>
                    <a:pt x="6237" y="1522"/>
                  </a:cubicBezTo>
                  <a:cubicBezTo>
                    <a:pt x="6362" y="1522"/>
                    <a:pt x="6461" y="1432"/>
                    <a:pt x="6545" y="1314"/>
                  </a:cubicBezTo>
                  <a:cubicBezTo>
                    <a:pt x="6565" y="1075"/>
                    <a:pt x="6724" y="996"/>
                    <a:pt x="6943" y="976"/>
                  </a:cubicBezTo>
                  <a:cubicBezTo>
                    <a:pt x="6963" y="896"/>
                    <a:pt x="6943" y="856"/>
                    <a:pt x="6883" y="816"/>
                  </a:cubicBezTo>
                  <a:cubicBezTo>
                    <a:pt x="5869" y="657"/>
                    <a:pt x="4854" y="458"/>
                    <a:pt x="3800" y="399"/>
                  </a:cubicBezTo>
                  <a:cubicBezTo>
                    <a:pt x="3402" y="379"/>
                    <a:pt x="2984" y="359"/>
                    <a:pt x="2626" y="120"/>
                  </a:cubicBezTo>
                  <a:cubicBezTo>
                    <a:pt x="2069" y="61"/>
                    <a:pt x="1492" y="1"/>
                    <a:pt x="91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50" name="Google Shape;7754;p9">
              <a:extLst>
                <a:ext uri="{FF2B5EF4-FFF2-40B4-BE49-F238E27FC236}">
                  <a16:creationId xmlns:a16="http://schemas.microsoft.com/office/drawing/2014/main" id="{57977532-27D9-4D59-A149-E635E65B0EA1}"/>
                </a:ext>
              </a:extLst>
            </p:cNvPr>
            <p:cNvSpPr/>
            <p:nvPr/>
          </p:nvSpPr>
          <p:spPr>
            <a:xfrm>
              <a:off x="4035025" y="4429500"/>
              <a:ext cx="157675" cy="32350"/>
            </a:xfrm>
            <a:custGeom>
              <a:avLst/>
              <a:gdLst/>
              <a:ahLst/>
              <a:cxnLst/>
              <a:rect l="l" t="t" r="r" b="b"/>
              <a:pathLst>
                <a:path w="6307" h="1294" extrusionOk="0">
                  <a:moveTo>
                    <a:pt x="0" y="1"/>
                  </a:moveTo>
                  <a:cubicBezTo>
                    <a:pt x="199" y="299"/>
                    <a:pt x="736" y="61"/>
                    <a:pt x="856" y="518"/>
                  </a:cubicBezTo>
                  <a:cubicBezTo>
                    <a:pt x="2348" y="836"/>
                    <a:pt x="3880" y="1035"/>
                    <a:pt x="5391" y="1234"/>
                  </a:cubicBezTo>
                  <a:cubicBezTo>
                    <a:pt x="5749" y="1194"/>
                    <a:pt x="6108" y="1294"/>
                    <a:pt x="6306" y="896"/>
                  </a:cubicBezTo>
                  <a:cubicBezTo>
                    <a:pt x="6187" y="896"/>
                    <a:pt x="6068" y="856"/>
                    <a:pt x="5988" y="856"/>
                  </a:cubicBezTo>
                  <a:cubicBezTo>
                    <a:pt x="5769" y="757"/>
                    <a:pt x="5511" y="817"/>
                    <a:pt x="5292" y="717"/>
                  </a:cubicBezTo>
                  <a:cubicBezTo>
                    <a:pt x="4476" y="458"/>
                    <a:pt x="3601" y="518"/>
                    <a:pt x="2785" y="319"/>
                  </a:cubicBezTo>
                  <a:cubicBezTo>
                    <a:pt x="1850" y="80"/>
                    <a:pt x="935" y="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51" name="Google Shape;7755;p9">
              <a:extLst>
                <a:ext uri="{FF2B5EF4-FFF2-40B4-BE49-F238E27FC236}">
                  <a16:creationId xmlns:a16="http://schemas.microsoft.com/office/drawing/2014/main" id="{99AEBAC3-8BD1-4CDF-9585-3FEFEE39FF2B}"/>
                </a:ext>
              </a:extLst>
            </p:cNvPr>
            <p:cNvSpPr/>
            <p:nvPr/>
          </p:nvSpPr>
          <p:spPr>
            <a:xfrm>
              <a:off x="4003700" y="4472925"/>
              <a:ext cx="155675" cy="29075"/>
            </a:xfrm>
            <a:custGeom>
              <a:avLst/>
              <a:gdLst/>
              <a:ahLst/>
              <a:cxnLst/>
              <a:rect l="l" t="t" r="r" b="b"/>
              <a:pathLst>
                <a:path w="6227" h="1163" extrusionOk="0">
                  <a:moveTo>
                    <a:pt x="720" y="0"/>
                  </a:moveTo>
                  <a:cubicBezTo>
                    <a:pt x="450" y="0"/>
                    <a:pt x="215" y="155"/>
                    <a:pt x="0" y="412"/>
                  </a:cubicBezTo>
                  <a:cubicBezTo>
                    <a:pt x="299" y="711"/>
                    <a:pt x="657" y="751"/>
                    <a:pt x="995" y="751"/>
                  </a:cubicBezTo>
                  <a:cubicBezTo>
                    <a:pt x="1174" y="744"/>
                    <a:pt x="1351" y="742"/>
                    <a:pt x="1528" y="742"/>
                  </a:cubicBezTo>
                  <a:cubicBezTo>
                    <a:pt x="2494" y="742"/>
                    <a:pt x="3435" y="826"/>
                    <a:pt x="4377" y="910"/>
                  </a:cubicBezTo>
                  <a:cubicBezTo>
                    <a:pt x="4814" y="1069"/>
                    <a:pt x="5232" y="969"/>
                    <a:pt x="5650" y="1109"/>
                  </a:cubicBezTo>
                  <a:cubicBezTo>
                    <a:pt x="5723" y="1145"/>
                    <a:pt x="5792" y="1162"/>
                    <a:pt x="5855" y="1162"/>
                  </a:cubicBezTo>
                  <a:cubicBezTo>
                    <a:pt x="6033" y="1162"/>
                    <a:pt x="6168" y="1025"/>
                    <a:pt x="6227" y="790"/>
                  </a:cubicBezTo>
                  <a:cubicBezTo>
                    <a:pt x="6137" y="671"/>
                    <a:pt x="6033" y="646"/>
                    <a:pt x="5921" y="646"/>
                  </a:cubicBezTo>
                  <a:cubicBezTo>
                    <a:pt x="5841" y="646"/>
                    <a:pt x="5757" y="659"/>
                    <a:pt x="5672" y="659"/>
                  </a:cubicBezTo>
                  <a:cubicBezTo>
                    <a:pt x="5638" y="659"/>
                    <a:pt x="5604" y="657"/>
                    <a:pt x="5570" y="651"/>
                  </a:cubicBezTo>
                  <a:cubicBezTo>
                    <a:pt x="5526" y="643"/>
                    <a:pt x="5483" y="641"/>
                    <a:pt x="5439" y="641"/>
                  </a:cubicBezTo>
                  <a:cubicBezTo>
                    <a:pt x="5374" y="641"/>
                    <a:pt x="5309" y="646"/>
                    <a:pt x="5244" y="646"/>
                  </a:cubicBezTo>
                  <a:cubicBezTo>
                    <a:pt x="5138" y="646"/>
                    <a:pt x="5033" y="631"/>
                    <a:pt x="4934" y="552"/>
                  </a:cubicBezTo>
                  <a:cubicBezTo>
                    <a:pt x="4896" y="514"/>
                    <a:pt x="4866" y="500"/>
                    <a:pt x="4834" y="500"/>
                  </a:cubicBezTo>
                  <a:cubicBezTo>
                    <a:pt x="4815" y="500"/>
                    <a:pt x="4796" y="505"/>
                    <a:pt x="4774" y="512"/>
                  </a:cubicBezTo>
                  <a:cubicBezTo>
                    <a:pt x="4562" y="451"/>
                    <a:pt x="4347" y="435"/>
                    <a:pt x="4132" y="435"/>
                  </a:cubicBezTo>
                  <a:cubicBezTo>
                    <a:pt x="3886" y="435"/>
                    <a:pt x="3639" y="456"/>
                    <a:pt x="3393" y="456"/>
                  </a:cubicBezTo>
                  <a:cubicBezTo>
                    <a:pt x="3150" y="456"/>
                    <a:pt x="2906" y="435"/>
                    <a:pt x="2666" y="353"/>
                  </a:cubicBezTo>
                  <a:cubicBezTo>
                    <a:pt x="2129" y="293"/>
                    <a:pt x="1572" y="293"/>
                    <a:pt x="1055" y="74"/>
                  </a:cubicBezTo>
                  <a:cubicBezTo>
                    <a:pt x="937" y="24"/>
                    <a:pt x="826" y="0"/>
                    <a:pt x="7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52" name="Google Shape;7756;p9">
              <a:extLst>
                <a:ext uri="{FF2B5EF4-FFF2-40B4-BE49-F238E27FC236}">
                  <a16:creationId xmlns:a16="http://schemas.microsoft.com/office/drawing/2014/main" id="{EA5D6068-6861-4DDB-86C2-7175BDDC946F}"/>
                </a:ext>
              </a:extLst>
            </p:cNvPr>
            <p:cNvSpPr/>
            <p:nvPr/>
          </p:nvSpPr>
          <p:spPr>
            <a:xfrm>
              <a:off x="4182725" y="4478250"/>
              <a:ext cx="160175" cy="31300"/>
            </a:xfrm>
            <a:custGeom>
              <a:avLst/>
              <a:gdLst/>
              <a:ahLst/>
              <a:cxnLst/>
              <a:rect l="l" t="t" r="r" b="b"/>
              <a:pathLst>
                <a:path w="6407" h="1252" extrusionOk="0">
                  <a:moveTo>
                    <a:pt x="1" y="0"/>
                  </a:moveTo>
                  <a:cubicBezTo>
                    <a:pt x="60" y="259"/>
                    <a:pt x="200" y="299"/>
                    <a:pt x="379" y="339"/>
                  </a:cubicBezTo>
                  <a:cubicBezTo>
                    <a:pt x="955" y="776"/>
                    <a:pt x="1691" y="657"/>
                    <a:pt x="2288" y="876"/>
                  </a:cubicBezTo>
                  <a:cubicBezTo>
                    <a:pt x="3164" y="995"/>
                    <a:pt x="4039" y="1075"/>
                    <a:pt x="4914" y="1194"/>
                  </a:cubicBezTo>
                  <a:cubicBezTo>
                    <a:pt x="5074" y="1232"/>
                    <a:pt x="5238" y="1251"/>
                    <a:pt x="5402" y="1251"/>
                  </a:cubicBezTo>
                  <a:cubicBezTo>
                    <a:pt x="5586" y="1251"/>
                    <a:pt x="5770" y="1227"/>
                    <a:pt x="5949" y="1174"/>
                  </a:cubicBezTo>
                  <a:cubicBezTo>
                    <a:pt x="6147" y="1095"/>
                    <a:pt x="6326" y="995"/>
                    <a:pt x="6406" y="796"/>
                  </a:cubicBezTo>
                  <a:cubicBezTo>
                    <a:pt x="6406" y="677"/>
                    <a:pt x="6346" y="637"/>
                    <a:pt x="6227" y="597"/>
                  </a:cubicBezTo>
                  <a:cubicBezTo>
                    <a:pt x="5153" y="458"/>
                    <a:pt x="4098" y="358"/>
                    <a:pt x="3044" y="199"/>
                  </a:cubicBezTo>
                  <a:cubicBezTo>
                    <a:pt x="2787" y="223"/>
                    <a:pt x="2537" y="267"/>
                    <a:pt x="2289" y="267"/>
                  </a:cubicBezTo>
                  <a:cubicBezTo>
                    <a:pt x="2116" y="267"/>
                    <a:pt x="1943" y="245"/>
                    <a:pt x="1771" y="179"/>
                  </a:cubicBezTo>
                  <a:cubicBezTo>
                    <a:pt x="1743" y="180"/>
                    <a:pt x="1714" y="181"/>
                    <a:pt x="1686" y="181"/>
                  </a:cubicBezTo>
                  <a:cubicBezTo>
                    <a:pt x="1119" y="181"/>
                    <a:pt x="569"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53" name="Google Shape;7757;p9">
              <a:extLst>
                <a:ext uri="{FF2B5EF4-FFF2-40B4-BE49-F238E27FC236}">
                  <a16:creationId xmlns:a16="http://schemas.microsoft.com/office/drawing/2014/main" id="{D2451AAD-9F14-4568-8BD5-011472AE19B0}"/>
                </a:ext>
              </a:extLst>
            </p:cNvPr>
            <p:cNvSpPr/>
            <p:nvPr/>
          </p:nvSpPr>
          <p:spPr>
            <a:xfrm>
              <a:off x="4165325" y="4493175"/>
              <a:ext cx="146725" cy="21725"/>
            </a:xfrm>
            <a:custGeom>
              <a:avLst/>
              <a:gdLst/>
              <a:ahLst/>
              <a:cxnLst/>
              <a:rect l="l" t="t" r="r" b="b"/>
              <a:pathLst>
                <a:path w="5869" h="869" extrusionOk="0">
                  <a:moveTo>
                    <a:pt x="2268" y="0"/>
                  </a:moveTo>
                  <a:cubicBezTo>
                    <a:pt x="2169" y="0"/>
                    <a:pt x="2089" y="0"/>
                    <a:pt x="2029" y="60"/>
                  </a:cubicBezTo>
                  <a:cubicBezTo>
                    <a:pt x="1950" y="100"/>
                    <a:pt x="1870" y="139"/>
                    <a:pt x="1791" y="159"/>
                  </a:cubicBezTo>
                  <a:cubicBezTo>
                    <a:pt x="1670" y="189"/>
                    <a:pt x="1544" y="198"/>
                    <a:pt x="1415" y="198"/>
                  </a:cubicBezTo>
                  <a:cubicBezTo>
                    <a:pt x="1237" y="198"/>
                    <a:pt x="1053" y="182"/>
                    <a:pt x="870" y="182"/>
                  </a:cubicBezTo>
                  <a:cubicBezTo>
                    <a:pt x="570" y="182"/>
                    <a:pt x="271" y="226"/>
                    <a:pt x="0" y="458"/>
                  </a:cubicBezTo>
                  <a:cubicBezTo>
                    <a:pt x="159" y="478"/>
                    <a:pt x="279" y="557"/>
                    <a:pt x="438" y="557"/>
                  </a:cubicBezTo>
                  <a:cubicBezTo>
                    <a:pt x="535" y="556"/>
                    <a:pt x="631" y="555"/>
                    <a:pt x="728" y="555"/>
                  </a:cubicBezTo>
                  <a:cubicBezTo>
                    <a:pt x="2118" y="555"/>
                    <a:pt x="3479" y="684"/>
                    <a:pt x="4874" y="796"/>
                  </a:cubicBezTo>
                  <a:cubicBezTo>
                    <a:pt x="4984" y="851"/>
                    <a:pt x="5098" y="869"/>
                    <a:pt x="5212" y="869"/>
                  </a:cubicBezTo>
                  <a:cubicBezTo>
                    <a:pt x="5386" y="869"/>
                    <a:pt x="5561" y="828"/>
                    <a:pt x="5729" y="816"/>
                  </a:cubicBezTo>
                  <a:cubicBezTo>
                    <a:pt x="5829" y="796"/>
                    <a:pt x="5869" y="696"/>
                    <a:pt x="5849" y="597"/>
                  </a:cubicBezTo>
                  <a:cubicBezTo>
                    <a:pt x="5769" y="517"/>
                    <a:pt x="5710" y="498"/>
                    <a:pt x="5610" y="478"/>
                  </a:cubicBezTo>
                  <a:cubicBezTo>
                    <a:pt x="4775" y="338"/>
                    <a:pt x="3959" y="299"/>
                    <a:pt x="3143" y="159"/>
                  </a:cubicBezTo>
                  <a:cubicBezTo>
                    <a:pt x="3112" y="163"/>
                    <a:pt x="3081" y="165"/>
                    <a:pt x="3052" y="165"/>
                  </a:cubicBezTo>
                  <a:cubicBezTo>
                    <a:pt x="2914" y="165"/>
                    <a:pt x="2793" y="129"/>
                    <a:pt x="2646" y="80"/>
                  </a:cubicBezTo>
                  <a:cubicBezTo>
                    <a:pt x="2527" y="60"/>
                    <a:pt x="2387" y="60"/>
                    <a:pt x="226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54" name="Google Shape;7758;p9">
              <a:extLst>
                <a:ext uri="{FF2B5EF4-FFF2-40B4-BE49-F238E27FC236}">
                  <a16:creationId xmlns:a16="http://schemas.microsoft.com/office/drawing/2014/main" id="{4DF30E53-4566-4406-96FC-4AF0538F6790}"/>
                </a:ext>
              </a:extLst>
            </p:cNvPr>
            <p:cNvSpPr/>
            <p:nvPr/>
          </p:nvSpPr>
          <p:spPr>
            <a:xfrm>
              <a:off x="4194175" y="4512575"/>
              <a:ext cx="117875" cy="23500"/>
            </a:xfrm>
            <a:custGeom>
              <a:avLst/>
              <a:gdLst/>
              <a:ahLst/>
              <a:cxnLst/>
              <a:rect l="l" t="t" r="r" b="b"/>
              <a:pathLst>
                <a:path w="4715" h="940" extrusionOk="0">
                  <a:moveTo>
                    <a:pt x="4675" y="0"/>
                  </a:moveTo>
                  <a:cubicBezTo>
                    <a:pt x="4377" y="0"/>
                    <a:pt x="4058" y="20"/>
                    <a:pt x="3720" y="20"/>
                  </a:cubicBezTo>
                  <a:cubicBezTo>
                    <a:pt x="3601" y="199"/>
                    <a:pt x="3422" y="179"/>
                    <a:pt x="3282" y="199"/>
                  </a:cubicBezTo>
                  <a:cubicBezTo>
                    <a:pt x="2407" y="199"/>
                    <a:pt x="1572" y="259"/>
                    <a:pt x="696" y="358"/>
                  </a:cubicBezTo>
                  <a:cubicBezTo>
                    <a:pt x="552" y="358"/>
                    <a:pt x="388" y="271"/>
                    <a:pt x="251" y="271"/>
                  </a:cubicBezTo>
                  <a:cubicBezTo>
                    <a:pt x="144" y="271"/>
                    <a:pt x="53" y="325"/>
                    <a:pt x="0" y="517"/>
                  </a:cubicBezTo>
                  <a:cubicBezTo>
                    <a:pt x="270" y="585"/>
                    <a:pt x="522" y="625"/>
                    <a:pt x="793" y="625"/>
                  </a:cubicBezTo>
                  <a:cubicBezTo>
                    <a:pt x="921" y="625"/>
                    <a:pt x="1053" y="616"/>
                    <a:pt x="1194" y="597"/>
                  </a:cubicBezTo>
                  <a:cubicBezTo>
                    <a:pt x="1711" y="517"/>
                    <a:pt x="2228" y="557"/>
                    <a:pt x="2745" y="517"/>
                  </a:cubicBezTo>
                  <a:cubicBezTo>
                    <a:pt x="3024" y="517"/>
                    <a:pt x="3282" y="517"/>
                    <a:pt x="3302" y="895"/>
                  </a:cubicBezTo>
                  <a:cubicBezTo>
                    <a:pt x="3332" y="925"/>
                    <a:pt x="3362" y="940"/>
                    <a:pt x="3392" y="940"/>
                  </a:cubicBezTo>
                  <a:cubicBezTo>
                    <a:pt x="3422" y="940"/>
                    <a:pt x="3451" y="925"/>
                    <a:pt x="3481" y="895"/>
                  </a:cubicBezTo>
                  <a:cubicBezTo>
                    <a:pt x="3544" y="864"/>
                    <a:pt x="3533" y="746"/>
                    <a:pt x="3603" y="746"/>
                  </a:cubicBezTo>
                  <a:cubicBezTo>
                    <a:pt x="3622" y="746"/>
                    <a:pt x="3646" y="755"/>
                    <a:pt x="3680" y="776"/>
                  </a:cubicBezTo>
                  <a:cubicBezTo>
                    <a:pt x="3929" y="491"/>
                    <a:pt x="4130" y="144"/>
                    <a:pt x="4539" y="144"/>
                  </a:cubicBezTo>
                  <a:cubicBezTo>
                    <a:pt x="4588" y="144"/>
                    <a:pt x="4640" y="149"/>
                    <a:pt x="4695" y="159"/>
                  </a:cubicBezTo>
                  <a:cubicBezTo>
                    <a:pt x="4695" y="159"/>
                    <a:pt x="4715" y="119"/>
                    <a:pt x="4715" y="99"/>
                  </a:cubicBezTo>
                  <a:cubicBezTo>
                    <a:pt x="4715" y="60"/>
                    <a:pt x="4715" y="20"/>
                    <a:pt x="467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55" name="Google Shape;7759;p9">
              <a:extLst>
                <a:ext uri="{FF2B5EF4-FFF2-40B4-BE49-F238E27FC236}">
                  <a16:creationId xmlns:a16="http://schemas.microsoft.com/office/drawing/2014/main" id="{1B3D75E5-71A5-42BB-88D5-DDD2986169B9}"/>
                </a:ext>
              </a:extLst>
            </p:cNvPr>
            <p:cNvSpPr/>
            <p:nvPr/>
          </p:nvSpPr>
          <p:spPr>
            <a:xfrm>
              <a:off x="4166325" y="4514000"/>
              <a:ext cx="44275" cy="88600"/>
            </a:xfrm>
            <a:custGeom>
              <a:avLst/>
              <a:gdLst/>
              <a:ahLst/>
              <a:cxnLst/>
              <a:rect l="l" t="t" r="r" b="b"/>
              <a:pathLst>
                <a:path w="1771" h="3544" extrusionOk="0">
                  <a:moveTo>
                    <a:pt x="805" y="0"/>
                  </a:moveTo>
                  <a:cubicBezTo>
                    <a:pt x="607" y="0"/>
                    <a:pt x="491" y="152"/>
                    <a:pt x="418" y="401"/>
                  </a:cubicBezTo>
                  <a:cubicBezTo>
                    <a:pt x="299" y="898"/>
                    <a:pt x="20" y="1335"/>
                    <a:pt x="40" y="1892"/>
                  </a:cubicBezTo>
                  <a:cubicBezTo>
                    <a:pt x="139" y="2012"/>
                    <a:pt x="119" y="2131"/>
                    <a:pt x="20" y="2231"/>
                  </a:cubicBezTo>
                  <a:lnTo>
                    <a:pt x="20" y="2410"/>
                  </a:lnTo>
                  <a:cubicBezTo>
                    <a:pt x="139" y="2589"/>
                    <a:pt x="139" y="2748"/>
                    <a:pt x="20" y="2927"/>
                  </a:cubicBezTo>
                  <a:cubicBezTo>
                    <a:pt x="0" y="3186"/>
                    <a:pt x="60" y="3345"/>
                    <a:pt x="338" y="3544"/>
                  </a:cubicBezTo>
                  <a:lnTo>
                    <a:pt x="338" y="2191"/>
                  </a:lnTo>
                  <a:cubicBezTo>
                    <a:pt x="338" y="1694"/>
                    <a:pt x="458" y="1216"/>
                    <a:pt x="597" y="739"/>
                  </a:cubicBezTo>
                  <a:cubicBezTo>
                    <a:pt x="644" y="549"/>
                    <a:pt x="754" y="410"/>
                    <a:pt x="936" y="410"/>
                  </a:cubicBezTo>
                  <a:cubicBezTo>
                    <a:pt x="984" y="410"/>
                    <a:pt x="1037" y="420"/>
                    <a:pt x="1094" y="440"/>
                  </a:cubicBezTo>
                  <a:cubicBezTo>
                    <a:pt x="1273" y="222"/>
                    <a:pt x="1552" y="341"/>
                    <a:pt x="1771" y="261"/>
                  </a:cubicBezTo>
                  <a:cubicBezTo>
                    <a:pt x="1552" y="62"/>
                    <a:pt x="1253" y="162"/>
                    <a:pt x="1054" y="62"/>
                  </a:cubicBezTo>
                  <a:cubicBezTo>
                    <a:pt x="959" y="20"/>
                    <a:pt x="877" y="0"/>
                    <a:pt x="8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56" name="Google Shape;7760;p9">
              <a:extLst>
                <a:ext uri="{FF2B5EF4-FFF2-40B4-BE49-F238E27FC236}">
                  <a16:creationId xmlns:a16="http://schemas.microsoft.com/office/drawing/2014/main" id="{6A7C904D-971A-420D-8DDF-81AEA517EE39}"/>
                </a:ext>
              </a:extLst>
            </p:cNvPr>
            <p:cNvSpPr/>
            <p:nvPr/>
          </p:nvSpPr>
          <p:spPr>
            <a:xfrm>
              <a:off x="4227475" y="4477475"/>
              <a:ext cx="111925" cy="15550"/>
            </a:xfrm>
            <a:custGeom>
              <a:avLst/>
              <a:gdLst/>
              <a:ahLst/>
              <a:cxnLst/>
              <a:rect l="l" t="t" r="r" b="b"/>
              <a:pathLst>
                <a:path w="4477" h="622" extrusionOk="0">
                  <a:moveTo>
                    <a:pt x="1367" y="1"/>
                  </a:moveTo>
                  <a:cubicBezTo>
                    <a:pt x="1270" y="1"/>
                    <a:pt x="1173" y="4"/>
                    <a:pt x="1075" y="12"/>
                  </a:cubicBezTo>
                  <a:cubicBezTo>
                    <a:pt x="929" y="148"/>
                    <a:pt x="767" y="176"/>
                    <a:pt x="600" y="176"/>
                  </a:cubicBezTo>
                  <a:cubicBezTo>
                    <a:pt x="481" y="176"/>
                    <a:pt x="361" y="162"/>
                    <a:pt x="241" y="162"/>
                  </a:cubicBezTo>
                  <a:cubicBezTo>
                    <a:pt x="160" y="162"/>
                    <a:pt x="80" y="169"/>
                    <a:pt x="1" y="191"/>
                  </a:cubicBezTo>
                  <a:cubicBezTo>
                    <a:pt x="180" y="330"/>
                    <a:pt x="379" y="355"/>
                    <a:pt x="583" y="355"/>
                  </a:cubicBezTo>
                  <a:cubicBezTo>
                    <a:pt x="696" y="355"/>
                    <a:pt x="811" y="347"/>
                    <a:pt x="925" y="347"/>
                  </a:cubicBezTo>
                  <a:cubicBezTo>
                    <a:pt x="1016" y="347"/>
                    <a:pt x="1106" y="352"/>
                    <a:pt x="1194" y="370"/>
                  </a:cubicBezTo>
                  <a:cubicBezTo>
                    <a:pt x="2006" y="370"/>
                    <a:pt x="2807" y="621"/>
                    <a:pt x="3621" y="621"/>
                  </a:cubicBezTo>
                  <a:cubicBezTo>
                    <a:pt x="3904" y="621"/>
                    <a:pt x="4189" y="591"/>
                    <a:pt x="4477" y="509"/>
                  </a:cubicBezTo>
                  <a:cubicBezTo>
                    <a:pt x="4377" y="449"/>
                    <a:pt x="4298" y="389"/>
                    <a:pt x="4238" y="330"/>
                  </a:cubicBezTo>
                  <a:cubicBezTo>
                    <a:pt x="3262" y="330"/>
                    <a:pt x="2334" y="1"/>
                    <a:pt x="13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57" name="Google Shape;7761;p9">
              <a:extLst>
                <a:ext uri="{FF2B5EF4-FFF2-40B4-BE49-F238E27FC236}">
                  <a16:creationId xmlns:a16="http://schemas.microsoft.com/office/drawing/2014/main" id="{D14B5FD9-50BD-4E1F-BC3C-D352FB5709F8}"/>
                </a:ext>
              </a:extLst>
            </p:cNvPr>
            <p:cNvSpPr/>
            <p:nvPr/>
          </p:nvSpPr>
          <p:spPr>
            <a:xfrm>
              <a:off x="4449775" y="4547800"/>
              <a:ext cx="46275" cy="49075"/>
            </a:xfrm>
            <a:custGeom>
              <a:avLst/>
              <a:gdLst/>
              <a:ahLst/>
              <a:cxnLst/>
              <a:rect l="l" t="t" r="r" b="b"/>
              <a:pathLst>
                <a:path w="1851" h="1963" extrusionOk="0">
                  <a:moveTo>
                    <a:pt x="750" y="1"/>
                  </a:moveTo>
                  <a:cubicBezTo>
                    <a:pt x="719" y="1"/>
                    <a:pt x="688" y="2"/>
                    <a:pt x="657" y="3"/>
                  </a:cubicBezTo>
                  <a:cubicBezTo>
                    <a:pt x="419" y="43"/>
                    <a:pt x="160" y="63"/>
                    <a:pt x="1" y="282"/>
                  </a:cubicBezTo>
                  <a:cubicBezTo>
                    <a:pt x="120" y="380"/>
                    <a:pt x="236" y="409"/>
                    <a:pt x="350" y="409"/>
                  </a:cubicBezTo>
                  <a:cubicBezTo>
                    <a:pt x="517" y="409"/>
                    <a:pt x="678" y="347"/>
                    <a:pt x="835" y="347"/>
                  </a:cubicBezTo>
                  <a:cubicBezTo>
                    <a:pt x="875" y="347"/>
                    <a:pt x="916" y="351"/>
                    <a:pt x="956" y="361"/>
                  </a:cubicBezTo>
                  <a:cubicBezTo>
                    <a:pt x="1214" y="401"/>
                    <a:pt x="1413" y="481"/>
                    <a:pt x="1334" y="799"/>
                  </a:cubicBezTo>
                  <a:cubicBezTo>
                    <a:pt x="1254" y="1177"/>
                    <a:pt x="1234" y="1555"/>
                    <a:pt x="1294" y="1933"/>
                  </a:cubicBezTo>
                  <a:cubicBezTo>
                    <a:pt x="1324" y="1953"/>
                    <a:pt x="1354" y="1963"/>
                    <a:pt x="1386" y="1963"/>
                  </a:cubicBezTo>
                  <a:cubicBezTo>
                    <a:pt x="1418" y="1963"/>
                    <a:pt x="1453" y="1953"/>
                    <a:pt x="1493" y="1933"/>
                  </a:cubicBezTo>
                  <a:cubicBezTo>
                    <a:pt x="1752" y="1495"/>
                    <a:pt x="1592" y="958"/>
                    <a:pt x="1811" y="501"/>
                  </a:cubicBezTo>
                  <a:cubicBezTo>
                    <a:pt x="1851" y="381"/>
                    <a:pt x="1791" y="262"/>
                    <a:pt x="1692" y="202"/>
                  </a:cubicBezTo>
                  <a:cubicBezTo>
                    <a:pt x="1383" y="93"/>
                    <a:pt x="1074" y="1"/>
                    <a:pt x="7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58" name="Google Shape;7762;p9">
              <a:extLst>
                <a:ext uri="{FF2B5EF4-FFF2-40B4-BE49-F238E27FC236}">
                  <a16:creationId xmlns:a16="http://schemas.microsoft.com/office/drawing/2014/main" id="{FABAF216-5195-4DB2-AF38-A201C4D66BF3}"/>
                </a:ext>
              </a:extLst>
            </p:cNvPr>
            <p:cNvSpPr/>
            <p:nvPr/>
          </p:nvSpPr>
          <p:spPr>
            <a:xfrm>
              <a:off x="4473650" y="4596100"/>
              <a:ext cx="16950" cy="62725"/>
            </a:xfrm>
            <a:custGeom>
              <a:avLst/>
              <a:gdLst/>
              <a:ahLst/>
              <a:cxnLst/>
              <a:rect l="l" t="t" r="r" b="b"/>
              <a:pathLst>
                <a:path w="678" h="2509" extrusionOk="0">
                  <a:moveTo>
                    <a:pt x="339" y="1"/>
                  </a:moveTo>
                  <a:cubicBezTo>
                    <a:pt x="1" y="618"/>
                    <a:pt x="180" y="1294"/>
                    <a:pt x="160" y="1950"/>
                  </a:cubicBezTo>
                  <a:cubicBezTo>
                    <a:pt x="160" y="2182"/>
                    <a:pt x="104" y="2508"/>
                    <a:pt x="374" y="2508"/>
                  </a:cubicBezTo>
                  <a:cubicBezTo>
                    <a:pt x="382" y="2508"/>
                    <a:pt x="390" y="2508"/>
                    <a:pt x="399" y="2507"/>
                  </a:cubicBezTo>
                  <a:cubicBezTo>
                    <a:pt x="677" y="2488"/>
                    <a:pt x="657" y="2149"/>
                    <a:pt x="598" y="1931"/>
                  </a:cubicBezTo>
                  <a:cubicBezTo>
                    <a:pt x="458" y="1354"/>
                    <a:pt x="458" y="797"/>
                    <a:pt x="598" y="220"/>
                  </a:cubicBezTo>
                  <a:cubicBezTo>
                    <a:pt x="637" y="140"/>
                    <a:pt x="558" y="61"/>
                    <a:pt x="49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59" name="Google Shape;7763;p9">
              <a:extLst>
                <a:ext uri="{FF2B5EF4-FFF2-40B4-BE49-F238E27FC236}">
                  <a16:creationId xmlns:a16="http://schemas.microsoft.com/office/drawing/2014/main" id="{60FB7E08-876A-4852-AE6D-E29C54BB553B}"/>
                </a:ext>
              </a:extLst>
            </p:cNvPr>
            <p:cNvSpPr/>
            <p:nvPr/>
          </p:nvSpPr>
          <p:spPr>
            <a:xfrm>
              <a:off x="4422925" y="4577225"/>
              <a:ext cx="20425" cy="72625"/>
            </a:xfrm>
            <a:custGeom>
              <a:avLst/>
              <a:gdLst/>
              <a:ahLst/>
              <a:cxnLst/>
              <a:rect l="l" t="t" r="r" b="b"/>
              <a:pathLst>
                <a:path w="817" h="2905" extrusionOk="0">
                  <a:moveTo>
                    <a:pt x="578" y="0"/>
                  </a:moveTo>
                  <a:cubicBezTo>
                    <a:pt x="299" y="995"/>
                    <a:pt x="1" y="1989"/>
                    <a:pt x="816" y="2904"/>
                  </a:cubicBezTo>
                  <a:cubicBezTo>
                    <a:pt x="538" y="2069"/>
                    <a:pt x="737" y="1214"/>
                    <a:pt x="777" y="378"/>
                  </a:cubicBezTo>
                  <a:cubicBezTo>
                    <a:pt x="637" y="279"/>
                    <a:pt x="777" y="80"/>
                    <a:pt x="5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60" name="Google Shape;7764;p9">
              <a:extLst>
                <a:ext uri="{FF2B5EF4-FFF2-40B4-BE49-F238E27FC236}">
                  <a16:creationId xmlns:a16="http://schemas.microsoft.com/office/drawing/2014/main" id="{3D7997A1-0BCD-43F4-B092-C6769CCD769B}"/>
                </a:ext>
              </a:extLst>
            </p:cNvPr>
            <p:cNvSpPr/>
            <p:nvPr/>
          </p:nvSpPr>
          <p:spPr>
            <a:xfrm>
              <a:off x="4268275" y="4537925"/>
              <a:ext cx="12950" cy="77100"/>
            </a:xfrm>
            <a:custGeom>
              <a:avLst/>
              <a:gdLst/>
              <a:ahLst/>
              <a:cxnLst/>
              <a:rect l="l" t="t" r="r" b="b"/>
              <a:pathLst>
                <a:path w="518" h="3084" extrusionOk="0">
                  <a:moveTo>
                    <a:pt x="299" y="1"/>
                  </a:moveTo>
                  <a:lnTo>
                    <a:pt x="299" y="1"/>
                  </a:lnTo>
                  <a:cubicBezTo>
                    <a:pt x="0" y="856"/>
                    <a:pt x="20" y="2547"/>
                    <a:pt x="398" y="3084"/>
                  </a:cubicBezTo>
                  <a:cubicBezTo>
                    <a:pt x="358" y="2129"/>
                    <a:pt x="517" y="1174"/>
                    <a:pt x="497" y="199"/>
                  </a:cubicBezTo>
                  <a:cubicBezTo>
                    <a:pt x="458" y="100"/>
                    <a:pt x="398" y="40"/>
                    <a:pt x="2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61" name="Google Shape;7765;p9">
              <a:extLst>
                <a:ext uri="{FF2B5EF4-FFF2-40B4-BE49-F238E27FC236}">
                  <a16:creationId xmlns:a16="http://schemas.microsoft.com/office/drawing/2014/main" id="{31A33792-4CF7-46A4-9AD2-A9D29463FAC5}"/>
                </a:ext>
              </a:extLst>
            </p:cNvPr>
            <p:cNvSpPr/>
            <p:nvPr/>
          </p:nvSpPr>
          <p:spPr>
            <a:xfrm>
              <a:off x="4771550" y="4552525"/>
              <a:ext cx="66675" cy="17250"/>
            </a:xfrm>
            <a:custGeom>
              <a:avLst/>
              <a:gdLst/>
              <a:ahLst/>
              <a:cxnLst/>
              <a:rect l="l" t="t" r="r" b="b"/>
              <a:pathLst>
                <a:path w="2667" h="690" extrusionOk="0">
                  <a:moveTo>
                    <a:pt x="263" y="0"/>
                  </a:moveTo>
                  <a:cubicBezTo>
                    <a:pt x="145" y="0"/>
                    <a:pt x="38" y="57"/>
                    <a:pt x="1" y="272"/>
                  </a:cubicBezTo>
                  <a:cubicBezTo>
                    <a:pt x="796" y="411"/>
                    <a:pt x="1592" y="650"/>
                    <a:pt x="2408" y="690"/>
                  </a:cubicBezTo>
                  <a:cubicBezTo>
                    <a:pt x="2587" y="570"/>
                    <a:pt x="2666" y="451"/>
                    <a:pt x="2388" y="351"/>
                  </a:cubicBezTo>
                  <a:cubicBezTo>
                    <a:pt x="2248" y="292"/>
                    <a:pt x="2049" y="312"/>
                    <a:pt x="1910" y="172"/>
                  </a:cubicBezTo>
                  <a:cubicBezTo>
                    <a:pt x="1492" y="113"/>
                    <a:pt x="1055" y="153"/>
                    <a:pt x="617" y="73"/>
                  </a:cubicBezTo>
                  <a:cubicBezTo>
                    <a:pt x="543" y="73"/>
                    <a:pt x="397" y="0"/>
                    <a:pt x="26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62" name="Google Shape;7766;p9">
              <a:extLst>
                <a:ext uri="{FF2B5EF4-FFF2-40B4-BE49-F238E27FC236}">
                  <a16:creationId xmlns:a16="http://schemas.microsoft.com/office/drawing/2014/main" id="{F051BCCC-6671-45E8-840E-BD1D3654C163}"/>
                </a:ext>
              </a:extLst>
            </p:cNvPr>
            <p:cNvSpPr/>
            <p:nvPr/>
          </p:nvSpPr>
          <p:spPr>
            <a:xfrm>
              <a:off x="4371200" y="4503125"/>
              <a:ext cx="93525" cy="19900"/>
            </a:xfrm>
            <a:custGeom>
              <a:avLst/>
              <a:gdLst/>
              <a:ahLst/>
              <a:cxnLst/>
              <a:rect l="l" t="t" r="r" b="b"/>
              <a:pathLst>
                <a:path w="3741" h="796" extrusionOk="0">
                  <a:moveTo>
                    <a:pt x="1694" y="53"/>
                  </a:moveTo>
                  <a:cubicBezTo>
                    <a:pt x="1619" y="53"/>
                    <a:pt x="1546" y="55"/>
                    <a:pt x="1473" y="60"/>
                  </a:cubicBezTo>
                  <a:cubicBezTo>
                    <a:pt x="996" y="239"/>
                    <a:pt x="458" y="0"/>
                    <a:pt x="21" y="358"/>
                  </a:cubicBezTo>
                  <a:cubicBezTo>
                    <a:pt x="1" y="676"/>
                    <a:pt x="240" y="597"/>
                    <a:pt x="419" y="637"/>
                  </a:cubicBezTo>
                  <a:cubicBezTo>
                    <a:pt x="448" y="638"/>
                    <a:pt x="477" y="639"/>
                    <a:pt x="506" y="639"/>
                  </a:cubicBezTo>
                  <a:cubicBezTo>
                    <a:pt x="685" y="639"/>
                    <a:pt x="859" y="612"/>
                    <a:pt x="1031" y="612"/>
                  </a:cubicBezTo>
                  <a:cubicBezTo>
                    <a:pt x="1173" y="612"/>
                    <a:pt x="1313" y="630"/>
                    <a:pt x="1453" y="696"/>
                  </a:cubicBezTo>
                  <a:cubicBezTo>
                    <a:pt x="1493" y="736"/>
                    <a:pt x="1572" y="736"/>
                    <a:pt x="1612" y="736"/>
                  </a:cubicBezTo>
                  <a:cubicBezTo>
                    <a:pt x="1692" y="796"/>
                    <a:pt x="1811" y="796"/>
                    <a:pt x="1911" y="796"/>
                  </a:cubicBezTo>
                  <a:cubicBezTo>
                    <a:pt x="2090" y="736"/>
                    <a:pt x="2010" y="497"/>
                    <a:pt x="2169" y="398"/>
                  </a:cubicBezTo>
                  <a:cubicBezTo>
                    <a:pt x="2686" y="378"/>
                    <a:pt x="3204" y="378"/>
                    <a:pt x="3741" y="358"/>
                  </a:cubicBezTo>
                  <a:cubicBezTo>
                    <a:pt x="3552" y="229"/>
                    <a:pt x="3343" y="209"/>
                    <a:pt x="3132" y="209"/>
                  </a:cubicBezTo>
                  <a:cubicBezTo>
                    <a:pt x="3038" y="209"/>
                    <a:pt x="2943" y="213"/>
                    <a:pt x="2850" y="213"/>
                  </a:cubicBezTo>
                  <a:cubicBezTo>
                    <a:pt x="2733" y="213"/>
                    <a:pt x="2618" y="207"/>
                    <a:pt x="2507" y="179"/>
                  </a:cubicBezTo>
                  <a:cubicBezTo>
                    <a:pt x="2242" y="85"/>
                    <a:pt x="1964" y="53"/>
                    <a:pt x="1694" y="5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63" name="Google Shape;7767;p9">
              <a:extLst>
                <a:ext uri="{FF2B5EF4-FFF2-40B4-BE49-F238E27FC236}">
                  <a16:creationId xmlns:a16="http://schemas.microsoft.com/office/drawing/2014/main" id="{3C8FECAB-053D-412F-B61D-8F9B527CA342}"/>
                </a:ext>
              </a:extLst>
            </p:cNvPr>
            <p:cNvSpPr/>
            <p:nvPr/>
          </p:nvSpPr>
          <p:spPr>
            <a:xfrm>
              <a:off x="4174275" y="4613850"/>
              <a:ext cx="64175" cy="11125"/>
            </a:xfrm>
            <a:custGeom>
              <a:avLst/>
              <a:gdLst/>
              <a:ahLst/>
              <a:cxnLst/>
              <a:rect l="l" t="t" r="r" b="b"/>
              <a:pathLst>
                <a:path w="2567" h="445" extrusionOk="0">
                  <a:moveTo>
                    <a:pt x="1381" y="1"/>
                  </a:moveTo>
                  <a:cubicBezTo>
                    <a:pt x="1285" y="1"/>
                    <a:pt x="1189" y="3"/>
                    <a:pt x="1095" y="7"/>
                  </a:cubicBezTo>
                  <a:cubicBezTo>
                    <a:pt x="1020" y="50"/>
                    <a:pt x="951" y="70"/>
                    <a:pt x="888" y="70"/>
                  </a:cubicBezTo>
                  <a:cubicBezTo>
                    <a:pt x="833" y="70"/>
                    <a:pt x="783" y="55"/>
                    <a:pt x="736" y="27"/>
                  </a:cubicBezTo>
                  <a:cubicBezTo>
                    <a:pt x="617" y="7"/>
                    <a:pt x="518" y="7"/>
                    <a:pt x="398" y="7"/>
                  </a:cubicBezTo>
                  <a:cubicBezTo>
                    <a:pt x="299" y="146"/>
                    <a:pt x="60" y="47"/>
                    <a:pt x="0" y="206"/>
                  </a:cubicBezTo>
                  <a:cubicBezTo>
                    <a:pt x="736" y="445"/>
                    <a:pt x="1512" y="306"/>
                    <a:pt x="2288" y="405"/>
                  </a:cubicBezTo>
                  <a:cubicBezTo>
                    <a:pt x="2487" y="405"/>
                    <a:pt x="2567" y="325"/>
                    <a:pt x="2507" y="146"/>
                  </a:cubicBezTo>
                  <a:cubicBezTo>
                    <a:pt x="2128" y="36"/>
                    <a:pt x="1750" y="1"/>
                    <a:pt x="13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64" name="Google Shape;7768;p9">
              <a:extLst>
                <a:ext uri="{FF2B5EF4-FFF2-40B4-BE49-F238E27FC236}">
                  <a16:creationId xmlns:a16="http://schemas.microsoft.com/office/drawing/2014/main" id="{269B1D7C-C142-43AF-BC63-96B7FFBE8930}"/>
                </a:ext>
              </a:extLst>
            </p:cNvPr>
            <p:cNvSpPr/>
            <p:nvPr/>
          </p:nvSpPr>
          <p:spPr>
            <a:xfrm>
              <a:off x="4336900" y="4510075"/>
              <a:ext cx="71125" cy="12150"/>
            </a:xfrm>
            <a:custGeom>
              <a:avLst/>
              <a:gdLst/>
              <a:ahLst/>
              <a:cxnLst/>
              <a:rect l="l" t="t" r="r" b="b"/>
              <a:pathLst>
                <a:path w="2845" h="486" extrusionOk="0">
                  <a:moveTo>
                    <a:pt x="915" y="1"/>
                  </a:moveTo>
                  <a:cubicBezTo>
                    <a:pt x="876" y="1"/>
                    <a:pt x="796" y="1"/>
                    <a:pt x="736" y="20"/>
                  </a:cubicBezTo>
                  <a:cubicBezTo>
                    <a:pt x="478" y="100"/>
                    <a:pt x="179" y="20"/>
                    <a:pt x="0" y="299"/>
                  </a:cubicBezTo>
                  <a:cubicBezTo>
                    <a:pt x="555" y="449"/>
                    <a:pt x="1103" y="485"/>
                    <a:pt x="1652" y="485"/>
                  </a:cubicBezTo>
                  <a:cubicBezTo>
                    <a:pt x="2048" y="485"/>
                    <a:pt x="2445" y="466"/>
                    <a:pt x="2845" y="458"/>
                  </a:cubicBezTo>
                  <a:cubicBezTo>
                    <a:pt x="2726" y="299"/>
                    <a:pt x="2589" y="281"/>
                    <a:pt x="2446" y="281"/>
                  </a:cubicBezTo>
                  <a:cubicBezTo>
                    <a:pt x="2405" y="281"/>
                    <a:pt x="2363" y="283"/>
                    <a:pt x="2322" y="283"/>
                  </a:cubicBezTo>
                  <a:cubicBezTo>
                    <a:pt x="2291" y="283"/>
                    <a:pt x="2260" y="282"/>
                    <a:pt x="2228" y="279"/>
                  </a:cubicBezTo>
                  <a:cubicBezTo>
                    <a:pt x="1950" y="259"/>
                    <a:pt x="1651" y="319"/>
                    <a:pt x="1413" y="100"/>
                  </a:cubicBezTo>
                  <a:cubicBezTo>
                    <a:pt x="1373" y="60"/>
                    <a:pt x="1333" y="20"/>
                    <a:pt x="1273" y="20"/>
                  </a:cubicBezTo>
                  <a:cubicBezTo>
                    <a:pt x="1234" y="20"/>
                    <a:pt x="1194" y="60"/>
                    <a:pt x="1174" y="60"/>
                  </a:cubicBezTo>
                  <a:cubicBezTo>
                    <a:pt x="1157" y="67"/>
                    <a:pt x="1142" y="70"/>
                    <a:pt x="1127" y="70"/>
                  </a:cubicBezTo>
                  <a:cubicBezTo>
                    <a:pt x="1054" y="70"/>
                    <a:pt x="998" y="1"/>
                    <a:pt x="91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65" name="Google Shape;7769;p9">
              <a:extLst>
                <a:ext uri="{FF2B5EF4-FFF2-40B4-BE49-F238E27FC236}">
                  <a16:creationId xmlns:a16="http://schemas.microsoft.com/office/drawing/2014/main" id="{64EF2791-F59A-4833-A146-CDCAB681F8CA}"/>
                </a:ext>
              </a:extLst>
            </p:cNvPr>
            <p:cNvSpPr/>
            <p:nvPr/>
          </p:nvSpPr>
          <p:spPr>
            <a:xfrm>
              <a:off x="4112600" y="4488425"/>
              <a:ext cx="56725" cy="15100"/>
            </a:xfrm>
            <a:custGeom>
              <a:avLst/>
              <a:gdLst/>
              <a:ahLst/>
              <a:cxnLst/>
              <a:rect l="l" t="t" r="r" b="b"/>
              <a:pathLst>
                <a:path w="2269" h="604" extrusionOk="0">
                  <a:moveTo>
                    <a:pt x="1979" y="0"/>
                  </a:moveTo>
                  <a:cubicBezTo>
                    <a:pt x="1910" y="0"/>
                    <a:pt x="1847" y="23"/>
                    <a:pt x="1791" y="91"/>
                  </a:cubicBezTo>
                  <a:cubicBezTo>
                    <a:pt x="1699" y="260"/>
                    <a:pt x="1582" y="382"/>
                    <a:pt x="1414" y="382"/>
                  </a:cubicBezTo>
                  <a:cubicBezTo>
                    <a:pt x="1365" y="382"/>
                    <a:pt x="1312" y="372"/>
                    <a:pt x="1254" y="349"/>
                  </a:cubicBezTo>
                  <a:cubicBezTo>
                    <a:pt x="1043" y="265"/>
                    <a:pt x="822" y="242"/>
                    <a:pt x="598" y="242"/>
                  </a:cubicBezTo>
                  <a:cubicBezTo>
                    <a:pt x="399" y="242"/>
                    <a:pt x="197" y="260"/>
                    <a:pt x="1" y="270"/>
                  </a:cubicBezTo>
                  <a:cubicBezTo>
                    <a:pt x="546" y="484"/>
                    <a:pt x="1077" y="603"/>
                    <a:pt x="1640" y="603"/>
                  </a:cubicBezTo>
                  <a:cubicBezTo>
                    <a:pt x="1755" y="603"/>
                    <a:pt x="1872" y="598"/>
                    <a:pt x="1990" y="588"/>
                  </a:cubicBezTo>
                  <a:cubicBezTo>
                    <a:pt x="2089" y="528"/>
                    <a:pt x="2209" y="469"/>
                    <a:pt x="2268" y="349"/>
                  </a:cubicBezTo>
                  <a:cubicBezTo>
                    <a:pt x="2268" y="210"/>
                    <a:pt x="2268" y="91"/>
                    <a:pt x="2149" y="31"/>
                  </a:cubicBezTo>
                  <a:cubicBezTo>
                    <a:pt x="2089" y="14"/>
                    <a:pt x="2032" y="0"/>
                    <a:pt x="19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66" name="Google Shape;7770;p9">
              <a:extLst>
                <a:ext uri="{FF2B5EF4-FFF2-40B4-BE49-F238E27FC236}">
                  <a16:creationId xmlns:a16="http://schemas.microsoft.com/office/drawing/2014/main" id="{ECB0405A-B8B3-4985-AEC5-34D0A909DE6F}"/>
                </a:ext>
              </a:extLst>
            </p:cNvPr>
            <p:cNvSpPr/>
            <p:nvPr/>
          </p:nvSpPr>
          <p:spPr>
            <a:xfrm>
              <a:off x="4166325" y="4488125"/>
              <a:ext cx="53225" cy="13350"/>
            </a:xfrm>
            <a:custGeom>
              <a:avLst/>
              <a:gdLst/>
              <a:ahLst/>
              <a:cxnLst/>
              <a:rect l="l" t="t" r="r" b="b"/>
              <a:pathLst>
                <a:path w="2129" h="534" extrusionOk="0">
                  <a:moveTo>
                    <a:pt x="270" y="1"/>
                  </a:moveTo>
                  <a:cubicBezTo>
                    <a:pt x="170" y="1"/>
                    <a:pt x="76" y="27"/>
                    <a:pt x="0" y="103"/>
                  </a:cubicBezTo>
                  <a:cubicBezTo>
                    <a:pt x="0" y="202"/>
                    <a:pt x="20" y="341"/>
                    <a:pt x="20" y="441"/>
                  </a:cubicBezTo>
                  <a:cubicBezTo>
                    <a:pt x="353" y="507"/>
                    <a:pt x="685" y="533"/>
                    <a:pt x="1020" y="533"/>
                  </a:cubicBezTo>
                  <a:cubicBezTo>
                    <a:pt x="1386" y="533"/>
                    <a:pt x="1755" y="502"/>
                    <a:pt x="2129" y="461"/>
                  </a:cubicBezTo>
                  <a:lnTo>
                    <a:pt x="2129" y="282"/>
                  </a:lnTo>
                  <a:cubicBezTo>
                    <a:pt x="1825" y="130"/>
                    <a:pt x="1535" y="78"/>
                    <a:pt x="1224" y="78"/>
                  </a:cubicBezTo>
                  <a:cubicBezTo>
                    <a:pt x="1168" y="78"/>
                    <a:pt x="1112" y="80"/>
                    <a:pt x="1054" y="83"/>
                  </a:cubicBezTo>
                  <a:cubicBezTo>
                    <a:pt x="915" y="83"/>
                    <a:pt x="736" y="63"/>
                    <a:pt x="597" y="63"/>
                  </a:cubicBezTo>
                  <a:cubicBezTo>
                    <a:pt x="493" y="32"/>
                    <a:pt x="378" y="1"/>
                    <a:pt x="2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67" name="Google Shape;7771;p9">
              <a:extLst>
                <a:ext uri="{FF2B5EF4-FFF2-40B4-BE49-F238E27FC236}">
                  <a16:creationId xmlns:a16="http://schemas.microsoft.com/office/drawing/2014/main" id="{38A0E1E1-520F-4BDD-8E7A-F8F3CD811C03}"/>
                </a:ext>
              </a:extLst>
            </p:cNvPr>
            <p:cNvSpPr/>
            <p:nvPr/>
          </p:nvSpPr>
          <p:spPr>
            <a:xfrm>
              <a:off x="4191675" y="4485700"/>
              <a:ext cx="50750" cy="12475"/>
            </a:xfrm>
            <a:custGeom>
              <a:avLst/>
              <a:gdLst/>
              <a:ahLst/>
              <a:cxnLst/>
              <a:rect l="l" t="t" r="r" b="b"/>
              <a:pathLst>
                <a:path w="2030" h="499" extrusionOk="0">
                  <a:moveTo>
                    <a:pt x="1" y="1"/>
                  </a:moveTo>
                  <a:cubicBezTo>
                    <a:pt x="21" y="80"/>
                    <a:pt x="21" y="140"/>
                    <a:pt x="21" y="180"/>
                  </a:cubicBezTo>
                  <a:cubicBezTo>
                    <a:pt x="238" y="357"/>
                    <a:pt x="484" y="385"/>
                    <a:pt x="739" y="385"/>
                  </a:cubicBezTo>
                  <a:cubicBezTo>
                    <a:pt x="856" y="385"/>
                    <a:pt x="975" y="379"/>
                    <a:pt x="1095" y="379"/>
                  </a:cubicBezTo>
                  <a:lnTo>
                    <a:pt x="1174" y="359"/>
                  </a:lnTo>
                  <a:lnTo>
                    <a:pt x="1234" y="359"/>
                  </a:lnTo>
                  <a:cubicBezTo>
                    <a:pt x="1314" y="399"/>
                    <a:pt x="1373" y="458"/>
                    <a:pt x="1433" y="498"/>
                  </a:cubicBezTo>
                  <a:lnTo>
                    <a:pt x="1970" y="498"/>
                  </a:lnTo>
                  <a:cubicBezTo>
                    <a:pt x="1990" y="498"/>
                    <a:pt x="1990" y="478"/>
                    <a:pt x="2010" y="458"/>
                  </a:cubicBezTo>
                  <a:cubicBezTo>
                    <a:pt x="2030" y="419"/>
                    <a:pt x="2010" y="379"/>
                    <a:pt x="1970" y="359"/>
                  </a:cubicBezTo>
                  <a:cubicBezTo>
                    <a:pt x="1314" y="160"/>
                    <a:pt x="677" y="4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68" name="Google Shape;7772;p9">
              <a:extLst>
                <a:ext uri="{FF2B5EF4-FFF2-40B4-BE49-F238E27FC236}">
                  <a16:creationId xmlns:a16="http://schemas.microsoft.com/office/drawing/2014/main" id="{46307066-9D36-42DE-B76E-9723A60741FB}"/>
                </a:ext>
              </a:extLst>
            </p:cNvPr>
            <p:cNvSpPr/>
            <p:nvPr/>
          </p:nvSpPr>
          <p:spPr>
            <a:xfrm>
              <a:off x="4850125" y="4564875"/>
              <a:ext cx="30850" cy="13850"/>
            </a:xfrm>
            <a:custGeom>
              <a:avLst/>
              <a:gdLst/>
              <a:ahLst/>
              <a:cxnLst/>
              <a:rect l="l" t="t" r="r" b="b"/>
              <a:pathLst>
                <a:path w="1234" h="554" extrusionOk="0">
                  <a:moveTo>
                    <a:pt x="395" y="0"/>
                  </a:moveTo>
                  <a:cubicBezTo>
                    <a:pt x="218" y="0"/>
                    <a:pt x="65" y="62"/>
                    <a:pt x="1" y="375"/>
                  </a:cubicBezTo>
                  <a:cubicBezTo>
                    <a:pt x="160" y="494"/>
                    <a:pt x="359" y="395"/>
                    <a:pt x="538" y="494"/>
                  </a:cubicBezTo>
                  <a:cubicBezTo>
                    <a:pt x="637" y="514"/>
                    <a:pt x="757" y="514"/>
                    <a:pt x="856" y="554"/>
                  </a:cubicBezTo>
                  <a:cubicBezTo>
                    <a:pt x="1234" y="375"/>
                    <a:pt x="1134" y="196"/>
                    <a:pt x="856" y="17"/>
                  </a:cubicBezTo>
                  <a:cubicBezTo>
                    <a:pt x="821" y="23"/>
                    <a:pt x="785" y="26"/>
                    <a:pt x="749" y="26"/>
                  </a:cubicBezTo>
                  <a:cubicBezTo>
                    <a:pt x="632" y="26"/>
                    <a:pt x="508" y="0"/>
                    <a:pt x="3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69" name="Google Shape;7773;p9">
              <a:extLst>
                <a:ext uri="{FF2B5EF4-FFF2-40B4-BE49-F238E27FC236}">
                  <a16:creationId xmlns:a16="http://schemas.microsoft.com/office/drawing/2014/main" id="{0B4E447C-26ED-4FAC-BDB7-F88307BDCE87}"/>
                </a:ext>
              </a:extLst>
            </p:cNvPr>
            <p:cNvSpPr/>
            <p:nvPr/>
          </p:nvSpPr>
          <p:spPr>
            <a:xfrm>
              <a:off x="4161850" y="4499125"/>
              <a:ext cx="57200" cy="5500"/>
            </a:xfrm>
            <a:custGeom>
              <a:avLst/>
              <a:gdLst/>
              <a:ahLst/>
              <a:cxnLst/>
              <a:rect l="l" t="t" r="r" b="b"/>
              <a:pathLst>
                <a:path w="2288" h="220" extrusionOk="0">
                  <a:moveTo>
                    <a:pt x="199" y="1"/>
                  </a:moveTo>
                  <a:cubicBezTo>
                    <a:pt x="119" y="41"/>
                    <a:pt x="80" y="120"/>
                    <a:pt x="0" y="200"/>
                  </a:cubicBezTo>
                  <a:lnTo>
                    <a:pt x="80" y="220"/>
                  </a:lnTo>
                  <a:lnTo>
                    <a:pt x="139" y="220"/>
                  </a:lnTo>
                  <a:cubicBezTo>
                    <a:pt x="497" y="200"/>
                    <a:pt x="836" y="200"/>
                    <a:pt x="1194" y="160"/>
                  </a:cubicBezTo>
                  <a:cubicBezTo>
                    <a:pt x="1231" y="156"/>
                    <a:pt x="1268" y="155"/>
                    <a:pt x="1305" y="155"/>
                  </a:cubicBezTo>
                  <a:cubicBezTo>
                    <a:pt x="1478" y="155"/>
                    <a:pt x="1652" y="189"/>
                    <a:pt x="1819" y="189"/>
                  </a:cubicBezTo>
                  <a:cubicBezTo>
                    <a:pt x="1986" y="189"/>
                    <a:pt x="2145" y="155"/>
                    <a:pt x="2288" y="21"/>
                  </a:cubicBezTo>
                  <a:cubicBezTo>
                    <a:pt x="1592" y="21"/>
                    <a:pt x="895" y="1"/>
                    <a:pt x="1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70" name="Google Shape;7774;p9">
              <a:extLst>
                <a:ext uri="{FF2B5EF4-FFF2-40B4-BE49-F238E27FC236}">
                  <a16:creationId xmlns:a16="http://schemas.microsoft.com/office/drawing/2014/main" id="{D604B985-1ADB-4C1D-816C-502881CEA583}"/>
                </a:ext>
              </a:extLst>
            </p:cNvPr>
            <p:cNvSpPr/>
            <p:nvPr/>
          </p:nvSpPr>
          <p:spPr>
            <a:xfrm>
              <a:off x="4231475" y="4616825"/>
              <a:ext cx="31850" cy="9825"/>
            </a:xfrm>
            <a:custGeom>
              <a:avLst/>
              <a:gdLst/>
              <a:ahLst/>
              <a:cxnLst/>
              <a:rect l="l" t="t" r="r" b="b"/>
              <a:pathLst>
                <a:path w="1274" h="393" extrusionOk="0">
                  <a:moveTo>
                    <a:pt x="354" y="1"/>
                  </a:moveTo>
                  <a:cubicBezTo>
                    <a:pt x="310" y="1"/>
                    <a:pt x="265" y="3"/>
                    <a:pt x="219" y="7"/>
                  </a:cubicBezTo>
                  <a:cubicBezTo>
                    <a:pt x="139" y="107"/>
                    <a:pt x="80" y="187"/>
                    <a:pt x="0" y="266"/>
                  </a:cubicBezTo>
                  <a:cubicBezTo>
                    <a:pt x="182" y="361"/>
                    <a:pt x="363" y="392"/>
                    <a:pt x="546" y="392"/>
                  </a:cubicBezTo>
                  <a:cubicBezTo>
                    <a:pt x="785" y="392"/>
                    <a:pt x="1026" y="340"/>
                    <a:pt x="1273" y="306"/>
                  </a:cubicBezTo>
                  <a:cubicBezTo>
                    <a:pt x="974" y="130"/>
                    <a:pt x="691" y="1"/>
                    <a:pt x="35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71" name="Google Shape;7775;p9">
              <a:extLst>
                <a:ext uri="{FF2B5EF4-FFF2-40B4-BE49-F238E27FC236}">
                  <a16:creationId xmlns:a16="http://schemas.microsoft.com/office/drawing/2014/main" id="{E8B51C9F-A291-49B1-8843-6D55375E6EDC}"/>
                </a:ext>
              </a:extLst>
            </p:cNvPr>
            <p:cNvSpPr/>
            <p:nvPr/>
          </p:nvSpPr>
          <p:spPr>
            <a:xfrm>
              <a:off x="4069825" y="4481500"/>
              <a:ext cx="53250" cy="5325"/>
            </a:xfrm>
            <a:custGeom>
              <a:avLst/>
              <a:gdLst/>
              <a:ahLst/>
              <a:cxnLst/>
              <a:rect l="l" t="t" r="r" b="b"/>
              <a:pathLst>
                <a:path w="2130" h="213" extrusionOk="0">
                  <a:moveTo>
                    <a:pt x="937" y="1"/>
                  </a:moveTo>
                  <a:cubicBezTo>
                    <a:pt x="626" y="1"/>
                    <a:pt x="313" y="21"/>
                    <a:pt x="1" y="30"/>
                  </a:cubicBezTo>
                  <a:cubicBezTo>
                    <a:pt x="318" y="174"/>
                    <a:pt x="639" y="212"/>
                    <a:pt x="962" y="212"/>
                  </a:cubicBezTo>
                  <a:cubicBezTo>
                    <a:pt x="1314" y="212"/>
                    <a:pt x="1668" y="167"/>
                    <a:pt x="2023" y="167"/>
                  </a:cubicBezTo>
                  <a:cubicBezTo>
                    <a:pt x="2058" y="167"/>
                    <a:pt x="2094" y="168"/>
                    <a:pt x="2129" y="169"/>
                  </a:cubicBezTo>
                  <a:cubicBezTo>
                    <a:pt x="1737" y="34"/>
                    <a:pt x="1338" y="1"/>
                    <a:pt x="9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72" name="Google Shape;7776;p9">
              <a:extLst>
                <a:ext uri="{FF2B5EF4-FFF2-40B4-BE49-F238E27FC236}">
                  <a16:creationId xmlns:a16="http://schemas.microsoft.com/office/drawing/2014/main" id="{EF3269B2-4ADF-43C5-A412-18195E91392B}"/>
                </a:ext>
              </a:extLst>
            </p:cNvPr>
            <p:cNvSpPr/>
            <p:nvPr/>
          </p:nvSpPr>
          <p:spPr>
            <a:xfrm>
              <a:off x="4235450" y="4642550"/>
              <a:ext cx="40800" cy="6350"/>
            </a:xfrm>
            <a:custGeom>
              <a:avLst/>
              <a:gdLst/>
              <a:ahLst/>
              <a:cxnLst/>
              <a:rect l="l" t="t" r="r" b="b"/>
              <a:pathLst>
                <a:path w="1632" h="254" extrusionOk="0">
                  <a:moveTo>
                    <a:pt x="554" y="0"/>
                  </a:moveTo>
                  <a:cubicBezTo>
                    <a:pt x="373" y="0"/>
                    <a:pt x="187" y="13"/>
                    <a:pt x="0" y="33"/>
                  </a:cubicBezTo>
                  <a:cubicBezTo>
                    <a:pt x="222" y="211"/>
                    <a:pt x="460" y="253"/>
                    <a:pt x="705" y="253"/>
                  </a:cubicBezTo>
                  <a:cubicBezTo>
                    <a:pt x="933" y="253"/>
                    <a:pt x="1166" y="217"/>
                    <a:pt x="1398" y="217"/>
                  </a:cubicBezTo>
                  <a:cubicBezTo>
                    <a:pt x="1476" y="217"/>
                    <a:pt x="1554" y="221"/>
                    <a:pt x="1631" y="232"/>
                  </a:cubicBezTo>
                  <a:cubicBezTo>
                    <a:pt x="1295" y="57"/>
                    <a:pt x="932" y="0"/>
                    <a:pt x="5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73" name="Google Shape;7777;p9">
              <a:extLst>
                <a:ext uri="{FF2B5EF4-FFF2-40B4-BE49-F238E27FC236}">
                  <a16:creationId xmlns:a16="http://schemas.microsoft.com/office/drawing/2014/main" id="{02B9FCEF-D840-40D1-996B-F6DA593457C9}"/>
                </a:ext>
              </a:extLst>
            </p:cNvPr>
            <p:cNvSpPr/>
            <p:nvPr/>
          </p:nvSpPr>
          <p:spPr>
            <a:xfrm>
              <a:off x="4316000" y="4506450"/>
              <a:ext cx="42800" cy="11100"/>
            </a:xfrm>
            <a:custGeom>
              <a:avLst/>
              <a:gdLst/>
              <a:ahLst/>
              <a:cxnLst/>
              <a:rect l="l" t="t" r="r" b="b"/>
              <a:pathLst>
                <a:path w="1712" h="444" extrusionOk="0">
                  <a:moveTo>
                    <a:pt x="1123" y="1"/>
                  </a:moveTo>
                  <a:cubicBezTo>
                    <a:pt x="896" y="1"/>
                    <a:pt x="657" y="66"/>
                    <a:pt x="419" y="66"/>
                  </a:cubicBezTo>
                  <a:cubicBezTo>
                    <a:pt x="220" y="126"/>
                    <a:pt x="1" y="106"/>
                    <a:pt x="1" y="404"/>
                  </a:cubicBezTo>
                  <a:cubicBezTo>
                    <a:pt x="259" y="404"/>
                    <a:pt x="538" y="424"/>
                    <a:pt x="816" y="444"/>
                  </a:cubicBezTo>
                  <a:cubicBezTo>
                    <a:pt x="899" y="416"/>
                    <a:pt x="987" y="410"/>
                    <a:pt x="1075" y="410"/>
                  </a:cubicBezTo>
                  <a:cubicBezTo>
                    <a:pt x="1146" y="410"/>
                    <a:pt x="1217" y="414"/>
                    <a:pt x="1286" y="414"/>
                  </a:cubicBezTo>
                  <a:cubicBezTo>
                    <a:pt x="1443" y="414"/>
                    <a:pt x="1592" y="394"/>
                    <a:pt x="1712" y="265"/>
                  </a:cubicBezTo>
                  <a:cubicBezTo>
                    <a:pt x="1531" y="56"/>
                    <a:pt x="1332" y="1"/>
                    <a:pt x="11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74" name="Google Shape;7778;p9">
              <a:extLst>
                <a:ext uri="{FF2B5EF4-FFF2-40B4-BE49-F238E27FC236}">
                  <a16:creationId xmlns:a16="http://schemas.microsoft.com/office/drawing/2014/main" id="{D81A7EC7-71AC-4FE6-9BB6-2C9672513F4C}"/>
                </a:ext>
              </a:extLst>
            </p:cNvPr>
            <p:cNvSpPr/>
            <p:nvPr/>
          </p:nvSpPr>
          <p:spPr>
            <a:xfrm>
              <a:off x="3964900" y="4608975"/>
              <a:ext cx="40300" cy="4700"/>
            </a:xfrm>
            <a:custGeom>
              <a:avLst/>
              <a:gdLst/>
              <a:ahLst/>
              <a:cxnLst/>
              <a:rect l="l" t="t" r="r" b="b"/>
              <a:pathLst>
                <a:path w="1612" h="188" extrusionOk="0">
                  <a:moveTo>
                    <a:pt x="775" y="1"/>
                  </a:moveTo>
                  <a:cubicBezTo>
                    <a:pt x="517" y="1"/>
                    <a:pt x="256" y="23"/>
                    <a:pt x="1" y="23"/>
                  </a:cubicBezTo>
                  <a:cubicBezTo>
                    <a:pt x="242" y="153"/>
                    <a:pt x="488" y="188"/>
                    <a:pt x="738" y="188"/>
                  </a:cubicBezTo>
                  <a:cubicBezTo>
                    <a:pt x="1023" y="188"/>
                    <a:pt x="1315" y="142"/>
                    <a:pt x="1612" y="142"/>
                  </a:cubicBezTo>
                  <a:cubicBezTo>
                    <a:pt x="1341" y="28"/>
                    <a:pt x="1059" y="1"/>
                    <a:pt x="7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75" name="Google Shape;7779;p9">
              <a:extLst>
                <a:ext uri="{FF2B5EF4-FFF2-40B4-BE49-F238E27FC236}">
                  <a16:creationId xmlns:a16="http://schemas.microsoft.com/office/drawing/2014/main" id="{CD195F63-483B-4CCF-814B-A27C43429F07}"/>
                </a:ext>
              </a:extLst>
            </p:cNvPr>
            <p:cNvSpPr/>
            <p:nvPr/>
          </p:nvSpPr>
          <p:spPr>
            <a:xfrm>
              <a:off x="4435375" y="4560300"/>
              <a:ext cx="12950" cy="26400"/>
            </a:xfrm>
            <a:custGeom>
              <a:avLst/>
              <a:gdLst/>
              <a:ahLst/>
              <a:cxnLst/>
              <a:rect l="l" t="t" r="r" b="b"/>
              <a:pathLst>
                <a:path w="518" h="1056" extrusionOk="0">
                  <a:moveTo>
                    <a:pt x="398" y="1"/>
                  </a:moveTo>
                  <a:cubicBezTo>
                    <a:pt x="0" y="160"/>
                    <a:pt x="199" y="478"/>
                    <a:pt x="100" y="677"/>
                  </a:cubicBezTo>
                  <a:cubicBezTo>
                    <a:pt x="119" y="836"/>
                    <a:pt x="119" y="975"/>
                    <a:pt x="279" y="1055"/>
                  </a:cubicBezTo>
                  <a:cubicBezTo>
                    <a:pt x="338" y="737"/>
                    <a:pt x="517" y="379"/>
                    <a:pt x="39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76" name="Google Shape;7780;p9">
              <a:extLst>
                <a:ext uri="{FF2B5EF4-FFF2-40B4-BE49-F238E27FC236}">
                  <a16:creationId xmlns:a16="http://schemas.microsoft.com/office/drawing/2014/main" id="{FFBEC99F-7D7C-429D-896E-D7DBD9F0FC86}"/>
                </a:ext>
              </a:extLst>
            </p:cNvPr>
            <p:cNvSpPr/>
            <p:nvPr/>
          </p:nvSpPr>
          <p:spPr>
            <a:xfrm>
              <a:off x="4137475" y="4485775"/>
              <a:ext cx="42800" cy="4925"/>
            </a:xfrm>
            <a:custGeom>
              <a:avLst/>
              <a:gdLst/>
              <a:ahLst/>
              <a:cxnLst/>
              <a:rect l="l" t="t" r="r" b="b"/>
              <a:pathLst>
                <a:path w="1712" h="197" extrusionOk="0">
                  <a:moveTo>
                    <a:pt x="948" y="0"/>
                  </a:moveTo>
                  <a:cubicBezTo>
                    <a:pt x="667" y="0"/>
                    <a:pt x="379" y="38"/>
                    <a:pt x="80" y="38"/>
                  </a:cubicBezTo>
                  <a:cubicBezTo>
                    <a:pt x="60" y="38"/>
                    <a:pt x="20" y="38"/>
                    <a:pt x="20" y="77"/>
                  </a:cubicBezTo>
                  <a:cubicBezTo>
                    <a:pt x="0" y="97"/>
                    <a:pt x="20" y="137"/>
                    <a:pt x="100" y="157"/>
                  </a:cubicBezTo>
                  <a:cubicBezTo>
                    <a:pt x="319" y="177"/>
                    <a:pt x="557" y="177"/>
                    <a:pt x="776" y="197"/>
                  </a:cubicBezTo>
                  <a:lnTo>
                    <a:pt x="1114" y="197"/>
                  </a:lnTo>
                  <a:cubicBezTo>
                    <a:pt x="1313" y="177"/>
                    <a:pt x="1512" y="177"/>
                    <a:pt x="1711" y="157"/>
                  </a:cubicBezTo>
                  <a:cubicBezTo>
                    <a:pt x="1462" y="32"/>
                    <a:pt x="1208" y="0"/>
                    <a:pt x="9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77" name="Google Shape;7781;p9">
              <a:extLst>
                <a:ext uri="{FF2B5EF4-FFF2-40B4-BE49-F238E27FC236}">
                  <a16:creationId xmlns:a16="http://schemas.microsoft.com/office/drawing/2014/main" id="{00152A5E-0F8A-496A-A5A2-61A212A7774E}"/>
                </a:ext>
              </a:extLst>
            </p:cNvPr>
            <p:cNvSpPr/>
            <p:nvPr/>
          </p:nvSpPr>
          <p:spPr>
            <a:xfrm>
              <a:off x="4276225" y="4648250"/>
              <a:ext cx="40800" cy="5125"/>
            </a:xfrm>
            <a:custGeom>
              <a:avLst/>
              <a:gdLst/>
              <a:ahLst/>
              <a:cxnLst/>
              <a:rect l="l" t="t" r="r" b="b"/>
              <a:pathLst>
                <a:path w="1632" h="205" extrusionOk="0">
                  <a:moveTo>
                    <a:pt x="465" y="0"/>
                  </a:moveTo>
                  <a:cubicBezTo>
                    <a:pt x="309" y="0"/>
                    <a:pt x="154" y="4"/>
                    <a:pt x="0" y="4"/>
                  </a:cubicBezTo>
                  <a:cubicBezTo>
                    <a:pt x="231" y="163"/>
                    <a:pt x="473" y="204"/>
                    <a:pt x="719" y="204"/>
                  </a:cubicBezTo>
                  <a:cubicBezTo>
                    <a:pt x="979" y="204"/>
                    <a:pt x="1242" y="158"/>
                    <a:pt x="1499" y="158"/>
                  </a:cubicBezTo>
                  <a:cubicBezTo>
                    <a:pt x="1543" y="158"/>
                    <a:pt x="1588" y="160"/>
                    <a:pt x="1632" y="163"/>
                  </a:cubicBezTo>
                  <a:cubicBezTo>
                    <a:pt x="1248" y="21"/>
                    <a:pt x="854" y="0"/>
                    <a:pt x="4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78" name="Google Shape;7782;p9">
              <a:extLst>
                <a:ext uri="{FF2B5EF4-FFF2-40B4-BE49-F238E27FC236}">
                  <a16:creationId xmlns:a16="http://schemas.microsoft.com/office/drawing/2014/main" id="{1473B31C-D2AA-4F93-B17E-CDB0E7EA0DF8}"/>
                </a:ext>
              </a:extLst>
            </p:cNvPr>
            <p:cNvSpPr/>
            <p:nvPr/>
          </p:nvSpPr>
          <p:spPr>
            <a:xfrm>
              <a:off x="4162825" y="4609875"/>
              <a:ext cx="21425" cy="8150"/>
            </a:xfrm>
            <a:custGeom>
              <a:avLst/>
              <a:gdLst/>
              <a:ahLst/>
              <a:cxnLst/>
              <a:rect l="l" t="t" r="r" b="b"/>
              <a:pathLst>
                <a:path w="857" h="326" extrusionOk="0">
                  <a:moveTo>
                    <a:pt x="230" y="0"/>
                  </a:moveTo>
                  <a:cubicBezTo>
                    <a:pt x="71" y="0"/>
                    <a:pt x="36" y="127"/>
                    <a:pt x="1" y="285"/>
                  </a:cubicBezTo>
                  <a:cubicBezTo>
                    <a:pt x="160" y="305"/>
                    <a:pt x="299" y="305"/>
                    <a:pt x="458" y="325"/>
                  </a:cubicBezTo>
                  <a:cubicBezTo>
                    <a:pt x="598" y="305"/>
                    <a:pt x="777" y="285"/>
                    <a:pt x="856" y="146"/>
                  </a:cubicBezTo>
                  <a:cubicBezTo>
                    <a:pt x="657" y="87"/>
                    <a:pt x="478" y="47"/>
                    <a:pt x="299" y="7"/>
                  </a:cubicBezTo>
                  <a:cubicBezTo>
                    <a:pt x="274" y="2"/>
                    <a:pt x="251" y="0"/>
                    <a:pt x="23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79" name="Google Shape;7783;p9">
              <a:extLst>
                <a:ext uri="{FF2B5EF4-FFF2-40B4-BE49-F238E27FC236}">
                  <a16:creationId xmlns:a16="http://schemas.microsoft.com/office/drawing/2014/main" id="{EB1CA285-1D67-4D86-9005-1E008B6B15B3}"/>
                </a:ext>
              </a:extLst>
            </p:cNvPr>
            <p:cNvSpPr/>
            <p:nvPr/>
          </p:nvSpPr>
          <p:spPr>
            <a:xfrm>
              <a:off x="4096200" y="4621750"/>
              <a:ext cx="30850" cy="5725"/>
            </a:xfrm>
            <a:custGeom>
              <a:avLst/>
              <a:gdLst/>
              <a:ahLst/>
              <a:cxnLst/>
              <a:rect l="l" t="t" r="r" b="b"/>
              <a:pathLst>
                <a:path w="1234" h="229" extrusionOk="0">
                  <a:moveTo>
                    <a:pt x="556" y="1"/>
                  </a:moveTo>
                  <a:cubicBezTo>
                    <a:pt x="411" y="1"/>
                    <a:pt x="263" y="12"/>
                    <a:pt x="112" y="12"/>
                  </a:cubicBezTo>
                  <a:cubicBezTo>
                    <a:pt x="75" y="12"/>
                    <a:pt x="38" y="11"/>
                    <a:pt x="0" y="9"/>
                  </a:cubicBezTo>
                  <a:lnTo>
                    <a:pt x="0" y="9"/>
                  </a:lnTo>
                  <a:cubicBezTo>
                    <a:pt x="134" y="182"/>
                    <a:pt x="301" y="216"/>
                    <a:pt x="478" y="216"/>
                  </a:cubicBezTo>
                  <a:cubicBezTo>
                    <a:pt x="592" y="216"/>
                    <a:pt x="711" y="202"/>
                    <a:pt x="828" y="202"/>
                  </a:cubicBezTo>
                  <a:cubicBezTo>
                    <a:pt x="905" y="202"/>
                    <a:pt x="981" y="208"/>
                    <a:pt x="1055" y="228"/>
                  </a:cubicBezTo>
                  <a:cubicBezTo>
                    <a:pt x="1094" y="208"/>
                    <a:pt x="1174" y="208"/>
                    <a:pt x="1234" y="188"/>
                  </a:cubicBezTo>
                  <a:cubicBezTo>
                    <a:pt x="1019" y="31"/>
                    <a:pt x="792" y="1"/>
                    <a:pt x="5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80" name="Google Shape;7784;p9">
              <a:extLst>
                <a:ext uri="{FF2B5EF4-FFF2-40B4-BE49-F238E27FC236}">
                  <a16:creationId xmlns:a16="http://schemas.microsoft.com/office/drawing/2014/main" id="{C50A0207-D117-4A68-83C7-5FCBD384C97A}"/>
                </a:ext>
              </a:extLst>
            </p:cNvPr>
            <p:cNvSpPr/>
            <p:nvPr/>
          </p:nvSpPr>
          <p:spPr>
            <a:xfrm>
              <a:off x="4017125" y="4612775"/>
              <a:ext cx="32850" cy="5375"/>
            </a:xfrm>
            <a:custGeom>
              <a:avLst/>
              <a:gdLst/>
              <a:ahLst/>
              <a:cxnLst/>
              <a:rect l="l" t="t" r="r" b="b"/>
              <a:pathLst>
                <a:path w="1314" h="215" extrusionOk="0">
                  <a:moveTo>
                    <a:pt x="523" y="0"/>
                  </a:moveTo>
                  <a:cubicBezTo>
                    <a:pt x="352" y="0"/>
                    <a:pt x="178" y="19"/>
                    <a:pt x="0" y="50"/>
                  </a:cubicBezTo>
                  <a:cubicBezTo>
                    <a:pt x="195" y="180"/>
                    <a:pt x="395" y="215"/>
                    <a:pt x="598" y="215"/>
                  </a:cubicBezTo>
                  <a:cubicBezTo>
                    <a:pt x="831" y="215"/>
                    <a:pt x="1069" y="169"/>
                    <a:pt x="1313" y="169"/>
                  </a:cubicBezTo>
                  <a:cubicBezTo>
                    <a:pt x="1057" y="48"/>
                    <a:pt x="794" y="0"/>
                    <a:pt x="52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81" name="Google Shape;7785;p9">
              <a:extLst>
                <a:ext uri="{FF2B5EF4-FFF2-40B4-BE49-F238E27FC236}">
                  <a16:creationId xmlns:a16="http://schemas.microsoft.com/office/drawing/2014/main" id="{062DD929-6DC0-42A6-BD51-A507EDABC6BD}"/>
                </a:ext>
              </a:extLst>
            </p:cNvPr>
            <p:cNvSpPr/>
            <p:nvPr/>
          </p:nvSpPr>
          <p:spPr>
            <a:xfrm>
              <a:off x="4155875" y="4630650"/>
              <a:ext cx="23900" cy="5800"/>
            </a:xfrm>
            <a:custGeom>
              <a:avLst/>
              <a:gdLst/>
              <a:ahLst/>
              <a:cxnLst/>
              <a:rect l="l" t="t" r="r" b="b"/>
              <a:pathLst>
                <a:path w="956" h="232" extrusionOk="0">
                  <a:moveTo>
                    <a:pt x="482" y="1"/>
                  </a:moveTo>
                  <a:cubicBezTo>
                    <a:pt x="346" y="1"/>
                    <a:pt x="205" y="22"/>
                    <a:pt x="60" y="31"/>
                  </a:cubicBezTo>
                  <a:cubicBezTo>
                    <a:pt x="40" y="31"/>
                    <a:pt x="0" y="31"/>
                    <a:pt x="0" y="71"/>
                  </a:cubicBezTo>
                  <a:cubicBezTo>
                    <a:pt x="0" y="111"/>
                    <a:pt x="0" y="151"/>
                    <a:pt x="60" y="171"/>
                  </a:cubicBezTo>
                  <a:cubicBezTo>
                    <a:pt x="95" y="164"/>
                    <a:pt x="130" y="161"/>
                    <a:pt x="165" y="161"/>
                  </a:cubicBezTo>
                  <a:cubicBezTo>
                    <a:pt x="337" y="161"/>
                    <a:pt x="509" y="231"/>
                    <a:pt x="681" y="231"/>
                  </a:cubicBezTo>
                  <a:cubicBezTo>
                    <a:pt x="773" y="231"/>
                    <a:pt x="864" y="212"/>
                    <a:pt x="955" y="151"/>
                  </a:cubicBezTo>
                  <a:cubicBezTo>
                    <a:pt x="804" y="32"/>
                    <a:pt x="646" y="1"/>
                    <a:pt x="4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82" name="Google Shape;7786;p9">
              <a:extLst>
                <a:ext uri="{FF2B5EF4-FFF2-40B4-BE49-F238E27FC236}">
                  <a16:creationId xmlns:a16="http://schemas.microsoft.com/office/drawing/2014/main" id="{93D6FC3B-B2D9-4C73-9526-C4CD0D02B3D8}"/>
                </a:ext>
              </a:extLst>
            </p:cNvPr>
            <p:cNvSpPr/>
            <p:nvPr/>
          </p:nvSpPr>
          <p:spPr>
            <a:xfrm>
              <a:off x="4205100" y="4637650"/>
              <a:ext cx="28875" cy="6250"/>
            </a:xfrm>
            <a:custGeom>
              <a:avLst/>
              <a:gdLst/>
              <a:ahLst/>
              <a:cxnLst/>
              <a:rect l="l" t="t" r="r" b="b"/>
              <a:pathLst>
                <a:path w="1155" h="250" extrusionOk="0">
                  <a:moveTo>
                    <a:pt x="144" y="1"/>
                  </a:moveTo>
                  <a:cubicBezTo>
                    <a:pt x="93" y="1"/>
                    <a:pt x="47" y="32"/>
                    <a:pt x="1" y="90"/>
                  </a:cubicBezTo>
                  <a:cubicBezTo>
                    <a:pt x="166" y="218"/>
                    <a:pt x="345" y="249"/>
                    <a:pt x="526" y="249"/>
                  </a:cubicBezTo>
                  <a:cubicBezTo>
                    <a:pt x="694" y="249"/>
                    <a:pt x="864" y="223"/>
                    <a:pt x="1029" y="223"/>
                  </a:cubicBezTo>
                  <a:cubicBezTo>
                    <a:pt x="1071" y="223"/>
                    <a:pt x="1113" y="224"/>
                    <a:pt x="1155" y="229"/>
                  </a:cubicBezTo>
                  <a:cubicBezTo>
                    <a:pt x="939" y="105"/>
                    <a:pt x="711" y="30"/>
                    <a:pt x="471" y="30"/>
                  </a:cubicBezTo>
                  <a:cubicBezTo>
                    <a:pt x="402" y="30"/>
                    <a:pt x="331" y="36"/>
                    <a:pt x="259" y="50"/>
                  </a:cubicBezTo>
                  <a:cubicBezTo>
                    <a:pt x="218" y="17"/>
                    <a:pt x="180" y="1"/>
                    <a:pt x="14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83" name="Google Shape;7787;p9">
              <a:extLst>
                <a:ext uri="{FF2B5EF4-FFF2-40B4-BE49-F238E27FC236}">
                  <a16:creationId xmlns:a16="http://schemas.microsoft.com/office/drawing/2014/main" id="{2A99EEE0-F05F-45B4-9B83-2D52164940FC}"/>
                </a:ext>
              </a:extLst>
            </p:cNvPr>
            <p:cNvSpPr/>
            <p:nvPr/>
          </p:nvSpPr>
          <p:spPr>
            <a:xfrm>
              <a:off x="4127525" y="4626300"/>
              <a:ext cx="26375" cy="5025"/>
            </a:xfrm>
            <a:custGeom>
              <a:avLst/>
              <a:gdLst/>
              <a:ahLst/>
              <a:cxnLst/>
              <a:rect l="l" t="t" r="r" b="b"/>
              <a:pathLst>
                <a:path w="1055" h="201" extrusionOk="0">
                  <a:moveTo>
                    <a:pt x="199" y="0"/>
                  </a:moveTo>
                  <a:cubicBezTo>
                    <a:pt x="132" y="0"/>
                    <a:pt x="66" y="3"/>
                    <a:pt x="0" y="6"/>
                  </a:cubicBezTo>
                  <a:cubicBezTo>
                    <a:pt x="150" y="166"/>
                    <a:pt x="324" y="200"/>
                    <a:pt x="505" y="200"/>
                  </a:cubicBezTo>
                  <a:cubicBezTo>
                    <a:pt x="646" y="200"/>
                    <a:pt x="792" y="179"/>
                    <a:pt x="934" y="179"/>
                  </a:cubicBezTo>
                  <a:cubicBezTo>
                    <a:pt x="975" y="179"/>
                    <a:pt x="1015" y="181"/>
                    <a:pt x="1055" y="185"/>
                  </a:cubicBezTo>
                  <a:cubicBezTo>
                    <a:pt x="766" y="41"/>
                    <a:pt x="477" y="0"/>
                    <a:pt x="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84" name="Google Shape;7788;p9">
              <a:extLst>
                <a:ext uri="{FF2B5EF4-FFF2-40B4-BE49-F238E27FC236}">
                  <a16:creationId xmlns:a16="http://schemas.microsoft.com/office/drawing/2014/main" id="{A43CEE9E-3D30-4DF9-951E-D8D63AE34F2F}"/>
                </a:ext>
              </a:extLst>
            </p:cNvPr>
            <p:cNvSpPr/>
            <p:nvPr/>
          </p:nvSpPr>
          <p:spPr>
            <a:xfrm>
              <a:off x="4477625" y="4674475"/>
              <a:ext cx="27875" cy="5225"/>
            </a:xfrm>
            <a:custGeom>
              <a:avLst/>
              <a:gdLst/>
              <a:ahLst/>
              <a:cxnLst/>
              <a:rect l="l" t="t" r="r" b="b"/>
              <a:pathLst>
                <a:path w="1115" h="209" extrusionOk="0">
                  <a:moveTo>
                    <a:pt x="293" y="0"/>
                  </a:moveTo>
                  <a:cubicBezTo>
                    <a:pt x="197" y="0"/>
                    <a:pt x="100" y="4"/>
                    <a:pt x="1" y="9"/>
                  </a:cubicBezTo>
                  <a:cubicBezTo>
                    <a:pt x="160" y="168"/>
                    <a:pt x="333" y="208"/>
                    <a:pt x="510" y="208"/>
                  </a:cubicBezTo>
                  <a:cubicBezTo>
                    <a:pt x="691" y="208"/>
                    <a:pt x="876" y="167"/>
                    <a:pt x="1058" y="167"/>
                  </a:cubicBezTo>
                  <a:cubicBezTo>
                    <a:pt x="1077" y="167"/>
                    <a:pt x="1096" y="167"/>
                    <a:pt x="1115" y="168"/>
                  </a:cubicBezTo>
                  <a:cubicBezTo>
                    <a:pt x="846" y="34"/>
                    <a:pt x="578" y="0"/>
                    <a:pt x="2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85" name="Google Shape;7789;p9">
              <a:extLst>
                <a:ext uri="{FF2B5EF4-FFF2-40B4-BE49-F238E27FC236}">
                  <a16:creationId xmlns:a16="http://schemas.microsoft.com/office/drawing/2014/main" id="{D2287E2C-A359-40C0-902A-99957A7615E4}"/>
                </a:ext>
              </a:extLst>
            </p:cNvPr>
            <p:cNvSpPr/>
            <p:nvPr/>
          </p:nvSpPr>
          <p:spPr>
            <a:xfrm>
              <a:off x="4411500" y="4518650"/>
              <a:ext cx="24875" cy="7625"/>
            </a:xfrm>
            <a:custGeom>
              <a:avLst/>
              <a:gdLst/>
              <a:ahLst/>
              <a:cxnLst/>
              <a:rect l="l" t="t" r="r" b="b"/>
              <a:pathLst>
                <a:path w="995" h="305" extrusionOk="0">
                  <a:moveTo>
                    <a:pt x="550" y="1"/>
                  </a:moveTo>
                  <a:cubicBezTo>
                    <a:pt x="493" y="1"/>
                    <a:pt x="438" y="26"/>
                    <a:pt x="378" y="75"/>
                  </a:cubicBezTo>
                  <a:cubicBezTo>
                    <a:pt x="259" y="115"/>
                    <a:pt x="139" y="115"/>
                    <a:pt x="0" y="115"/>
                  </a:cubicBezTo>
                  <a:cubicBezTo>
                    <a:pt x="149" y="253"/>
                    <a:pt x="325" y="304"/>
                    <a:pt x="500" y="304"/>
                  </a:cubicBezTo>
                  <a:cubicBezTo>
                    <a:pt x="629" y="304"/>
                    <a:pt x="758" y="277"/>
                    <a:pt x="876" y="234"/>
                  </a:cubicBezTo>
                  <a:cubicBezTo>
                    <a:pt x="995" y="175"/>
                    <a:pt x="796" y="115"/>
                    <a:pt x="736" y="75"/>
                  </a:cubicBezTo>
                  <a:cubicBezTo>
                    <a:pt x="667" y="26"/>
                    <a:pt x="607" y="1"/>
                    <a:pt x="5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86" name="Google Shape;7790;p9">
              <a:extLst>
                <a:ext uri="{FF2B5EF4-FFF2-40B4-BE49-F238E27FC236}">
                  <a16:creationId xmlns:a16="http://schemas.microsoft.com/office/drawing/2014/main" id="{202A3109-83F6-4287-AA51-A93FA880EE0E}"/>
                </a:ext>
              </a:extLst>
            </p:cNvPr>
            <p:cNvSpPr/>
            <p:nvPr/>
          </p:nvSpPr>
          <p:spPr>
            <a:xfrm>
              <a:off x="4074800" y="4617700"/>
              <a:ext cx="21925" cy="4800"/>
            </a:xfrm>
            <a:custGeom>
              <a:avLst/>
              <a:gdLst/>
              <a:ahLst/>
              <a:cxnLst/>
              <a:rect l="l" t="t" r="r" b="b"/>
              <a:pathLst>
                <a:path w="877" h="192" extrusionOk="0">
                  <a:moveTo>
                    <a:pt x="351" y="1"/>
                  </a:moveTo>
                  <a:cubicBezTo>
                    <a:pt x="235" y="1"/>
                    <a:pt x="118" y="17"/>
                    <a:pt x="1" y="32"/>
                  </a:cubicBezTo>
                  <a:cubicBezTo>
                    <a:pt x="120" y="161"/>
                    <a:pt x="259" y="191"/>
                    <a:pt x="409" y="191"/>
                  </a:cubicBezTo>
                  <a:cubicBezTo>
                    <a:pt x="537" y="191"/>
                    <a:pt x="672" y="169"/>
                    <a:pt x="808" y="169"/>
                  </a:cubicBezTo>
                  <a:cubicBezTo>
                    <a:pt x="831" y="169"/>
                    <a:pt x="853" y="170"/>
                    <a:pt x="876" y="171"/>
                  </a:cubicBezTo>
                  <a:cubicBezTo>
                    <a:pt x="707" y="38"/>
                    <a:pt x="530" y="1"/>
                    <a:pt x="35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87" name="Google Shape;7791;p9">
              <a:extLst>
                <a:ext uri="{FF2B5EF4-FFF2-40B4-BE49-F238E27FC236}">
                  <a16:creationId xmlns:a16="http://schemas.microsoft.com/office/drawing/2014/main" id="{B4136EA6-E1C5-435B-BBDC-4971AFBA99A5}"/>
                </a:ext>
              </a:extLst>
            </p:cNvPr>
            <p:cNvSpPr/>
            <p:nvPr/>
          </p:nvSpPr>
          <p:spPr>
            <a:xfrm>
              <a:off x="4025575" y="4437525"/>
              <a:ext cx="22400" cy="5125"/>
            </a:xfrm>
            <a:custGeom>
              <a:avLst/>
              <a:gdLst/>
              <a:ahLst/>
              <a:cxnLst/>
              <a:rect l="l" t="t" r="r" b="b"/>
              <a:pathLst>
                <a:path w="896" h="205" extrusionOk="0">
                  <a:moveTo>
                    <a:pt x="437" y="1"/>
                  </a:moveTo>
                  <a:cubicBezTo>
                    <a:pt x="313" y="1"/>
                    <a:pt x="188" y="20"/>
                    <a:pt x="65" y="20"/>
                  </a:cubicBezTo>
                  <a:cubicBezTo>
                    <a:pt x="43" y="20"/>
                    <a:pt x="22" y="20"/>
                    <a:pt x="0" y="18"/>
                  </a:cubicBezTo>
                  <a:lnTo>
                    <a:pt x="0" y="18"/>
                  </a:lnTo>
                  <a:cubicBezTo>
                    <a:pt x="162" y="168"/>
                    <a:pt x="337" y="204"/>
                    <a:pt x="514" y="204"/>
                  </a:cubicBezTo>
                  <a:cubicBezTo>
                    <a:pt x="642" y="204"/>
                    <a:pt x="771" y="186"/>
                    <a:pt x="896" y="177"/>
                  </a:cubicBezTo>
                  <a:cubicBezTo>
                    <a:pt x="751" y="32"/>
                    <a:pt x="595" y="1"/>
                    <a:pt x="4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88" name="Google Shape;7792;p9">
              <a:extLst>
                <a:ext uri="{FF2B5EF4-FFF2-40B4-BE49-F238E27FC236}">
                  <a16:creationId xmlns:a16="http://schemas.microsoft.com/office/drawing/2014/main" id="{8A600206-8C8B-4FB5-8995-EA3876961256}"/>
                </a:ext>
              </a:extLst>
            </p:cNvPr>
            <p:cNvSpPr/>
            <p:nvPr/>
          </p:nvSpPr>
          <p:spPr>
            <a:xfrm>
              <a:off x="4416875" y="4512400"/>
              <a:ext cx="13050" cy="8150"/>
            </a:xfrm>
            <a:custGeom>
              <a:avLst/>
              <a:gdLst/>
              <a:ahLst/>
              <a:cxnLst/>
              <a:rect l="l" t="t" r="r" b="b"/>
              <a:pathLst>
                <a:path w="522" h="326" extrusionOk="0">
                  <a:moveTo>
                    <a:pt x="244" y="1"/>
                  </a:moveTo>
                  <a:cubicBezTo>
                    <a:pt x="1" y="1"/>
                    <a:pt x="74" y="147"/>
                    <a:pt x="163" y="325"/>
                  </a:cubicBezTo>
                  <a:lnTo>
                    <a:pt x="521" y="325"/>
                  </a:lnTo>
                  <a:cubicBezTo>
                    <a:pt x="462" y="226"/>
                    <a:pt x="382" y="126"/>
                    <a:pt x="342" y="7"/>
                  </a:cubicBezTo>
                  <a:cubicBezTo>
                    <a:pt x="305" y="3"/>
                    <a:pt x="272" y="1"/>
                    <a:pt x="24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89" name="Google Shape;7793;p9">
              <a:extLst>
                <a:ext uri="{FF2B5EF4-FFF2-40B4-BE49-F238E27FC236}">
                  <a16:creationId xmlns:a16="http://schemas.microsoft.com/office/drawing/2014/main" id="{F1181EE2-BC2B-4642-8A8B-3C3D5ED7A9F1}"/>
                </a:ext>
              </a:extLst>
            </p:cNvPr>
            <p:cNvSpPr/>
            <p:nvPr/>
          </p:nvSpPr>
          <p:spPr>
            <a:xfrm>
              <a:off x="4311025" y="4506150"/>
              <a:ext cx="14950" cy="10425"/>
            </a:xfrm>
            <a:custGeom>
              <a:avLst/>
              <a:gdLst/>
              <a:ahLst/>
              <a:cxnLst/>
              <a:rect l="l" t="t" r="r" b="b"/>
              <a:pathLst>
                <a:path w="598" h="417" extrusionOk="0">
                  <a:moveTo>
                    <a:pt x="243" y="1"/>
                  </a:moveTo>
                  <a:cubicBezTo>
                    <a:pt x="150" y="1"/>
                    <a:pt x="64" y="23"/>
                    <a:pt x="1" y="118"/>
                  </a:cubicBezTo>
                  <a:lnTo>
                    <a:pt x="1" y="257"/>
                  </a:lnTo>
                  <a:lnTo>
                    <a:pt x="1" y="416"/>
                  </a:lnTo>
                  <a:lnTo>
                    <a:pt x="180" y="416"/>
                  </a:lnTo>
                  <a:cubicBezTo>
                    <a:pt x="279" y="257"/>
                    <a:pt x="399" y="257"/>
                    <a:pt x="538" y="237"/>
                  </a:cubicBezTo>
                  <a:cubicBezTo>
                    <a:pt x="598" y="138"/>
                    <a:pt x="578" y="58"/>
                    <a:pt x="498" y="18"/>
                  </a:cubicBezTo>
                  <a:cubicBezTo>
                    <a:pt x="414" y="18"/>
                    <a:pt x="325" y="1"/>
                    <a:pt x="2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90" name="Google Shape;7794;p9">
              <a:extLst>
                <a:ext uri="{FF2B5EF4-FFF2-40B4-BE49-F238E27FC236}">
                  <a16:creationId xmlns:a16="http://schemas.microsoft.com/office/drawing/2014/main" id="{2E593B35-1598-4444-A0B8-1EB9DCC18875}"/>
                </a:ext>
              </a:extLst>
            </p:cNvPr>
            <p:cNvSpPr/>
            <p:nvPr/>
          </p:nvSpPr>
          <p:spPr>
            <a:xfrm>
              <a:off x="4192675" y="4634875"/>
              <a:ext cx="18925" cy="5025"/>
            </a:xfrm>
            <a:custGeom>
              <a:avLst/>
              <a:gdLst/>
              <a:ahLst/>
              <a:cxnLst/>
              <a:rect l="l" t="t" r="r" b="b"/>
              <a:pathLst>
                <a:path w="757" h="201" extrusionOk="0">
                  <a:moveTo>
                    <a:pt x="143" y="1"/>
                  </a:moveTo>
                  <a:cubicBezTo>
                    <a:pt x="95" y="1"/>
                    <a:pt x="47" y="2"/>
                    <a:pt x="0" y="2"/>
                  </a:cubicBezTo>
                  <a:cubicBezTo>
                    <a:pt x="80" y="161"/>
                    <a:pt x="199" y="181"/>
                    <a:pt x="359" y="201"/>
                  </a:cubicBezTo>
                  <a:lnTo>
                    <a:pt x="498" y="201"/>
                  </a:lnTo>
                  <a:cubicBezTo>
                    <a:pt x="577" y="181"/>
                    <a:pt x="677" y="181"/>
                    <a:pt x="756" y="161"/>
                  </a:cubicBezTo>
                  <a:cubicBezTo>
                    <a:pt x="577" y="14"/>
                    <a:pt x="358" y="1"/>
                    <a:pt x="1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91" name="Google Shape;7795;p9">
              <a:extLst>
                <a:ext uri="{FF2B5EF4-FFF2-40B4-BE49-F238E27FC236}">
                  <a16:creationId xmlns:a16="http://schemas.microsoft.com/office/drawing/2014/main" id="{6321D9BE-3D55-424C-B41B-C068CC21E7AD}"/>
                </a:ext>
              </a:extLst>
            </p:cNvPr>
            <p:cNvSpPr/>
            <p:nvPr/>
          </p:nvSpPr>
          <p:spPr>
            <a:xfrm>
              <a:off x="4533825" y="4634900"/>
              <a:ext cx="6000" cy="13450"/>
            </a:xfrm>
            <a:custGeom>
              <a:avLst/>
              <a:gdLst/>
              <a:ahLst/>
              <a:cxnLst/>
              <a:rect l="l" t="t" r="r" b="b"/>
              <a:pathLst>
                <a:path w="240" h="538" extrusionOk="0">
                  <a:moveTo>
                    <a:pt x="1" y="1"/>
                  </a:moveTo>
                  <a:lnTo>
                    <a:pt x="1" y="1"/>
                  </a:lnTo>
                  <a:cubicBezTo>
                    <a:pt x="41" y="180"/>
                    <a:pt x="41" y="359"/>
                    <a:pt x="61" y="538"/>
                  </a:cubicBezTo>
                  <a:lnTo>
                    <a:pt x="220" y="538"/>
                  </a:lnTo>
                  <a:cubicBezTo>
                    <a:pt x="220" y="339"/>
                    <a:pt x="240" y="140"/>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92" name="Google Shape;7796;p9">
              <a:extLst>
                <a:ext uri="{FF2B5EF4-FFF2-40B4-BE49-F238E27FC236}">
                  <a16:creationId xmlns:a16="http://schemas.microsoft.com/office/drawing/2014/main" id="{44D7BA96-EA0B-4A71-97DF-E03A79A834EF}"/>
                </a:ext>
              </a:extLst>
            </p:cNvPr>
            <p:cNvSpPr/>
            <p:nvPr/>
          </p:nvSpPr>
          <p:spPr>
            <a:xfrm>
              <a:off x="4127525" y="4486250"/>
              <a:ext cx="13950" cy="4375"/>
            </a:xfrm>
            <a:custGeom>
              <a:avLst/>
              <a:gdLst/>
              <a:ahLst/>
              <a:cxnLst/>
              <a:rect l="l" t="t" r="r" b="b"/>
              <a:pathLst>
                <a:path w="558" h="175" extrusionOk="0">
                  <a:moveTo>
                    <a:pt x="160" y="1"/>
                  </a:moveTo>
                  <a:cubicBezTo>
                    <a:pt x="107" y="1"/>
                    <a:pt x="54" y="5"/>
                    <a:pt x="0" y="19"/>
                  </a:cubicBezTo>
                  <a:cubicBezTo>
                    <a:pt x="76" y="145"/>
                    <a:pt x="200" y="175"/>
                    <a:pt x="332" y="175"/>
                  </a:cubicBezTo>
                  <a:cubicBezTo>
                    <a:pt x="407" y="175"/>
                    <a:pt x="485" y="165"/>
                    <a:pt x="557" y="158"/>
                  </a:cubicBezTo>
                  <a:cubicBezTo>
                    <a:pt x="518" y="118"/>
                    <a:pt x="498" y="58"/>
                    <a:pt x="498" y="19"/>
                  </a:cubicBezTo>
                  <a:cubicBezTo>
                    <a:pt x="378" y="19"/>
                    <a:pt x="268" y="1"/>
                    <a:pt x="1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93" name="Google Shape;7797;p9">
              <a:extLst>
                <a:ext uri="{FF2B5EF4-FFF2-40B4-BE49-F238E27FC236}">
                  <a16:creationId xmlns:a16="http://schemas.microsoft.com/office/drawing/2014/main" id="{F98B6B9A-C038-41D6-8110-36B239EAFE35}"/>
                </a:ext>
              </a:extLst>
            </p:cNvPr>
            <p:cNvSpPr/>
            <p:nvPr/>
          </p:nvSpPr>
          <p:spPr>
            <a:xfrm>
              <a:off x="4279700" y="4525450"/>
              <a:ext cx="5500" cy="11500"/>
            </a:xfrm>
            <a:custGeom>
              <a:avLst/>
              <a:gdLst/>
              <a:ahLst/>
              <a:cxnLst/>
              <a:rect l="l" t="t" r="r" b="b"/>
              <a:pathLst>
                <a:path w="220" h="460" extrusionOk="0">
                  <a:moveTo>
                    <a:pt x="115" y="1"/>
                  </a:moveTo>
                  <a:cubicBezTo>
                    <a:pt x="110" y="1"/>
                    <a:pt x="105" y="1"/>
                    <a:pt x="100" y="2"/>
                  </a:cubicBezTo>
                  <a:cubicBezTo>
                    <a:pt x="1" y="2"/>
                    <a:pt x="40" y="181"/>
                    <a:pt x="40" y="281"/>
                  </a:cubicBezTo>
                  <a:lnTo>
                    <a:pt x="40" y="360"/>
                  </a:lnTo>
                  <a:lnTo>
                    <a:pt x="140" y="460"/>
                  </a:lnTo>
                  <a:lnTo>
                    <a:pt x="200" y="380"/>
                  </a:lnTo>
                  <a:cubicBezTo>
                    <a:pt x="200" y="340"/>
                    <a:pt x="219" y="301"/>
                    <a:pt x="219" y="261"/>
                  </a:cubicBezTo>
                  <a:cubicBezTo>
                    <a:pt x="201" y="167"/>
                    <a:pt x="200" y="1"/>
                    <a:pt x="11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94" name="Google Shape;7798;p9">
              <a:extLst>
                <a:ext uri="{FF2B5EF4-FFF2-40B4-BE49-F238E27FC236}">
                  <a16:creationId xmlns:a16="http://schemas.microsoft.com/office/drawing/2014/main" id="{E79DDE9D-50AB-440A-89F2-8965574E3638}"/>
                </a:ext>
              </a:extLst>
            </p:cNvPr>
            <p:cNvSpPr/>
            <p:nvPr/>
          </p:nvSpPr>
          <p:spPr>
            <a:xfrm>
              <a:off x="4166825" y="4573725"/>
              <a:ext cx="5475" cy="12975"/>
            </a:xfrm>
            <a:custGeom>
              <a:avLst/>
              <a:gdLst/>
              <a:ahLst/>
              <a:cxnLst/>
              <a:rect l="l" t="t" r="r" b="b"/>
              <a:pathLst>
                <a:path w="219" h="519" extrusionOk="0">
                  <a:moveTo>
                    <a:pt x="0" y="1"/>
                  </a:moveTo>
                  <a:lnTo>
                    <a:pt x="0" y="518"/>
                  </a:lnTo>
                  <a:cubicBezTo>
                    <a:pt x="219" y="339"/>
                    <a:pt x="219" y="160"/>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95" name="Google Shape;7799;p9">
              <a:extLst>
                <a:ext uri="{FF2B5EF4-FFF2-40B4-BE49-F238E27FC236}">
                  <a16:creationId xmlns:a16="http://schemas.microsoft.com/office/drawing/2014/main" id="{551600F5-C8E0-4657-9915-375D0FECB36C}"/>
                </a:ext>
              </a:extLst>
            </p:cNvPr>
            <p:cNvSpPr/>
            <p:nvPr/>
          </p:nvSpPr>
          <p:spPr>
            <a:xfrm>
              <a:off x="4850125" y="4574000"/>
              <a:ext cx="12950" cy="3400"/>
            </a:xfrm>
            <a:custGeom>
              <a:avLst/>
              <a:gdLst/>
              <a:ahLst/>
              <a:cxnLst/>
              <a:rect l="l" t="t" r="r" b="b"/>
              <a:pathLst>
                <a:path w="518" h="136" extrusionOk="0">
                  <a:moveTo>
                    <a:pt x="234" y="0"/>
                  </a:moveTo>
                  <a:cubicBezTo>
                    <a:pt x="160" y="0"/>
                    <a:pt x="80" y="10"/>
                    <a:pt x="1" y="10"/>
                  </a:cubicBezTo>
                  <a:cubicBezTo>
                    <a:pt x="125" y="103"/>
                    <a:pt x="263" y="136"/>
                    <a:pt x="402" y="136"/>
                  </a:cubicBezTo>
                  <a:cubicBezTo>
                    <a:pt x="441" y="136"/>
                    <a:pt x="479" y="133"/>
                    <a:pt x="518" y="129"/>
                  </a:cubicBezTo>
                  <a:cubicBezTo>
                    <a:pt x="446" y="22"/>
                    <a:pt x="346" y="0"/>
                    <a:pt x="23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96" name="Google Shape;7800;p9">
              <a:extLst>
                <a:ext uri="{FF2B5EF4-FFF2-40B4-BE49-F238E27FC236}">
                  <a16:creationId xmlns:a16="http://schemas.microsoft.com/office/drawing/2014/main" id="{1E414056-2443-48CB-8AC7-B591BFE5F5A6}"/>
                </a:ext>
              </a:extLst>
            </p:cNvPr>
            <p:cNvSpPr/>
            <p:nvPr/>
          </p:nvSpPr>
          <p:spPr>
            <a:xfrm>
              <a:off x="4166825" y="4561300"/>
              <a:ext cx="4975" cy="8475"/>
            </a:xfrm>
            <a:custGeom>
              <a:avLst/>
              <a:gdLst/>
              <a:ahLst/>
              <a:cxnLst/>
              <a:rect l="l" t="t" r="r" b="b"/>
              <a:pathLst>
                <a:path w="199" h="339" extrusionOk="0">
                  <a:moveTo>
                    <a:pt x="20" y="0"/>
                  </a:moveTo>
                  <a:lnTo>
                    <a:pt x="20" y="0"/>
                  </a:lnTo>
                  <a:cubicBezTo>
                    <a:pt x="0" y="100"/>
                    <a:pt x="0" y="219"/>
                    <a:pt x="0" y="339"/>
                  </a:cubicBezTo>
                  <a:cubicBezTo>
                    <a:pt x="179" y="219"/>
                    <a:pt x="199" y="120"/>
                    <a:pt x="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97" name="Google Shape;7801;p9">
              <a:extLst>
                <a:ext uri="{FF2B5EF4-FFF2-40B4-BE49-F238E27FC236}">
                  <a16:creationId xmlns:a16="http://schemas.microsoft.com/office/drawing/2014/main" id="{489433E1-5B29-4673-B41A-56E304F4A9DE}"/>
                </a:ext>
              </a:extLst>
            </p:cNvPr>
            <p:cNvSpPr/>
            <p:nvPr/>
          </p:nvSpPr>
          <p:spPr>
            <a:xfrm>
              <a:off x="4275725" y="4534450"/>
              <a:ext cx="7475" cy="8475"/>
            </a:xfrm>
            <a:custGeom>
              <a:avLst/>
              <a:gdLst/>
              <a:ahLst/>
              <a:cxnLst/>
              <a:rect l="l" t="t" r="r" b="b"/>
              <a:pathLst>
                <a:path w="299" h="339" extrusionOk="0">
                  <a:moveTo>
                    <a:pt x="20" y="0"/>
                  </a:moveTo>
                  <a:cubicBezTo>
                    <a:pt x="1" y="40"/>
                    <a:pt x="1" y="100"/>
                    <a:pt x="1" y="140"/>
                  </a:cubicBezTo>
                  <a:lnTo>
                    <a:pt x="199" y="338"/>
                  </a:lnTo>
                  <a:cubicBezTo>
                    <a:pt x="299" y="219"/>
                    <a:pt x="299" y="120"/>
                    <a:pt x="1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98" name="Google Shape;7802;p9">
              <a:extLst>
                <a:ext uri="{FF2B5EF4-FFF2-40B4-BE49-F238E27FC236}">
                  <a16:creationId xmlns:a16="http://schemas.microsoft.com/office/drawing/2014/main" id="{CE8F4334-6D86-43EA-B4AC-943BC8D12262}"/>
                </a:ext>
              </a:extLst>
            </p:cNvPr>
            <p:cNvSpPr/>
            <p:nvPr/>
          </p:nvSpPr>
          <p:spPr>
            <a:xfrm>
              <a:off x="4280700" y="4534450"/>
              <a:ext cx="4000" cy="8475"/>
            </a:xfrm>
            <a:custGeom>
              <a:avLst/>
              <a:gdLst/>
              <a:ahLst/>
              <a:cxnLst/>
              <a:rect l="l" t="t" r="r" b="b"/>
              <a:pathLst>
                <a:path w="160" h="339" extrusionOk="0">
                  <a:moveTo>
                    <a:pt x="0" y="0"/>
                  </a:moveTo>
                  <a:lnTo>
                    <a:pt x="0" y="338"/>
                  </a:lnTo>
                  <a:cubicBezTo>
                    <a:pt x="120" y="279"/>
                    <a:pt x="160" y="140"/>
                    <a:pt x="1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999" name="Google Shape;7803;p9">
              <a:extLst>
                <a:ext uri="{FF2B5EF4-FFF2-40B4-BE49-F238E27FC236}">
                  <a16:creationId xmlns:a16="http://schemas.microsoft.com/office/drawing/2014/main" id="{47B84BE5-4BA8-42F8-B6B0-23F803C779F5}"/>
                </a:ext>
              </a:extLst>
            </p:cNvPr>
            <p:cNvSpPr/>
            <p:nvPr/>
          </p:nvSpPr>
          <p:spPr>
            <a:xfrm>
              <a:off x="4192675" y="4613650"/>
              <a:ext cx="8975" cy="3375"/>
            </a:xfrm>
            <a:custGeom>
              <a:avLst/>
              <a:gdLst/>
              <a:ahLst/>
              <a:cxnLst/>
              <a:rect l="l" t="t" r="r" b="b"/>
              <a:pathLst>
                <a:path w="359" h="135" extrusionOk="0">
                  <a:moveTo>
                    <a:pt x="179" y="0"/>
                  </a:moveTo>
                  <a:cubicBezTo>
                    <a:pt x="125" y="0"/>
                    <a:pt x="70" y="5"/>
                    <a:pt x="0" y="15"/>
                  </a:cubicBezTo>
                  <a:cubicBezTo>
                    <a:pt x="74" y="89"/>
                    <a:pt x="131" y="135"/>
                    <a:pt x="190" y="135"/>
                  </a:cubicBezTo>
                  <a:cubicBezTo>
                    <a:pt x="241" y="135"/>
                    <a:pt x="293" y="99"/>
                    <a:pt x="359" y="15"/>
                  </a:cubicBezTo>
                  <a:cubicBezTo>
                    <a:pt x="289" y="5"/>
                    <a:pt x="234" y="0"/>
                    <a:pt x="1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00" name="Google Shape;7804;p9">
              <a:extLst>
                <a:ext uri="{FF2B5EF4-FFF2-40B4-BE49-F238E27FC236}">
                  <a16:creationId xmlns:a16="http://schemas.microsoft.com/office/drawing/2014/main" id="{43413D19-DFF2-4750-8B6D-F3369B8007C5}"/>
                </a:ext>
              </a:extLst>
            </p:cNvPr>
            <p:cNvSpPr/>
            <p:nvPr/>
          </p:nvSpPr>
          <p:spPr>
            <a:xfrm>
              <a:off x="4017625" y="4434350"/>
              <a:ext cx="8475" cy="3650"/>
            </a:xfrm>
            <a:custGeom>
              <a:avLst/>
              <a:gdLst/>
              <a:ahLst/>
              <a:cxnLst/>
              <a:rect l="l" t="t" r="r" b="b"/>
              <a:pathLst>
                <a:path w="339" h="146" extrusionOk="0">
                  <a:moveTo>
                    <a:pt x="167" y="0"/>
                  </a:moveTo>
                  <a:cubicBezTo>
                    <a:pt x="113" y="0"/>
                    <a:pt x="57" y="41"/>
                    <a:pt x="0" y="125"/>
                  </a:cubicBezTo>
                  <a:cubicBezTo>
                    <a:pt x="100" y="125"/>
                    <a:pt x="219" y="145"/>
                    <a:pt x="338" y="145"/>
                  </a:cubicBezTo>
                  <a:cubicBezTo>
                    <a:pt x="286" y="51"/>
                    <a:pt x="228" y="0"/>
                    <a:pt x="1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01" name="Google Shape;7805;p9">
              <a:extLst>
                <a:ext uri="{FF2B5EF4-FFF2-40B4-BE49-F238E27FC236}">
                  <a16:creationId xmlns:a16="http://schemas.microsoft.com/office/drawing/2014/main" id="{60BEF18E-6B7A-4938-98CC-10258B4496BC}"/>
                </a:ext>
              </a:extLst>
            </p:cNvPr>
            <p:cNvSpPr/>
            <p:nvPr/>
          </p:nvSpPr>
          <p:spPr>
            <a:xfrm>
              <a:off x="4152900" y="4629800"/>
              <a:ext cx="4500" cy="5125"/>
            </a:xfrm>
            <a:custGeom>
              <a:avLst/>
              <a:gdLst/>
              <a:ahLst/>
              <a:cxnLst/>
              <a:rect l="l" t="t" r="r" b="b"/>
              <a:pathLst>
                <a:path w="180" h="205" extrusionOk="0">
                  <a:moveTo>
                    <a:pt x="104" y="1"/>
                  </a:moveTo>
                  <a:cubicBezTo>
                    <a:pt x="75" y="1"/>
                    <a:pt x="40" y="16"/>
                    <a:pt x="0" y="45"/>
                  </a:cubicBezTo>
                  <a:cubicBezTo>
                    <a:pt x="40" y="145"/>
                    <a:pt x="80" y="185"/>
                    <a:pt x="179" y="205"/>
                  </a:cubicBezTo>
                  <a:lnTo>
                    <a:pt x="179" y="45"/>
                  </a:lnTo>
                  <a:cubicBezTo>
                    <a:pt x="159" y="16"/>
                    <a:pt x="134" y="1"/>
                    <a:pt x="10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02" name="Google Shape;7806;p9">
              <a:extLst>
                <a:ext uri="{FF2B5EF4-FFF2-40B4-BE49-F238E27FC236}">
                  <a16:creationId xmlns:a16="http://schemas.microsoft.com/office/drawing/2014/main" id="{9A1DC949-3A02-4C04-BC74-5C51A598E636}"/>
                </a:ext>
              </a:extLst>
            </p:cNvPr>
            <p:cNvSpPr/>
            <p:nvPr/>
          </p:nvSpPr>
          <p:spPr>
            <a:xfrm>
              <a:off x="3990775" y="4420050"/>
              <a:ext cx="22400" cy="7275"/>
            </a:xfrm>
            <a:custGeom>
              <a:avLst/>
              <a:gdLst/>
              <a:ahLst/>
              <a:cxnLst/>
              <a:rect l="l" t="t" r="r" b="b"/>
              <a:pathLst>
                <a:path w="896" h="291" extrusionOk="0">
                  <a:moveTo>
                    <a:pt x="20" y="1"/>
                  </a:moveTo>
                  <a:lnTo>
                    <a:pt x="0" y="81"/>
                  </a:lnTo>
                  <a:cubicBezTo>
                    <a:pt x="20" y="120"/>
                    <a:pt x="20" y="140"/>
                    <a:pt x="20" y="200"/>
                  </a:cubicBezTo>
                  <a:cubicBezTo>
                    <a:pt x="199" y="200"/>
                    <a:pt x="378" y="220"/>
                    <a:pt x="537" y="220"/>
                  </a:cubicBezTo>
                  <a:cubicBezTo>
                    <a:pt x="590" y="273"/>
                    <a:pt x="670" y="291"/>
                    <a:pt x="740" y="291"/>
                  </a:cubicBezTo>
                  <a:cubicBezTo>
                    <a:pt x="776" y="291"/>
                    <a:pt x="809" y="286"/>
                    <a:pt x="835" y="279"/>
                  </a:cubicBezTo>
                  <a:cubicBezTo>
                    <a:pt x="835" y="220"/>
                    <a:pt x="875" y="200"/>
                    <a:pt x="895" y="180"/>
                  </a:cubicBezTo>
                  <a:cubicBezTo>
                    <a:pt x="617" y="1"/>
                    <a:pt x="318" y="1"/>
                    <a:pt x="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03" name="Google Shape;7807;p9">
              <a:extLst>
                <a:ext uri="{FF2B5EF4-FFF2-40B4-BE49-F238E27FC236}">
                  <a16:creationId xmlns:a16="http://schemas.microsoft.com/office/drawing/2014/main" id="{370A3934-B622-4C4B-9C82-A403FE1D8184}"/>
                </a:ext>
              </a:extLst>
            </p:cNvPr>
            <p:cNvSpPr/>
            <p:nvPr/>
          </p:nvSpPr>
          <p:spPr>
            <a:xfrm>
              <a:off x="4010650" y="4424525"/>
              <a:ext cx="21425" cy="5000"/>
            </a:xfrm>
            <a:custGeom>
              <a:avLst/>
              <a:gdLst/>
              <a:ahLst/>
              <a:cxnLst/>
              <a:rect l="l" t="t" r="r" b="b"/>
              <a:pathLst>
                <a:path w="857" h="200" extrusionOk="0">
                  <a:moveTo>
                    <a:pt x="100" y="1"/>
                  </a:moveTo>
                  <a:lnTo>
                    <a:pt x="21" y="61"/>
                  </a:lnTo>
                  <a:cubicBezTo>
                    <a:pt x="21" y="61"/>
                    <a:pt x="1" y="100"/>
                    <a:pt x="1" y="120"/>
                  </a:cubicBezTo>
                  <a:cubicBezTo>
                    <a:pt x="1" y="140"/>
                    <a:pt x="21" y="160"/>
                    <a:pt x="80" y="200"/>
                  </a:cubicBezTo>
                  <a:cubicBezTo>
                    <a:pt x="319" y="160"/>
                    <a:pt x="597" y="160"/>
                    <a:pt x="856" y="160"/>
                  </a:cubicBezTo>
                  <a:cubicBezTo>
                    <a:pt x="617" y="21"/>
                    <a:pt x="379" y="1"/>
                    <a:pt x="1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04" name="Google Shape;7808;p9">
              <a:extLst>
                <a:ext uri="{FF2B5EF4-FFF2-40B4-BE49-F238E27FC236}">
                  <a16:creationId xmlns:a16="http://schemas.microsoft.com/office/drawing/2014/main" id="{53A8E8F2-5FC9-4AB2-B13D-27608B18D5F3}"/>
                </a:ext>
              </a:extLst>
            </p:cNvPr>
            <p:cNvSpPr/>
            <p:nvPr/>
          </p:nvSpPr>
          <p:spPr>
            <a:xfrm>
              <a:off x="4004675" y="4425150"/>
              <a:ext cx="8500" cy="4375"/>
            </a:xfrm>
            <a:custGeom>
              <a:avLst/>
              <a:gdLst/>
              <a:ahLst/>
              <a:cxnLst/>
              <a:rect l="l" t="t" r="r" b="b"/>
              <a:pathLst>
                <a:path w="340" h="175" extrusionOk="0">
                  <a:moveTo>
                    <a:pt x="153" y="1"/>
                  </a:moveTo>
                  <a:cubicBezTo>
                    <a:pt x="100" y="1"/>
                    <a:pt x="51" y="6"/>
                    <a:pt x="1" y="16"/>
                  </a:cubicBezTo>
                  <a:cubicBezTo>
                    <a:pt x="61" y="135"/>
                    <a:pt x="200" y="175"/>
                    <a:pt x="339" y="175"/>
                  </a:cubicBezTo>
                  <a:cubicBezTo>
                    <a:pt x="339" y="115"/>
                    <a:pt x="339" y="75"/>
                    <a:pt x="319" y="16"/>
                  </a:cubicBezTo>
                  <a:cubicBezTo>
                    <a:pt x="260" y="6"/>
                    <a:pt x="205" y="1"/>
                    <a:pt x="1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05" name="Google Shape;7809;p9">
              <a:extLst>
                <a:ext uri="{FF2B5EF4-FFF2-40B4-BE49-F238E27FC236}">
                  <a16:creationId xmlns:a16="http://schemas.microsoft.com/office/drawing/2014/main" id="{216F2270-6A44-40ED-AE2F-830A257FC572}"/>
                </a:ext>
              </a:extLst>
            </p:cNvPr>
            <p:cNvSpPr/>
            <p:nvPr/>
          </p:nvSpPr>
          <p:spPr>
            <a:xfrm>
              <a:off x="3982800" y="4420550"/>
              <a:ext cx="8475" cy="4000"/>
            </a:xfrm>
            <a:custGeom>
              <a:avLst/>
              <a:gdLst/>
              <a:ahLst/>
              <a:cxnLst/>
              <a:rect l="l" t="t" r="r" b="b"/>
              <a:pathLst>
                <a:path w="339" h="160" extrusionOk="0">
                  <a:moveTo>
                    <a:pt x="1" y="1"/>
                  </a:moveTo>
                  <a:lnTo>
                    <a:pt x="1" y="1"/>
                  </a:lnTo>
                  <a:cubicBezTo>
                    <a:pt x="80" y="120"/>
                    <a:pt x="200" y="160"/>
                    <a:pt x="339" y="160"/>
                  </a:cubicBezTo>
                  <a:cubicBezTo>
                    <a:pt x="339" y="100"/>
                    <a:pt x="319" y="80"/>
                    <a:pt x="319" y="21"/>
                  </a:cubicBezTo>
                  <a:cubicBezTo>
                    <a:pt x="200" y="21"/>
                    <a:pt x="100" y="2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06" name="Google Shape;7810;p9">
              <a:extLst>
                <a:ext uri="{FF2B5EF4-FFF2-40B4-BE49-F238E27FC236}">
                  <a16:creationId xmlns:a16="http://schemas.microsoft.com/office/drawing/2014/main" id="{55A4ACAA-5BF4-4600-A2A5-439545509E79}"/>
                </a:ext>
              </a:extLst>
            </p:cNvPr>
            <p:cNvSpPr/>
            <p:nvPr/>
          </p:nvSpPr>
          <p:spPr>
            <a:xfrm>
              <a:off x="4665125" y="3787900"/>
              <a:ext cx="32350" cy="16200"/>
            </a:xfrm>
            <a:custGeom>
              <a:avLst/>
              <a:gdLst/>
              <a:ahLst/>
              <a:cxnLst/>
              <a:rect l="l" t="t" r="r" b="b"/>
              <a:pathLst>
                <a:path w="1294" h="648" extrusionOk="0">
                  <a:moveTo>
                    <a:pt x="114" y="0"/>
                  </a:moveTo>
                  <a:cubicBezTo>
                    <a:pt x="102" y="0"/>
                    <a:pt x="91" y="1"/>
                    <a:pt x="80" y="3"/>
                  </a:cubicBezTo>
                  <a:cubicBezTo>
                    <a:pt x="60" y="23"/>
                    <a:pt x="20" y="23"/>
                    <a:pt x="1" y="43"/>
                  </a:cubicBezTo>
                  <a:lnTo>
                    <a:pt x="1" y="143"/>
                  </a:lnTo>
                  <a:cubicBezTo>
                    <a:pt x="1" y="162"/>
                    <a:pt x="20" y="182"/>
                    <a:pt x="60" y="222"/>
                  </a:cubicBezTo>
                  <a:cubicBezTo>
                    <a:pt x="199" y="361"/>
                    <a:pt x="478" y="341"/>
                    <a:pt x="597" y="540"/>
                  </a:cubicBezTo>
                  <a:cubicBezTo>
                    <a:pt x="697" y="560"/>
                    <a:pt x="796" y="560"/>
                    <a:pt x="896" y="600"/>
                  </a:cubicBezTo>
                  <a:cubicBezTo>
                    <a:pt x="967" y="624"/>
                    <a:pt x="1041" y="648"/>
                    <a:pt x="1106" y="648"/>
                  </a:cubicBezTo>
                  <a:cubicBezTo>
                    <a:pt x="1205" y="648"/>
                    <a:pt x="1282" y="593"/>
                    <a:pt x="1294" y="401"/>
                  </a:cubicBezTo>
                  <a:cubicBezTo>
                    <a:pt x="1254" y="322"/>
                    <a:pt x="1194" y="262"/>
                    <a:pt x="1114" y="242"/>
                  </a:cubicBezTo>
                  <a:cubicBezTo>
                    <a:pt x="995" y="162"/>
                    <a:pt x="896" y="103"/>
                    <a:pt x="776" y="23"/>
                  </a:cubicBezTo>
                  <a:cubicBezTo>
                    <a:pt x="698" y="119"/>
                    <a:pt x="624" y="152"/>
                    <a:pt x="552" y="152"/>
                  </a:cubicBezTo>
                  <a:cubicBezTo>
                    <a:pt x="398" y="152"/>
                    <a:pt x="255" y="0"/>
                    <a:pt x="11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07" name="Google Shape;7811;p9">
              <a:extLst>
                <a:ext uri="{FF2B5EF4-FFF2-40B4-BE49-F238E27FC236}">
                  <a16:creationId xmlns:a16="http://schemas.microsoft.com/office/drawing/2014/main" id="{4C0C16A7-9718-4F3A-8590-3012A169C1C1}"/>
                </a:ext>
              </a:extLst>
            </p:cNvPr>
            <p:cNvSpPr/>
            <p:nvPr/>
          </p:nvSpPr>
          <p:spPr>
            <a:xfrm>
              <a:off x="4350325" y="3587350"/>
              <a:ext cx="17925" cy="14150"/>
            </a:xfrm>
            <a:custGeom>
              <a:avLst/>
              <a:gdLst/>
              <a:ahLst/>
              <a:cxnLst/>
              <a:rect l="l" t="t" r="r" b="b"/>
              <a:pathLst>
                <a:path w="717" h="566" extrusionOk="0">
                  <a:moveTo>
                    <a:pt x="358" y="0"/>
                  </a:moveTo>
                  <a:cubicBezTo>
                    <a:pt x="216" y="0"/>
                    <a:pt x="91" y="36"/>
                    <a:pt x="0" y="188"/>
                  </a:cubicBezTo>
                  <a:cubicBezTo>
                    <a:pt x="60" y="307"/>
                    <a:pt x="199" y="367"/>
                    <a:pt x="299" y="386"/>
                  </a:cubicBezTo>
                  <a:cubicBezTo>
                    <a:pt x="378" y="406"/>
                    <a:pt x="438" y="446"/>
                    <a:pt x="518" y="506"/>
                  </a:cubicBezTo>
                  <a:cubicBezTo>
                    <a:pt x="557" y="506"/>
                    <a:pt x="637" y="526"/>
                    <a:pt x="697" y="566"/>
                  </a:cubicBezTo>
                  <a:cubicBezTo>
                    <a:pt x="717" y="327"/>
                    <a:pt x="617" y="168"/>
                    <a:pt x="498" y="9"/>
                  </a:cubicBezTo>
                  <a:cubicBezTo>
                    <a:pt x="450" y="4"/>
                    <a:pt x="403" y="0"/>
                    <a:pt x="3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08" name="Google Shape;7812;p9">
              <a:extLst>
                <a:ext uri="{FF2B5EF4-FFF2-40B4-BE49-F238E27FC236}">
                  <a16:creationId xmlns:a16="http://schemas.microsoft.com/office/drawing/2014/main" id="{387060B8-9AA4-47AA-BEB1-24B2FBCB9278}"/>
                </a:ext>
              </a:extLst>
            </p:cNvPr>
            <p:cNvSpPr/>
            <p:nvPr/>
          </p:nvSpPr>
          <p:spPr>
            <a:xfrm>
              <a:off x="4276725" y="3556600"/>
              <a:ext cx="28875" cy="9100"/>
            </a:xfrm>
            <a:custGeom>
              <a:avLst/>
              <a:gdLst/>
              <a:ahLst/>
              <a:cxnLst/>
              <a:rect l="l" t="t" r="r" b="b"/>
              <a:pathLst>
                <a:path w="1155" h="364" extrusionOk="0">
                  <a:moveTo>
                    <a:pt x="309" y="0"/>
                  </a:moveTo>
                  <a:cubicBezTo>
                    <a:pt x="194" y="0"/>
                    <a:pt x="90" y="25"/>
                    <a:pt x="0" y="125"/>
                  </a:cubicBezTo>
                  <a:cubicBezTo>
                    <a:pt x="80" y="144"/>
                    <a:pt x="179" y="164"/>
                    <a:pt x="259" y="204"/>
                  </a:cubicBezTo>
                  <a:cubicBezTo>
                    <a:pt x="338" y="204"/>
                    <a:pt x="418" y="264"/>
                    <a:pt x="498" y="323"/>
                  </a:cubicBezTo>
                  <a:cubicBezTo>
                    <a:pt x="557" y="363"/>
                    <a:pt x="597" y="363"/>
                    <a:pt x="657" y="363"/>
                  </a:cubicBezTo>
                  <a:cubicBezTo>
                    <a:pt x="680" y="356"/>
                    <a:pt x="707" y="354"/>
                    <a:pt x="734" y="354"/>
                  </a:cubicBezTo>
                  <a:cubicBezTo>
                    <a:pt x="782" y="354"/>
                    <a:pt x="836" y="361"/>
                    <a:pt x="889" y="361"/>
                  </a:cubicBezTo>
                  <a:cubicBezTo>
                    <a:pt x="984" y="361"/>
                    <a:pt x="1080" y="340"/>
                    <a:pt x="1154" y="224"/>
                  </a:cubicBezTo>
                  <a:cubicBezTo>
                    <a:pt x="1055" y="204"/>
                    <a:pt x="975" y="204"/>
                    <a:pt x="876" y="164"/>
                  </a:cubicBezTo>
                  <a:cubicBezTo>
                    <a:pt x="816" y="125"/>
                    <a:pt x="756" y="65"/>
                    <a:pt x="677" y="25"/>
                  </a:cubicBezTo>
                  <a:cubicBezTo>
                    <a:pt x="547" y="25"/>
                    <a:pt x="423" y="0"/>
                    <a:pt x="3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09" name="Google Shape;7813;p9">
              <a:extLst>
                <a:ext uri="{FF2B5EF4-FFF2-40B4-BE49-F238E27FC236}">
                  <a16:creationId xmlns:a16="http://schemas.microsoft.com/office/drawing/2014/main" id="{36281213-A0E0-4449-916B-DD0F3F53D0F4}"/>
                </a:ext>
              </a:extLst>
            </p:cNvPr>
            <p:cNvSpPr/>
            <p:nvPr/>
          </p:nvSpPr>
          <p:spPr>
            <a:xfrm>
              <a:off x="4500025" y="3731450"/>
              <a:ext cx="30850" cy="8725"/>
            </a:xfrm>
            <a:custGeom>
              <a:avLst/>
              <a:gdLst/>
              <a:ahLst/>
              <a:cxnLst/>
              <a:rect l="l" t="t" r="r" b="b"/>
              <a:pathLst>
                <a:path w="1234" h="349" extrusionOk="0">
                  <a:moveTo>
                    <a:pt x="188" y="1"/>
                  </a:moveTo>
                  <a:cubicBezTo>
                    <a:pt x="126" y="1"/>
                    <a:pt x="63" y="5"/>
                    <a:pt x="0" y="13"/>
                  </a:cubicBezTo>
                  <a:cubicBezTo>
                    <a:pt x="292" y="240"/>
                    <a:pt x="636" y="348"/>
                    <a:pt x="991" y="348"/>
                  </a:cubicBezTo>
                  <a:cubicBezTo>
                    <a:pt x="1071" y="348"/>
                    <a:pt x="1152" y="343"/>
                    <a:pt x="1233" y="332"/>
                  </a:cubicBezTo>
                  <a:cubicBezTo>
                    <a:pt x="910" y="144"/>
                    <a:pt x="557" y="1"/>
                    <a:pt x="18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10" name="Google Shape;7814;p9">
              <a:extLst>
                <a:ext uri="{FF2B5EF4-FFF2-40B4-BE49-F238E27FC236}">
                  <a16:creationId xmlns:a16="http://schemas.microsoft.com/office/drawing/2014/main" id="{CBE9EA41-821A-4CA1-BE3F-ACF6C6A964DD}"/>
                </a:ext>
              </a:extLst>
            </p:cNvPr>
            <p:cNvSpPr/>
            <p:nvPr/>
          </p:nvSpPr>
          <p:spPr>
            <a:xfrm>
              <a:off x="4442825" y="3639775"/>
              <a:ext cx="12950" cy="7975"/>
            </a:xfrm>
            <a:custGeom>
              <a:avLst/>
              <a:gdLst/>
              <a:ahLst/>
              <a:cxnLst/>
              <a:rect l="l" t="t" r="r" b="b"/>
              <a:pathLst>
                <a:path w="518" h="319" extrusionOk="0">
                  <a:moveTo>
                    <a:pt x="0" y="0"/>
                  </a:moveTo>
                  <a:cubicBezTo>
                    <a:pt x="140" y="179"/>
                    <a:pt x="319" y="279"/>
                    <a:pt x="518" y="319"/>
                  </a:cubicBezTo>
                  <a:cubicBezTo>
                    <a:pt x="498" y="0"/>
                    <a:pt x="239" y="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11" name="Google Shape;7815;p9">
              <a:extLst>
                <a:ext uri="{FF2B5EF4-FFF2-40B4-BE49-F238E27FC236}">
                  <a16:creationId xmlns:a16="http://schemas.microsoft.com/office/drawing/2014/main" id="{3F4A15C6-58C0-45DA-B334-13816FBA5A74}"/>
                </a:ext>
              </a:extLst>
            </p:cNvPr>
            <p:cNvSpPr/>
            <p:nvPr/>
          </p:nvSpPr>
          <p:spPr>
            <a:xfrm>
              <a:off x="4472675" y="3655950"/>
              <a:ext cx="8475" cy="7725"/>
            </a:xfrm>
            <a:custGeom>
              <a:avLst/>
              <a:gdLst/>
              <a:ahLst/>
              <a:cxnLst/>
              <a:rect l="l" t="t" r="r" b="b"/>
              <a:pathLst>
                <a:path w="339" h="309" extrusionOk="0">
                  <a:moveTo>
                    <a:pt x="188" y="1"/>
                  </a:moveTo>
                  <a:cubicBezTo>
                    <a:pt x="144" y="1"/>
                    <a:pt x="84" y="32"/>
                    <a:pt x="0" y="109"/>
                  </a:cubicBezTo>
                  <a:cubicBezTo>
                    <a:pt x="119" y="169"/>
                    <a:pt x="239" y="229"/>
                    <a:pt x="338" y="308"/>
                  </a:cubicBezTo>
                  <a:cubicBezTo>
                    <a:pt x="310" y="169"/>
                    <a:pt x="292" y="1"/>
                    <a:pt x="18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12" name="Google Shape;7816;p9">
              <a:extLst>
                <a:ext uri="{FF2B5EF4-FFF2-40B4-BE49-F238E27FC236}">
                  <a16:creationId xmlns:a16="http://schemas.microsoft.com/office/drawing/2014/main" id="{CFF7B030-1C83-47D1-BAAE-A744F6D17A2B}"/>
                </a:ext>
              </a:extLst>
            </p:cNvPr>
            <p:cNvSpPr/>
            <p:nvPr/>
          </p:nvSpPr>
          <p:spPr>
            <a:xfrm>
              <a:off x="4648225" y="3780150"/>
              <a:ext cx="13450" cy="5350"/>
            </a:xfrm>
            <a:custGeom>
              <a:avLst/>
              <a:gdLst/>
              <a:ahLst/>
              <a:cxnLst/>
              <a:rect l="l" t="t" r="r" b="b"/>
              <a:pathLst>
                <a:path w="538" h="214" extrusionOk="0">
                  <a:moveTo>
                    <a:pt x="206" y="0"/>
                  </a:moveTo>
                  <a:cubicBezTo>
                    <a:pt x="140" y="0"/>
                    <a:pt x="70" y="9"/>
                    <a:pt x="0" y="15"/>
                  </a:cubicBezTo>
                  <a:cubicBezTo>
                    <a:pt x="139" y="214"/>
                    <a:pt x="338" y="214"/>
                    <a:pt x="537" y="214"/>
                  </a:cubicBezTo>
                  <a:cubicBezTo>
                    <a:pt x="470" y="38"/>
                    <a:pt x="347" y="0"/>
                    <a:pt x="2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13" name="Google Shape;7817;p9">
              <a:extLst>
                <a:ext uri="{FF2B5EF4-FFF2-40B4-BE49-F238E27FC236}">
                  <a16:creationId xmlns:a16="http://schemas.microsoft.com/office/drawing/2014/main" id="{7ED218A7-F79C-471A-9502-F188C2415356}"/>
                </a:ext>
              </a:extLst>
            </p:cNvPr>
            <p:cNvSpPr/>
            <p:nvPr/>
          </p:nvSpPr>
          <p:spPr>
            <a:xfrm>
              <a:off x="4634300" y="3775625"/>
              <a:ext cx="14450" cy="4425"/>
            </a:xfrm>
            <a:custGeom>
              <a:avLst/>
              <a:gdLst/>
              <a:ahLst/>
              <a:cxnLst/>
              <a:rect l="l" t="t" r="r" b="b"/>
              <a:pathLst>
                <a:path w="578" h="177" extrusionOk="0">
                  <a:moveTo>
                    <a:pt x="225" y="1"/>
                  </a:moveTo>
                  <a:cubicBezTo>
                    <a:pt x="152" y="1"/>
                    <a:pt x="76" y="10"/>
                    <a:pt x="0" y="17"/>
                  </a:cubicBezTo>
                  <a:cubicBezTo>
                    <a:pt x="179" y="156"/>
                    <a:pt x="378" y="176"/>
                    <a:pt x="577" y="176"/>
                  </a:cubicBezTo>
                  <a:cubicBezTo>
                    <a:pt x="486" y="33"/>
                    <a:pt x="362" y="1"/>
                    <a:pt x="22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14" name="Google Shape;7818;p9">
              <a:extLst>
                <a:ext uri="{FF2B5EF4-FFF2-40B4-BE49-F238E27FC236}">
                  <a16:creationId xmlns:a16="http://schemas.microsoft.com/office/drawing/2014/main" id="{05AAC019-99AD-4A1E-A295-1387D9C1B87D}"/>
                </a:ext>
              </a:extLst>
            </p:cNvPr>
            <p:cNvSpPr/>
            <p:nvPr/>
          </p:nvSpPr>
          <p:spPr>
            <a:xfrm>
              <a:off x="4535325" y="3741125"/>
              <a:ext cx="9975" cy="3350"/>
            </a:xfrm>
            <a:custGeom>
              <a:avLst/>
              <a:gdLst/>
              <a:ahLst/>
              <a:cxnLst/>
              <a:rect l="l" t="t" r="r" b="b"/>
              <a:pathLst>
                <a:path w="399" h="134" extrusionOk="0">
                  <a:moveTo>
                    <a:pt x="61" y="1"/>
                  </a:moveTo>
                  <a:cubicBezTo>
                    <a:pt x="42" y="1"/>
                    <a:pt x="21" y="2"/>
                    <a:pt x="1" y="4"/>
                  </a:cubicBezTo>
                  <a:cubicBezTo>
                    <a:pt x="73" y="105"/>
                    <a:pt x="176" y="133"/>
                    <a:pt x="281" y="133"/>
                  </a:cubicBezTo>
                  <a:cubicBezTo>
                    <a:pt x="320" y="133"/>
                    <a:pt x="360" y="129"/>
                    <a:pt x="398" y="124"/>
                  </a:cubicBezTo>
                  <a:cubicBezTo>
                    <a:pt x="295" y="55"/>
                    <a:pt x="191" y="1"/>
                    <a:pt x="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15" name="Google Shape;7819;p9">
              <a:extLst>
                <a:ext uri="{FF2B5EF4-FFF2-40B4-BE49-F238E27FC236}">
                  <a16:creationId xmlns:a16="http://schemas.microsoft.com/office/drawing/2014/main" id="{3F7DA825-A427-488C-9DC3-7A97F90D5E1C}"/>
                </a:ext>
              </a:extLst>
            </p:cNvPr>
            <p:cNvSpPr/>
            <p:nvPr/>
          </p:nvSpPr>
          <p:spPr>
            <a:xfrm>
              <a:off x="4358275" y="3596500"/>
              <a:ext cx="5500" cy="3125"/>
            </a:xfrm>
            <a:custGeom>
              <a:avLst/>
              <a:gdLst/>
              <a:ahLst/>
              <a:cxnLst/>
              <a:rect l="l" t="t" r="r" b="b"/>
              <a:pathLst>
                <a:path w="220" h="125" extrusionOk="0">
                  <a:moveTo>
                    <a:pt x="1" y="1"/>
                  </a:moveTo>
                  <a:cubicBezTo>
                    <a:pt x="34" y="83"/>
                    <a:pt x="95" y="125"/>
                    <a:pt x="172" y="125"/>
                  </a:cubicBezTo>
                  <a:cubicBezTo>
                    <a:pt x="187" y="125"/>
                    <a:pt x="203" y="123"/>
                    <a:pt x="220" y="120"/>
                  </a:cubicBezTo>
                  <a:cubicBezTo>
                    <a:pt x="180" y="40"/>
                    <a:pt x="100" y="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16" name="Google Shape;7820;p9">
              <a:extLst>
                <a:ext uri="{FF2B5EF4-FFF2-40B4-BE49-F238E27FC236}">
                  <a16:creationId xmlns:a16="http://schemas.microsoft.com/office/drawing/2014/main" id="{0489E34E-FB77-4ACB-846B-B5B5C402156E}"/>
                </a:ext>
              </a:extLst>
            </p:cNvPr>
            <p:cNvSpPr/>
            <p:nvPr/>
          </p:nvSpPr>
          <p:spPr>
            <a:xfrm>
              <a:off x="4458750" y="3649225"/>
              <a:ext cx="5975" cy="4500"/>
            </a:xfrm>
            <a:custGeom>
              <a:avLst/>
              <a:gdLst/>
              <a:ahLst/>
              <a:cxnLst/>
              <a:rect l="l" t="t" r="r" b="b"/>
              <a:pathLst>
                <a:path w="239" h="180" extrusionOk="0">
                  <a:moveTo>
                    <a:pt x="0" y="0"/>
                  </a:moveTo>
                  <a:lnTo>
                    <a:pt x="0" y="0"/>
                  </a:lnTo>
                  <a:cubicBezTo>
                    <a:pt x="80" y="40"/>
                    <a:pt x="159" y="120"/>
                    <a:pt x="239" y="179"/>
                  </a:cubicBezTo>
                  <a:cubicBezTo>
                    <a:pt x="179" y="80"/>
                    <a:pt x="99" y="2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17" name="Google Shape;7821;p9">
              <a:extLst>
                <a:ext uri="{FF2B5EF4-FFF2-40B4-BE49-F238E27FC236}">
                  <a16:creationId xmlns:a16="http://schemas.microsoft.com/office/drawing/2014/main" id="{CFC10A23-5D75-4726-A855-46003B3C3B8B}"/>
                </a:ext>
              </a:extLst>
            </p:cNvPr>
            <p:cNvSpPr/>
            <p:nvPr/>
          </p:nvSpPr>
          <p:spPr>
            <a:xfrm>
              <a:off x="4463700" y="3653700"/>
              <a:ext cx="5000" cy="3500"/>
            </a:xfrm>
            <a:custGeom>
              <a:avLst/>
              <a:gdLst/>
              <a:ahLst/>
              <a:cxnLst/>
              <a:rect l="l" t="t" r="r" b="b"/>
              <a:pathLst>
                <a:path w="200" h="140" extrusionOk="0">
                  <a:moveTo>
                    <a:pt x="1" y="0"/>
                  </a:moveTo>
                  <a:lnTo>
                    <a:pt x="1" y="0"/>
                  </a:lnTo>
                  <a:cubicBezTo>
                    <a:pt x="61" y="60"/>
                    <a:pt x="100" y="120"/>
                    <a:pt x="200" y="140"/>
                  </a:cubicBezTo>
                  <a:cubicBezTo>
                    <a:pt x="140" y="80"/>
                    <a:pt x="81" y="4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18" name="Google Shape;7822;p9">
              <a:extLst>
                <a:ext uri="{FF2B5EF4-FFF2-40B4-BE49-F238E27FC236}">
                  <a16:creationId xmlns:a16="http://schemas.microsoft.com/office/drawing/2014/main" id="{E6B5DA58-2231-40B4-98F4-12D36D978BC3}"/>
                </a:ext>
              </a:extLst>
            </p:cNvPr>
            <p:cNvSpPr/>
            <p:nvPr/>
          </p:nvSpPr>
          <p:spPr>
            <a:xfrm>
              <a:off x="4437850" y="3635300"/>
              <a:ext cx="5000" cy="4000"/>
            </a:xfrm>
            <a:custGeom>
              <a:avLst/>
              <a:gdLst/>
              <a:ahLst/>
              <a:cxnLst/>
              <a:rect l="l" t="t" r="r" b="b"/>
              <a:pathLst>
                <a:path w="200" h="160" extrusionOk="0">
                  <a:moveTo>
                    <a:pt x="1" y="0"/>
                  </a:moveTo>
                  <a:lnTo>
                    <a:pt x="1" y="0"/>
                  </a:lnTo>
                  <a:cubicBezTo>
                    <a:pt x="60" y="60"/>
                    <a:pt x="120" y="100"/>
                    <a:pt x="199" y="159"/>
                  </a:cubicBezTo>
                  <a:cubicBezTo>
                    <a:pt x="120" y="100"/>
                    <a:pt x="80" y="6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19" name="Google Shape;7823;p9">
              <a:extLst>
                <a:ext uri="{FF2B5EF4-FFF2-40B4-BE49-F238E27FC236}">
                  <a16:creationId xmlns:a16="http://schemas.microsoft.com/office/drawing/2014/main" id="{5B415DF6-E795-4E81-8AFA-3B1DDF29D20D}"/>
                </a:ext>
              </a:extLst>
            </p:cNvPr>
            <p:cNvSpPr/>
            <p:nvPr/>
          </p:nvSpPr>
          <p:spPr>
            <a:xfrm>
              <a:off x="4271750" y="3565675"/>
              <a:ext cx="4500" cy="4000"/>
            </a:xfrm>
            <a:custGeom>
              <a:avLst/>
              <a:gdLst/>
              <a:ahLst/>
              <a:cxnLst/>
              <a:rect l="l" t="t" r="r" b="b"/>
              <a:pathLst>
                <a:path w="180" h="160" extrusionOk="0">
                  <a:moveTo>
                    <a:pt x="0" y="0"/>
                  </a:moveTo>
                  <a:cubicBezTo>
                    <a:pt x="20" y="80"/>
                    <a:pt x="80" y="159"/>
                    <a:pt x="179" y="159"/>
                  </a:cubicBezTo>
                  <a:cubicBezTo>
                    <a:pt x="160" y="60"/>
                    <a:pt x="80" y="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20" name="Google Shape;7824;p9">
              <a:extLst>
                <a:ext uri="{FF2B5EF4-FFF2-40B4-BE49-F238E27FC236}">
                  <a16:creationId xmlns:a16="http://schemas.microsoft.com/office/drawing/2014/main" id="{224CD512-A354-4E2A-82E9-3EF8E24CE6B2}"/>
                </a:ext>
              </a:extLst>
            </p:cNvPr>
            <p:cNvSpPr/>
            <p:nvPr/>
          </p:nvSpPr>
          <p:spPr>
            <a:xfrm>
              <a:off x="4283175" y="3561700"/>
              <a:ext cx="6000" cy="3000"/>
            </a:xfrm>
            <a:custGeom>
              <a:avLst/>
              <a:gdLst/>
              <a:ahLst/>
              <a:cxnLst/>
              <a:rect l="l" t="t" r="r" b="b"/>
              <a:pathLst>
                <a:path w="240" h="120" extrusionOk="0">
                  <a:moveTo>
                    <a:pt x="1" y="0"/>
                  </a:moveTo>
                  <a:cubicBezTo>
                    <a:pt x="41" y="60"/>
                    <a:pt x="120" y="119"/>
                    <a:pt x="240" y="119"/>
                  </a:cubicBezTo>
                  <a:cubicBezTo>
                    <a:pt x="180" y="40"/>
                    <a:pt x="80"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21" name="Google Shape;7825;p9">
              <a:extLst>
                <a:ext uri="{FF2B5EF4-FFF2-40B4-BE49-F238E27FC236}">
                  <a16:creationId xmlns:a16="http://schemas.microsoft.com/office/drawing/2014/main" id="{9B92CD47-48FE-43BD-9796-E01A502E8408}"/>
                </a:ext>
              </a:extLst>
            </p:cNvPr>
            <p:cNvSpPr/>
            <p:nvPr/>
          </p:nvSpPr>
          <p:spPr>
            <a:xfrm>
              <a:off x="4679550" y="3784500"/>
              <a:ext cx="4500" cy="4500"/>
            </a:xfrm>
            <a:custGeom>
              <a:avLst/>
              <a:gdLst/>
              <a:ahLst/>
              <a:cxnLst/>
              <a:rect l="l" t="t" r="r" b="b"/>
              <a:pathLst>
                <a:path w="180" h="180" extrusionOk="0">
                  <a:moveTo>
                    <a:pt x="0" y="0"/>
                  </a:moveTo>
                  <a:cubicBezTo>
                    <a:pt x="60" y="60"/>
                    <a:pt x="120" y="100"/>
                    <a:pt x="179" y="179"/>
                  </a:cubicBezTo>
                  <a:cubicBezTo>
                    <a:pt x="160" y="80"/>
                    <a:pt x="100" y="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22" name="Google Shape;7826;p9">
              <a:extLst>
                <a:ext uri="{FF2B5EF4-FFF2-40B4-BE49-F238E27FC236}">
                  <a16:creationId xmlns:a16="http://schemas.microsoft.com/office/drawing/2014/main" id="{BB53B85B-B44C-4F7E-BFD7-595893E0BCCB}"/>
                </a:ext>
              </a:extLst>
            </p:cNvPr>
            <p:cNvSpPr/>
            <p:nvPr/>
          </p:nvSpPr>
          <p:spPr>
            <a:xfrm>
              <a:off x="4661150" y="3784500"/>
              <a:ext cx="5500" cy="5400"/>
            </a:xfrm>
            <a:custGeom>
              <a:avLst/>
              <a:gdLst/>
              <a:ahLst/>
              <a:cxnLst/>
              <a:rect l="l" t="t" r="r" b="b"/>
              <a:pathLst>
                <a:path w="220" h="216" extrusionOk="0">
                  <a:moveTo>
                    <a:pt x="0" y="0"/>
                  </a:moveTo>
                  <a:lnTo>
                    <a:pt x="0" y="179"/>
                  </a:lnTo>
                  <a:cubicBezTo>
                    <a:pt x="28" y="193"/>
                    <a:pt x="46" y="216"/>
                    <a:pt x="67" y="216"/>
                  </a:cubicBezTo>
                  <a:cubicBezTo>
                    <a:pt x="77" y="216"/>
                    <a:pt x="87" y="211"/>
                    <a:pt x="100" y="199"/>
                  </a:cubicBezTo>
                  <a:cubicBezTo>
                    <a:pt x="120" y="199"/>
                    <a:pt x="160" y="179"/>
                    <a:pt x="199" y="159"/>
                  </a:cubicBezTo>
                  <a:lnTo>
                    <a:pt x="219" y="139"/>
                  </a:lnTo>
                  <a:cubicBezTo>
                    <a:pt x="140" y="80"/>
                    <a:pt x="60" y="6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23" name="Google Shape;7827;p9">
              <a:extLst>
                <a:ext uri="{FF2B5EF4-FFF2-40B4-BE49-F238E27FC236}">
                  <a16:creationId xmlns:a16="http://schemas.microsoft.com/office/drawing/2014/main" id="{2683A30E-9000-4E62-8270-A527C8DF844A}"/>
                </a:ext>
              </a:extLst>
            </p:cNvPr>
            <p:cNvSpPr/>
            <p:nvPr/>
          </p:nvSpPr>
          <p:spPr>
            <a:xfrm>
              <a:off x="4675075" y="3781500"/>
              <a:ext cx="4500" cy="3025"/>
            </a:xfrm>
            <a:custGeom>
              <a:avLst/>
              <a:gdLst/>
              <a:ahLst/>
              <a:cxnLst/>
              <a:rect l="l" t="t" r="r" b="b"/>
              <a:pathLst>
                <a:path w="180" h="121" extrusionOk="0">
                  <a:moveTo>
                    <a:pt x="0" y="1"/>
                  </a:moveTo>
                  <a:cubicBezTo>
                    <a:pt x="60" y="21"/>
                    <a:pt x="100" y="80"/>
                    <a:pt x="179" y="120"/>
                  </a:cubicBezTo>
                  <a:cubicBezTo>
                    <a:pt x="159" y="60"/>
                    <a:pt x="80" y="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24" name="Google Shape;7828;p9">
              <a:extLst>
                <a:ext uri="{FF2B5EF4-FFF2-40B4-BE49-F238E27FC236}">
                  <a16:creationId xmlns:a16="http://schemas.microsoft.com/office/drawing/2014/main" id="{14430631-82C4-44B0-95E0-D1F58582ADF7}"/>
                </a:ext>
              </a:extLst>
            </p:cNvPr>
            <p:cNvSpPr/>
            <p:nvPr/>
          </p:nvSpPr>
          <p:spPr>
            <a:xfrm>
              <a:off x="4666625" y="3776025"/>
              <a:ext cx="5475" cy="3150"/>
            </a:xfrm>
            <a:custGeom>
              <a:avLst/>
              <a:gdLst/>
              <a:ahLst/>
              <a:cxnLst/>
              <a:rect l="l" t="t" r="r" b="b"/>
              <a:pathLst>
                <a:path w="219" h="126" extrusionOk="0">
                  <a:moveTo>
                    <a:pt x="0" y="1"/>
                  </a:moveTo>
                  <a:cubicBezTo>
                    <a:pt x="33" y="84"/>
                    <a:pt x="94" y="125"/>
                    <a:pt x="171" y="125"/>
                  </a:cubicBezTo>
                  <a:cubicBezTo>
                    <a:pt x="186" y="125"/>
                    <a:pt x="202" y="124"/>
                    <a:pt x="219" y="120"/>
                  </a:cubicBezTo>
                  <a:cubicBezTo>
                    <a:pt x="179" y="41"/>
                    <a:pt x="100" y="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25" name="Google Shape;7829;p9">
              <a:extLst>
                <a:ext uri="{FF2B5EF4-FFF2-40B4-BE49-F238E27FC236}">
                  <a16:creationId xmlns:a16="http://schemas.microsoft.com/office/drawing/2014/main" id="{484DD26E-24A5-48E7-9E34-66E3E280C973}"/>
                </a:ext>
              </a:extLst>
            </p:cNvPr>
            <p:cNvSpPr/>
            <p:nvPr/>
          </p:nvSpPr>
          <p:spPr>
            <a:xfrm>
              <a:off x="5653300" y="4793050"/>
              <a:ext cx="61200" cy="97000"/>
            </a:xfrm>
            <a:custGeom>
              <a:avLst/>
              <a:gdLst/>
              <a:ahLst/>
              <a:cxnLst/>
              <a:rect l="l" t="t" r="r" b="b"/>
              <a:pathLst>
                <a:path w="2448" h="3880" extrusionOk="0">
                  <a:moveTo>
                    <a:pt x="2248" y="1"/>
                  </a:moveTo>
                  <a:cubicBezTo>
                    <a:pt x="1532" y="1"/>
                    <a:pt x="836" y="40"/>
                    <a:pt x="159" y="697"/>
                  </a:cubicBezTo>
                  <a:cubicBezTo>
                    <a:pt x="756" y="617"/>
                    <a:pt x="1214" y="558"/>
                    <a:pt x="1651" y="498"/>
                  </a:cubicBezTo>
                  <a:cubicBezTo>
                    <a:pt x="1730" y="474"/>
                    <a:pt x="1809" y="450"/>
                    <a:pt x="1879" y="450"/>
                  </a:cubicBezTo>
                  <a:cubicBezTo>
                    <a:pt x="1983" y="450"/>
                    <a:pt x="2065" y="505"/>
                    <a:pt x="2089" y="697"/>
                  </a:cubicBezTo>
                  <a:cubicBezTo>
                    <a:pt x="2089" y="955"/>
                    <a:pt x="1950" y="1055"/>
                    <a:pt x="1711" y="1055"/>
                  </a:cubicBezTo>
                  <a:cubicBezTo>
                    <a:pt x="1114" y="1055"/>
                    <a:pt x="537" y="1313"/>
                    <a:pt x="0" y="1552"/>
                  </a:cubicBezTo>
                  <a:cubicBezTo>
                    <a:pt x="93" y="1697"/>
                    <a:pt x="203" y="1743"/>
                    <a:pt x="322" y="1743"/>
                  </a:cubicBezTo>
                  <a:cubicBezTo>
                    <a:pt x="516" y="1743"/>
                    <a:pt x="733" y="1621"/>
                    <a:pt x="936" y="1621"/>
                  </a:cubicBezTo>
                  <a:cubicBezTo>
                    <a:pt x="1033" y="1621"/>
                    <a:pt x="1127" y="1649"/>
                    <a:pt x="1214" y="1731"/>
                  </a:cubicBezTo>
                  <a:cubicBezTo>
                    <a:pt x="1490" y="1676"/>
                    <a:pt x="1680" y="1638"/>
                    <a:pt x="1810" y="1638"/>
                  </a:cubicBezTo>
                  <a:cubicBezTo>
                    <a:pt x="2100" y="1638"/>
                    <a:pt x="2095" y="1829"/>
                    <a:pt x="2109" y="2447"/>
                  </a:cubicBezTo>
                  <a:cubicBezTo>
                    <a:pt x="2129" y="2925"/>
                    <a:pt x="1930" y="3422"/>
                    <a:pt x="2248" y="3880"/>
                  </a:cubicBezTo>
                  <a:cubicBezTo>
                    <a:pt x="2308" y="3820"/>
                    <a:pt x="2348" y="3780"/>
                    <a:pt x="2328" y="3701"/>
                  </a:cubicBezTo>
                  <a:lnTo>
                    <a:pt x="2328" y="3502"/>
                  </a:lnTo>
                  <a:lnTo>
                    <a:pt x="2328" y="3303"/>
                  </a:lnTo>
                  <a:lnTo>
                    <a:pt x="2328" y="3104"/>
                  </a:lnTo>
                  <a:lnTo>
                    <a:pt x="2328" y="2785"/>
                  </a:lnTo>
                  <a:lnTo>
                    <a:pt x="2328" y="2567"/>
                  </a:lnTo>
                  <a:lnTo>
                    <a:pt x="2328" y="2328"/>
                  </a:lnTo>
                  <a:lnTo>
                    <a:pt x="2328" y="2089"/>
                  </a:lnTo>
                  <a:cubicBezTo>
                    <a:pt x="2308" y="1791"/>
                    <a:pt x="2447" y="1492"/>
                    <a:pt x="2427" y="1194"/>
                  </a:cubicBezTo>
                  <a:lnTo>
                    <a:pt x="2427" y="916"/>
                  </a:lnTo>
                  <a:cubicBezTo>
                    <a:pt x="2348" y="617"/>
                    <a:pt x="2427" y="299"/>
                    <a:pt x="22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26" name="Google Shape;7830;p9">
              <a:extLst>
                <a:ext uri="{FF2B5EF4-FFF2-40B4-BE49-F238E27FC236}">
                  <a16:creationId xmlns:a16="http://schemas.microsoft.com/office/drawing/2014/main" id="{980464B4-2228-47B4-B5B5-0988A41CD18F}"/>
                </a:ext>
              </a:extLst>
            </p:cNvPr>
            <p:cNvSpPr/>
            <p:nvPr/>
          </p:nvSpPr>
          <p:spPr>
            <a:xfrm>
              <a:off x="5558800" y="4827925"/>
              <a:ext cx="124850" cy="35275"/>
            </a:xfrm>
            <a:custGeom>
              <a:avLst/>
              <a:gdLst/>
              <a:ahLst/>
              <a:cxnLst/>
              <a:rect l="l" t="t" r="r" b="b"/>
              <a:pathLst>
                <a:path w="4994" h="1411" extrusionOk="0">
                  <a:moveTo>
                    <a:pt x="4749" y="0"/>
                  </a:moveTo>
                  <a:cubicBezTo>
                    <a:pt x="4703" y="0"/>
                    <a:pt x="4651" y="13"/>
                    <a:pt x="4596" y="38"/>
                  </a:cubicBezTo>
                  <a:cubicBezTo>
                    <a:pt x="4414" y="129"/>
                    <a:pt x="4231" y="169"/>
                    <a:pt x="4043" y="169"/>
                  </a:cubicBezTo>
                  <a:cubicBezTo>
                    <a:pt x="3944" y="169"/>
                    <a:pt x="3844" y="158"/>
                    <a:pt x="3741" y="137"/>
                  </a:cubicBezTo>
                  <a:cubicBezTo>
                    <a:pt x="3382" y="237"/>
                    <a:pt x="3024" y="396"/>
                    <a:pt x="2646" y="396"/>
                  </a:cubicBezTo>
                  <a:cubicBezTo>
                    <a:pt x="1751" y="475"/>
                    <a:pt x="936" y="794"/>
                    <a:pt x="60" y="993"/>
                  </a:cubicBezTo>
                  <a:cubicBezTo>
                    <a:pt x="1" y="1132"/>
                    <a:pt x="1" y="1291"/>
                    <a:pt x="100" y="1410"/>
                  </a:cubicBezTo>
                  <a:cubicBezTo>
                    <a:pt x="339" y="1390"/>
                    <a:pt x="558" y="1410"/>
                    <a:pt x="796" y="1331"/>
                  </a:cubicBezTo>
                  <a:cubicBezTo>
                    <a:pt x="2149" y="893"/>
                    <a:pt x="3601" y="694"/>
                    <a:pt x="4994" y="316"/>
                  </a:cubicBezTo>
                  <a:cubicBezTo>
                    <a:pt x="4979" y="108"/>
                    <a:pt x="4886" y="0"/>
                    <a:pt x="474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27" name="Google Shape;7831;p9">
              <a:extLst>
                <a:ext uri="{FF2B5EF4-FFF2-40B4-BE49-F238E27FC236}">
                  <a16:creationId xmlns:a16="http://schemas.microsoft.com/office/drawing/2014/main" id="{F6C780E8-C9A2-43D4-94F4-F54D9135616B}"/>
                </a:ext>
              </a:extLst>
            </p:cNvPr>
            <p:cNvSpPr/>
            <p:nvPr/>
          </p:nvSpPr>
          <p:spPr>
            <a:xfrm>
              <a:off x="5127625" y="5110950"/>
              <a:ext cx="127850" cy="41275"/>
            </a:xfrm>
            <a:custGeom>
              <a:avLst/>
              <a:gdLst/>
              <a:ahLst/>
              <a:cxnLst/>
              <a:rect l="l" t="t" r="r" b="b"/>
              <a:pathLst>
                <a:path w="5114" h="1651" extrusionOk="0">
                  <a:moveTo>
                    <a:pt x="4596" y="1"/>
                  </a:moveTo>
                  <a:cubicBezTo>
                    <a:pt x="4556" y="1"/>
                    <a:pt x="4516" y="6"/>
                    <a:pt x="4477" y="16"/>
                  </a:cubicBezTo>
                  <a:cubicBezTo>
                    <a:pt x="4417" y="56"/>
                    <a:pt x="4317" y="135"/>
                    <a:pt x="4178" y="135"/>
                  </a:cubicBezTo>
                  <a:cubicBezTo>
                    <a:pt x="4158" y="137"/>
                    <a:pt x="4138" y="138"/>
                    <a:pt x="4119" y="138"/>
                  </a:cubicBezTo>
                  <a:cubicBezTo>
                    <a:pt x="4039" y="138"/>
                    <a:pt x="3961" y="125"/>
                    <a:pt x="3887" y="125"/>
                  </a:cubicBezTo>
                  <a:cubicBezTo>
                    <a:pt x="3795" y="125"/>
                    <a:pt x="3711" y="145"/>
                    <a:pt x="3641" y="235"/>
                  </a:cubicBezTo>
                  <a:cubicBezTo>
                    <a:pt x="3542" y="334"/>
                    <a:pt x="3382" y="314"/>
                    <a:pt x="3283" y="414"/>
                  </a:cubicBezTo>
                  <a:cubicBezTo>
                    <a:pt x="3203" y="480"/>
                    <a:pt x="3108" y="495"/>
                    <a:pt x="3008" y="495"/>
                  </a:cubicBezTo>
                  <a:cubicBezTo>
                    <a:pt x="2921" y="495"/>
                    <a:pt x="2829" y="484"/>
                    <a:pt x="2740" y="484"/>
                  </a:cubicBezTo>
                  <a:cubicBezTo>
                    <a:pt x="2626" y="484"/>
                    <a:pt x="2517" y="503"/>
                    <a:pt x="2428" y="593"/>
                  </a:cubicBezTo>
                  <a:cubicBezTo>
                    <a:pt x="2169" y="712"/>
                    <a:pt x="1891" y="752"/>
                    <a:pt x="1692" y="931"/>
                  </a:cubicBezTo>
                  <a:cubicBezTo>
                    <a:pt x="1550" y="1010"/>
                    <a:pt x="1410" y="1037"/>
                    <a:pt x="1270" y="1037"/>
                  </a:cubicBezTo>
                  <a:cubicBezTo>
                    <a:pt x="947" y="1037"/>
                    <a:pt x="627" y="890"/>
                    <a:pt x="301" y="890"/>
                  </a:cubicBezTo>
                  <a:cubicBezTo>
                    <a:pt x="235" y="890"/>
                    <a:pt x="168" y="896"/>
                    <a:pt x="100" y="911"/>
                  </a:cubicBezTo>
                  <a:cubicBezTo>
                    <a:pt x="1" y="1150"/>
                    <a:pt x="1" y="1408"/>
                    <a:pt x="140" y="1647"/>
                  </a:cubicBezTo>
                  <a:cubicBezTo>
                    <a:pt x="168" y="1650"/>
                    <a:pt x="196" y="1651"/>
                    <a:pt x="224" y="1651"/>
                  </a:cubicBezTo>
                  <a:cubicBezTo>
                    <a:pt x="546" y="1651"/>
                    <a:pt x="846" y="1486"/>
                    <a:pt x="1164" y="1486"/>
                  </a:cubicBezTo>
                  <a:cubicBezTo>
                    <a:pt x="1226" y="1486"/>
                    <a:pt x="1289" y="1493"/>
                    <a:pt x="1353" y="1508"/>
                  </a:cubicBezTo>
                  <a:cubicBezTo>
                    <a:pt x="1473" y="1508"/>
                    <a:pt x="1572" y="1488"/>
                    <a:pt x="1692" y="1488"/>
                  </a:cubicBezTo>
                  <a:cubicBezTo>
                    <a:pt x="1851" y="1329"/>
                    <a:pt x="2089" y="1448"/>
                    <a:pt x="2249" y="1309"/>
                  </a:cubicBezTo>
                  <a:cubicBezTo>
                    <a:pt x="3164" y="1010"/>
                    <a:pt x="4079" y="692"/>
                    <a:pt x="5034" y="394"/>
                  </a:cubicBezTo>
                  <a:cubicBezTo>
                    <a:pt x="5113" y="115"/>
                    <a:pt x="4855" y="95"/>
                    <a:pt x="4715" y="16"/>
                  </a:cubicBezTo>
                  <a:cubicBezTo>
                    <a:pt x="4675" y="6"/>
                    <a:pt x="4636" y="1"/>
                    <a:pt x="459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28" name="Google Shape;7832;p9">
              <a:extLst>
                <a:ext uri="{FF2B5EF4-FFF2-40B4-BE49-F238E27FC236}">
                  <a16:creationId xmlns:a16="http://schemas.microsoft.com/office/drawing/2014/main" id="{64F920BA-C2AF-4271-A465-AA136E6E55AF}"/>
                </a:ext>
              </a:extLst>
            </p:cNvPr>
            <p:cNvSpPr/>
            <p:nvPr/>
          </p:nvSpPr>
          <p:spPr>
            <a:xfrm>
              <a:off x="5128625" y="5148625"/>
              <a:ext cx="92525" cy="57400"/>
            </a:xfrm>
            <a:custGeom>
              <a:avLst/>
              <a:gdLst/>
              <a:ahLst/>
              <a:cxnLst/>
              <a:rect l="l" t="t" r="r" b="b"/>
              <a:pathLst>
                <a:path w="3701" h="2296" extrusionOk="0">
                  <a:moveTo>
                    <a:pt x="3601" y="1"/>
                  </a:moveTo>
                  <a:lnTo>
                    <a:pt x="3601" y="1"/>
                  </a:lnTo>
                  <a:cubicBezTo>
                    <a:pt x="2778" y="162"/>
                    <a:pt x="1938" y="388"/>
                    <a:pt x="1097" y="388"/>
                  </a:cubicBezTo>
                  <a:cubicBezTo>
                    <a:pt x="1003" y="388"/>
                    <a:pt x="910" y="385"/>
                    <a:pt x="816" y="379"/>
                  </a:cubicBezTo>
                  <a:cubicBezTo>
                    <a:pt x="774" y="402"/>
                    <a:pt x="734" y="411"/>
                    <a:pt x="694" y="411"/>
                  </a:cubicBezTo>
                  <a:cubicBezTo>
                    <a:pt x="549" y="411"/>
                    <a:pt x="416" y="290"/>
                    <a:pt x="268" y="290"/>
                  </a:cubicBezTo>
                  <a:cubicBezTo>
                    <a:pt x="245" y="290"/>
                    <a:pt x="223" y="293"/>
                    <a:pt x="199" y="299"/>
                  </a:cubicBezTo>
                  <a:cubicBezTo>
                    <a:pt x="100" y="339"/>
                    <a:pt x="0" y="399"/>
                    <a:pt x="120" y="518"/>
                  </a:cubicBezTo>
                  <a:cubicBezTo>
                    <a:pt x="140" y="578"/>
                    <a:pt x="140" y="598"/>
                    <a:pt x="120" y="637"/>
                  </a:cubicBezTo>
                  <a:cubicBezTo>
                    <a:pt x="140" y="717"/>
                    <a:pt x="219" y="797"/>
                    <a:pt x="239" y="816"/>
                  </a:cubicBezTo>
                  <a:cubicBezTo>
                    <a:pt x="438" y="995"/>
                    <a:pt x="180" y="1314"/>
                    <a:pt x="438" y="1493"/>
                  </a:cubicBezTo>
                  <a:cubicBezTo>
                    <a:pt x="518" y="1692"/>
                    <a:pt x="677" y="1811"/>
                    <a:pt x="677" y="2010"/>
                  </a:cubicBezTo>
                  <a:cubicBezTo>
                    <a:pt x="677" y="2090"/>
                    <a:pt x="737" y="2149"/>
                    <a:pt x="776" y="2209"/>
                  </a:cubicBezTo>
                  <a:cubicBezTo>
                    <a:pt x="822" y="2270"/>
                    <a:pt x="856" y="2296"/>
                    <a:pt x="905" y="2296"/>
                  </a:cubicBezTo>
                  <a:cubicBezTo>
                    <a:pt x="920" y="2296"/>
                    <a:pt x="937" y="2293"/>
                    <a:pt x="955" y="2288"/>
                  </a:cubicBezTo>
                  <a:cubicBezTo>
                    <a:pt x="1055" y="2229"/>
                    <a:pt x="1055" y="2149"/>
                    <a:pt x="1114" y="2070"/>
                  </a:cubicBezTo>
                  <a:cubicBezTo>
                    <a:pt x="1174" y="2030"/>
                    <a:pt x="1234" y="1970"/>
                    <a:pt x="1313" y="1911"/>
                  </a:cubicBezTo>
                  <a:cubicBezTo>
                    <a:pt x="1343" y="1881"/>
                    <a:pt x="1373" y="1866"/>
                    <a:pt x="1400" y="1866"/>
                  </a:cubicBezTo>
                  <a:cubicBezTo>
                    <a:pt x="1428" y="1866"/>
                    <a:pt x="1453" y="1881"/>
                    <a:pt x="1473" y="1911"/>
                  </a:cubicBezTo>
                  <a:cubicBezTo>
                    <a:pt x="1502" y="1940"/>
                    <a:pt x="1537" y="1955"/>
                    <a:pt x="1570" y="1955"/>
                  </a:cubicBezTo>
                  <a:cubicBezTo>
                    <a:pt x="1602" y="1955"/>
                    <a:pt x="1632" y="1940"/>
                    <a:pt x="1652" y="1911"/>
                  </a:cubicBezTo>
                  <a:lnTo>
                    <a:pt x="1652" y="1891"/>
                  </a:lnTo>
                  <a:cubicBezTo>
                    <a:pt x="1751" y="1791"/>
                    <a:pt x="1751" y="1692"/>
                    <a:pt x="1652" y="1572"/>
                  </a:cubicBezTo>
                  <a:lnTo>
                    <a:pt x="1134" y="1572"/>
                  </a:lnTo>
                  <a:cubicBezTo>
                    <a:pt x="916" y="1572"/>
                    <a:pt x="717" y="1493"/>
                    <a:pt x="697" y="1234"/>
                  </a:cubicBezTo>
                  <a:cubicBezTo>
                    <a:pt x="657" y="976"/>
                    <a:pt x="896" y="916"/>
                    <a:pt x="1095" y="896"/>
                  </a:cubicBezTo>
                  <a:cubicBezTo>
                    <a:pt x="1910" y="836"/>
                    <a:pt x="2686" y="637"/>
                    <a:pt x="3422" y="339"/>
                  </a:cubicBezTo>
                  <a:cubicBezTo>
                    <a:pt x="3522" y="240"/>
                    <a:pt x="3701" y="200"/>
                    <a:pt x="360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29" name="Google Shape;7833;p9">
              <a:extLst>
                <a:ext uri="{FF2B5EF4-FFF2-40B4-BE49-F238E27FC236}">
                  <a16:creationId xmlns:a16="http://schemas.microsoft.com/office/drawing/2014/main" id="{2F9F5A7E-6E3D-45FE-A710-E639FB238DB9}"/>
                </a:ext>
              </a:extLst>
            </p:cNvPr>
            <p:cNvSpPr/>
            <p:nvPr/>
          </p:nvSpPr>
          <p:spPr>
            <a:xfrm>
              <a:off x="5118675" y="5055100"/>
              <a:ext cx="89550" cy="43450"/>
            </a:xfrm>
            <a:custGeom>
              <a:avLst/>
              <a:gdLst/>
              <a:ahLst/>
              <a:cxnLst/>
              <a:rect l="l" t="t" r="r" b="b"/>
              <a:pathLst>
                <a:path w="3582" h="1738" extrusionOk="0">
                  <a:moveTo>
                    <a:pt x="3373" y="0"/>
                  </a:moveTo>
                  <a:cubicBezTo>
                    <a:pt x="2699" y="0"/>
                    <a:pt x="2076" y="173"/>
                    <a:pt x="1453" y="400"/>
                  </a:cubicBezTo>
                  <a:cubicBezTo>
                    <a:pt x="1213" y="504"/>
                    <a:pt x="1035" y="556"/>
                    <a:pt x="884" y="556"/>
                  </a:cubicBezTo>
                  <a:cubicBezTo>
                    <a:pt x="658" y="556"/>
                    <a:pt x="494" y="439"/>
                    <a:pt x="279" y="201"/>
                  </a:cubicBezTo>
                  <a:cubicBezTo>
                    <a:pt x="242" y="176"/>
                    <a:pt x="205" y="159"/>
                    <a:pt x="168" y="159"/>
                  </a:cubicBezTo>
                  <a:cubicBezTo>
                    <a:pt x="146" y="159"/>
                    <a:pt x="123" y="166"/>
                    <a:pt x="100" y="181"/>
                  </a:cubicBezTo>
                  <a:cubicBezTo>
                    <a:pt x="40" y="340"/>
                    <a:pt x="40" y="479"/>
                    <a:pt x="1" y="599"/>
                  </a:cubicBezTo>
                  <a:lnTo>
                    <a:pt x="1" y="678"/>
                  </a:lnTo>
                  <a:cubicBezTo>
                    <a:pt x="100" y="857"/>
                    <a:pt x="21" y="1096"/>
                    <a:pt x="120" y="1215"/>
                  </a:cubicBezTo>
                  <a:cubicBezTo>
                    <a:pt x="140" y="1275"/>
                    <a:pt x="140" y="1355"/>
                    <a:pt x="140" y="1394"/>
                  </a:cubicBezTo>
                  <a:cubicBezTo>
                    <a:pt x="120" y="1394"/>
                    <a:pt x="120" y="1394"/>
                    <a:pt x="100" y="1454"/>
                  </a:cubicBezTo>
                  <a:cubicBezTo>
                    <a:pt x="60" y="1494"/>
                    <a:pt x="100" y="1514"/>
                    <a:pt x="140" y="1573"/>
                  </a:cubicBezTo>
                  <a:cubicBezTo>
                    <a:pt x="160" y="1633"/>
                    <a:pt x="160" y="1653"/>
                    <a:pt x="160" y="1693"/>
                  </a:cubicBezTo>
                  <a:cubicBezTo>
                    <a:pt x="200" y="1723"/>
                    <a:pt x="234" y="1738"/>
                    <a:pt x="267" y="1738"/>
                  </a:cubicBezTo>
                  <a:cubicBezTo>
                    <a:pt x="299" y="1738"/>
                    <a:pt x="329" y="1723"/>
                    <a:pt x="359" y="1693"/>
                  </a:cubicBezTo>
                  <a:cubicBezTo>
                    <a:pt x="498" y="1494"/>
                    <a:pt x="299" y="1235"/>
                    <a:pt x="498" y="1056"/>
                  </a:cubicBezTo>
                  <a:cubicBezTo>
                    <a:pt x="1493" y="857"/>
                    <a:pt x="2507" y="658"/>
                    <a:pt x="3482" y="340"/>
                  </a:cubicBezTo>
                  <a:cubicBezTo>
                    <a:pt x="3581" y="241"/>
                    <a:pt x="3581" y="101"/>
                    <a:pt x="3482" y="2"/>
                  </a:cubicBezTo>
                  <a:cubicBezTo>
                    <a:pt x="3445" y="1"/>
                    <a:pt x="3409" y="0"/>
                    <a:pt x="33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30" name="Google Shape;7834;p9">
              <a:extLst>
                <a:ext uri="{FF2B5EF4-FFF2-40B4-BE49-F238E27FC236}">
                  <a16:creationId xmlns:a16="http://schemas.microsoft.com/office/drawing/2014/main" id="{22732705-BDA5-4A84-A7AB-ACFA1750C9BD}"/>
                </a:ext>
              </a:extLst>
            </p:cNvPr>
            <p:cNvSpPr/>
            <p:nvPr/>
          </p:nvSpPr>
          <p:spPr>
            <a:xfrm>
              <a:off x="5411100" y="4964125"/>
              <a:ext cx="131825" cy="32550"/>
            </a:xfrm>
            <a:custGeom>
              <a:avLst/>
              <a:gdLst/>
              <a:ahLst/>
              <a:cxnLst/>
              <a:rect l="l" t="t" r="r" b="b"/>
              <a:pathLst>
                <a:path w="5273" h="1302" extrusionOk="0">
                  <a:moveTo>
                    <a:pt x="4755" y="1"/>
                  </a:moveTo>
                  <a:cubicBezTo>
                    <a:pt x="3323" y="100"/>
                    <a:pt x="1890" y="200"/>
                    <a:pt x="577" y="836"/>
                  </a:cubicBezTo>
                  <a:cubicBezTo>
                    <a:pt x="398" y="936"/>
                    <a:pt x="199" y="955"/>
                    <a:pt x="1" y="1035"/>
                  </a:cubicBezTo>
                  <a:cubicBezTo>
                    <a:pt x="1" y="1240"/>
                    <a:pt x="59" y="1302"/>
                    <a:pt x="147" y="1302"/>
                  </a:cubicBezTo>
                  <a:cubicBezTo>
                    <a:pt x="212" y="1302"/>
                    <a:pt x="294" y="1268"/>
                    <a:pt x="379" y="1234"/>
                  </a:cubicBezTo>
                  <a:cubicBezTo>
                    <a:pt x="836" y="1134"/>
                    <a:pt x="1333" y="1115"/>
                    <a:pt x="1731" y="916"/>
                  </a:cubicBezTo>
                  <a:cubicBezTo>
                    <a:pt x="1939" y="812"/>
                    <a:pt x="2104" y="683"/>
                    <a:pt x="2299" y="683"/>
                  </a:cubicBezTo>
                  <a:cubicBezTo>
                    <a:pt x="2403" y="683"/>
                    <a:pt x="2515" y="719"/>
                    <a:pt x="2646" y="816"/>
                  </a:cubicBezTo>
                  <a:cubicBezTo>
                    <a:pt x="2700" y="860"/>
                    <a:pt x="2753" y="879"/>
                    <a:pt x="2803" y="879"/>
                  </a:cubicBezTo>
                  <a:cubicBezTo>
                    <a:pt x="2958" y="879"/>
                    <a:pt x="3093" y="703"/>
                    <a:pt x="3183" y="538"/>
                  </a:cubicBezTo>
                  <a:cubicBezTo>
                    <a:pt x="3270" y="443"/>
                    <a:pt x="3383" y="430"/>
                    <a:pt x="3497" y="430"/>
                  </a:cubicBezTo>
                  <a:cubicBezTo>
                    <a:pt x="3538" y="430"/>
                    <a:pt x="3579" y="432"/>
                    <a:pt x="3619" y="432"/>
                  </a:cubicBezTo>
                  <a:cubicBezTo>
                    <a:pt x="3725" y="432"/>
                    <a:pt x="3826" y="421"/>
                    <a:pt x="3900" y="339"/>
                  </a:cubicBezTo>
                  <a:cubicBezTo>
                    <a:pt x="3962" y="297"/>
                    <a:pt x="4020" y="271"/>
                    <a:pt x="4075" y="271"/>
                  </a:cubicBezTo>
                  <a:cubicBezTo>
                    <a:pt x="4124" y="271"/>
                    <a:pt x="4171" y="292"/>
                    <a:pt x="4218" y="339"/>
                  </a:cubicBezTo>
                  <a:cubicBezTo>
                    <a:pt x="4253" y="335"/>
                    <a:pt x="4289" y="333"/>
                    <a:pt x="4326" y="333"/>
                  </a:cubicBezTo>
                  <a:cubicBezTo>
                    <a:pt x="4477" y="333"/>
                    <a:pt x="4634" y="361"/>
                    <a:pt x="4785" y="361"/>
                  </a:cubicBezTo>
                  <a:cubicBezTo>
                    <a:pt x="4960" y="361"/>
                    <a:pt x="5128" y="323"/>
                    <a:pt x="5272" y="160"/>
                  </a:cubicBezTo>
                  <a:cubicBezTo>
                    <a:pt x="5223" y="78"/>
                    <a:pt x="5151" y="64"/>
                    <a:pt x="5074" y="64"/>
                  </a:cubicBezTo>
                  <a:cubicBezTo>
                    <a:pt x="5029" y="64"/>
                    <a:pt x="4982" y="69"/>
                    <a:pt x="4937" y="69"/>
                  </a:cubicBezTo>
                  <a:cubicBezTo>
                    <a:pt x="4869" y="69"/>
                    <a:pt x="4804" y="57"/>
                    <a:pt x="475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31" name="Google Shape;7835;p9">
              <a:extLst>
                <a:ext uri="{FF2B5EF4-FFF2-40B4-BE49-F238E27FC236}">
                  <a16:creationId xmlns:a16="http://schemas.microsoft.com/office/drawing/2014/main" id="{5F55388D-A898-47F2-BCFF-8EC4FAD6A64D}"/>
                </a:ext>
              </a:extLst>
            </p:cNvPr>
            <p:cNvSpPr/>
            <p:nvPr/>
          </p:nvSpPr>
          <p:spPr>
            <a:xfrm>
              <a:off x="5128625" y="5091950"/>
              <a:ext cx="118375" cy="40075"/>
            </a:xfrm>
            <a:custGeom>
              <a:avLst/>
              <a:gdLst/>
              <a:ahLst/>
              <a:cxnLst/>
              <a:rect l="l" t="t" r="r" b="b"/>
              <a:pathLst>
                <a:path w="4735" h="1603" extrusionOk="0">
                  <a:moveTo>
                    <a:pt x="4337" y="0"/>
                  </a:moveTo>
                  <a:cubicBezTo>
                    <a:pt x="4246" y="63"/>
                    <a:pt x="4143" y="77"/>
                    <a:pt x="4035" y="77"/>
                  </a:cubicBezTo>
                  <a:cubicBezTo>
                    <a:pt x="3952" y="77"/>
                    <a:pt x="3866" y="69"/>
                    <a:pt x="3781" y="69"/>
                  </a:cubicBezTo>
                  <a:cubicBezTo>
                    <a:pt x="3663" y="69"/>
                    <a:pt x="3547" y="84"/>
                    <a:pt x="3442" y="159"/>
                  </a:cubicBezTo>
                  <a:cubicBezTo>
                    <a:pt x="2544" y="354"/>
                    <a:pt x="1685" y="856"/>
                    <a:pt x="713" y="856"/>
                  </a:cubicBezTo>
                  <a:cubicBezTo>
                    <a:pt x="694" y="856"/>
                    <a:pt x="676" y="856"/>
                    <a:pt x="657" y="855"/>
                  </a:cubicBezTo>
                  <a:cubicBezTo>
                    <a:pt x="617" y="796"/>
                    <a:pt x="538" y="756"/>
                    <a:pt x="458" y="716"/>
                  </a:cubicBezTo>
                  <a:cubicBezTo>
                    <a:pt x="359" y="716"/>
                    <a:pt x="299" y="716"/>
                    <a:pt x="219" y="756"/>
                  </a:cubicBezTo>
                  <a:cubicBezTo>
                    <a:pt x="140" y="776"/>
                    <a:pt x="100" y="816"/>
                    <a:pt x="40" y="895"/>
                  </a:cubicBezTo>
                  <a:cubicBezTo>
                    <a:pt x="0" y="975"/>
                    <a:pt x="0" y="1054"/>
                    <a:pt x="0" y="1114"/>
                  </a:cubicBezTo>
                  <a:cubicBezTo>
                    <a:pt x="40" y="1273"/>
                    <a:pt x="0" y="1452"/>
                    <a:pt x="120" y="1572"/>
                  </a:cubicBezTo>
                  <a:cubicBezTo>
                    <a:pt x="177" y="1592"/>
                    <a:pt x="232" y="1602"/>
                    <a:pt x="284" y="1602"/>
                  </a:cubicBezTo>
                  <a:cubicBezTo>
                    <a:pt x="430" y="1602"/>
                    <a:pt x="554" y="1524"/>
                    <a:pt x="657" y="1393"/>
                  </a:cubicBezTo>
                  <a:cubicBezTo>
                    <a:pt x="756" y="1393"/>
                    <a:pt x="896" y="1373"/>
                    <a:pt x="995" y="1373"/>
                  </a:cubicBezTo>
                  <a:cubicBezTo>
                    <a:pt x="1114" y="1273"/>
                    <a:pt x="1254" y="1293"/>
                    <a:pt x="1353" y="1213"/>
                  </a:cubicBezTo>
                  <a:cubicBezTo>
                    <a:pt x="1413" y="1194"/>
                    <a:pt x="1492" y="1194"/>
                    <a:pt x="1532" y="1194"/>
                  </a:cubicBezTo>
                  <a:cubicBezTo>
                    <a:pt x="1691" y="1054"/>
                    <a:pt x="1910" y="1154"/>
                    <a:pt x="2049" y="1054"/>
                  </a:cubicBezTo>
                  <a:cubicBezTo>
                    <a:pt x="2149" y="1015"/>
                    <a:pt x="2288" y="1015"/>
                    <a:pt x="2388" y="995"/>
                  </a:cubicBezTo>
                  <a:cubicBezTo>
                    <a:pt x="2447" y="975"/>
                    <a:pt x="2507" y="895"/>
                    <a:pt x="2587" y="855"/>
                  </a:cubicBezTo>
                  <a:cubicBezTo>
                    <a:pt x="2626" y="816"/>
                    <a:pt x="2686" y="816"/>
                    <a:pt x="2726" y="816"/>
                  </a:cubicBezTo>
                  <a:cubicBezTo>
                    <a:pt x="2885" y="696"/>
                    <a:pt x="3124" y="796"/>
                    <a:pt x="3283" y="676"/>
                  </a:cubicBezTo>
                  <a:cubicBezTo>
                    <a:pt x="3323" y="656"/>
                    <a:pt x="3382" y="656"/>
                    <a:pt x="3422" y="656"/>
                  </a:cubicBezTo>
                  <a:cubicBezTo>
                    <a:pt x="3502" y="587"/>
                    <a:pt x="3596" y="587"/>
                    <a:pt x="3693" y="587"/>
                  </a:cubicBezTo>
                  <a:cubicBezTo>
                    <a:pt x="3790" y="587"/>
                    <a:pt x="3890" y="587"/>
                    <a:pt x="3979" y="517"/>
                  </a:cubicBezTo>
                  <a:lnTo>
                    <a:pt x="4039" y="497"/>
                  </a:lnTo>
                  <a:lnTo>
                    <a:pt x="4118" y="497"/>
                  </a:lnTo>
                  <a:cubicBezTo>
                    <a:pt x="4297" y="378"/>
                    <a:pt x="4735" y="458"/>
                    <a:pt x="44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32" name="Google Shape;7836;p9">
              <a:extLst>
                <a:ext uri="{FF2B5EF4-FFF2-40B4-BE49-F238E27FC236}">
                  <a16:creationId xmlns:a16="http://schemas.microsoft.com/office/drawing/2014/main" id="{9CE78FB9-36D2-488E-A7D9-4413FA34AE4E}"/>
                </a:ext>
              </a:extLst>
            </p:cNvPr>
            <p:cNvSpPr/>
            <p:nvPr/>
          </p:nvSpPr>
          <p:spPr>
            <a:xfrm>
              <a:off x="5595100" y="4924350"/>
              <a:ext cx="96025" cy="33825"/>
            </a:xfrm>
            <a:custGeom>
              <a:avLst/>
              <a:gdLst/>
              <a:ahLst/>
              <a:cxnLst/>
              <a:rect l="l" t="t" r="r" b="b"/>
              <a:pathLst>
                <a:path w="3841" h="1353" extrusionOk="0">
                  <a:moveTo>
                    <a:pt x="3721" y="0"/>
                  </a:moveTo>
                  <a:lnTo>
                    <a:pt x="3721" y="0"/>
                  </a:lnTo>
                  <a:cubicBezTo>
                    <a:pt x="3064" y="239"/>
                    <a:pt x="2388" y="338"/>
                    <a:pt x="1732" y="537"/>
                  </a:cubicBezTo>
                  <a:cubicBezTo>
                    <a:pt x="1155" y="716"/>
                    <a:pt x="538" y="657"/>
                    <a:pt x="1" y="1035"/>
                  </a:cubicBezTo>
                  <a:cubicBezTo>
                    <a:pt x="1" y="1194"/>
                    <a:pt x="100" y="1293"/>
                    <a:pt x="200" y="1353"/>
                  </a:cubicBezTo>
                  <a:cubicBezTo>
                    <a:pt x="598" y="1214"/>
                    <a:pt x="1075" y="1313"/>
                    <a:pt x="1453" y="1035"/>
                  </a:cubicBezTo>
                  <a:cubicBezTo>
                    <a:pt x="1510" y="1039"/>
                    <a:pt x="1568" y="1042"/>
                    <a:pt x="1624" y="1042"/>
                  </a:cubicBezTo>
                  <a:cubicBezTo>
                    <a:pt x="2278" y="1042"/>
                    <a:pt x="2901" y="748"/>
                    <a:pt x="3542" y="657"/>
                  </a:cubicBezTo>
                  <a:cubicBezTo>
                    <a:pt x="3661" y="458"/>
                    <a:pt x="3840" y="259"/>
                    <a:pt x="37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33" name="Google Shape;7837;p9">
              <a:extLst>
                <a:ext uri="{FF2B5EF4-FFF2-40B4-BE49-F238E27FC236}">
                  <a16:creationId xmlns:a16="http://schemas.microsoft.com/office/drawing/2014/main" id="{F571B9F8-4EC5-49D3-B4B0-D238E378AF5C}"/>
                </a:ext>
              </a:extLst>
            </p:cNvPr>
            <p:cNvSpPr/>
            <p:nvPr/>
          </p:nvSpPr>
          <p:spPr>
            <a:xfrm>
              <a:off x="5119675" y="5014950"/>
              <a:ext cx="122375" cy="46175"/>
            </a:xfrm>
            <a:custGeom>
              <a:avLst/>
              <a:gdLst/>
              <a:ahLst/>
              <a:cxnLst/>
              <a:rect l="l" t="t" r="r" b="b"/>
              <a:pathLst>
                <a:path w="4895" h="1847" extrusionOk="0">
                  <a:moveTo>
                    <a:pt x="4756" y="0"/>
                  </a:moveTo>
                  <a:cubicBezTo>
                    <a:pt x="4724" y="0"/>
                    <a:pt x="4688" y="8"/>
                    <a:pt x="4655" y="17"/>
                  </a:cubicBezTo>
                  <a:cubicBezTo>
                    <a:pt x="3999" y="215"/>
                    <a:pt x="3382" y="395"/>
                    <a:pt x="2746" y="574"/>
                  </a:cubicBezTo>
                  <a:cubicBezTo>
                    <a:pt x="1990" y="792"/>
                    <a:pt x="1214" y="1031"/>
                    <a:pt x="458" y="1270"/>
                  </a:cubicBezTo>
                  <a:cubicBezTo>
                    <a:pt x="378" y="1449"/>
                    <a:pt x="100" y="1310"/>
                    <a:pt x="60" y="1509"/>
                  </a:cubicBezTo>
                  <a:cubicBezTo>
                    <a:pt x="0" y="1628"/>
                    <a:pt x="0" y="1747"/>
                    <a:pt x="100" y="1807"/>
                  </a:cubicBezTo>
                  <a:cubicBezTo>
                    <a:pt x="160" y="1847"/>
                    <a:pt x="199" y="1847"/>
                    <a:pt x="259" y="1847"/>
                  </a:cubicBezTo>
                  <a:cubicBezTo>
                    <a:pt x="478" y="1588"/>
                    <a:pt x="816" y="1568"/>
                    <a:pt x="1114" y="1469"/>
                  </a:cubicBezTo>
                  <a:cubicBezTo>
                    <a:pt x="2308" y="1091"/>
                    <a:pt x="3482" y="733"/>
                    <a:pt x="4675" y="395"/>
                  </a:cubicBezTo>
                  <a:cubicBezTo>
                    <a:pt x="4775" y="295"/>
                    <a:pt x="4894" y="215"/>
                    <a:pt x="4854" y="76"/>
                  </a:cubicBezTo>
                  <a:cubicBezTo>
                    <a:pt x="4842" y="17"/>
                    <a:pt x="4803" y="0"/>
                    <a:pt x="47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34" name="Google Shape;7838;p9">
              <a:extLst>
                <a:ext uri="{FF2B5EF4-FFF2-40B4-BE49-F238E27FC236}">
                  <a16:creationId xmlns:a16="http://schemas.microsoft.com/office/drawing/2014/main" id="{78B979A5-4FA2-4407-8DBE-F21C77CD1E96}"/>
                </a:ext>
              </a:extLst>
            </p:cNvPr>
            <p:cNvSpPr/>
            <p:nvPr/>
          </p:nvSpPr>
          <p:spPr>
            <a:xfrm>
              <a:off x="5429625" y="4893425"/>
              <a:ext cx="103350" cy="27050"/>
            </a:xfrm>
            <a:custGeom>
              <a:avLst/>
              <a:gdLst/>
              <a:ahLst/>
              <a:cxnLst/>
              <a:rect l="l" t="t" r="r" b="b"/>
              <a:pathLst>
                <a:path w="4134" h="1082" extrusionOk="0">
                  <a:moveTo>
                    <a:pt x="3905" y="1"/>
                  </a:moveTo>
                  <a:cubicBezTo>
                    <a:pt x="3534" y="1"/>
                    <a:pt x="3179" y="76"/>
                    <a:pt x="2840" y="183"/>
                  </a:cubicBezTo>
                  <a:cubicBezTo>
                    <a:pt x="1925" y="501"/>
                    <a:pt x="950" y="561"/>
                    <a:pt x="15" y="740"/>
                  </a:cubicBezTo>
                  <a:cubicBezTo>
                    <a:pt x="0" y="1046"/>
                    <a:pt x="150" y="1081"/>
                    <a:pt x="346" y="1081"/>
                  </a:cubicBezTo>
                  <a:cubicBezTo>
                    <a:pt x="405" y="1081"/>
                    <a:pt x="468" y="1078"/>
                    <a:pt x="533" y="1078"/>
                  </a:cubicBezTo>
                  <a:cubicBezTo>
                    <a:pt x="1647" y="919"/>
                    <a:pt x="2761" y="621"/>
                    <a:pt x="3855" y="382"/>
                  </a:cubicBezTo>
                  <a:cubicBezTo>
                    <a:pt x="3934" y="262"/>
                    <a:pt x="4133" y="203"/>
                    <a:pt x="4034" y="4"/>
                  </a:cubicBezTo>
                  <a:cubicBezTo>
                    <a:pt x="3991" y="2"/>
                    <a:pt x="3948" y="1"/>
                    <a:pt x="390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35" name="Google Shape;7839;p9">
              <a:extLst>
                <a:ext uri="{FF2B5EF4-FFF2-40B4-BE49-F238E27FC236}">
                  <a16:creationId xmlns:a16="http://schemas.microsoft.com/office/drawing/2014/main" id="{6361A0AA-41F0-4A2C-B887-A8791A81CD94}"/>
                </a:ext>
              </a:extLst>
            </p:cNvPr>
            <p:cNvSpPr/>
            <p:nvPr/>
          </p:nvSpPr>
          <p:spPr>
            <a:xfrm>
              <a:off x="5119175" y="4950200"/>
              <a:ext cx="93025" cy="36325"/>
            </a:xfrm>
            <a:custGeom>
              <a:avLst/>
              <a:gdLst/>
              <a:ahLst/>
              <a:cxnLst/>
              <a:rect l="l" t="t" r="r" b="b"/>
              <a:pathLst>
                <a:path w="3721" h="1453" extrusionOk="0">
                  <a:moveTo>
                    <a:pt x="299" y="1"/>
                  </a:moveTo>
                  <a:cubicBezTo>
                    <a:pt x="140" y="180"/>
                    <a:pt x="299" y="398"/>
                    <a:pt x="100" y="518"/>
                  </a:cubicBezTo>
                  <a:cubicBezTo>
                    <a:pt x="1" y="657"/>
                    <a:pt x="1" y="776"/>
                    <a:pt x="120" y="876"/>
                  </a:cubicBezTo>
                  <a:cubicBezTo>
                    <a:pt x="199" y="955"/>
                    <a:pt x="199" y="1075"/>
                    <a:pt x="199" y="1174"/>
                  </a:cubicBezTo>
                  <a:cubicBezTo>
                    <a:pt x="199" y="1254"/>
                    <a:pt x="199" y="1314"/>
                    <a:pt x="219" y="1393"/>
                  </a:cubicBezTo>
                  <a:cubicBezTo>
                    <a:pt x="239" y="1413"/>
                    <a:pt x="299" y="1413"/>
                    <a:pt x="319" y="1453"/>
                  </a:cubicBezTo>
                  <a:cubicBezTo>
                    <a:pt x="796" y="1274"/>
                    <a:pt x="1274" y="1174"/>
                    <a:pt x="1731" y="1075"/>
                  </a:cubicBezTo>
                  <a:cubicBezTo>
                    <a:pt x="2388" y="975"/>
                    <a:pt x="3024" y="796"/>
                    <a:pt x="3621" y="518"/>
                  </a:cubicBezTo>
                  <a:cubicBezTo>
                    <a:pt x="3720" y="418"/>
                    <a:pt x="3720" y="359"/>
                    <a:pt x="3621" y="259"/>
                  </a:cubicBezTo>
                  <a:cubicBezTo>
                    <a:pt x="2623" y="317"/>
                    <a:pt x="1681" y="818"/>
                    <a:pt x="652" y="818"/>
                  </a:cubicBezTo>
                  <a:cubicBezTo>
                    <a:pt x="614" y="818"/>
                    <a:pt x="576" y="818"/>
                    <a:pt x="538" y="816"/>
                  </a:cubicBezTo>
                  <a:cubicBezTo>
                    <a:pt x="398" y="518"/>
                    <a:pt x="478" y="259"/>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36" name="Google Shape;7840;p9">
              <a:extLst>
                <a:ext uri="{FF2B5EF4-FFF2-40B4-BE49-F238E27FC236}">
                  <a16:creationId xmlns:a16="http://schemas.microsoft.com/office/drawing/2014/main" id="{9B3B946F-86FE-4AE3-922D-85A988CC5CCB}"/>
                </a:ext>
              </a:extLst>
            </p:cNvPr>
            <p:cNvSpPr/>
            <p:nvPr/>
          </p:nvSpPr>
          <p:spPr>
            <a:xfrm>
              <a:off x="5593625" y="4863675"/>
              <a:ext cx="78100" cy="25875"/>
            </a:xfrm>
            <a:custGeom>
              <a:avLst/>
              <a:gdLst/>
              <a:ahLst/>
              <a:cxnLst/>
              <a:rect l="l" t="t" r="r" b="b"/>
              <a:pathLst>
                <a:path w="3124" h="1035" extrusionOk="0">
                  <a:moveTo>
                    <a:pt x="2905" y="0"/>
                  </a:moveTo>
                  <a:cubicBezTo>
                    <a:pt x="1950" y="179"/>
                    <a:pt x="1015" y="398"/>
                    <a:pt x="80" y="677"/>
                  </a:cubicBezTo>
                  <a:cubicBezTo>
                    <a:pt x="0" y="876"/>
                    <a:pt x="120" y="955"/>
                    <a:pt x="259" y="1035"/>
                  </a:cubicBezTo>
                  <a:cubicBezTo>
                    <a:pt x="1253" y="955"/>
                    <a:pt x="2208" y="736"/>
                    <a:pt x="3123" y="378"/>
                  </a:cubicBezTo>
                  <a:cubicBezTo>
                    <a:pt x="3123" y="199"/>
                    <a:pt x="3024" y="100"/>
                    <a:pt x="29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37" name="Google Shape;7841;p9">
              <a:extLst>
                <a:ext uri="{FF2B5EF4-FFF2-40B4-BE49-F238E27FC236}">
                  <a16:creationId xmlns:a16="http://schemas.microsoft.com/office/drawing/2014/main" id="{CA5DA96D-8EF2-4B86-8341-C97DDF9B3ABB}"/>
                </a:ext>
              </a:extLst>
            </p:cNvPr>
            <p:cNvSpPr/>
            <p:nvPr/>
          </p:nvSpPr>
          <p:spPr>
            <a:xfrm>
              <a:off x="5306175" y="4922775"/>
              <a:ext cx="94000" cy="23975"/>
            </a:xfrm>
            <a:custGeom>
              <a:avLst/>
              <a:gdLst/>
              <a:ahLst/>
              <a:cxnLst/>
              <a:rect l="l" t="t" r="r" b="b"/>
              <a:pathLst>
                <a:path w="3760" h="959" extrusionOk="0">
                  <a:moveTo>
                    <a:pt x="3495" y="1"/>
                  </a:moveTo>
                  <a:cubicBezTo>
                    <a:pt x="3435" y="1"/>
                    <a:pt x="3369" y="25"/>
                    <a:pt x="3302" y="63"/>
                  </a:cubicBezTo>
                  <a:cubicBezTo>
                    <a:pt x="2208" y="63"/>
                    <a:pt x="1273" y="600"/>
                    <a:pt x="199" y="700"/>
                  </a:cubicBezTo>
                  <a:cubicBezTo>
                    <a:pt x="120" y="700"/>
                    <a:pt x="80" y="859"/>
                    <a:pt x="0" y="958"/>
                  </a:cubicBezTo>
                  <a:cubicBezTo>
                    <a:pt x="895" y="839"/>
                    <a:pt x="1810" y="899"/>
                    <a:pt x="2666" y="521"/>
                  </a:cubicBezTo>
                  <a:cubicBezTo>
                    <a:pt x="2905" y="421"/>
                    <a:pt x="3243" y="461"/>
                    <a:pt x="3501" y="421"/>
                  </a:cubicBezTo>
                  <a:cubicBezTo>
                    <a:pt x="3641" y="362"/>
                    <a:pt x="3760" y="262"/>
                    <a:pt x="3660" y="103"/>
                  </a:cubicBezTo>
                  <a:cubicBezTo>
                    <a:pt x="3619" y="30"/>
                    <a:pt x="3561" y="1"/>
                    <a:pt x="349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38" name="Google Shape;7842;p9">
              <a:extLst>
                <a:ext uri="{FF2B5EF4-FFF2-40B4-BE49-F238E27FC236}">
                  <a16:creationId xmlns:a16="http://schemas.microsoft.com/office/drawing/2014/main" id="{98EBD7DB-83F2-4197-B1A5-557024B179B0}"/>
                </a:ext>
              </a:extLst>
            </p:cNvPr>
            <p:cNvSpPr/>
            <p:nvPr/>
          </p:nvSpPr>
          <p:spPr>
            <a:xfrm>
              <a:off x="5618975" y="4964625"/>
              <a:ext cx="78100" cy="22400"/>
            </a:xfrm>
            <a:custGeom>
              <a:avLst/>
              <a:gdLst/>
              <a:ahLst/>
              <a:cxnLst/>
              <a:rect l="l" t="t" r="r" b="b"/>
              <a:pathLst>
                <a:path w="3124" h="896" extrusionOk="0">
                  <a:moveTo>
                    <a:pt x="2229" y="0"/>
                  </a:moveTo>
                  <a:cubicBezTo>
                    <a:pt x="1572" y="219"/>
                    <a:pt x="816" y="199"/>
                    <a:pt x="120" y="498"/>
                  </a:cubicBezTo>
                  <a:cubicBezTo>
                    <a:pt x="1" y="717"/>
                    <a:pt x="1" y="896"/>
                    <a:pt x="319" y="896"/>
                  </a:cubicBezTo>
                  <a:cubicBezTo>
                    <a:pt x="1294" y="796"/>
                    <a:pt x="2209" y="597"/>
                    <a:pt x="3124" y="339"/>
                  </a:cubicBezTo>
                  <a:cubicBezTo>
                    <a:pt x="3071" y="318"/>
                    <a:pt x="3014" y="311"/>
                    <a:pt x="2954" y="311"/>
                  </a:cubicBezTo>
                  <a:cubicBezTo>
                    <a:pt x="2844" y="311"/>
                    <a:pt x="2726" y="334"/>
                    <a:pt x="2617" y="334"/>
                  </a:cubicBezTo>
                  <a:cubicBezTo>
                    <a:pt x="2447" y="334"/>
                    <a:pt x="2298" y="279"/>
                    <a:pt x="222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39" name="Google Shape;7843;p9">
              <a:extLst>
                <a:ext uri="{FF2B5EF4-FFF2-40B4-BE49-F238E27FC236}">
                  <a16:creationId xmlns:a16="http://schemas.microsoft.com/office/drawing/2014/main" id="{4CC47E0A-B6DC-4796-836C-E610D28D7392}"/>
                </a:ext>
              </a:extLst>
            </p:cNvPr>
            <p:cNvSpPr/>
            <p:nvPr/>
          </p:nvSpPr>
          <p:spPr>
            <a:xfrm>
              <a:off x="5484200" y="4853725"/>
              <a:ext cx="77125" cy="25875"/>
            </a:xfrm>
            <a:custGeom>
              <a:avLst/>
              <a:gdLst/>
              <a:ahLst/>
              <a:cxnLst/>
              <a:rect l="l" t="t" r="r" b="b"/>
              <a:pathLst>
                <a:path w="3085" h="1035" extrusionOk="0">
                  <a:moveTo>
                    <a:pt x="3044" y="0"/>
                  </a:moveTo>
                  <a:cubicBezTo>
                    <a:pt x="2487" y="140"/>
                    <a:pt x="1891" y="259"/>
                    <a:pt x="1334" y="398"/>
                  </a:cubicBezTo>
                  <a:cubicBezTo>
                    <a:pt x="1155" y="498"/>
                    <a:pt x="956" y="538"/>
                    <a:pt x="796" y="557"/>
                  </a:cubicBezTo>
                  <a:cubicBezTo>
                    <a:pt x="538" y="597"/>
                    <a:pt x="319" y="677"/>
                    <a:pt x="100" y="756"/>
                  </a:cubicBezTo>
                  <a:cubicBezTo>
                    <a:pt x="1" y="856"/>
                    <a:pt x="1" y="935"/>
                    <a:pt x="120" y="1035"/>
                  </a:cubicBezTo>
                  <a:cubicBezTo>
                    <a:pt x="1115" y="896"/>
                    <a:pt x="2109" y="776"/>
                    <a:pt x="3084" y="438"/>
                  </a:cubicBezTo>
                  <a:cubicBezTo>
                    <a:pt x="3044" y="279"/>
                    <a:pt x="3044" y="160"/>
                    <a:pt x="304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40" name="Google Shape;7844;p9">
              <a:extLst>
                <a:ext uri="{FF2B5EF4-FFF2-40B4-BE49-F238E27FC236}">
                  <a16:creationId xmlns:a16="http://schemas.microsoft.com/office/drawing/2014/main" id="{67F9C7BD-AE97-4B74-82B5-E3DB853383FA}"/>
                </a:ext>
              </a:extLst>
            </p:cNvPr>
            <p:cNvSpPr/>
            <p:nvPr/>
          </p:nvSpPr>
          <p:spPr>
            <a:xfrm>
              <a:off x="5279300" y="4775650"/>
              <a:ext cx="94525" cy="20900"/>
            </a:xfrm>
            <a:custGeom>
              <a:avLst/>
              <a:gdLst/>
              <a:ahLst/>
              <a:cxnLst/>
              <a:rect l="l" t="t" r="r" b="b"/>
              <a:pathLst>
                <a:path w="3781" h="836" extrusionOk="0">
                  <a:moveTo>
                    <a:pt x="3363" y="0"/>
                  </a:moveTo>
                  <a:cubicBezTo>
                    <a:pt x="2686" y="120"/>
                    <a:pt x="1990" y="239"/>
                    <a:pt x="1294" y="378"/>
                  </a:cubicBezTo>
                  <a:cubicBezTo>
                    <a:pt x="1195" y="425"/>
                    <a:pt x="1093" y="436"/>
                    <a:pt x="990" y="436"/>
                  </a:cubicBezTo>
                  <a:cubicBezTo>
                    <a:pt x="897" y="436"/>
                    <a:pt x="804" y="427"/>
                    <a:pt x="710" y="427"/>
                  </a:cubicBezTo>
                  <a:cubicBezTo>
                    <a:pt x="599" y="427"/>
                    <a:pt x="487" y="440"/>
                    <a:pt x="379" y="498"/>
                  </a:cubicBezTo>
                  <a:cubicBezTo>
                    <a:pt x="279" y="498"/>
                    <a:pt x="180" y="517"/>
                    <a:pt x="81" y="537"/>
                  </a:cubicBezTo>
                  <a:cubicBezTo>
                    <a:pt x="61" y="597"/>
                    <a:pt x="41" y="617"/>
                    <a:pt x="1" y="677"/>
                  </a:cubicBezTo>
                  <a:cubicBezTo>
                    <a:pt x="180" y="697"/>
                    <a:pt x="379" y="697"/>
                    <a:pt x="558" y="697"/>
                  </a:cubicBezTo>
                  <a:cubicBezTo>
                    <a:pt x="598" y="736"/>
                    <a:pt x="657" y="796"/>
                    <a:pt x="737" y="836"/>
                  </a:cubicBezTo>
                  <a:cubicBezTo>
                    <a:pt x="1752" y="617"/>
                    <a:pt x="2826" y="617"/>
                    <a:pt x="3781" y="199"/>
                  </a:cubicBezTo>
                  <a:cubicBezTo>
                    <a:pt x="3721" y="0"/>
                    <a:pt x="3482" y="100"/>
                    <a:pt x="336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41" name="Google Shape;7845;p9">
              <a:extLst>
                <a:ext uri="{FF2B5EF4-FFF2-40B4-BE49-F238E27FC236}">
                  <a16:creationId xmlns:a16="http://schemas.microsoft.com/office/drawing/2014/main" id="{9FC39635-BC7F-4A84-AAA4-956AC3398E36}"/>
                </a:ext>
              </a:extLst>
            </p:cNvPr>
            <p:cNvSpPr/>
            <p:nvPr/>
          </p:nvSpPr>
          <p:spPr>
            <a:xfrm>
              <a:off x="5530450" y="4950200"/>
              <a:ext cx="69650" cy="18075"/>
            </a:xfrm>
            <a:custGeom>
              <a:avLst/>
              <a:gdLst/>
              <a:ahLst/>
              <a:cxnLst/>
              <a:rect l="l" t="t" r="r" b="b"/>
              <a:pathLst>
                <a:path w="2786" h="723" extrusionOk="0">
                  <a:moveTo>
                    <a:pt x="2587" y="1"/>
                  </a:moveTo>
                  <a:cubicBezTo>
                    <a:pt x="1692" y="1"/>
                    <a:pt x="836" y="279"/>
                    <a:pt x="1" y="558"/>
                  </a:cubicBezTo>
                  <a:cubicBezTo>
                    <a:pt x="86" y="700"/>
                    <a:pt x="222" y="720"/>
                    <a:pt x="365" y="720"/>
                  </a:cubicBezTo>
                  <a:cubicBezTo>
                    <a:pt x="423" y="720"/>
                    <a:pt x="481" y="717"/>
                    <a:pt x="538" y="717"/>
                  </a:cubicBezTo>
                  <a:cubicBezTo>
                    <a:pt x="613" y="663"/>
                    <a:pt x="699" y="644"/>
                    <a:pt x="790" y="644"/>
                  </a:cubicBezTo>
                  <a:cubicBezTo>
                    <a:pt x="869" y="644"/>
                    <a:pt x="952" y="659"/>
                    <a:pt x="1035" y="677"/>
                  </a:cubicBezTo>
                  <a:cubicBezTo>
                    <a:pt x="1146" y="695"/>
                    <a:pt x="1265" y="722"/>
                    <a:pt x="1380" y="722"/>
                  </a:cubicBezTo>
                  <a:cubicBezTo>
                    <a:pt x="1515" y="722"/>
                    <a:pt x="1644" y="686"/>
                    <a:pt x="1751" y="558"/>
                  </a:cubicBezTo>
                  <a:cubicBezTo>
                    <a:pt x="1778" y="559"/>
                    <a:pt x="1805" y="560"/>
                    <a:pt x="1831" y="560"/>
                  </a:cubicBezTo>
                  <a:cubicBezTo>
                    <a:pt x="2160" y="560"/>
                    <a:pt x="2473" y="451"/>
                    <a:pt x="2786" y="359"/>
                  </a:cubicBezTo>
                  <a:cubicBezTo>
                    <a:pt x="2786" y="200"/>
                    <a:pt x="2746" y="80"/>
                    <a:pt x="25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42" name="Google Shape;7846;p9">
              <a:extLst>
                <a:ext uri="{FF2B5EF4-FFF2-40B4-BE49-F238E27FC236}">
                  <a16:creationId xmlns:a16="http://schemas.microsoft.com/office/drawing/2014/main" id="{E4690402-57E0-46D5-8267-260547F5AB12}"/>
                </a:ext>
              </a:extLst>
            </p:cNvPr>
            <p:cNvSpPr/>
            <p:nvPr/>
          </p:nvSpPr>
          <p:spPr>
            <a:xfrm>
              <a:off x="5499125" y="4911900"/>
              <a:ext cx="88050" cy="21725"/>
            </a:xfrm>
            <a:custGeom>
              <a:avLst/>
              <a:gdLst/>
              <a:ahLst/>
              <a:cxnLst/>
              <a:rect l="l" t="t" r="r" b="b"/>
              <a:pathLst>
                <a:path w="3522" h="869" extrusionOk="0">
                  <a:moveTo>
                    <a:pt x="3183" y="1"/>
                  </a:moveTo>
                  <a:cubicBezTo>
                    <a:pt x="2694" y="204"/>
                    <a:pt x="2247" y="421"/>
                    <a:pt x="1697" y="421"/>
                  </a:cubicBezTo>
                  <a:cubicBezTo>
                    <a:pt x="1599" y="421"/>
                    <a:pt x="1498" y="414"/>
                    <a:pt x="1393" y="399"/>
                  </a:cubicBezTo>
                  <a:cubicBezTo>
                    <a:pt x="1278" y="381"/>
                    <a:pt x="1140" y="366"/>
                    <a:pt x="994" y="366"/>
                  </a:cubicBezTo>
                  <a:cubicBezTo>
                    <a:pt x="634" y="366"/>
                    <a:pt x="227" y="460"/>
                    <a:pt x="1" y="856"/>
                  </a:cubicBezTo>
                  <a:cubicBezTo>
                    <a:pt x="79" y="864"/>
                    <a:pt x="157" y="868"/>
                    <a:pt x="234" y="868"/>
                  </a:cubicBezTo>
                  <a:cubicBezTo>
                    <a:pt x="553" y="868"/>
                    <a:pt x="866" y="801"/>
                    <a:pt x="1154" y="657"/>
                  </a:cubicBezTo>
                  <a:cubicBezTo>
                    <a:pt x="1228" y="628"/>
                    <a:pt x="1324" y="576"/>
                    <a:pt x="1409" y="576"/>
                  </a:cubicBezTo>
                  <a:cubicBezTo>
                    <a:pt x="1439" y="576"/>
                    <a:pt x="1467" y="582"/>
                    <a:pt x="1493" y="598"/>
                  </a:cubicBezTo>
                  <a:cubicBezTo>
                    <a:pt x="1737" y="732"/>
                    <a:pt x="1964" y="788"/>
                    <a:pt x="2179" y="788"/>
                  </a:cubicBezTo>
                  <a:cubicBezTo>
                    <a:pt x="2666" y="788"/>
                    <a:pt x="3094" y="503"/>
                    <a:pt x="3522" y="200"/>
                  </a:cubicBezTo>
                  <a:cubicBezTo>
                    <a:pt x="3482" y="21"/>
                    <a:pt x="3283" y="120"/>
                    <a:pt x="31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43" name="Google Shape;7847;p9">
              <a:extLst>
                <a:ext uri="{FF2B5EF4-FFF2-40B4-BE49-F238E27FC236}">
                  <a16:creationId xmlns:a16="http://schemas.microsoft.com/office/drawing/2014/main" id="{A864ADA9-5937-4430-A78E-ADDA576A4B79}"/>
                </a:ext>
              </a:extLst>
            </p:cNvPr>
            <p:cNvSpPr/>
            <p:nvPr/>
          </p:nvSpPr>
          <p:spPr>
            <a:xfrm>
              <a:off x="5116200" y="4984225"/>
              <a:ext cx="38300" cy="68050"/>
            </a:xfrm>
            <a:custGeom>
              <a:avLst/>
              <a:gdLst/>
              <a:ahLst/>
              <a:cxnLst/>
              <a:rect l="l" t="t" r="r" b="b"/>
              <a:pathLst>
                <a:path w="1532" h="2722" extrusionOk="0">
                  <a:moveTo>
                    <a:pt x="281" y="0"/>
                  </a:moveTo>
                  <a:cubicBezTo>
                    <a:pt x="252" y="0"/>
                    <a:pt x="232" y="14"/>
                    <a:pt x="219" y="52"/>
                  </a:cubicBezTo>
                  <a:cubicBezTo>
                    <a:pt x="139" y="151"/>
                    <a:pt x="139" y="291"/>
                    <a:pt x="199" y="410"/>
                  </a:cubicBezTo>
                  <a:cubicBezTo>
                    <a:pt x="219" y="510"/>
                    <a:pt x="219" y="629"/>
                    <a:pt x="219" y="748"/>
                  </a:cubicBezTo>
                  <a:cubicBezTo>
                    <a:pt x="139" y="987"/>
                    <a:pt x="0" y="1206"/>
                    <a:pt x="100" y="1444"/>
                  </a:cubicBezTo>
                  <a:cubicBezTo>
                    <a:pt x="239" y="1783"/>
                    <a:pt x="139" y="2101"/>
                    <a:pt x="159" y="2419"/>
                  </a:cubicBezTo>
                  <a:cubicBezTo>
                    <a:pt x="159" y="2499"/>
                    <a:pt x="159" y="2598"/>
                    <a:pt x="199" y="2678"/>
                  </a:cubicBezTo>
                  <a:cubicBezTo>
                    <a:pt x="239" y="2678"/>
                    <a:pt x="259" y="2698"/>
                    <a:pt x="318" y="2698"/>
                  </a:cubicBezTo>
                  <a:cubicBezTo>
                    <a:pt x="328" y="2690"/>
                    <a:pt x="341" y="2688"/>
                    <a:pt x="355" y="2688"/>
                  </a:cubicBezTo>
                  <a:cubicBezTo>
                    <a:pt x="404" y="2688"/>
                    <a:pt x="474" y="2721"/>
                    <a:pt x="527" y="2721"/>
                  </a:cubicBezTo>
                  <a:cubicBezTo>
                    <a:pt x="585" y="2721"/>
                    <a:pt x="624" y="2682"/>
                    <a:pt x="597" y="2519"/>
                  </a:cubicBezTo>
                  <a:cubicBezTo>
                    <a:pt x="338" y="2340"/>
                    <a:pt x="318" y="2021"/>
                    <a:pt x="438" y="1902"/>
                  </a:cubicBezTo>
                  <a:cubicBezTo>
                    <a:pt x="816" y="1683"/>
                    <a:pt x="816" y="1524"/>
                    <a:pt x="458" y="1305"/>
                  </a:cubicBezTo>
                  <a:cubicBezTo>
                    <a:pt x="557" y="1226"/>
                    <a:pt x="637" y="1146"/>
                    <a:pt x="716" y="1086"/>
                  </a:cubicBezTo>
                  <a:cubicBezTo>
                    <a:pt x="776" y="1027"/>
                    <a:pt x="836" y="987"/>
                    <a:pt x="915" y="927"/>
                  </a:cubicBezTo>
                  <a:cubicBezTo>
                    <a:pt x="995" y="927"/>
                    <a:pt x="1035" y="927"/>
                    <a:pt x="1094" y="907"/>
                  </a:cubicBezTo>
                  <a:cubicBezTo>
                    <a:pt x="1194" y="788"/>
                    <a:pt x="1532" y="927"/>
                    <a:pt x="1432" y="589"/>
                  </a:cubicBezTo>
                  <a:cubicBezTo>
                    <a:pt x="1253" y="589"/>
                    <a:pt x="1094" y="609"/>
                    <a:pt x="915" y="609"/>
                  </a:cubicBezTo>
                  <a:cubicBezTo>
                    <a:pt x="776" y="689"/>
                    <a:pt x="637" y="689"/>
                    <a:pt x="517" y="728"/>
                  </a:cubicBezTo>
                  <a:cubicBezTo>
                    <a:pt x="338" y="529"/>
                    <a:pt x="378" y="311"/>
                    <a:pt x="418" y="92"/>
                  </a:cubicBezTo>
                  <a:lnTo>
                    <a:pt x="338" y="12"/>
                  </a:lnTo>
                  <a:cubicBezTo>
                    <a:pt x="317" y="5"/>
                    <a:pt x="297" y="0"/>
                    <a:pt x="28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44" name="Google Shape;7848;p9">
              <a:extLst>
                <a:ext uri="{FF2B5EF4-FFF2-40B4-BE49-F238E27FC236}">
                  <a16:creationId xmlns:a16="http://schemas.microsoft.com/office/drawing/2014/main" id="{29329532-8655-4905-8FD7-8666F5B7BAAA}"/>
                </a:ext>
              </a:extLst>
            </p:cNvPr>
            <p:cNvSpPr/>
            <p:nvPr/>
          </p:nvSpPr>
          <p:spPr>
            <a:xfrm>
              <a:off x="5388725" y="4911900"/>
              <a:ext cx="53725" cy="21425"/>
            </a:xfrm>
            <a:custGeom>
              <a:avLst/>
              <a:gdLst/>
              <a:ahLst/>
              <a:cxnLst/>
              <a:rect l="l" t="t" r="r" b="b"/>
              <a:pathLst>
                <a:path w="2149" h="857" extrusionOk="0">
                  <a:moveTo>
                    <a:pt x="1632" y="1"/>
                  </a:moveTo>
                  <a:cubicBezTo>
                    <a:pt x="1291" y="19"/>
                    <a:pt x="999" y="166"/>
                    <a:pt x="668" y="166"/>
                  </a:cubicBezTo>
                  <a:cubicBezTo>
                    <a:pt x="632" y="166"/>
                    <a:pt x="595" y="164"/>
                    <a:pt x="557" y="160"/>
                  </a:cubicBezTo>
                  <a:cubicBezTo>
                    <a:pt x="543" y="159"/>
                    <a:pt x="528" y="158"/>
                    <a:pt x="514" y="158"/>
                  </a:cubicBezTo>
                  <a:cubicBezTo>
                    <a:pt x="281" y="158"/>
                    <a:pt x="132" y="311"/>
                    <a:pt x="0" y="498"/>
                  </a:cubicBezTo>
                  <a:cubicBezTo>
                    <a:pt x="279" y="518"/>
                    <a:pt x="339" y="637"/>
                    <a:pt x="199" y="856"/>
                  </a:cubicBezTo>
                  <a:cubicBezTo>
                    <a:pt x="896" y="797"/>
                    <a:pt x="1532" y="598"/>
                    <a:pt x="2149" y="339"/>
                  </a:cubicBezTo>
                  <a:cubicBezTo>
                    <a:pt x="1970" y="220"/>
                    <a:pt x="1751" y="180"/>
                    <a:pt x="16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45" name="Google Shape;7849;p9">
              <a:extLst>
                <a:ext uri="{FF2B5EF4-FFF2-40B4-BE49-F238E27FC236}">
                  <a16:creationId xmlns:a16="http://schemas.microsoft.com/office/drawing/2014/main" id="{870BC240-6264-4D72-814D-F190A74F111F}"/>
                </a:ext>
              </a:extLst>
            </p:cNvPr>
            <p:cNvSpPr/>
            <p:nvPr/>
          </p:nvSpPr>
          <p:spPr>
            <a:xfrm>
              <a:off x="5592125" y="4767600"/>
              <a:ext cx="72125" cy="21800"/>
            </a:xfrm>
            <a:custGeom>
              <a:avLst/>
              <a:gdLst/>
              <a:ahLst/>
              <a:cxnLst/>
              <a:rect l="l" t="t" r="r" b="b"/>
              <a:pathLst>
                <a:path w="2885" h="872" extrusionOk="0">
                  <a:moveTo>
                    <a:pt x="2579" y="0"/>
                  </a:moveTo>
                  <a:cubicBezTo>
                    <a:pt x="2550" y="0"/>
                    <a:pt x="2519" y="8"/>
                    <a:pt x="2487" y="24"/>
                  </a:cubicBezTo>
                  <a:cubicBezTo>
                    <a:pt x="1711" y="322"/>
                    <a:pt x="856" y="342"/>
                    <a:pt x="0" y="859"/>
                  </a:cubicBezTo>
                  <a:cubicBezTo>
                    <a:pt x="101" y="868"/>
                    <a:pt x="200" y="871"/>
                    <a:pt x="296" y="871"/>
                  </a:cubicBezTo>
                  <a:cubicBezTo>
                    <a:pt x="1140" y="871"/>
                    <a:pt x="1857" y="586"/>
                    <a:pt x="2606" y="462"/>
                  </a:cubicBezTo>
                  <a:cubicBezTo>
                    <a:pt x="2706" y="402"/>
                    <a:pt x="2885" y="342"/>
                    <a:pt x="2785" y="143"/>
                  </a:cubicBezTo>
                  <a:cubicBezTo>
                    <a:pt x="2727" y="56"/>
                    <a:pt x="2658" y="0"/>
                    <a:pt x="25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46" name="Google Shape;7850;p9">
              <a:extLst>
                <a:ext uri="{FF2B5EF4-FFF2-40B4-BE49-F238E27FC236}">
                  <a16:creationId xmlns:a16="http://schemas.microsoft.com/office/drawing/2014/main" id="{76D3EBC6-9144-451A-91CF-665C88B5522A}"/>
                </a:ext>
              </a:extLst>
            </p:cNvPr>
            <p:cNvSpPr/>
            <p:nvPr/>
          </p:nvSpPr>
          <p:spPr>
            <a:xfrm>
              <a:off x="5657275" y="4757275"/>
              <a:ext cx="64175" cy="31325"/>
            </a:xfrm>
            <a:custGeom>
              <a:avLst/>
              <a:gdLst/>
              <a:ahLst/>
              <a:cxnLst/>
              <a:rect l="l" t="t" r="r" b="b"/>
              <a:pathLst>
                <a:path w="2567" h="1253" extrusionOk="0">
                  <a:moveTo>
                    <a:pt x="2131" y="1"/>
                  </a:moveTo>
                  <a:cubicBezTo>
                    <a:pt x="1964" y="1"/>
                    <a:pt x="1804" y="76"/>
                    <a:pt x="1632" y="138"/>
                  </a:cubicBezTo>
                  <a:cubicBezTo>
                    <a:pt x="1134" y="278"/>
                    <a:pt x="677" y="536"/>
                    <a:pt x="160" y="556"/>
                  </a:cubicBezTo>
                  <a:cubicBezTo>
                    <a:pt x="100" y="656"/>
                    <a:pt x="60" y="775"/>
                    <a:pt x="0" y="875"/>
                  </a:cubicBezTo>
                  <a:cubicBezTo>
                    <a:pt x="458" y="835"/>
                    <a:pt x="876" y="755"/>
                    <a:pt x="1293" y="656"/>
                  </a:cubicBezTo>
                  <a:cubicBezTo>
                    <a:pt x="1517" y="613"/>
                    <a:pt x="1672" y="584"/>
                    <a:pt x="1783" y="584"/>
                  </a:cubicBezTo>
                  <a:cubicBezTo>
                    <a:pt x="2039" y="584"/>
                    <a:pt x="2060" y="740"/>
                    <a:pt x="2129" y="1252"/>
                  </a:cubicBezTo>
                  <a:cubicBezTo>
                    <a:pt x="2567" y="914"/>
                    <a:pt x="2328" y="437"/>
                    <a:pt x="2268" y="19"/>
                  </a:cubicBezTo>
                  <a:cubicBezTo>
                    <a:pt x="2222" y="6"/>
                    <a:pt x="2176" y="1"/>
                    <a:pt x="213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47" name="Google Shape;7851;p9">
              <a:extLst>
                <a:ext uri="{FF2B5EF4-FFF2-40B4-BE49-F238E27FC236}">
                  <a16:creationId xmlns:a16="http://schemas.microsoft.com/office/drawing/2014/main" id="{54DB93F0-CFC9-4EAB-8F6E-B74500731922}"/>
                </a:ext>
              </a:extLst>
            </p:cNvPr>
            <p:cNvSpPr/>
            <p:nvPr/>
          </p:nvSpPr>
          <p:spPr>
            <a:xfrm>
              <a:off x="5353900" y="4990000"/>
              <a:ext cx="67175" cy="27375"/>
            </a:xfrm>
            <a:custGeom>
              <a:avLst/>
              <a:gdLst/>
              <a:ahLst/>
              <a:cxnLst/>
              <a:rect l="l" t="t" r="r" b="b"/>
              <a:pathLst>
                <a:path w="2687" h="1095" extrusionOk="0">
                  <a:moveTo>
                    <a:pt x="2328" y="0"/>
                  </a:moveTo>
                  <a:cubicBezTo>
                    <a:pt x="2051" y="16"/>
                    <a:pt x="1841" y="140"/>
                    <a:pt x="1598" y="140"/>
                  </a:cubicBezTo>
                  <a:cubicBezTo>
                    <a:pt x="1545" y="140"/>
                    <a:pt x="1490" y="134"/>
                    <a:pt x="1433" y="119"/>
                  </a:cubicBezTo>
                  <a:cubicBezTo>
                    <a:pt x="1365" y="101"/>
                    <a:pt x="1296" y="93"/>
                    <a:pt x="1227" y="93"/>
                  </a:cubicBezTo>
                  <a:cubicBezTo>
                    <a:pt x="913" y="93"/>
                    <a:pt x="593" y="262"/>
                    <a:pt x="299" y="458"/>
                  </a:cubicBezTo>
                  <a:cubicBezTo>
                    <a:pt x="100" y="577"/>
                    <a:pt x="1" y="776"/>
                    <a:pt x="41" y="1094"/>
                  </a:cubicBezTo>
                  <a:cubicBezTo>
                    <a:pt x="578" y="676"/>
                    <a:pt x="1075" y="458"/>
                    <a:pt x="1732" y="458"/>
                  </a:cubicBezTo>
                  <a:cubicBezTo>
                    <a:pt x="1794" y="458"/>
                    <a:pt x="1862" y="459"/>
                    <a:pt x="1931" y="459"/>
                  </a:cubicBezTo>
                  <a:cubicBezTo>
                    <a:pt x="2191" y="459"/>
                    <a:pt x="2482" y="435"/>
                    <a:pt x="2686" y="199"/>
                  </a:cubicBezTo>
                  <a:cubicBezTo>
                    <a:pt x="2547" y="179"/>
                    <a:pt x="2388" y="159"/>
                    <a:pt x="232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48" name="Google Shape;7852;p9">
              <a:extLst>
                <a:ext uri="{FF2B5EF4-FFF2-40B4-BE49-F238E27FC236}">
                  <a16:creationId xmlns:a16="http://schemas.microsoft.com/office/drawing/2014/main" id="{2E516F5E-3483-4BD2-A565-0E14B027066C}"/>
                </a:ext>
              </a:extLst>
            </p:cNvPr>
            <p:cNvSpPr/>
            <p:nvPr/>
          </p:nvSpPr>
          <p:spPr>
            <a:xfrm>
              <a:off x="5587150" y="4902450"/>
              <a:ext cx="71150" cy="13450"/>
            </a:xfrm>
            <a:custGeom>
              <a:avLst/>
              <a:gdLst/>
              <a:ahLst/>
              <a:cxnLst/>
              <a:rect l="l" t="t" r="r" b="b"/>
              <a:pathLst>
                <a:path w="2846" h="538" extrusionOk="0">
                  <a:moveTo>
                    <a:pt x="2288" y="1"/>
                  </a:moveTo>
                  <a:cubicBezTo>
                    <a:pt x="1512" y="1"/>
                    <a:pt x="756" y="61"/>
                    <a:pt x="1" y="339"/>
                  </a:cubicBezTo>
                  <a:cubicBezTo>
                    <a:pt x="1" y="439"/>
                    <a:pt x="120" y="478"/>
                    <a:pt x="180" y="518"/>
                  </a:cubicBezTo>
                  <a:cubicBezTo>
                    <a:pt x="1075" y="498"/>
                    <a:pt x="1990" y="538"/>
                    <a:pt x="2845" y="200"/>
                  </a:cubicBezTo>
                  <a:cubicBezTo>
                    <a:pt x="2686" y="1"/>
                    <a:pt x="2408" y="140"/>
                    <a:pt x="228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49" name="Google Shape;7853;p9">
              <a:extLst>
                <a:ext uri="{FF2B5EF4-FFF2-40B4-BE49-F238E27FC236}">
                  <a16:creationId xmlns:a16="http://schemas.microsoft.com/office/drawing/2014/main" id="{720180F3-D5DA-4981-829A-EE45E5720459}"/>
                </a:ext>
              </a:extLst>
            </p:cNvPr>
            <p:cNvSpPr/>
            <p:nvPr/>
          </p:nvSpPr>
          <p:spPr>
            <a:xfrm>
              <a:off x="5421050" y="4872350"/>
              <a:ext cx="66175" cy="20350"/>
            </a:xfrm>
            <a:custGeom>
              <a:avLst/>
              <a:gdLst/>
              <a:ahLst/>
              <a:cxnLst/>
              <a:rect l="l" t="t" r="r" b="b"/>
              <a:pathLst>
                <a:path w="2647" h="814" extrusionOk="0">
                  <a:moveTo>
                    <a:pt x="2379" y="1"/>
                  </a:moveTo>
                  <a:cubicBezTo>
                    <a:pt x="1543" y="1"/>
                    <a:pt x="780" y="347"/>
                    <a:pt x="0" y="529"/>
                  </a:cubicBezTo>
                  <a:cubicBezTo>
                    <a:pt x="65" y="750"/>
                    <a:pt x="168" y="813"/>
                    <a:pt x="284" y="813"/>
                  </a:cubicBezTo>
                  <a:cubicBezTo>
                    <a:pt x="418" y="813"/>
                    <a:pt x="569" y="729"/>
                    <a:pt x="697" y="708"/>
                  </a:cubicBezTo>
                  <a:cubicBezTo>
                    <a:pt x="1353" y="548"/>
                    <a:pt x="1990" y="429"/>
                    <a:pt x="2646" y="290"/>
                  </a:cubicBezTo>
                  <a:cubicBezTo>
                    <a:pt x="2626" y="190"/>
                    <a:pt x="2626" y="111"/>
                    <a:pt x="2626" y="11"/>
                  </a:cubicBezTo>
                  <a:cubicBezTo>
                    <a:pt x="2543" y="4"/>
                    <a:pt x="2461" y="1"/>
                    <a:pt x="23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50" name="Google Shape;7854;p9">
              <a:extLst>
                <a:ext uri="{FF2B5EF4-FFF2-40B4-BE49-F238E27FC236}">
                  <a16:creationId xmlns:a16="http://schemas.microsoft.com/office/drawing/2014/main" id="{1877F9E7-F6E1-4D11-B7D3-B8763A52A15A}"/>
                </a:ext>
              </a:extLst>
            </p:cNvPr>
            <p:cNvSpPr/>
            <p:nvPr/>
          </p:nvSpPr>
          <p:spPr>
            <a:xfrm>
              <a:off x="5132100" y="4925325"/>
              <a:ext cx="71650" cy="22425"/>
            </a:xfrm>
            <a:custGeom>
              <a:avLst/>
              <a:gdLst/>
              <a:ahLst/>
              <a:cxnLst/>
              <a:rect l="l" t="t" r="r" b="b"/>
              <a:pathLst>
                <a:path w="2866" h="897" extrusionOk="0">
                  <a:moveTo>
                    <a:pt x="2448" y="1"/>
                  </a:moveTo>
                  <a:cubicBezTo>
                    <a:pt x="2269" y="100"/>
                    <a:pt x="2050" y="21"/>
                    <a:pt x="1871" y="100"/>
                  </a:cubicBezTo>
                  <a:cubicBezTo>
                    <a:pt x="1771" y="120"/>
                    <a:pt x="1652" y="120"/>
                    <a:pt x="1552" y="140"/>
                  </a:cubicBezTo>
                  <a:cubicBezTo>
                    <a:pt x="1393" y="299"/>
                    <a:pt x="1174" y="200"/>
                    <a:pt x="995" y="299"/>
                  </a:cubicBezTo>
                  <a:cubicBezTo>
                    <a:pt x="896" y="319"/>
                    <a:pt x="777" y="319"/>
                    <a:pt x="677" y="359"/>
                  </a:cubicBezTo>
                  <a:cubicBezTo>
                    <a:pt x="593" y="418"/>
                    <a:pt x="496" y="427"/>
                    <a:pt x="396" y="427"/>
                  </a:cubicBezTo>
                  <a:cubicBezTo>
                    <a:pt x="349" y="427"/>
                    <a:pt x="302" y="425"/>
                    <a:pt x="256" y="425"/>
                  </a:cubicBezTo>
                  <a:cubicBezTo>
                    <a:pt x="165" y="425"/>
                    <a:pt x="77" y="433"/>
                    <a:pt x="1" y="478"/>
                  </a:cubicBezTo>
                  <a:lnTo>
                    <a:pt x="1" y="896"/>
                  </a:lnTo>
                  <a:cubicBezTo>
                    <a:pt x="160" y="876"/>
                    <a:pt x="299" y="856"/>
                    <a:pt x="478" y="817"/>
                  </a:cubicBezTo>
                  <a:cubicBezTo>
                    <a:pt x="637" y="697"/>
                    <a:pt x="836" y="797"/>
                    <a:pt x="1015" y="697"/>
                  </a:cubicBezTo>
                  <a:cubicBezTo>
                    <a:pt x="1592" y="578"/>
                    <a:pt x="2189" y="439"/>
                    <a:pt x="2766" y="319"/>
                  </a:cubicBezTo>
                  <a:cubicBezTo>
                    <a:pt x="2865" y="120"/>
                    <a:pt x="2686" y="81"/>
                    <a:pt x="25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51" name="Google Shape;7855;p9">
              <a:extLst>
                <a:ext uri="{FF2B5EF4-FFF2-40B4-BE49-F238E27FC236}">
                  <a16:creationId xmlns:a16="http://schemas.microsoft.com/office/drawing/2014/main" id="{8B16EAE9-BB40-4F41-B73A-B8DB29AE60C2}"/>
                </a:ext>
              </a:extLst>
            </p:cNvPr>
            <p:cNvSpPr/>
            <p:nvPr/>
          </p:nvSpPr>
          <p:spPr>
            <a:xfrm>
              <a:off x="5578700" y="4975075"/>
              <a:ext cx="48250" cy="18950"/>
            </a:xfrm>
            <a:custGeom>
              <a:avLst/>
              <a:gdLst/>
              <a:ahLst/>
              <a:cxnLst/>
              <a:rect l="l" t="t" r="r" b="b"/>
              <a:pathLst>
                <a:path w="1930" h="758" extrusionOk="0">
                  <a:moveTo>
                    <a:pt x="1731" y="80"/>
                  </a:moveTo>
                  <a:cubicBezTo>
                    <a:pt x="1134" y="159"/>
                    <a:pt x="518" y="0"/>
                    <a:pt x="0" y="418"/>
                  </a:cubicBezTo>
                  <a:cubicBezTo>
                    <a:pt x="40" y="716"/>
                    <a:pt x="319" y="657"/>
                    <a:pt x="498" y="756"/>
                  </a:cubicBezTo>
                  <a:cubicBezTo>
                    <a:pt x="504" y="757"/>
                    <a:pt x="510" y="757"/>
                    <a:pt x="515" y="757"/>
                  </a:cubicBezTo>
                  <a:cubicBezTo>
                    <a:pt x="628" y="757"/>
                    <a:pt x="659" y="592"/>
                    <a:pt x="794" y="592"/>
                  </a:cubicBezTo>
                  <a:cubicBezTo>
                    <a:pt x="807" y="592"/>
                    <a:pt x="821" y="594"/>
                    <a:pt x="836" y="597"/>
                  </a:cubicBezTo>
                  <a:cubicBezTo>
                    <a:pt x="950" y="645"/>
                    <a:pt x="1063" y="664"/>
                    <a:pt x="1176" y="664"/>
                  </a:cubicBezTo>
                  <a:cubicBezTo>
                    <a:pt x="1438" y="664"/>
                    <a:pt x="1694" y="561"/>
                    <a:pt x="1930" y="478"/>
                  </a:cubicBezTo>
                  <a:cubicBezTo>
                    <a:pt x="1791" y="378"/>
                    <a:pt x="1731" y="259"/>
                    <a:pt x="1731" y="8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52" name="Google Shape;7856;p9">
              <a:extLst>
                <a:ext uri="{FF2B5EF4-FFF2-40B4-BE49-F238E27FC236}">
                  <a16:creationId xmlns:a16="http://schemas.microsoft.com/office/drawing/2014/main" id="{1B436B81-A2F4-47A3-9E3E-A7BD7DE92AE1}"/>
                </a:ext>
              </a:extLst>
            </p:cNvPr>
            <p:cNvSpPr/>
            <p:nvPr/>
          </p:nvSpPr>
          <p:spPr>
            <a:xfrm>
              <a:off x="5214175" y="5138175"/>
              <a:ext cx="67150" cy="19550"/>
            </a:xfrm>
            <a:custGeom>
              <a:avLst/>
              <a:gdLst/>
              <a:ahLst/>
              <a:cxnLst/>
              <a:rect l="l" t="t" r="r" b="b"/>
              <a:pathLst>
                <a:path w="2686" h="782" extrusionOk="0">
                  <a:moveTo>
                    <a:pt x="2195" y="0"/>
                  </a:moveTo>
                  <a:cubicBezTo>
                    <a:pt x="1795" y="0"/>
                    <a:pt x="1425" y="171"/>
                    <a:pt x="1054" y="200"/>
                  </a:cubicBezTo>
                  <a:cubicBezTo>
                    <a:pt x="960" y="238"/>
                    <a:pt x="973" y="400"/>
                    <a:pt x="839" y="400"/>
                  </a:cubicBezTo>
                  <a:cubicBezTo>
                    <a:pt x="832" y="400"/>
                    <a:pt x="824" y="400"/>
                    <a:pt x="816" y="399"/>
                  </a:cubicBezTo>
                  <a:cubicBezTo>
                    <a:pt x="915" y="359"/>
                    <a:pt x="915" y="299"/>
                    <a:pt x="875" y="220"/>
                  </a:cubicBezTo>
                  <a:lnTo>
                    <a:pt x="875" y="220"/>
                  </a:lnTo>
                  <a:cubicBezTo>
                    <a:pt x="848" y="222"/>
                    <a:pt x="821" y="223"/>
                    <a:pt x="794" y="223"/>
                  </a:cubicBezTo>
                  <a:cubicBezTo>
                    <a:pt x="721" y="223"/>
                    <a:pt x="649" y="217"/>
                    <a:pt x="580" y="217"/>
                  </a:cubicBezTo>
                  <a:cubicBezTo>
                    <a:pt x="435" y="217"/>
                    <a:pt x="300" y="242"/>
                    <a:pt x="179" y="399"/>
                  </a:cubicBezTo>
                  <a:cubicBezTo>
                    <a:pt x="119" y="518"/>
                    <a:pt x="60" y="618"/>
                    <a:pt x="0" y="737"/>
                  </a:cubicBezTo>
                  <a:cubicBezTo>
                    <a:pt x="139" y="768"/>
                    <a:pt x="274" y="781"/>
                    <a:pt x="406" y="781"/>
                  </a:cubicBezTo>
                  <a:cubicBezTo>
                    <a:pt x="1214" y="781"/>
                    <a:pt x="1899" y="272"/>
                    <a:pt x="2686" y="101"/>
                  </a:cubicBezTo>
                  <a:cubicBezTo>
                    <a:pt x="2516" y="27"/>
                    <a:pt x="2353" y="0"/>
                    <a:pt x="21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53" name="Google Shape;7857;p9">
              <a:extLst>
                <a:ext uri="{FF2B5EF4-FFF2-40B4-BE49-F238E27FC236}">
                  <a16:creationId xmlns:a16="http://schemas.microsoft.com/office/drawing/2014/main" id="{F10F05A6-CF82-4B3F-B554-21D69AF7C609}"/>
                </a:ext>
              </a:extLst>
            </p:cNvPr>
            <p:cNvSpPr/>
            <p:nvPr/>
          </p:nvSpPr>
          <p:spPr>
            <a:xfrm>
              <a:off x="5124650" y="5082500"/>
              <a:ext cx="40300" cy="30850"/>
            </a:xfrm>
            <a:custGeom>
              <a:avLst/>
              <a:gdLst/>
              <a:ahLst/>
              <a:cxnLst/>
              <a:rect l="l" t="t" r="r" b="b"/>
              <a:pathLst>
                <a:path w="1612" h="1234" extrusionOk="0">
                  <a:moveTo>
                    <a:pt x="279" y="0"/>
                  </a:moveTo>
                  <a:cubicBezTo>
                    <a:pt x="0" y="179"/>
                    <a:pt x="199" y="477"/>
                    <a:pt x="100" y="696"/>
                  </a:cubicBezTo>
                  <a:lnTo>
                    <a:pt x="100" y="836"/>
                  </a:lnTo>
                  <a:cubicBezTo>
                    <a:pt x="100" y="975"/>
                    <a:pt x="120" y="1134"/>
                    <a:pt x="279" y="1233"/>
                  </a:cubicBezTo>
                  <a:lnTo>
                    <a:pt x="458" y="1233"/>
                  </a:lnTo>
                  <a:cubicBezTo>
                    <a:pt x="481" y="1187"/>
                    <a:pt x="511" y="1168"/>
                    <a:pt x="544" y="1168"/>
                  </a:cubicBezTo>
                  <a:cubicBezTo>
                    <a:pt x="568" y="1168"/>
                    <a:pt x="592" y="1177"/>
                    <a:pt x="617" y="1194"/>
                  </a:cubicBezTo>
                  <a:lnTo>
                    <a:pt x="816" y="1194"/>
                  </a:lnTo>
                  <a:cubicBezTo>
                    <a:pt x="816" y="696"/>
                    <a:pt x="1413" y="855"/>
                    <a:pt x="1612" y="458"/>
                  </a:cubicBezTo>
                  <a:cubicBezTo>
                    <a:pt x="1441" y="362"/>
                    <a:pt x="1276" y="323"/>
                    <a:pt x="1114" y="323"/>
                  </a:cubicBezTo>
                  <a:cubicBezTo>
                    <a:pt x="973" y="323"/>
                    <a:pt x="835" y="352"/>
                    <a:pt x="697" y="398"/>
                  </a:cubicBezTo>
                  <a:cubicBezTo>
                    <a:pt x="612" y="430"/>
                    <a:pt x="545" y="444"/>
                    <a:pt x="491" y="444"/>
                  </a:cubicBezTo>
                  <a:cubicBezTo>
                    <a:pt x="279" y="444"/>
                    <a:pt x="279" y="222"/>
                    <a:pt x="2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54" name="Google Shape;7858;p9">
              <a:extLst>
                <a:ext uri="{FF2B5EF4-FFF2-40B4-BE49-F238E27FC236}">
                  <a16:creationId xmlns:a16="http://schemas.microsoft.com/office/drawing/2014/main" id="{2445D763-F75F-42E9-8A5D-1DD7E6D5222A}"/>
                </a:ext>
              </a:extLst>
            </p:cNvPr>
            <p:cNvSpPr/>
            <p:nvPr/>
          </p:nvSpPr>
          <p:spPr>
            <a:xfrm>
              <a:off x="5244500" y="5098675"/>
              <a:ext cx="68150" cy="23125"/>
            </a:xfrm>
            <a:custGeom>
              <a:avLst/>
              <a:gdLst/>
              <a:ahLst/>
              <a:cxnLst/>
              <a:rect l="l" t="t" r="r" b="b"/>
              <a:pathLst>
                <a:path w="2726" h="925" extrusionOk="0">
                  <a:moveTo>
                    <a:pt x="2474" y="1"/>
                  </a:moveTo>
                  <a:cubicBezTo>
                    <a:pt x="2415" y="1"/>
                    <a:pt x="2350" y="25"/>
                    <a:pt x="2288" y="69"/>
                  </a:cubicBezTo>
                  <a:cubicBezTo>
                    <a:pt x="2030" y="208"/>
                    <a:pt x="1691" y="69"/>
                    <a:pt x="1433" y="248"/>
                  </a:cubicBezTo>
                  <a:lnTo>
                    <a:pt x="1254" y="248"/>
                  </a:lnTo>
                  <a:cubicBezTo>
                    <a:pt x="1075" y="328"/>
                    <a:pt x="876" y="308"/>
                    <a:pt x="737" y="427"/>
                  </a:cubicBezTo>
                  <a:cubicBezTo>
                    <a:pt x="650" y="493"/>
                    <a:pt x="555" y="505"/>
                    <a:pt x="459" y="505"/>
                  </a:cubicBezTo>
                  <a:cubicBezTo>
                    <a:pt x="401" y="505"/>
                    <a:pt x="343" y="500"/>
                    <a:pt x="286" y="500"/>
                  </a:cubicBezTo>
                  <a:cubicBezTo>
                    <a:pt x="181" y="500"/>
                    <a:pt x="82" y="516"/>
                    <a:pt x="0" y="606"/>
                  </a:cubicBezTo>
                  <a:cubicBezTo>
                    <a:pt x="140" y="706"/>
                    <a:pt x="239" y="805"/>
                    <a:pt x="359" y="905"/>
                  </a:cubicBezTo>
                  <a:cubicBezTo>
                    <a:pt x="419" y="919"/>
                    <a:pt x="478" y="925"/>
                    <a:pt x="536" y="925"/>
                  </a:cubicBezTo>
                  <a:cubicBezTo>
                    <a:pt x="803" y="925"/>
                    <a:pt x="1045" y="798"/>
                    <a:pt x="1274" y="765"/>
                  </a:cubicBezTo>
                  <a:cubicBezTo>
                    <a:pt x="1658" y="708"/>
                    <a:pt x="2005" y="446"/>
                    <a:pt x="2404" y="446"/>
                  </a:cubicBezTo>
                  <a:cubicBezTo>
                    <a:pt x="2419" y="446"/>
                    <a:pt x="2433" y="446"/>
                    <a:pt x="2447" y="447"/>
                  </a:cubicBezTo>
                  <a:cubicBezTo>
                    <a:pt x="2567" y="368"/>
                    <a:pt x="2726" y="268"/>
                    <a:pt x="2646" y="129"/>
                  </a:cubicBezTo>
                  <a:cubicBezTo>
                    <a:pt x="2613" y="40"/>
                    <a:pt x="2549" y="1"/>
                    <a:pt x="247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55" name="Google Shape;7859;p9">
              <a:extLst>
                <a:ext uri="{FF2B5EF4-FFF2-40B4-BE49-F238E27FC236}">
                  <a16:creationId xmlns:a16="http://schemas.microsoft.com/office/drawing/2014/main" id="{63217B93-EB03-4D4E-B6B6-212E7981EBAE}"/>
                </a:ext>
              </a:extLst>
            </p:cNvPr>
            <p:cNvSpPr/>
            <p:nvPr/>
          </p:nvSpPr>
          <p:spPr>
            <a:xfrm>
              <a:off x="5236550" y="5005400"/>
              <a:ext cx="44775" cy="19925"/>
            </a:xfrm>
            <a:custGeom>
              <a:avLst/>
              <a:gdLst/>
              <a:ahLst/>
              <a:cxnLst/>
              <a:rect l="l" t="t" r="r" b="b"/>
              <a:pathLst>
                <a:path w="1791" h="797" extrusionOk="0">
                  <a:moveTo>
                    <a:pt x="1791" y="1"/>
                  </a:moveTo>
                  <a:lnTo>
                    <a:pt x="1791" y="1"/>
                  </a:lnTo>
                  <a:cubicBezTo>
                    <a:pt x="1174" y="80"/>
                    <a:pt x="577" y="140"/>
                    <a:pt x="0" y="438"/>
                  </a:cubicBezTo>
                  <a:cubicBezTo>
                    <a:pt x="199" y="558"/>
                    <a:pt x="20" y="677"/>
                    <a:pt x="0" y="796"/>
                  </a:cubicBezTo>
                  <a:cubicBezTo>
                    <a:pt x="617" y="637"/>
                    <a:pt x="1373" y="677"/>
                    <a:pt x="179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56" name="Google Shape;7860;p9">
              <a:extLst>
                <a:ext uri="{FF2B5EF4-FFF2-40B4-BE49-F238E27FC236}">
                  <a16:creationId xmlns:a16="http://schemas.microsoft.com/office/drawing/2014/main" id="{9E9C3BCC-B18B-45AB-AA3B-FFD51BEA377D}"/>
                </a:ext>
              </a:extLst>
            </p:cNvPr>
            <p:cNvSpPr/>
            <p:nvPr/>
          </p:nvSpPr>
          <p:spPr>
            <a:xfrm>
              <a:off x="5209200" y="5042700"/>
              <a:ext cx="51725" cy="17075"/>
            </a:xfrm>
            <a:custGeom>
              <a:avLst/>
              <a:gdLst/>
              <a:ahLst/>
              <a:cxnLst/>
              <a:rect l="l" t="t" r="r" b="b"/>
              <a:pathLst>
                <a:path w="2069" h="683" extrusionOk="0">
                  <a:moveTo>
                    <a:pt x="1989" y="1"/>
                  </a:moveTo>
                  <a:lnTo>
                    <a:pt x="1989" y="1"/>
                  </a:lnTo>
                  <a:cubicBezTo>
                    <a:pt x="1293" y="80"/>
                    <a:pt x="657" y="259"/>
                    <a:pt x="0" y="498"/>
                  </a:cubicBezTo>
                  <a:cubicBezTo>
                    <a:pt x="68" y="611"/>
                    <a:pt x="159" y="639"/>
                    <a:pt x="257" y="639"/>
                  </a:cubicBezTo>
                  <a:cubicBezTo>
                    <a:pt x="347" y="639"/>
                    <a:pt x="443" y="615"/>
                    <a:pt x="531" y="615"/>
                  </a:cubicBezTo>
                  <a:cubicBezTo>
                    <a:pt x="599" y="615"/>
                    <a:pt x="663" y="629"/>
                    <a:pt x="716" y="677"/>
                  </a:cubicBezTo>
                  <a:cubicBezTo>
                    <a:pt x="764" y="680"/>
                    <a:pt x="811" y="682"/>
                    <a:pt x="858" y="682"/>
                  </a:cubicBezTo>
                  <a:cubicBezTo>
                    <a:pt x="1083" y="682"/>
                    <a:pt x="1294" y="643"/>
                    <a:pt x="1492" y="578"/>
                  </a:cubicBezTo>
                  <a:cubicBezTo>
                    <a:pt x="1771" y="498"/>
                    <a:pt x="2069" y="478"/>
                    <a:pt x="198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57" name="Google Shape;7861;p9">
              <a:extLst>
                <a:ext uri="{FF2B5EF4-FFF2-40B4-BE49-F238E27FC236}">
                  <a16:creationId xmlns:a16="http://schemas.microsoft.com/office/drawing/2014/main" id="{B5A55C99-1165-4596-8BDE-532D6931AA07}"/>
                </a:ext>
              </a:extLst>
            </p:cNvPr>
            <p:cNvSpPr/>
            <p:nvPr/>
          </p:nvSpPr>
          <p:spPr>
            <a:xfrm>
              <a:off x="5130125" y="4904750"/>
              <a:ext cx="46775" cy="21100"/>
            </a:xfrm>
            <a:custGeom>
              <a:avLst/>
              <a:gdLst/>
              <a:ahLst/>
              <a:cxnLst/>
              <a:rect l="l" t="t" r="r" b="b"/>
              <a:pathLst>
                <a:path w="1871" h="844" extrusionOk="0">
                  <a:moveTo>
                    <a:pt x="818" y="0"/>
                  </a:moveTo>
                  <a:cubicBezTo>
                    <a:pt x="679" y="0"/>
                    <a:pt x="542" y="68"/>
                    <a:pt x="398" y="128"/>
                  </a:cubicBezTo>
                  <a:cubicBezTo>
                    <a:pt x="338" y="187"/>
                    <a:pt x="279" y="227"/>
                    <a:pt x="239" y="307"/>
                  </a:cubicBezTo>
                  <a:cubicBezTo>
                    <a:pt x="0" y="605"/>
                    <a:pt x="199" y="725"/>
                    <a:pt x="478" y="824"/>
                  </a:cubicBezTo>
                  <a:cubicBezTo>
                    <a:pt x="537" y="824"/>
                    <a:pt x="557" y="844"/>
                    <a:pt x="597" y="844"/>
                  </a:cubicBezTo>
                  <a:cubicBezTo>
                    <a:pt x="1054" y="824"/>
                    <a:pt x="1452" y="705"/>
                    <a:pt x="1870" y="545"/>
                  </a:cubicBezTo>
                  <a:cubicBezTo>
                    <a:pt x="1671" y="187"/>
                    <a:pt x="1273" y="386"/>
                    <a:pt x="1094" y="108"/>
                  </a:cubicBezTo>
                  <a:cubicBezTo>
                    <a:pt x="1000" y="29"/>
                    <a:pt x="908" y="0"/>
                    <a:pt x="81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58" name="Google Shape;7862;p9">
              <a:extLst>
                <a:ext uri="{FF2B5EF4-FFF2-40B4-BE49-F238E27FC236}">
                  <a16:creationId xmlns:a16="http://schemas.microsoft.com/office/drawing/2014/main" id="{103CC340-DDD1-4E39-AE7C-C6FF12246D62}"/>
                </a:ext>
              </a:extLst>
            </p:cNvPr>
            <p:cNvSpPr/>
            <p:nvPr/>
          </p:nvSpPr>
          <p:spPr>
            <a:xfrm>
              <a:off x="5525475" y="4885475"/>
              <a:ext cx="49775" cy="18000"/>
            </a:xfrm>
            <a:custGeom>
              <a:avLst/>
              <a:gdLst/>
              <a:ahLst/>
              <a:cxnLst/>
              <a:rect l="l" t="t" r="r" b="b"/>
              <a:pathLst>
                <a:path w="1991" h="720" extrusionOk="0">
                  <a:moveTo>
                    <a:pt x="1845" y="1"/>
                  </a:moveTo>
                  <a:cubicBezTo>
                    <a:pt x="1281" y="1"/>
                    <a:pt x="748" y="362"/>
                    <a:pt x="180" y="362"/>
                  </a:cubicBezTo>
                  <a:cubicBezTo>
                    <a:pt x="140" y="481"/>
                    <a:pt x="61" y="600"/>
                    <a:pt x="1" y="720"/>
                  </a:cubicBezTo>
                  <a:cubicBezTo>
                    <a:pt x="677" y="680"/>
                    <a:pt x="1334" y="580"/>
                    <a:pt x="1930" y="322"/>
                  </a:cubicBezTo>
                  <a:lnTo>
                    <a:pt x="1930" y="262"/>
                  </a:lnTo>
                  <a:cubicBezTo>
                    <a:pt x="1950" y="202"/>
                    <a:pt x="1970" y="183"/>
                    <a:pt x="1990" y="123"/>
                  </a:cubicBezTo>
                  <a:lnTo>
                    <a:pt x="1990" y="63"/>
                  </a:lnTo>
                  <a:lnTo>
                    <a:pt x="1930" y="4"/>
                  </a:lnTo>
                  <a:cubicBezTo>
                    <a:pt x="1902" y="2"/>
                    <a:pt x="1874" y="1"/>
                    <a:pt x="184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59" name="Google Shape;7863;p9">
              <a:extLst>
                <a:ext uri="{FF2B5EF4-FFF2-40B4-BE49-F238E27FC236}">
                  <a16:creationId xmlns:a16="http://schemas.microsoft.com/office/drawing/2014/main" id="{57743CE4-4DD5-42C3-B3B0-90A8C301E3D9}"/>
                </a:ext>
              </a:extLst>
            </p:cNvPr>
            <p:cNvSpPr/>
            <p:nvPr/>
          </p:nvSpPr>
          <p:spPr>
            <a:xfrm>
              <a:off x="5503100" y="4990000"/>
              <a:ext cx="46775" cy="18075"/>
            </a:xfrm>
            <a:custGeom>
              <a:avLst/>
              <a:gdLst/>
              <a:ahLst/>
              <a:cxnLst/>
              <a:rect l="l" t="t" r="r" b="b"/>
              <a:pathLst>
                <a:path w="1871" h="723" extrusionOk="0">
                  <a:moveTo>
                    <a:pt x="1771" y="0"/>
                  </a:moveTo>
                  <a:lnTo>
                    <a:pt x="1771" y="0"/>
                  </a:lnTo>
                  <a:cubicBezTo>
                    <a:pt x="697" y="119"/>
                    <a:pt x="697" y="119"/>
                    <a:pt x="1" y="577"/>
                  </a:cubicBezTo>
                  <a:cubicBezTo>
                    <a:pt x="150" y="685"/>
                    <a:pt x="296" y="722"/>
                    <a:pt x="440" y="722"/>
                  </a:cubicBezTo>
                  <a:cubicBezTo>
                    <a:pt x="720" y="722"/>
                    <a:pt x="991" y="583"/>
                    <a:pt x="1254" y="557"/>
                  </a:cubicBezTo>
                  <a:cubicBezTo>
                    <a:pt x="1373" y="318"/>
                    <a:pt x="1871" y="458"/>
                    <a:pt x="17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60" name="Google Shape;7864;p9">
              <a:extLst>
                <a:ext uri="{FF2B5EF4-FFF2-40B4-BE49-F238E27FC236}">
                  <a16:creationId xmlns:a16="http://schemas.microsoft.com/office/drawing/2014/main" id="{ABC857C9-D4E0-4109-BB4A-D1A0F902DA69}"/>
                </a:ext>
              </a:extLst>
            </p:cNvPr>
            <p:cNvSpPr/>
            <p:nvPr/>
          </p:nvSpPr>
          <p:spPr>
            <a:xfrm>
              <a:off x="5604550" y="5043700"/>
              <a:ext cx="47775" cy="17600"/>
            </a:xfrm>
            <a:custGeom>
              <a:avLst/>
              <a:gdLst/>
              <a:ahLst/>
              <a:cxnLst/>
              <a:rect l="l" t="t" r="r" b="b"/>
              <a:pathLst>
                <a:path w="1911" h="704" extrusionOk="0">
                  <a:moveTo>
                    <a:pt x="1254" y="0"/>
                  </a:moveTo>
                  <a:cubicBezTo>
                    <a:pt x="757" y="100"/>
                    <a:pt x="379" y="398"/>
                    <a:pt x="1" y="697"/>
                  </a:cubicBezTo>
                  <a:cubicBezTo>
                    <a:pt x="126" y="700"/>
                    <a:pt x="251" y="704"/>
                    <a:pt x="375" y="704"/>
                  </a:cubicBezTo>
                  <a:cubicBezTo>
                    <a:pt x="941" y="704"/>
                    <a:pt x="1486" y="629"/>
                    <a:pt x="1911" y="140"/>
                  </a:cubicBezTo>
                  <a:cubicBezTo>
                    <a:pt x="1854" y="54"/>
                    <a:pt x="1779" y="33"/>
                    <a:pt x="1697" y="33"/>
                  </a:cubicBezTo>
                  <a:cubicBezTo>
                    <a:pt x="1612" y="33"/>
                    <a:pt x="1520" y="56"/>
                    <a:pt x="1433" y="56"/>
                  </a:cubicBezTo>
                  <a:cubicBezTo>
                    <a:pt x="1369" y="56"/>
                    <a:pt x="1308" y="44"/>
                    <a:pt x="12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61" name="Google Shape;7865;p9">
              <a:extLst>
                <a:ext uri="{FF2B5EF4-FFF2-40B4-BE49-F238E27FC236}">
                  <a16:creationId xmlns:a16="http://schemas.microsoft.com/office/drawing/2014/main" id="{FAF21311-F5DF-44F6-8EB8-8885D143AA31}"/>
                </a:ext>
              </a:extLst>
            </p:cNvPr>
            <p:cNvSpPr/>
            <p:nvPr/>
          </p:nvSpPr>
          <p:spPr>
            <a:xfrm>
              <a:off x="5664225" y="4886875"/>
              <a:ext cx="34850" cy="19600"/>
            </a:xfrm>
            <a:custGeom>
              <a:avLst/>
              <a:gdLst/>
              <a:ahLst/>
              <a:cxnLst/>
              <a:rect l="l" t="t" r="r" b="b"/>
              <a:pathLst>
                <a:path w="1394" h="784" extrusionOk="0">
                  <a:moveTo>
                    <a:pt x="1117" y="0"/>
                  </a:moveTo>
                  <a:cubicBezTo>
                    <a:pt x="1103" y="0"/>
                    <a:pt x="1090" y="2"/>
                    <a:pt x="1075" y="7"/>
                  </a:cubicBezTo>
                  <a:cubicBezTo>
                    <a:pt x="677" y="107"/>
                    <a:pt x="220" y="127"/>
                    <a:pt x="81" y="624"/>
                  </a:cubicBezTo>
                  <a:cubicBezTo>
                    <a:pt x="61" y="624"/>
                    <a:pt x="21" y="644"/>
                    <a:pt x="21" y="684"/>
                  </a:cubicBezTo>
                  <a:cubicBezTo>
                    <a:pt x="1" y="723"/>
                    <a:pt x="21" y="763"/>
                    <a:pt x="81" y="783"/>
                  </a:cubicBezTo>
                  <a:cubicBezTo>
                    <a:pt x="419" y="684"/>
                    <a:pt x="797" y="624"/>
                    <a:pt x="1155" y="524"/>
                  </a:cubicBezTo>
                  <a:cubicBezTo>
                    <a:pt x="1294" y="465"/>
                    <a:pt x="1393" y="365"/>
                    <a:pt x="1314" y="186"/>
                  </a:cubicBezTo>
                  <a:cubicBezTo>
                    <a:pt x="1279" y="116"/>
                    <a:pt x="1213" y="0"/>
                    <a:pt x="11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62" name="Google Shape;7866;p9">
              <a:extLst>
                <a:ext uri="{FF2B5EF4-FFF2-40B4-BE49-F238E27FC236}">
                  <a16:creationId xmlns:a16="http://schemas.microsoft.com/office/drawing/2014/main" id="{D4CC45C9-6F9A-4B06-945C-28CA19C82AD4}"/>
                </a:ext>
              </a:extLst>
            </p:cNvPr>
            <p:cNvSpPr/>
            <p:nvPr/>
          </p:nvSpPr>
          <p:spPr>
            <a:xfrm>
              <a:off x="5144550" y="4858200"/>
              <a:ext cx="48450" cy="22900"/>
            </a:xfrm>
            <a:custGeom>
              <a:avLst/>
              <a:gdLst/>
              <a:ahLst/>
              <a:cxnLst/>
              <a:rect l="l" t="t" r="r" b="b"/>
              <a:pathLst>
                <a:path w="1938" h="916" extrusionOk="0">
                  <a:moveTo>
                    <a:pt x="318" y="0"/>
                  </a:moveTo>
                  <a:lnTo>
                    <a:pt x="318" y="0"/>
                  </a:lnTo>
                  <a:cubicBezTo>
                    <a:pt x="100" y="179"/>
                    <a:pt x="0" y="418"/>
                    <a:pt x="0" y="697"/>
                  </a:cubicBezTo>
                  <a:cubicBezTo>
                    <a:pt x="119" y="916"/>
                    <a:pt x="378" y="756"/>
                    <a:pt x="477" y="876"/>
                  </a:cubicBezTo>
                  <a:cubicBezTo>
                    <a:pt x="955" y="816"/>
                    <a:pt x="1412" y="697"/>
                    <a:pt x="1890" y="557"/>
                  </a:cubicBezTo>
                  <a:cubicBezTo>
                    <a:pt x="1938" y="397"/>
                    <a:pt x="1909" y="302"/>
                    <a:pt x="1781" y="302"/>
                  </a:cubicBezTo>
                  <a:cubicBezTo>
                    <a:pt x="1750" y="302"/>
                    <a:pt x="1714" y="307"/>
                    <a:pt x="1671" y="319"/>
                  </a:cubicBezTo>
                  <a:cubicBezTo>
                    <a:pt x="1353" y="319"/>
                    <a:pt x="1054" y="378"/>
                    <a:pt x="756" y="478"/>
                  </a:cubicBezTo>
                  <a:cubicBezTo>
                    <a:pt x="685" y="496"/>
                    <a:pt x="626" y="505"/>
                    <a:pt x="576" y="505"/>
                  </a:cubicBezTo>
                  <a:cubicBezTo>
                    <a:pt x="304" y="505"/>
                    <a:pt x="318" y="253"/>
                    <a:pt x="31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63" name="Google Shape;7867;p9">
              <a:extLst>
                <a:ext uri="{FF2B5EF4-FFF2-40B4-BE49-F238E27FC236}">
                  <a16:creationId xmlns:a16="http://schemas.microsoft.com/office/drawing/2014/main" id="{B9B1D7D9-238B-4ED4-BD84-9A409109AC8C}"/>
                </a:ext>
              </a:extLst>
            </p:cNvPr>
            <p:cNvSpPr/>
            <p:nvPr/>
          </p:nvSpPr>
          <p:spPr>
            <a:xfrm>
              <a:off x="5231575" y="5084350"/>
              <a:ext cx="43775" cy="19550"/>
            </a:xfrm>
            <a:custGeom>
              <a:avLst/>
              <a:gdLst/>
              <a:ahLst/>
              <a:cxnLst/>
              <a:rect l="l" t="t" r="r" b="b"/>
              <a:pathLst>
                <a:path w="1751" h="782" extrusionOk="0">
                  <a:moveTo>
                    <a:pt x="1510" y="1"/>
                  </a:moveTo>
                  <a:cubicBezTo>
                    <a:pt x="1457" y="1"/>
                    <a:pt x="1403" y="26"/>
                    <a:pt x="1353" y="65"/>
                  </a:cubicBezTo>
                  <a:cubicBezTo>
                    <a:pt x="1055" y="304"/>
                    <a:pt x="697" y="185"/>
                    <a:pt x="378" y="284"/>
                  </a:cubicBezTo>
                  <a:cubicBezTo>
                    <a:pt x="398" y="563"/>
                    <a:pt x="120" y="602"/>
                    <a:pt x="0" y="781"/>
                  </a:cubicBezTo>
                  <a:cubicBezTo>
                    <a:pt x="498" y="722"/>
                    <a:pt x="1015" y="682"/>
                    <a:pt x="1492" y="423"/>
                  </a:cubicBezTo>
                  <a:cubicBezTo>
                    <a:pt x="1612" y="384"/>
                    <a:pt x="1751" y="264"/>
                    <a:pt x="1651" y="85"/>
                  </a:cubicBezTo>
                  <a:cubicBezTo>
                    <a:pt x="1612" y="26"/>
                    <a:pt x="1562" y="1"/>
                    <a:pt x="151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64" name="Google Shape;7868;p9">
              <a:extLst>
                <a:ext uri="{FF2B5EF4-FFF2-40B4-BE49-F238E27FC236}">
                  <a16:creationId xmlns:a16="http://schemas.microsoft.com/office/drawing/2014/main" id="{A3AE01D2-A337-4D4A-8338-2E01049F243A}"/>
                </a:ext>
              </a:extLst>
            </p:cNvPr>
            <p:cNvSpPr/>
            <p:nvPr/>
          </p:nvSpPr>
          <p:spPr>
            <a:xfrm>
              <a:off x="5419550" y="4932800"/>
              <a:ext cx="46275" cy="21475"/>
            </a:xfrm>
            <a:custGeom>
              <a:avLst/>
              <a:gdLst/>
              <a:ahLst/>
              <a:cxnLst/>
              <a:rect l="l" t="t" r="r" b="b"/>
              <a:pathLst>
                <a:path w="1851" h="859" extrusionOk="0">
                  <a:moveTo>
                    <a:pt x="1791" y="0"/>
                  </a:moveTo>
                  <a:cubicBezTo>
                    <a:pt x="1194" y="179"/>
                    <a:pt x="617" y="518"/>
                    <a:pt x="1" y="597"/>
                  </a:cubicBezTo>
                  <a:cubicBezTo>
                    <a:pt x="19" y="776"/>
                    <a:pt x="117" y="859"/>
                    <a:pt x="209" y="859"/>
                  </a:cubicBezTo>
                  <a:cubicBezTo>
                    <a:pt x="220" y="859"/>
                    <a:pt x="230" y="858"/>
                    <a:pt x="239" y="856"/>
                  </a:cubicBezTo>
                  <a:cubicBezTo>
                    <a:pt x="737" y="717"/>
                    <a:pt x="1234" y="577"/>
                    <a:pt x="1711" y="418"/>
                  </a:cubicBezTo>
                  <a:cubicBezTo>
                    <a:pt x="1751" y="418"/>
                    <a:pt x="1791" y="279"/>
                    <a:pt x="1811" y="199"/>
                  </a:cubicBezTo>
                  <a:cubicBezTo>
                    <a:pt x="1811" y="199"/>
                    <a:pt x="1831" y="179"/>
                    <a:pt x="1851" y="120"/>
                  </a:cubicBezTo>
                  <a:cubicBezTo>
                    <a:pt x="1851" y="80"/>
                    <a:pt x="1831" y="60"/>
                    <a:pt x="17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65" name="Google Shape;7869;p9">
              <a:extLst>
                <a:ext uri="{FF2B5EF4-FFF2-40B4-BE49-F238E27FC236}">
                  <a16:creationId xmlns:a16="http://schemas.microsoft.com/office/drawing/2014/main" id="{35D24A65-1C93-4C46-9935-9815EF13DDD0}"/>
                </a:ext>
              </a:extLst>
            </p:cNvPr>
            <p:cNvSpPr/>
            <p:nvPr/>
          </p:nvSpPr>
          <p:spPr>
            <a:xfrm>
              <a:off x="5518025" y="5016850"/>
              <a:ext cx="54225" cy="20900"/>
            </a:xfrm>
            <a:custGeom>
              <a:avLst/>
              <a:gdLst/>
              <a:ahLst/>
              <a:cxnLst/>
              <a:rect l="l" t="t" r="r" b="b"/>
              <a:pathLst>
                <a:path w="2169" h="836" extrusionOk="0">
                  <a:moveTo>
                    <a:pt x="2049" y="0"/>
                  </a:moveTo>
                  <a:cubicBezTo>
                    <a:pt x="1313" y="80"/>
                    <a:pt x="617" y="279"/>
                    <a:pt x="0" y="677"/>
                  </a:cubicBezTo>
                  <a:cubicBezTo>
                    <a:pt x="40" y="716"/>
                    <a:pt x="40" y="796"/>
                    <a:pt x="60" y="836"/>
                  </a:cubicBezTo>
                  <a:cubicBezTo>
                    <a:pt x="597" y="677"/>
                    <a:pt x="1154" y="517"/>
                    <a:pt x="1691" y="338"/>
                  </a:cubicBezTo>
                  <a:cubicBezTo>
                    <a:pt x="1791" y="199"/>
                    <a:pt x="2169" y="338"/>
                    <a:pt x="204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66" name="Google Shape;7870;p9">
              <a:extLst>
                <a:ext uri="{FF2B5EF4-FFF2-40B4-BE49-F238E27FC236}">
                  <a16:creationId xmlns:a16="http://schemas.microsoft.com/office/drawing/2014/main" id="{2C9DE527-E0CB-4A34-8009-332C37EB3CC0}"/>
                </a:ext>
              </a:extLst>
            </p:cNvPr>
            <p:cNvSpPr/>
            <p:nvPr/>
          </p:nvSpPr>
          <p:spPr>
            <a:xfrm>
              <a:off x="5301700" y="5089950"/>
              <a:ext cx="36325" cy="19000"/>
            </a:xfrm>
            <a:custGeom>
              <a:avLst/>
              <a:gdLst/>
              <a:ahLst/>
              <a:cxnLst/>
              <a:rect l="l" t="t" r="r" b="b"/>
              <a:pathLst>
                <a:path w="1453" h="760" extrusionOk="0">
                  <a:moveTo>
                    <a:pt x="1452" y="0"/>
                  </a:moveTo>
                  <a:cubicBezTo>
                    <a:pt x="875" y="339"/>
                    <a:pt x="398" y="80"/>
                    <a:pt x="0" y="398"/>
                  </a:cubicBezTo>
                  <a:cubicBezTo>
                    <a:pt x="299" y="398"/>
                    <a:pt x="299" y="557"/>
                    <a:pt x="179" y="756"/>
                  </a:cubicBezTo>
                  <a:cubicBezTo>
                    <a:pt x="232" y="759"/>
                    <a:pt x="285" y="760"/>
                    <a:pt x="336" y="760"/>
                  </a:cubicBezTo>
                  <a:cubicBezTo>
                    <a:pt x="772" y="760"/>
                    <a:pt x="1168" y="658"/>
                    <a:pt x="14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67" name="Google Shape;7871;p9">
              <a:extLst>
                <a:ext uri="{FF2B5EF4-FFF2-40B4-BE49-F238E27FC236}">
                  <a16:creationId xmlns:a16="http://schemas.microsoft.com/office/drawing/2014/main" id="{9E29022E-C890-4901-BC61-2E90E78D3A4B}"/>
                </a:ext>
              </a:extLst>
            </p:cNvPr>
            <p:cNvSpPr/>
            <p:nvPr/>
          </p:nvSpPr>
          <p:spPr>
            <a:xfrm>
              <a:off x="5385250" y="4885550"/>
              <a:ext cx="52725" cy="16925"/>
            </a:xfrm>
            <a:custGeom>
              <a:avLst/>
              <a:gdLst/>
              <a:ahLst/>
              <a:cxnLst/>
              <a:rect l="l" t="t" r="r" b="b"/>
              <a:pathLst>
                <a:path w="2109" h="677" extrusionOk="0">
                  <a:moveTo>
                    <a:pt x="1413" y="1"/>
                  </a:moveTo>
                  <a:cubicBezTo>
                    <a:pt x="875" y="60"/>
                    <a:pt x="438" y="319"/>
                    <a:pt x="0" y="677"/>
                  </a:cubicBezTo>
                  <a:cubicBezTo>
                    <a:pt x="696" y="458"/>
                    <a:pt x="1413" y="398"/>
                    <a:pt x="2109" y="180"/>
                  </a:cubicBezTo>
                  <a:cubicBezTo>
                    <a:pt x="2054" y="166"/>
                    <a:pt x="1998" y="163"/>
                    <a:pt x="1941" y="163"/>
                  </a:cubicBezTo>
                  <a:cubicBezTo>
                    <a:pt x="1888" y="163"/>
                    <a:pt x="1835" y="166"/>
                    <a:pt x="1783" y="166"/>
                  </a:cubicBezTo>
                  <a:cubicBezTo>
                    <a:pt x="1645" y="166"/>
                    <a:pt x="1513" y="146"/>
                    <a:pt x="141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68" name="Google Shape;7872;p9">
              <a:extLst>
                <a:ext uri="{FF2B5EF4-FFF2-40B4-BE49-F238E27FC236}">
                  <a16:creationId xmlns:a16="http://schemas.microsoft.com/office/drawing/2014/main" id="{FF747EFC-54E9-4FB2-8B78-F269773D1D72}"/>
                </a:ext>
              </a:extLst>
            </p:cNvPr>
            <p:cNvSpPr/>
            <p:nvPr/>
          </p:nvSpPr>
          <p:spPr>
            <a:xfrm>
              <a:off x="5204725" y="4855700"/>
              <a:ext cx="44775" cy="12025"/>
            </a:xfrm>
            <a:custGeom>
              <a:avLst/>
              <a:gdLst/>
              <a:ahLst/>
              <a:cxnLst/>
              <a:rect l="l" t="t" r="r" b="b"/>
              <a:pathLst>
                <a:path w="1791" h="481" extrusionOk="0">
                  <a:moveTo>
                    <a:pt x="1790" y="1"/>
                  </a:moveTo>
                  <a:lnTo>
                    <a:pt x="1790" y="1"/>
                  </a:lnTo>
                  <a:cubicBezTo>
                    <a:pt x="1194" y="120"/>
                    <a:pt x="577" y="21"/>
                    <a:pt x="0" y="279"/>
                  </a:cubicBezTo>
                  <a:cubicBezTo>
                    <a:pt x="80" y="459"/>
                    <a:pt x="298" y="359"/>
                    <a:pt x="398" y="478"/>
                  </a:cubicBezTo>
                  <a:cubicBezTo>
                    <a:pt x="435" y="480"/>
                    <a:pt x="472" y="481"/>
                    <a:pt x="509" y="481"/>
                  </a:cubicBezTo>
                  <a:cubicBezTo>
                    <a:pt x="998" y="481"/>
                    <a:pt x="1420" y="353"/>
                    <a:pt x="179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69" name="Google Shape;7873;p9">
              <a:extLst>
                <a:ext uri="{FF2B5EF4-FFF2-40B4-BE49-F238E27FC236}">
                  <a16:creationId xmlns:a16="http://schemas.microsoft.com/office/drawing/2014/main" id="{5A88AA49-8A2E-4643-8007-478B4184BD90}"/>
                </a:ext>
              </a:extLst>
            </p:cNvPr>
            <p:cNvSpPr/>
            <p:nvPr/>
          </p:nvSpPr>
          <p:spPr>
            <a:xfrm>
              <a:off x="5211175" y="4950400"/>
              <a:ext cx="43300" cy="13750"/>
            </a:xfrm>
            <a:custGeom>
              <a:avLst/>
              <a:gdLst/>
              <a:ahLst/>
              <a:cxnLst/>
              <a:rect l="l" t="t" r="r" b="b"/>
              <a:pathLst>
                <a:path w="1732" h="550" extrusionOk="0">
                  <a:moveTo>
                    <a:pt x="1359" y="0"/>
                  </a:moveTo>
                  <a:cubicBezTo>
                    <a:pt x="1061" y="0"/>
                    <a:pt x="775" y="121"/>
                    <a:pt x="478" y="192"/>
                  </a:cubicBezTo>
                  <a:cubicBezTo>
                    <a:pt x="418" y="371"/>
                    <a:pt x="1" y="192"/>
                    <a:pt x="120" y="550"/>
                  </a:cubicBezTo>
                  <a:cubicBezTo>
                    <a:pt x="975" y="490"/>
                    <a:pt x="1413" y="351"/>
                    <a:pt x="1731" y="72"/>
                  </a:cubicBezTo>
                  <a:cubicBezTo>
                    <a:pt x="1604" y="20"/>
                    <a:pt x="1481" y="0"/>
                    <a:pt x="13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70" name="Google Shape;7874;p9">
              <a:extLst>
                <a:ext uri="{FF2B5EF4-FFF2-40B4-BE49-F238E27FC236}">
                  <a16:creationId xmlns:a16="http://schemas.microsoft.com/office/drawing/2014/main" id="{B2317AA9-4A14-4074-9180-263BEB27D764}"/>
                </a:ext>
              </a:extLst>
            </p:cNvPr>
            <p:cNvSpPr/>
            <p:nvPr/>
          </p:nvSpPr>
          <p:spPr>
            <a:xfrm>
              <a:off x="5683125" y="4918000"/>
              <a:ext cx="22425" cy="23775"/>
            </a:xfrm>
            <a:custGeom>
              <a:avLst/>
              <a:gdLst/>
              <a:ahLst/>
              <a:cxnLst/>
              <a:rect l="l" t="t" r="r" b="b"/>
              <a:pathLst>
                <a:path w="897" h="951" extrusionOk="0">
                  <a:moveTo>
                    <a:pt x="626" y="0"/>
                  </a:moveTo>
                  <a:cubicBezTo>
                    <a:pt x="598" y="0"/>
                    <a:pt x="569" y="5"/>
                    <a:pt x="538" y="15"/>
                  </a:cubicBezTo>
                  <a:cubicBezTo>
                    <a:pt x="419" y="95"/>
                    <a:pt x="319" y="195"/>
                    <a:pt x="200" y="274"/>
                  </a:cubicBezTo>
                  <a:cubicBezTo>
                    <a:pt x="100" y="473"/>
                    <a:pt x="1" y="692"/>
                    <a:pt x="21" y="950"/>
                  </a:cubicBezTo>
                  <a:cubicBezTo>
                    <a:pt x="259" y="771"/>
                    <a:pt x="538" y="612"/>
                    <a:pt x="797" y="413"/>
                  </a:cubicBezTo>
                  <a:cubicBezTo>
                    <a:pt x="856" y="374"/>
                    <a:pt x="896" y="214"/>
                    <a:pt x="816" y="115"/>
                  </a:cubicBezTo>
                  <a:cubicBezTo>
                    <a:pt x="772" y="41"/>
                    <a:pt x="706" y="0"/>
                    <a:pt x="62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71" name="Google Shape;7875;p9">
              <a:extLst>
                <a:ext uri="{FF2B5EF4-FFF2-40B4-BE49-F238E27FC236}">
                  <a16:creationId xmlns:a16="http://schemas.microsoft.com/office/drawing/2014/main" id="{4CDAD3BD-AF86-4951-BB1B-BEFF412332AC}"/>
                </a:ext>
              </a:extLst>
            </p:cNvPr>
            <p:cNvSpPr/>
            <p:nvPr/>
          </p:nvSpPr>
          <p:spPr>
            <a:xfrm>
              <a:off x="5709000" y="4757750"/>
              <a:ext cx="11450" cy="62175"/>
            </a:xfrm>
            <a:custGeom>
              <a:avLst/>
              <a:gdLst/>
              <a:ahLst/>
              <a:cxnLst/>
              <a:rect l="l" t="t" r="r" b="b"/>
              <a:pathLst>
                <a:path w="458" h="2487" extrusionOk="0">
                  <a:moveTo>
                    <a:pt x="358" y="0"/>
                  </a:moveTo>
                  <a:cubicBezTo>
                    <a:pt x="299" y="0"/>
                    <a:pt x="259" y="0"/>
                    <a:pt x="199" y="20"/>
                  </a:cubicBezTo>
                  <a:cubicBezTo>
                    <a:pt x="159" y="418"/>
                    <a:pt x="378" y="856"/>
                    <a:pt x="60" y="1253"/>
                  </a:cubicBezTo>
                  <a:cubicBezTo>
                    <a:pt x="60" y="1313"/>
                    <a:pt x="60" y="1353"/>
                    <a:pt x="0" y="1413"/>
                  </a:cubicBezTo>
                  <a:cubicBezTo>
                    <a:pt x="20" y="1790"/>
                    <a:pt x="20" y="2129"/>
                    <a:pt x="20" y="2487"/>
                  </a:cubicBezTo>
                  <a:cubicBezTo>
                    <a:pt x="458" y="2427"/>
                    <a:pt x="259" y="2188"/>
                    <a:pt x="199" y="1950"/>
                  </a:cubicBezTo>
                  <a:cubicBezTo>
                    <a:pt x="398" y="1313"/>
                    <a:pt x="378" y="657"/>
                    <a:pt x="3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72" name="Google Shape;7876;p9">
              <a:extLst>
                <a:ext uri="{FF2B5EF4-FFF2-40B4-BE49-F238E27FC236}">
                  <a16:creationId xmlns:a16="http://schemas.microsoft.com/office/drawing/2014/main" id="{103EB38B-4E4A-4CFA-AA05-1DE8AF90B0D5}"/>
                </a:ext>
              </a:extLst>
            </p:cNvPr>
            <p:cNvSpPr/>
            <p:nvPr/>
          </p:nvSpPr>
          <p:spPr>
            <a:xfrm>
              <a:off x="5560300" y="5012300"/>
              <a:ext cx="41800" cy="13025"/>
            </a:xfrm>
            <a:custGeom>
              <a:avLst/>
              <a:gdLst/>
              <a:ahLst/>
              <a:cxnLst/>
              <a:rect l="l" t="t" r="r" b="b"/>
              <a:pathLst>
                <a:path w="1672" h="521" extrusionOk="0">
                  <a:moveTo>
                    <a:pt x="1116" y="0"/>
                  </a:moveTo>
                  <a:cubicBezTo>
                    <a:pt x="857" y="0"/>
                    <a:pt x="592" y="22"/>
                    <a:pt x="358" y="182"/>
                  </a:cubicBezTo>
                  <a:cubicBezTo>
                    <a:pt x="259" y="302"/>
                    <a:pt x="140" y="401"/>
                    <a:pt x="0" y="520"/>
                  </a:cubicBezTo>
                  <a:cubicBezTo>
                    <a:pt x="438" y="421"/>
                    <a:pt x="856" y="520"/>
                    <a:pt x="1234" y="381"/>
                  </a:cubicBezTo>
                  <a:cubicBezTo>
                    <a:pt x="1353" y="381"/>
                    <a:pt x="1453" y="361"/>
                    <a:pt x="1572" y="361"/>
                  </a:cubicBezTo>
                  <a:cubicBezTo>
                    <a:pt x="1671" y="162"/>
                    <a:pt x="1472" y="103"/>
                    <a:pt x="1393" y="3"/>
                  </a:cubicBezTo>
                  <a:cubicBezTo>
                    <a:pt x="1303" y="3"/>
                    <a:pt x="1210" y="0"/>
                    <a:pt x="111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73" name="Google Shape;7877;p9">
              <a:extLst>
                <a:ext uri="{FF2B5EF4-FFF2-40B4-BE49-F238E27FC236}">
                  <a16:creationId xmlns:a16="http://schemas.microsoft.com/office/drawing/2014/main" id="{1461F483-47DE-44A9-9335-3841DAF5C845}"/>
                </a:ext>
              </a:extLst>
            </p:cNvPr>
            <p:cNvSpPr/>
            <p:nvPr/>
          </p:nvSpPr>
          <p:spPr>
            <a:xfrm>
              <a:off x="5169900" y="5183450"/>
              <a:ext cx="33350" cy="13050"/>
            </a:xfrm>
            <a:custGeom>
              <a:avLst/>
              <a:gdLst/>
              <a:ahLst/>
              <a:cxnLst/>
              <a:rect l="l" t="t" r="r" b="b"/>
              <a:pathLst>
                <a:path w="1334" h="522" extrusionOk="0">
                  <a:moveTo>
                    <a:pt x="1234" y="0"/>
                  </a:moveTo>
                  <a:cubicBezTo>
                    <a:pt x="836" y="40"/>
                    <a:pt x="398" y="120"/>
                    <a:pt x="1" y="179"/>
                  </a:cubicBezTo>
                  <a:lnTo>
                    <a:pt x="1" y="498"/>
                  </a:lnTo>
                  <a:cubicBezTo>
                    <a:pt x="95" y="514"/>
                    <a:pt x="188" y="521"/>
                    <a:pt x="278" y="521"/>
                  </a:cubicBezTo>
                  <a:cubicBezTo>
                    <a:pt x="622" y="521"/>
                    <a:pt x="934" y="417"/>
                    <a:pt x="1234" y="338"/>
                  </a:cubicBezTo>
                  <a:cubicBezTo>
                    <a:pt x="1333" y="219"/>
                    <a:pt x="1333" y="120"/>
                    <a:pt x="123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74" name="Google Shape;7878;p9">
              <a:extLst>
                <a:ext uri="{FF2B5EF4-FFF2-40B4-BE49-F238E27FC236}">
                  <a16:creationId xmlns:a16="http://schemas.microsoft.com/office/drawing/2014/main" id="{C24EA87F-4350-4ECE-9C62-C190E65A2BD3}"/>
                </a:ext>
              </a:extLst>
            </p:cNvPr>
            <p:cNvSpPr/>
            <p:nvPr/>
          </p:nvSpPr>
          <p:spPr>
            <a:xfrm>
              <a:off x="5363350" y="4770675"/>
              <a:ext cx="47775" cy="10475"/>
            </a:xfrm>
            <a:custGeom>
              <a:avLst/>
              <a:gdLst/>
              <a:ahLst/>
              <a:cxnLst/>
              <a:rect l="l" t="t" r="r" b="b"/>
              <a:pathLst>
                <a:path w="1911" h="419" extrusionOk="0">
                  <a:moveTo>
                    <a:pt x="1334" y="0"/>
                  </a:moveTo>
                  <a:cubicBezTo>
                    <a:pt x="1194" y="20"/>
                    <a:pt x="1015" y="40"/>
                    <a:pt x="876" y="80"/>
                  </a:cubicBezTo>
                  <a:cubicBezTo>
                    <a:pt x="803" y="120"/>
                    <a:pt x="724" y="129"/>
                    <a:pt x="642" y="129"/>
                  </a:cubicBezTo>
                  <a:cubicBezTo>
                    <a:pt x="576" y="129"/>
                    <a:pt x="510" y="123"/>
                    <a:pt x="444" y="123"/>
                  </a:cubicBezTo>
                  <a:cubicBezTo>
                    <a:pt x="345" y="123"/>
                    <a:pt x="248" y="136"/>
                    <a:pt x="160" y="199"/>
                  </a:cubicBezTo>
                  <a:cubicBezTo>
                    <a:pt x="143" y="193"/>
                    <a:pt x="127" y="191"/>
                    <a:pt x="112" y="191"/>
                  </a:cubicBezTo>
                  <a:cubicBezTo>
                    <a:pt x="75" y="191"/>
                    <a:pt x="43" y="205"/>
                    <a:pt x="1" y="219"/>
                  </a:cubicBezTo>
                  <a:cubicBezTo>
                    <a:pt x="100" y="358"/>
                    <a:pt x="279" y="358"/>
                    <a:pt x="419" y="418"/>
                  </a:cubicBezTo>
                  <a:cubicBezTo>
                    <a:pt x="956" y="398"/>
                    <a:pt x="1453" y="339"/>
                    <a:pt x="1911" y="199"/>
                  </a:cubicBezTo>
                  <a:cubicBezTo>
                    <a:pt x="1791" y="0"/>
                    <a:pt x="1533" y="40"/>
                    <a:pt x="133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75" name="Google Shape;7879;p9">
              <a:extLst>
                <a:ext uri="{FF2B5EF4-FFF2-40B4-BE49-F238E27FC236}">
                  <a16:creationId xmlns:a16="http://schemas.microsoft.com/office/drawing/2014/main" id="{FCF4A5E1-87E4-45FB-A3BA-582EC3BCEBA1}"/>
                </a:ext>
              </a:extLst>
            </p:cNvPr>
            <p:cNvSpPr/>
            <p:nvPr/>
          </p:nvSpPr>
          <p:spPr>
            <a:xfrm>
              <a:off x="5129125" y="4875600"/>
              <a:ext cx="27875" cy="36325"/>
            </a:xfrm>
            <a:custGeom>
              <a:avLst/>
              <a:gdLst/>
              <a:ahLst/>
              <a:cxnLst/>
              <a:rect l="l" t="t" r="r" b="b"/>
              <a:pathLst>
                <a:path w="1115" h="1453" extrusionOk="0">
                  <a:moveTo>
                    <a:pt x="617" y="1"/>
                  </a:moveTo>
                  <a:cubicBezTo>
                    <a:pt x="279" y="418"/>
                    <a:pt x="0" y="876"/>
                    <a:pt x="259" y="1453"/>
                  </a:cubicBezTo>
                  <a:cubicBezTo>
                    <a:pt x="319" y="1453"/>
                    <a:pt x="339" y="1413"/>
                    <a:pt x="398" y="1393"/>
                  </a:cubicBezTo>
                  <a:cubicBezTo>
                    <a:pt x="518" y="1294"/>
                    <a:pt x="518" y="1174"/>
                    <a:pt x="438" y="1055"/>
                  </a:cubicBezTo>
                  <a:cubicBezTo>
                    <a:pt x="398" y="558"/>
                    <a:pt x="617" y="259"/>
                    <a:pt x="1114" y="180"/>
                  </a:cubicBezTo>
                  <a:cubicBezTo>
                    <a:pt x="995" y="1"/>
                    <a:pt x="796" y="21"/>
                    <a:pt x="61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76" name="Google Shape;7880;p9">
              <a:extLst>
                <a:ext uri="{FF2B5EF4-FFF2-40B4-BE49-F238E27FC236}">
                  <a16:creationId xmlns:a16="http://schemas.microsoft.com/office/drawing/2014/main" id="{21C39BFE-ADF1-4F1B-851E-6FB35769CC50}"/>
                </a:ext>
              </a:extLst>
            </p:cNvPr>
            <p:cNvSpPr/>
            <p:nvPr/>
          </p:nvSpPr>
          <p:spPr>
            <a:xfrm>
              <a:off x="5572725" y="4880450"/>
              <a:ext cx="27375" cy="13300"/>
            </a:xfrm>
            <a:custGeom>
              <a:avLst/>
              <a:gdLst/>
              <a:ahLst/>
              <a:cxnLst/>
              <a:rect l="l" t="t" r="r" b="b"/>
              <a:pathLst>
                <a:path w="1095" h="532" extrusionOk="0">
                  <a:moveTo>
                    <a:pt x="800" y="1"/>
                  </a:moveTo>
                  <a:cubicBezTo>
                    <a:pt x="547" y="1"/>
                    <a:pt x="297" y="53"/>
                    <a:pt x="60" y="205"/>
                  </a:cubicBezTo>
                  <a:lnTo>
                    <a:pt x="60" y="384"/>
                  </a:lnTo>
                  <a:cubicBezTo>
                    <a:pt x="40" y="384"/>
                    <a:pt x="40" y="403"/>
                    <a:pt x="1" y="423"/>
                  </a:cubicBezTo>
                  <a:cubicBezTo>
                    <a:pt x="1" y="463"/>
                    <a:pt x="1" y="503"/>
                    <a:pt x="60" y="523"/>
                  </a:cubicBezTo>
                  <a:cubicBezTo>
                    <a:pt x="145" y="528"/>
                    <a:pt x="232" y="532"/>
                    <a:pt x="320" y="532"/>
                  </a:cubicBezTo>
                  <a:cubicBezTo>
                    <a:pt x="584" y="532"/>
                    <a:pt x="856" y="498"/>
                    <a:pt x="1095" y="364"/>
                  </a:cubicBezTo>
                  <a:cubicBezTo>
                    <a:pt x="1055" y="224"/>
                    <a:pt x="975" y="125"/>
                    <a:pt x="936" y="6"/>
                  </a:cubicBezTo>
                  <a:cubicBezTo>
                    <a:pt x="890" y="3"/>
                    <a:pt x="845" y="1"/>
                    <a:pt x="8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77" name="Google Shape;7881;p9">
              <a:extLst>
                <a:ext uri="{FF2B5EF4-FFF2-40B4-BE49-F238E27FC236}">
                  <a16:creationId xmlns:a16="http://schemas.microsoft.com/office/drawing/2014/main" id="{B189DFAD-16D7-4C75-97C0-84E3AD3C8AFE}"/>
                </a:ext>
              </a:extLst>
            </p:cNvPr>
            <p:cNvSpPr/>
            <p:nvPr/>
          </p:nvSpPr>
          <p:spPr>
            <a:xfrm>
              <a:off x="5635900" y="5034750"/>
              <a:ext cx="48250" cy="12950"/>
            </a:xfrm>
            <a:custGeom>
              <a:avLst/>
              <a:gdLst/>
              <a:ahLst/>
              <a:cxnLst/>
              <a:rect l="l" t="t" r="r" b="b"/>
              <a:pathLst>
                <a:path w="1930" h="518" extrusionOk="0">
                  <a:moveTo>
                    <a:pt x="1731" y="0"/>
                  </a:moveTo>
                  <a:cubicBezTo>
                    <a:pt x="1134" y="60"/>
                    <a:pt x="557" y="199"/>
                    <a:pt x="0" y="358"/>
                  </a:cubicBezTo>
                  <a:cubicBezTo>
                    <a:pt x="80" y="488"/>
                    <a:pt x="189" y="518"/>
                    <a:pt x="306" y="518"/>
                  </a:cubicBezTo>
                  <a:cubicBezTo>
                    <a:pt x="406" y="518"/>
                    <a:pt x="512" y="496"/>
                    <a:pt x="609" y="496"/>
                  </a:cubicBezTo>
                  <a:cubicBezTo>
                    <a:pt x="625" y="496"/>
                    <a:pt x="641" y="496"/>
                    <a:pt x="657" y="498"/>
                  </a:cubicBezTo>
                  <a:cubicBezTo>
                    <a:pt x="1034" y="160"/>
                    <a:pt x="1532" y="398"/>
                    <a:pt x="1930" y="179"/>
                  </a:cubicBezTo>
                  <a:cubicBezTo>
                    <a:pt x="1850" y="120"/>
                    <a:pt x="1810" y="60"/>
                    <a:pt x="173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78" name="Google Shape;7882;p9">
              <a:extLst>
                <a:ext uri="{FF2B5EF4-FFF2-40B4-BE49-F238E27FC236}">
                  <a16:creationId xmlns:a16="http://schemas.microsoft.com/office/drawing/2014/main" id="{4944E51C-753C-4AB0-A33D-4E953310967A}"/>
                </a:ext>
              </a:extLst>
            </p:cNvPr>
            <p:cNvSpPr/>
            <p:nvPr/>
          </p:nvSpPr>
          <p:spPr>
            <a:xfrm>
              <a:off x="5130125" y="5126550"/>
              <a:ext cx="40800" cy="13350"/>
            </a:xfrm>
            <a:custGeom>
              <a:avLst/>
              <a:gdLst/>
              <a:ahLst/>
              <a:cxnLst/>
              <a:rect l="l" t="t" r="r" b="b"/>
              <a:pathLst>
                <a:path w="1632" h="534" extrusionOk="0">
                  <a:moveTo>
                    <a:pt x="499" y="1"/>
                  </a:moveTo>
                  <a:cubicBezTo>
                    <a:pt x="339" y="1"/>
                    <a:pt x="214" y="99"/>
                    <a:pt x="60" y="168"/>
                  </a:cubicBezTo>
                  <a:cubicBezTo>
                    <a:pt x="40" y="168"/>
                    <a:pt x="40" y="188"/>
                    <a:pt x="0" y="207"/>
                  </a:cubicBezTo>
                  <a:cubicBezTo>
                    <a:pt x="0" y="227"/>
                    <a:pt x="0" y="287"/>
                    <a:pt x="60" y="307"/>
                  </a:cubicBezTo>
                  <a:cubicBezTo>
                    <a:pt x="323" y="459"/>
                    <a:pt x="586" y="533"/>
                    <a:pt x="852" y="533"/>
                  </a:cubicBezTo>
                  <a:cubicBezTo>
                    <a:pt x="1108" y="533"/>
                    <a:pt x="1367" y="464"/>
                    <a:pt x="1631" y="327"/>
                  </a:cubicBezTo>
                  <a:cubicBezTo>
                    <a:pt x="1546" y="276"/>
                    <a:pt x="1450" y="263"/>
                    <a:pt x="1351" y="263"/>
                  </a:cubicBezTo>
                  <a:cubicBezTo>
                    <a:pt x="1239" y="263"/>
                    <a:pt x="1122" y="281"/>
                    <a:pt x="1011" y="281"/>
                  </a:cubicBezTo>
                  <a:cubicBezTo>
                    <a:pt x="836" y="281"/>
                    <a:pt x="677" y="237"/>
                    <a:pt x="577" y="9"/>
                  </a:cubicBezTo>
                  <a:cubicBezTo>
                    <a:pt x="550" y="3"/>
                    <a:pt x="524" y="1"/>
                    <a:pt x="4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79" name="Google Shape;7883;p9">
              <a:extLst>
                <a:ext uri="{FF2B5EF4-FFF2-40B4-BE49-F238E27FC236}">
                  <a16:creationId xmlns:a16="http://schemas.microsoft.com/office/drawing/2014/main" id="{8EFE1C88-5BF7-4A2A-B744-D9DB948928BD}"/>
                </a:ext>
              </a:extLst>
            </p:cNvPr>
            <p:cNvSpPr/>
            <p:nvPr/>
          </p:nvSpPr>
          <p:spPr>
            <a:xfrm>
              <a:off x="5464800" y="4931050"/>
              <a:ext cx="34850" cy="11000"/>
            </a:xfrm>
            <a:custGeom>
              <a:avLst/>
              <a:gdLst/>
              <a:ahLst/>
              <a:cxnLst/>
              <a:rect l="l" t="t" r="r" b="b"/>
              <a:pathLst>
                <a:path w="1394" h="440" extrusionOk="0">
                  <a:moveTo>
                    <a:pt x="365" y="1"/>
                  </a:moveTo>
                  <a:cubicBezTo>
                    <a:pt x="245" y="1"/>
                    <a:pt x="124" y="24"/>
                    <a:pt x="1" y="90"/>
                  </a:cubicBezTo>
                  <a:lnTo>
                    <a:pt x="1" y="269"/>
                  </a:lnTo>
                  <a:cubicBezTo>
                    <a:pt x="279" y="269"/>
                    <a:pt x="538" y="289"/>
                    <a:pt x="817" y="389"/>
                  </a:cubicBezTo>
                  <a:cubicBezTo>
                    <a:pt x="905" y="420"/>
                    <a:pt x="989" y="440"/>
                    <a:pt x="1065" y="440"/>
                  </a:cubicBezTo>
                  <a:cubicBezTo>
                    <a:pt x="1228" y="440"/>
                    <a:pt x="1353" y="349"/>
                    <a:pt x="1393" y="90"/>
                  </a:cubicBezTo>
                  <a:lnTo>
                    <a:pt x="1393" y="90"/>
                  </a:lnTo>
                  <a:cubicBezTo>
                    <a:pt x="1322" y="112"/>
                    <a:pt x="1250" y="121"/>
                    <a:pt x="1178" y="121"/>
                  </a:cubicBezTo>
                  <a:cubicBezTo>
                    <a:pt x="909" y="121"/>
                    <a:pt x="640" y="1"/>
                    <a:pt x="36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80" name="Google Shape;7884;p9">
              <a:extLst>
                <a:ext uri="{FF2B5EF4-FFF2-40B4-BE49-F238E27FC236}">
                  <a16:creationId xmlns:a16="http://schemas.microsoft.com/office/drawing/2014/main" id="{78E06041-C241-42C8-BB50-4B69D00EF70C}"/>
                </a:ext>
              </a:extLst>
            </p:cNvPr>
            <p:cNvSpPr/>
            <p:nvPr/>
          </p:nvSpPr>
          <p:spPr>
            <a:xfrm>
              <a:off x="5534425" y="4990000"/>
              <a:ext cx="35850" cy="14475"/>
            </a:xfrm>
            <a:custGeom>
              <a:avLst/>
              <a:gdLst/>
              <a:ahLst/>
              <a:cxnLst/>
              <a:rect l="l" t="t" r="r" b="b"/>
              <a:pathLst>
                <a:path w="1434" h="579" extrusionOk="0">
                  <a:moveTo>
                    <a:pt x="538" y="0"/>
                  </a:moveTo>
                  <a:cubicBezTo>
                    <a:pt x="399" y="219"/>
                    <a:pt x="81" y="259"/>
                    <a:pt x="1" y="557"/>
                  </a:cubicBezTo>
                  <a:cubicBezTo>
                    <a:pt x="76" y="572"/>
                    <a:pt x="149" y="578"/>
                    <a:pt x="222" y="578"/>
                  </a:cubicBezTo>
                  <a:cubicBezTo>
                    <a:pt x="632" y="578"/>
                    <a:pt x="1011" y="375"/>
                    <a:pt x="1433" y="358"/>
                  </a:cubicBezTo>
                  <a:cubicBezTo>
                    <a:pt x="1433" y="100"/>
                    <a:pt x="1294" y="89"/>
                    <a:pt x="1154" y="89"/>
                  </a:cubicBezTo>
                  <a:cubicBezTo>
                    <a:pt x="1141" y="89"/>
                    <a:pt x="1128" y="89"/>
                    <a:pt x="1116" y="89"/>
                  </a:cubicBezTo>
                  <a:cubicBezTo>
                    <a:pt x="1022" y="89"/>
                    <a:pt x="934" y="84"/>
                    <a:pt x="8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81" name="Google Shape;7885;p9">
              <a:extLst>
                <a:ext uri="{FF2B5EF4-FFF2-40B4-BE49-F238E27FC236}">
                  <a16:creationId xmlns:a16="http://schemas.microsoft.com/office/drawing/2014/main" id="{69A4406A-7E2B-4A7B-B741-B92D5EF73B2A}"/>
                </a:ext>
              </a:extLst>
            </p:cNvPr>
            <p:cNvSpPr/>
            <p:nvPr/>
          </p:nvSpPr>
          <p:spPr>
            <a:xfrm>
              <a:off x="5133600" y="5144800"/>
              <a:ext cx="27875" cy="16200"/>
            </a:xfrm>
            <a:custGeom>
              <a:avLst/>
              <a:gdLst/>
              <a:ahLst/>
              <a:cxnLst/>
              <a:rect l="l" t="t" r="r" b="b"/>
              <a:pathLst>
                <a:path w="1115" h="648" extrusionOk="0">
                  <a:moveTo>
                    <a:pt x="585" y="1"/>
                  </a:moveTo>
                  <a:cubicBezTo>
                    <a:pt x="387" y="1"/>
                    <a:pt x="202" y="87"/>
                    <a:pt x="40" y="313"/>
                  </a:cubicBezTo>
                  <a:cubicBezTo>
                    <a:pt x="40" y="313"/>
                    <a:pt x="20" y="353"/>
                    <a:pt x="20" y="373"/>
                  </a:cubicBezTo>
                  <a:cubicBezTo>
                    <a:pt x="0" y="412"/>
                    <a:pt x="20" y="452"/>
                    <a:pt x="60" y="472"/>
                  </a:cubicBezTo>
                  <a:cubicBezTo>
                    <a:pt x="158" y="580"/>
                    <a:pt x="255" y="647"/>
                    <a:pt x="356" y="647"/>
                  </a:cubicBezTo>
                  <a:cubicBezTo>
                    <a:pt x="440" y="647"/>
                    <a:pt x="527" y="601"/>
                    <a:pt x="617" y="492"/>
                  </a:cubicBezTo>
                  <a:cubicBezTo>
                    <a:pt x="498" y="353"/>
                    <a:pt x="617" y="333"/>
                    <a:pt x="717" y="293"/>
                  </a:cubicBezTo>
                  <a:cubicBezTo>
                    <a:pt x="856" y="293"/>
                    <a:pt x="1015" y="293"/>
                    <a:pt x="1114" y="154"/>
                  </a:cubicBezTo>
                  <a:cubicBezTo>
                    <a:pt x="932" y="63"/>
                    <a:pt x="754" y="1"/>
                    <a:pt x="58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82" name="Google Shape;7886;p9">
              <a:extLst>
                <a:ext uri="{FF2B5EF4-FFF2-40B4-BE49-F238E27FC236}">
                  <a16:creationId xmlns:a16="http://schemas.microsoft.com/office/drawing/2014/main" id="{D41CFCD5-5665-4876-AB9B-BB03D15E76AD}"/>
                </a:ext>
              </a:extLst>
            </p:cNvPr>
            <p:cNvSpPr/>
            <p:nvPr/>
          </p:nvSpPr>
          <p:spPr>
            <a:xfrm>
              <a:off x="5556325" y="4985500"/>
              <a:ext cx="34825" cy="13600"/>
            </a:xfrm>
            <a:custGeom>
              <a:avLst/>
              <a:gdLst/>
              <a:ahLst/>
              <a:cxnLst/>
              <a:rect l="l" t="t" r="r" b="b"/>
              <a:pathLst>
                <a:path w="1393" h="544" extrusionOk="0">
                  <a:moveTo>
                    <a:pt x="895" y="1"/>
                  </a:moveTo>
                  <a:cubicBezTo>
                    <a:pt x="617" y="200"/>
                    <a:pt x="299" y="160"/>
                    <a:pt x="0" y="180"/>
                  </a:cubicBezTo>
                  <a:cubicBezTo>
                    <a:pt x="120" y="439"/>
                    <a:pt x="418" y="299"/>
                    <a:pt x="537" y="538"/>
                  </a:cubicBezTo>
                  <a:cubicBezTo>
                    <a:pt x="567" y="542"/>
                    <a:pt x="596" y="544"/>
                    <a:pt x="624" y="544"/>
                  </a:cubicBezTo>
                  <a:cubicBezTo>
                    <a:pt x="890" y="544"/>
                    <a:pt x="1141" y="391"/>
                    <a:pt x="1393" y="319"/>
                  </a:cubicBezTo>
                  <a:cubicBezTo>
                    <a:pt x="1253" y="160"/>
                    <a:pt x="1055" y="100"/>
                    <a:pt x="89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83" name="Google Shape;7887;p9">
              <a:extLst>
                <a:ext uri="{FF2B5EF4-FFF2-40B4-BE49-F238E27FC236}">
                  <a16:creationId xmlns:a16="http://schemas.microsoft.com/office/drawing/2014/main" id="{F84546A1-AC5E-487A-B728-A3CF858B6489}"/>
                </a:ext>
              </a:extLst>
            </p:cNvPr>
            <p:cNvSpPr/>
            <p:nvPr/>
          </p:nvSpPr>
          <p:spPr>
            <a:xfrm>
              <a:off x="5595600" y="5007900"/>
              <a:ext cx="26400" cy="13375"/>
            </a:xfrm>
            <a:custGeom>
              <a:avLst/>
              <a:gdLst/>
              <a:ahLst/>
              <a:cxnLst/>
              <a:rect l="l" t="t" r="r" b="b"/>
              <a:pathLst>
                <a:path w="1056" h="535" extrusionOk="0">
                  <a:moveTo>
                    <a:pt x="876" y="0"/>
                  </a:moveTo>
                  <a:cubicBezTo>
                    <a:pt x="605" y="0"/>
                    <a:pt x="383" y="165"/>
                    <a:pt x="91" y="165"/>
                  </a:cubicBezTo>
                  <a:cubicBezTo>
                    <a:pt x="61" y="165"/>
                    <a:pt x="31" y="163"/>
                    <a:pt x="1" y="159"/>
                  </a:cubicBezTo>
                  <a:lnTo>
                    <a:pt x="1" y="159"/>
                  </a:lnTo>
                  <a:cubicBezTo>
                    <a:pt x="60" y="279"/>
                    <a:pt x="140" y="378"/>
                    <a:pt x="180" y="497"/>
                  </a:cubicBezTo>
                  <a:cubicBezTo>
                    <a:pt x="306" y="514"/>
                    <a:pt x="438" y="535"/>
                    <a:pt x="568" y="535"/>
                  </a:cubicBezTo>
                  <a:cubicBezTo>
                    <a:pt x="746" y="535"/>
                    <a:pt x="917" y="496"/>
                    <a:pt x="1055" y="358"/>
                  </a:cubicBezTo>
                  <a:cubicBezTo>
                    <a:pt x="995" y="239"/>
                    <a:pt x="936" y="139"/>
                    <a:pt x="8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84" name="Google Shape;7888;p9">
              <a:extLst>
                <a:ext uri="{FF2B5EF4-FFF2-40B4-BE49-F238E27FC236}">
                  <a16:creationId xmlns:a16="http://schemas.microsoft.com/office/drawing/2014/main" id="{2A25C83B-8AB7-462D-A645-8A87C6848B43}"/>
                </a:ext>
              </a:extLst>
            </p:cNvPr>
            <p:cNvSpPr/>
            <p:nvPr/>
          </p:nvSpPr>
          <p:spPr>
            <a:xfrm>
              <a:off x="5666225" y="4856625"/>
              <a:ext cx="21900" cy="16525"/>
            </a:xfrm>
            <a:custGeom>
              <a:avLst/>
              <a:gdLst/>
              <a:ahLst/>
              <a:cxnLst/>
              <a:rect l="l" t="t" r="r" b="b"/>
              <a:pathLst>
                <a:path w="876" h="661" extrusionOk="0">
                  <a:moveTo>
                    <a:pt x="585" y="0"/>
                  </a:moveTo>
                  <a:cubicBezTo>
                    <a:pt x="507" y="0"/>
                    <a:pt x="426" y="51"/>
                    <a:pt x="339" y="83"/>
                  </a:cubicBezTo>
                  <a:cubicBezTo>
                    <a:pt x="279" y="163"/>
                    <a:pt x="219" y="223"/>
                    <a:pt x="120" y="242"/>
                  </a:cubicBezTo>
                  <a:cubicBezTo>
                    <a:pt x="80" y="242"/>
                    <a:pt x="40" y="242"/>
                    <a:pt x="1" y="262"/>
                  </a:cubicBezTo>
                  <a:cubicBezTo>
                    <a:pt x="1" y="441"/>
                    <a:pt x="40" y="581"/>
                    <a:pt x="219" y="660"/>
                  </a:cubicBezTo>
                  <a:cubicBezTo>
                    <a:pt x="339" y="620"/>
                    <a:pt x="498" y="581"/>
                    <a:pt x="617" y="541"/>
                  </a:cubicBezTo>
                  <a:cubicBezTo>
                    <a:pt x="796" y="461"/>
                    <a:pt x="876" y="342"/>
                    <a:pt x="776" y="143"/>
                  </a:cubicBezTo>
                  <a:cubicBezTo>
                    <a:pt x="713" y="35"/>
                    <a:pt x="650" y="0"/>
                    <a:pt x="58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85" name="Google Shape;7889;p9">
              <a:extLst>
                <a:ext uri="{FF2B5EF4-FFF2-40B4-BE49-F238E27FC236}">
                  <a16:creationId xmlns:a16="http://schemas.microsoft.com/office/drawing/2014/main" id="{F8DAA43E-2B2F-47A3-B2B6-A001E5C1C512}"/>
                </a:ext>
              </a:extLst>
            </p:cNvPr>
            <p:cNvSpPr/>
            <p:nvPr/>
          </p:nvSpPr>
          <p:spPr>
            <a:xfrm>
              <a:off x="5208700" y="4920250"/>
              <a:ext cx="34325" cy="9650"/>
            </a:xfrm>
            <a:custGeom>
              <a:avLst/>
              <a:gdLst/>
              <a:ahLst/>
              <a:cxnLst/>
              <a:rect l="l" t="t" r="r" b="b"/>
              <a:pathLst>
                <a:path w="1373" h="386" extrusionOk="0">
                  <a:moveTo>
                    <a:pt x="562" y="0"/>
                  </a:moveTo>
                  <a:cubicBezTo>
                    <a:pt x="400" y="0"/>
                    <a:pt x="242" y="10"/>
                    <a:pt x="80" y="25"/>
                  </a:cubicBezTo>
                  <a:cubicBezTo>
                    <a:pt x="0" y="85"/>
                    <a:pt x="0" y="124"/>
                    <a:pt x="20" y="204"/>
                  </a:cubicBezTo>
                  <a:cubicBezTo>
                    <a:pt x="120" y="323"/>
                    <a:pt x="319" y="264"/>
                    <a:pt x="418" y="383"/>
                  </a:cubicBezTo>
                  <a:cubicBezTo>
                    <a:pt x="445" y="381"/>
                    <a:pt x="473" y="381"/>
                    <a:pt x="501" y="381"/>
                  </a:cubicBezTo>
                  <a:cubicBezTo>
                    <a:pt x="577" y="381"/>
                    <a:pt x="656" y="385"/>
                    <a:pt x="736" y="385"/>
                  </a:cubicBezTo>
                  <a:cubicBezTo>
                    <a:pt x="957" y="385"/>
                    <a:pt x="1187" y="350"/>
                    <a:pt x="1373" y="85"/>
                  </a:cubicBezTo>
                  <a:cubicBezTo>
                    <a:pt x="1080" y="24"/>
                    <a:pt x="818" y="0"/>
                    <a:pt x="56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86" name="Google Shape;7890;p9">
              <a:extLst>
                <a:ext uri="{FF2B5EF4-FFF2-40B4-BE49-F238E27FC236}">
                  <a16:creationId xmlns:a16="http://schemas.microsoft.com/office/drawing/2014/main" id="{4EDEAC41-AFCB-493D-8CDC-4E879DEB5D0E}"/>
                </a:ext>
              </a:extLst>
            </p:cNvPr>
            <p:cNvSpPr/>
            <p:nvPr/>
          </p:nvSpPr>
          <p:spPr>
            <a:xfrm>
              <a:off x="5144550" y="4995425"/>
              <a:ext cx="26875" cy="12000"/>
            </a:xfrm>
            <a:custGeom>
              <a:avLst/>
              <a:gdLst/>
              <a:ahLst/>
              <a:cxnLst/>
              <a:rect l="l" t="t" r="r" b="b"/>
              <a:pathLst>
                <a:path w="1075" h="480" extrusionOk="0">
                  <a:moveTo>
                    <a:pt x="907" y="0"/>
                  </a:moveTo>
                  <a:cubicBezTo>
                    <a:pt x="710" y="0"/>
                    <a:pt x="546" y="161"/>
                    <a:pt x="358" y="161"/>
                  </a:cubicBezTo>
                  <a:cubicBezTo>
                    <a:pt x="219" y="260"/>
                    <a:pt x="119" y="380"/>
                    <a:pt x="0" y="479"/>
                  </a:cubicBezTo>
                  <a:cubicBezTo>
                    <a:pt x="756" y="479"/>
                    <a:pt x="756" y="479"/>
                    <a:pt x="1074" y="42"/>
                  </a:cubicBezTo>
                  <a:cubicBezTo>
                    <a:pt x="1015" y="12"/>
                    <a:pt x="960" y="0"/>
                    <a:pt x="90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87" name="Google Shape;7891;p9">
              <a:extLst>
                <a:ext uri="{FF2B5EF4-FFF2-40B4-BE49-F238E27FC236}">
                  <a16:creationId xmlns:a16="http://schemas.microsoft.com/office/drawing/2014/main" id="{8B5B6E67-A005-4AF2-AEFD-0FBFC590B77C}"/>
                </a:ext>
              </a:extLst>
            </p:cNvPr>
            <p:cNvSpPr/>
            <p:nvPr/>
          </p:nvSpPr>
          <p:spPr>
            <a:xfrm>
              <a:off x="5151500" y="5200850"/>
              <a:ext cx="28375" cy="13275"/>
            </a:xfrm>
            <a:custGeom>
              <a:avLst/>
              <a:gdLst/>
              <a:ahLst/>
              <a:cxnLst/>
              <a:rect l="l" t="t" r="r" b="b"/>
              <a:pathLst>
                <a:path w="1135" h="531" extrusionOk="0">
                  <a:moveTo>
                    <a:pt x="219" y="1"/>
                  </a:moveTo>
                  <a:cubicBezTo>
                    <a:pt x="180" y="40"/>
                    <a:pt x="120" y="120"/>
                    <a:pt x="80" y="180"/>
                  </a:cubicBezTo>
                  <a:cubicBezTo>
                    <a:pt x="40" y="180"/>
                    <a:pt x="20" y="199"/>
                    <a:pt x="20" y="219"/>
                  </a:cubicBezTo>
                  <a:cubicBezTo>
                    <a:pt x="1" y="239"/>
                    <a:pt x="20" y="299"/>
                    <a:pt x="80" y="319"/>
                  </a:cubicBezTo>
                  <a:cubicBezTo>
                    <a:pt x="120" y="418"/>
                    <a:pt x="199" y="478"/>
                    <a:pt x="239" y="518"/>
                  </a:cubicBezTo>
                  <a:cubicBezTo>
                    <a:pt x="334" y="524"/>
                    <a:pt x="432" y="530"/>
                    <a:pt x="531" y="530"/>
                  </a:cubicBezTo>
                  <a:cubicBezTo>
                    <a:pt x="744" y="530"/>
                    <a:pt x="958" y="501"/>
                    <a:pt x="1134" y="379"/>
                  </a:cubicBezTo>
                  <a:cubicBezTo>
                    <a:pt x="796" y="339"/>
                    <a:pt x="478" y="299"/>
                    <a:pt x="2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88" name="Google Shape;7892;p9">
              <a:extLst>
                <a:ext uri="{FF2B5EF4-FFF2-40B4-BE49-F238E27FC236}">
                  <a16:creationId xmlns:a16="http://schemas.microsoft.com/office/drawing/2014/main" id="{D9D181BF-F398-4159-927F-08FFA1E1CF65}"/>
                </a:ext>
              </a:extLst>
            </p:cNvPr>
            <p:cNvSpPr/>
            <p:nvPr/>
          </p:nvSpPr>
          <p:spPr>
            <a:xfrm>
              <a:off x="5205700" y="5053650"/>
              <a:ext cx="21425" cy="11000"/>
            </a:xfrm>
            <a:custGeom>
              <a:avLst/>
              <a:gdLst/>
              <a:ahLst/>
              <a:cxnLst/>
              <a:rect l="l" t="t" r="r" b="b"/>
              <a:pathLst>
                <a:path w="857" h="440" extrusionOk="0">
                  <a:moveTo>
                    <a:pt x="140" y="60"/>
                  </a:moveTo>
                  <a:cubicBezTo>
                    <a:pt x="100" y="60"/>
                    <a:pt x="41" y="100"/>
                    <a:pt x="1" y="120"/>
                  </a:cubicBezTo>
                  <a:lnTo>
                    <a:pt x="1" y="438"/>
                  </a:lnTo>
                  <a:cubicBezTo>
                    <a:pt x="20" y="439"/>
                    <a:pt x="40" y="440"/>
                    <a:pt x="59" y="440"/>
                  </a:cubicBezTo>
                  <a:cubicBezTo>
                    <a:pt x="333" y="440"/>
                    <a:pt x="577" y="315"/>
                    <a:pt x="856" y="259"/>
                  </a:cubicBezTo>
                  <a:cubicBezTo>
                    <a:pt x="697" y="0"/>
                    <a:pt x="399" y="140"/>
                    <a:pt x="140" y="6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89" name="Google Shape;7893;p9">
              <a:extLst>
                <a:ext uri="{FF2B5EF4-FFF2-40B4-BE49-F238E27FC236}">
                  <a16:creationId xmlns:a16="http://schemas.microsoft.com/office/drawing/2014/main" id="{B745459F-1D61-4234-85D3-198E42365C4E}"/>
                </a:ext>
              </a:extLst>
            </p:cNvPr>
            <p:cNvSpPr/>
            <p:nvPr/>
          </p:nvSpPr>
          <p:spPr>
            <a:xfrm>
              <a:off x="5218650" y="5187800"/>
              <a:ext cx="32350" cy="10600"/>
            </a:xfrm>
            <a:custGeom>
              <a:avLst/>
              <a:gdLst/>
              <a:ahLst/>
              <a:cxnLst/>
              <a:rect l="l" t="t" r="r" b="b"/>
              <a:pathLst>
                <a:path w="1294" h="424" extrusionOk="0">
                  <a:moveTo>
                    <a:pt x="1005" y="1"/>
                  </a:moveTo>
                  <a:cubicBezTo>
                    <a:pt x="644" y="1"/>
                    <a:pt x="316" y="118"/>
                    <a:pt x="0" y="324"/>
                  </a:cubicBezTo>
                  <a:cubicBezTo>
                    <a:pt x="20" y="344"/>
                    <a:pt x="40" y="403"/>
                    <a:pt x="80" y="423"/>
                  </a:cubicBezTo>
                  <a:cubicBezTo>
                    <a:pt x="119" y="423"/>
                    <a:pt x="139" y="403"/>
                    <a:pt x="199" y="403"/>
                  </a:cubicBezTo>
                  <a:cubicBezTo>
                    <a:pt x="537" y="244"/>
                    <a:pt x="975" y="264"/>
                    <a:pt x="1293" y="25"/>
                  </a:cubicBezTo>
                  <a:cubicBezTo>
                    <a:pt x="1195" y="9"/>
                    <a:pt x="1099" y="1"/>
                    <a:pt x="100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90" name="Google Shape;7894;p9">
              <a:extLst>
                <a:ext uri="{FF2B5EF4-FFF2-40B4-BE49-F238E27FC236}">
                  <a16:creationId xmlns:a16="http://schemas.microsoft.com/office/drawing/2014/main" id="{6B0BB6DF-B6F0-462A-8080-E2E7974A623C}"/>
                </a:ext>
              </a:extLst>
            </p:cNvPr>
            <p:cNvSpPr/>
            <p:nvPr/>
          </p:nvSpPr>
          <p:spPr>
            <a:xfrm>
              <a:off x="5201225" y="5179500"/>
              <a:ext cx="14450" cy="12425"/>
            </a:xfrm>
            <a:custGeom>
              <a:avLst/>
              <a:gdLst/>
              <a:ahLst/>
              <a:cxnLst/>
              <a:rect l="l" t="t" r="r" b="b"/>
              <a:pathLst>
                <a:path w="578" h="497" extrusionOk="0">
                  <a:moveTo>
                    <a:pt x="251" y="1"/>
                  </a:moveTo>
                  <a:cubicBezTo>
                    <a:pt x="162" y="1"/>
                    <a:pt x="74" y="61"/>
                    <a:pt x="1" y="158"/>
                  </a:cubicBezTo>
                  <a:lnTo>
                    <a:pt x="1" y="496"/>
                  </a:lnTo>
                  <a:lnTo>
                    <a:pt x="180" y="496"/>
                  </a:lnTo>
                  <a:cubicBezTo>
                    <a:pt x="200" y="477"/>
                    <a:pt x="225" y="467"/>
                    <a:pt x="249" y="467"/>
                  </a:cubicBezTo>
                  <a:cubicBezTo>
                    <a:pt x="274" y="467"/>
                    <a:pt x="299" y="477"/>
                    <a:pt x="319" y="496"/>
                  </a:cubicBezTo>
                  <a:cubicBezTo>
                    <a:pt x="498" y="377"/>
                    <a:pt x="578" y="238"/>
                    <a:pt x="419" y="79"/>
                  </a:cubicBezTo>
                  <a:cubicBezTo>
                    <a:pt x="365" y="25"/>
                    <a:pt x="308" y="1"/>
                    <a:pt x="25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91" name="Google Shape;7895;p9">
              <a:extLst>
                <a:ext uri="{FF2B5EF4-FFF2-40B4-BE49-F238E27FC236}">
                  <a16:creationId xmlns:a16="http://schemas.microsoft.com/office/drawing/2014/main" id="{3D584190-62D6-478A-888B-0914629FD526}"/>
                </a:ext>
              </a:extLst>
            </p:cNvPr>
            <p:cNvSpPr/>
            <p:nvPr/>
          </p:nvSpPr>
          <p:spPr>
            <a:xfrm>
              <a:off x="5139075" y="4900475"/>
              <a:ext cx="24375" cy="9975"/>
            </a:xfrm>
            <a:custGeom>
              <a:avLst/>
              <a:gdLst/>
              <a:ahLst/>
              <a:cxnLst/>
              <a:rect l="l" t="t" r="r" b="b"/>
              <a:pathLst>
                <a:path w="975" h="399" extrusionOk="0">
                  <a:moveTo>
                    <a:pt x="796" y="0"/>
                  </a:moveTo>
                  <a:cubicBezTo>
                    <a:pt x="537" y="20"/>
                    <a:pt x="299" y="20"/>
                    <a:pt x="40" y="60"/>
                  </a:cubicBezTo>
                  <a:cubicBezTo>
                    <a:pt x="40" y="179"/>
                    <a:pt x="20" y="279"/>
                    <a:pt x="0" y="398"/>
                  </a:cubicBezTo>
                  <a:cubicBezTo>
                    <a:pt x="201" y="331"/>
                    <a:pt x="403" y="250"/>
                    <a:pt x="616" y="250"/>
                  </a:cubicBezTo>
                  <a:cubicBezTo>
                    <a:pt x="656" y="250"/>
                    <a:pt x="696" y="253"/>
                    <a:pt x="736" y="259"/>
                  </a:cubicBezTo>
                  <a:cubicBezTo>
                    <a:pt x="816" y="219"/>
                    <a:pt x="915" y="199"/>
                    <a:pt x="935" y="159"/>
                  </a:cubicBezTo>
                  <a:cubicBezTo>
                    <a:pt x="975" y="60"/>
                    <a:pt x="876" y="0"/>
                    <a:pt x="7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92" name="Google Shape;7896;p9">
              <a:extLst>
                <a:ext uri="{FF2B5EF4-FFF2-40B4-BE49-F238E27FC236}">
                  <a16:creationId xmlns:a16="http://schemas.microsoft.com/office/drawing/2014/main" id="{655F60EB-333F-4CEE-876A-1BBC45439714}"/>
                </a:ext>
              </a:extLst>
            </p:cNvPr>
            <p:cNvSpPr/>
            <p:nvPr/>
          </p:nvSpPr>
          <p:spPr>
            <a:xfrm>
              <a:off x="5187300" y="4862175"/>
              <a:ext cx="27375" cy="10475"/>
            </a:xfrm>
            <a:custGeom>
              <a:avLst/>
              <a:gdLst/>
              <a:ahLst/>
              <a:cxnLst/>
              <a:rect l="l" t="t" r="r" b="b"/>
              <a:pathLst>
                <a:path w="1095" h="419" extrusionOk="0">
                  <a:moveTo>
                    <a:pt x="697" y="20"/>
                  </a:moveTo>
                  <a:cubicBezTo>
                    <a:pt x="458" y="40"/>
                    <a:pt x="180" y="1"/>
                    <a:pt x="1" y="200"/>
                  </a:cubicBezTo>
                  <a:lnTo>
                    <a:pt x="240" y="418"/>
                  </a:lnTo>
                  <a:cubicBezTo>
                    <a:pt x="538" y="359"/>
                    <a:pt x="797" y="299"/>
                    <a:pt x="1095" y="239"/>
                  </a:cubicBezTo>
                  <a:cubicBezTo>
                    <a:pt x="1035" y="40"/>
                    <a:pt x="856" y="60"/>
                    <a:pt x="697" y="2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93" name="Google Shape;7897;p9">
              <a:extLst>
                <a:ext uri="{FF2B5EF4-FFF2-40B4-BE49-F238E27FC236}">
                  <a16:creationId xmlns:a16="http://schemas.microsoft.com/office/drawing/2014/main" id="{A9BA8C03-6235-4F2A-BFA3-094037BDA801}"/>
                </a:ext>
              </a:extLst>
            </p:cNvPr>
            <p:cNvSpPr/>
            <p:nvPr/>
          </p:nvSpPr>
          <p:spPr>
            <a:xfrm>
              <a:off x="5708500" y="4883550"/>
              <a:ext cx="7475" cy="33350"/>
            </a:xfrm>
            <a:custGeom>
              <a:avLst/>
              <a:gdLst/>
              <a:ahLst/>
              <a:cxnLst/>
              <a:rect l="l" t="t" r="r" b="b"/>
              <a:pathLst>
                <a:path w="299" h="1334" extrusionOk="0">
                  <a:moveTo>
                    <a:pt x="169" y="1"/>
                  </a:moveTo>
                  <a:cubicBezTo>
                    <a:pt x="145" y="1"/>
                    <a:pt x="120" y="21"/>
                    <a:pt x="100" y="61"/>
                  </a:cubicBezTo>
                  <a:cubicBezTo>
                    <a:pt x="80" y="140"/>
                    <a:pt x="80" y="180"/>
                    <a:pt x="40" y="260"/>
                  </a:cubicBezTo>
                  <a:cubicBezTo>
                    <a:pt x="140" y="598"/>
                    <a:pt x="0" y="976"/>
                    <a:pt x="239" y="1334"/>
                  </a:cubicBezTo>
                  <a:cubicBezTo>
                    <a:pt x="279" y="1075"/>
                    <a:pt x="279" y="836"/>
                    <a:pt x="299" y="578"/>
                  </a:cubicBezTo>
                  <a:cubicBezTo>
                    <a:pt x="279" y="459"/>
                    <a:pt x="279" y="359"/>
                    <a:pt x="279" y="240"/>
                  </a:cubicBezTo>
                  <a:cubicBezTo>
                    <a:pt x="279" y="240"/>
                    <a:pt x="299" y="240"/>
                    <a:pt x="299" y="180"/>
                  </a:cubicBezTo>
                  <a:cubicBezTo>
                    <a:pt x="299" y="140"/>
                    <a:pt x="299" y="81"/>
                    <a:pt x="239" y="61"/>
                  </a:cubicBezTo>
                  <a:cubicBezTo>
                    <a:pt x="219" y="21"/>
                    <a:pt x="194" y="1"/>
                    <a:pt x="1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94" name="Google Shape;7898;p9">
              <a:extLst>
                <a:ext uri="{FF2B5EF4-FFF2-40B4-BE49-F238E27FC236}">
                  <a16:creationId xmlns:a16="http://schemas.microsoft.com/office/drawing/2014/main" id="{1EBB2E9E-92C4-47A0-8EC0-451218F56342}"/>
                </a:ext>
              </a:extLst>
            </p:cNvPr>
            <p:cNvSpPr/>
            <p:nvPr/>
          </p:nvSpPr>
          <p:spPr>
            <a:xfrm>
              <a:off x="5153500" y="4827850"/>
              <a:ext cx="5975" cy="27875"/>
            </a:xfrm>
            <a:custGeom>
              <a:avLst/>
              <a:gdLst/>
              <a:ahLst/>
              <a:cxnLst/>
              <a:rect l="l" t="t" r="r" b="b"/>
              <a:pathLst>
                <a:path w="239" h="1115" extrusionOk="0">
                  <a:moveTo>
                    <a:pt x="199" y="1"/>
                  </a:moveTo>
                  <a:cubicBezTo>
                    <a:pt x="139" y="21"/>
                    <a:pt x="60" y="21"/>
                    <a:pt x="20" y="41"/>
                  </a:cubicBezTo>
                  <a:cubicBezTo>
                    <a:pt x="0" y="100"/>
                    <a:pt x="0" y="140"/>
                    <a:pt x="0" y="200"/>
                  </a:cubicBezTo>
                  <a:cubicBezTo>
                    <a:pt x="0" y="498"/>
                    <a:pt x="0" y="817"/>
                    <a:pt x="20" y="1115"/>
                  </a:cubicBezTo>
                  <a:cubicBezTo>
                    <a:pt x="219" y="876"/>
                    <a:pt x="159" y="538"/>
                    <a:pt x="199" y="240"/>
                  </a:cubicBezTo>
                  <a:cubicBezTo>
                    <a:pt x="239" y="180"/>
                    <a:pt x="239" y="61"/>
                    <a:pt x="1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95" name="Google Shape;7899;p9">
              <a:extLst>
                <a:ext uri="{FF2B5EF4-FFF2-40B4-BE49-F238E27FC236}">
                  <a16:creationId xmlns:a16="http://schemas.microsoft.com/office/drawing/2014/main" id="{1A32D6B4-2E7A-431A-AB90-CE04AC3E7748}"/>
                </a:ext>
              </a:extLst>
            </p:cNvPr>
            <p:cNvSpPr/>
            <p:nvPr/>
          </p:nvSpPr>
          <p:spPr>
            <a:xfrm>
              <a:off x="5236050" y="5108275"/>
              <a:ext cx="26875" cy="6575"/>
            </a:xfrm>
            <a:custGeom>
              <a:avLst/>
              <a:gdLst/>
              <a:ahLst/>
              <a:cxnLst/>
              <a:rect l="l" t="t" r="r" b="b"/>
              <a:pathLst>
                <a:path w="1075" h="263" extrusionOk="0">
                  <a:moveTo>
                    <a:pt x="499" y="1"/>
                  </a:moveTo>
                  <a:cubicBezTo>
                    <a:pt x="323" y="1"/>
                    <a:pt x="153" y="29"/>
                    <a:pt x="0" y="143"/>
                  </a:cubicBezTo>
                  <a:cubicBezTo>
                    <a:pt x="20" y="163"/>
                    <a:pt x="40" y="222"/>
                    <a:pt x="80" y="242"/>
                  </a:cubicBezTo>
                  <a:cubicBezTo>
                    <a:pt x="120" y="242"/>
                    <a:pt x="140" y="222"/>
                    <a:pt x="199" y="202"/>
                  </a:cubicBezTo>
                  <a:lnTo>
                    <a:pt x="338" y="202"/>
                  </a:lnTo>
                  <a:cubicBezTo>
                    <a:pt x="597" y="143"/>
                    <a:pt x="876" y="262"/>
                    <a:pt x="1075" y="23"/>
                  </a:cubicBezTo>
                  <a:lnTo>
                    <a:pt x="1075" y="23"/>
                  </a:lnTo>
                  <a:cubicBezTo>
                    <a:pt x="1049" y="25"/>
                    <a:pt x="1023" y="25"/>
                    <a:pt x="998" y="25"/>
                  </a:cubicBezTo>
                  <a:cubicBezTo>
                    <a:pt x="834" y="25"/>
                    <a:pt x="664" y="1"/>
                    <a:pt x="4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96" name="Google Shape;7900;p9">
              <a:extLst>
                <a:ext uri="{FF2B5EF4-FFF2-40B4-BE49-F238E27FC236}">
                  <a16:creationId xmlns:a16="http://schemas.microsoft.com/office/drawing/2014/main" id="{F69352D1-ED08-4988-9819-AB3AB8B90D61}"/>
                </a:ext>
              </a:extLst>
            </p:cNvPr>
            <p:cNvSpPr/>
            <p:nvPr/>
          </p:nvSpPr>
          <p:spPr>
            <a:xfrm>
              <a:off x="5644350" y="4900725"/>
              <a:ext cx="21900" cy="7725"/>
            </a:xfrm>
            <a:custGeom>
              <a:avLst/>
              <a:gdLst/>
              <a:ahLst/>
              <a:cxnLst/>
              <a:rect l="l" t="t" r="r" b="b"/>
              <a:pathLst>
                <a:path w="876" h="309" extrusionOk="0">
                  <a:moveTo>
                    <a:pt x="290" y="1"/>
                  </a:moveTo>
                  <a:cubicBezTo>
                    <a:pt x="191" y="1"/>
                    <a:pt x="95" y="22"/>
                    <a:pt x="0" y="90"/>
                  </a:cubicBezTo>
                  <a:cubicBezTo>
                    <a:pt x="120" y="309"/>
                    <a:pt x="358" y="249"/>
                    <a:pt x="557" y="289"/>
                  </a:cubicBezTo>
                  <a:cubicBezTo>
                    <a:pt x="657" y="269"/>
                    <a:pt x="776" y="269"/>
                    <a:pt x="876" y="249"/>
                  </a:cubicBezTo>
                  <a:lnTo>
                    <a:pt x="876" y="70"/>
                  </a:lnTo>
                  <a:cubicBezTo>
                    <a:pt x="861" y="71"/>
                    <a:pt x="846" y="71"/>
                    <a:pt x="832" y="71"/>
                  </a:cubicBezTo>
                  <a:cubicBezTo>
                    <a:pt x="649" y="71"/>
                    <a:pt x="467" y="1"/>
                    <a:pt x="29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97" name="Google Shape;7901;p9">
              <a:extLst>
                <a:ext uri="{FF2B5EF4-FFF2-40B4-BE49-F238E27FC236}">
                  <a16:creationId xmlns:a16="http://schemas.microsoft.com/office/drawing/2014/main" id="{80253751-D68A-47BD-96C7-5DB41E8BE7D7}"/>
                </a:ext>
              </a:extLst>
            </p:cNvPr>
            <p:cNvSpPr/>
            <p:nvPr/>
          </p:nvSpPr>
          <p:spPr>
            <a:xfrm>
              <a:off x="5490675" y="4969100"/>
              <a:ext cx="23900" cy="8675"/>
            </a:xfrm>
            <a:custGeom>
              <a:avLst/>
              <a:gdLst/>
              <a:ahLst/>
              <a:cxnLst/>
              <a:rect l="l" t="t" r="r" b="b"/>
              <a:pathLst>
                <a:path w="956" h="347" extrusionOk="0">
                  <a:moveTo>
                    <a:pt x="876" y="1"/>
                  </a:moveTo>
                  <a:cubicBezTo>
                    <a:pt x="637" y="219"/>
                    <a:pt x="239" y="40"/>
                    <a:pt x="0" y="339"/>
                  </a:cubicBezTo>
                  <a:cubicBezTo>
                    <a:pt x="42" y="333"/>
                    <a:pt x="85" y="331"/>
                    <a:pt x="129" y="331"/>
                  </a:cubicBezTo>
                  <a:cubicBezTo>
                    <a:pt x="247" y="331"/>
                    <a:pt x="368" y="346"/>
                    <a:pt x="487" y="346"/>
                  </a:cubicBezTo>
                  <a:cubicBezTo>
                    <a:pt x="632" y="346"/>
                    <a:pt x="773" y="323"/>
                    <a:pt x="896" y="219"/>
                  </a:cubicBezTo>
                  <a:cubicBezTo>
                    <a:pt x="896" y="219"/>
                    <a:pt x="935" y="199"/>
                    <a:pt x="935" y="140"/>
                  </a:cubicBezTo>
                  <a:cubicBezTo>
                    <a:pt x="955" y="100"/>
                    <a:pt x="935" y="40"/>
                    <a:pt x="8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98" name="Google Shape;7902;p9">
              <a:extLst>
                <a:ext uri="{FF2B5EF4-FFF2-40B4-BE49-F238E27FC236}">
                  <a16:creationId xmlns:a16="http://schemas.microsoft.com/office/drawing/2014/main" id="{F5677E67-E200-4099-9CB3-C0E724E07582}"/>
                </a:ext>
              </a:extLst>
            </p:cNvPr>
            <p:cNvSpPr/>
            <p:nvPr/>
          </p:nvSpPr>
          <p:spPr>
            <a:xfrm>
              <a:off x="5280300" y="5098300"/>
              <a:ext cx="21425" cy="6475"/>
            </a:xfrm>
            <a:custGeom>
              <a:avLst/>
              <a:gdLst/>
              <a:ahLst/>
              <a:cxnLst/>
              <a:rect l="l" t="t" r="r" b="b"/>
              <a:pathLst>
                <a:path w="857" h="259" extrusionOk="0">
                  <a:moveTo>
                    <a:pt x="561" y="0"/>
                  </a:moveTo>
                  <a:cubicBezTo>
                    <a:pt x="355" y="0"/>
                    <a:pt x="164" y="94"/>
                    <a:pt x="1" y="243"/>
                  </a:cubicBezTo>
                  <a:cubicBezTo>
                    <a:pt x="22" y="242"/>
                    <a:pt x="44" y="241"/>
                    <a:pt x="66" y="241"/>
                  </a:cubicBezTo>
                  <a:cubicBezTo>
                    <a:pt x="183" y="241"/>
                    <a:pt x="302" y="259"/>
                    <a:pt x="416" y="259"/>
                  </a:cubicBezTo>
                  <a:cubicBezTo>
                    <a:pt x="576" y="259"/>
                    <a:pt x="727" y="225"/>
                    <a:pt x="856" y="64"/>
                  </a:cubicBezTo>
                  <a:cubicBezTo>
                    <a:pt x="755" y="20"/>
                    <a:pt x="657" y="0"/>
                    <a:pt x="56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099" name="Google Shape;7903;p9">
              <a:extLst>
                <a:ext uri="{FF2B5EF4-FFF2-40B4-BE49-F238E27FC236}">
                  <a16:creationId xmlns:a16="http://schemas.microsoft.com/office/drawing/2014/main" id="{D9D0718A-96E4-4ECB-85FE-DC55B25441F4}"/>
                </a:ext>
              </a:extLst>
            </p:cNvPr>
            <p:cNvSpPr/>
            <p:nvPr/>
          </p:nvSpPr>
          <p:spPr>
            <a:xfrm>
              <a:off x="5188300" y="5121775"/>
              <a:ext cx="21400" cy="5100"/>
            </a:xfrm>
            <a:custGeom>
              <a:avLst/>
              <a:gdLst/>
              <a:ahLst/>
              <a:cxnLst/>
              <a:rect l="l" t="t" r="r" b="b"/>
              <a:pathLst>
                <a:path w="856" h="204" extrusionOk="0">
                  <a:moveTo>
                    <a:pt x="406" y="1"/>
                  </a:moveTo>
                  <a:cubicBezTo>
                    <a:pt x="259" y="1"/>
                    <a:pt x="120" y="30"/>
                    <a:pt x="1" y="180"/>
                  </a:cubicBezTo>
                  <a:cubicBezTo>
                    <a:pt x="133" y="180"/>
                    <a:pt x="270" y="203"/>
                    <a:pt x="402" y="203"/>
                  </a:cubicBezTo>
                  <a:cubicBezTo>
                    <a:pt x="566" y="203"/>
                    <a:pt x="723" y="166"/>
                    <a:pt x="856" y="1"/>
                  </a:cubicBezTo>
                  <a:lnTo>
                    <a:pt x="856" y="1"/>
                  </a:lnTo>
                  <a:cubicBezTo>
                    <a:pt x="806" y="11"/>
                    <a:pt x="756" y="14"/>
                    <a:pt x="706" y="14"/>
                  </a:cubicBezTo>
                  <a:cubicBezTo>
                    <a:pt x="605" y="14"/>
                    <a:pt x="504" y="1"/>
                    <a:pt x="40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00" name="Google Shape;7904;p9">
              <a:extLst>
                <a:ext uri="{FF2B5EF4-FFF2-40B4-BE49-F238E27FC236}">
                  <a16:creationId xmlns:a16="http://schemas.microsoft.com/office/drawing/2014/main" id="{A8439479-AB9B-4A8A-B72B-209FA9D0E434}"/>
                </a:ext>
              </a:extLst>
            </p:cNvPr>
            <p:cNvSpPr/>
            <p:nvPr/>
          </p:nvSpPr>
          <p:spPr>
            <a:xfrm>
              <a:off x="5214175" y="5090950"/>
              <a:ext cx="22400" cy="4500"/>
            </a:xfrm>
            <a:custGeom>
              <a:avLst/>
              <a:gdLst/>
              <a:ahLst/>
              <a:cxnLst/>
              <a:rect l="l" t="t" r="r" b="b"/>
              <a:pathLst>
                <a:path w="896" h="180" extrusionOk="0">
                  <a:moveTo>
                    <a:pt x="440" y="0"/>
                  </a:moveTo>
                  <a:cubicBezTo>
                    <a:pt x="288" y="0"/>
                    <a:pt x="139" y="30"/>
                    <a:pt x="0" y="159"/>
                  </a:cubicBezTo>
                  <a:cubicBezTo>
                    <a:pt x="136" y="159"/>
                    <a:pt x="275" y="180"/>
                    <a:pt x="414" y="180"/>
                  </a:cubicBezTo>
                  <a:cubicBezTo>
                    <a:pt x="580" y="180"/>
                    <a:pt x="743" y="150"/>
                    <a:pt x="895" y="20"/>
                  </a:cubicBezTo>
                  <a:lnTo>
                    <a:pt x="895" y="20"/>
                  </a:lnTo>
                  <a:cubicBezTo>
                    <a:pt x="874" y="22"/>
                    <a:pt x="852" y="22"/>
                    <a:pt x="831" y="22"/>
                  </a:cubicBezTo>
                  <a:cubicBezTo>
                    <a:pt x="702" y="22"/>
                    <a:pt x="570" y="0"/>
                    <a:pt x="44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01" name="Google Shape;7905;p9">
              <a:extLst>
                <a:ext uri="{FF2B5EF4-FFF2-40B4-BE49-F238E27FC236}">
                  <a16:creationId xmlns:a16="http://schemas.microsoft.com/office/drawing/2014/main" id="{0AB20693-079D-4727-8192-149B6547DB98}"/>
                </a:ext>
              </a:extLst>
            </p:cNvPr>
            <p:cNvSpPr/>
            <p:nvPr/>
          </p:nvSpPr>
          <p:spPr>
            <a:xfrm>
              <a:off x="5227100" y="5143650"/>
              <a:ext cx="13950" cy="8550"/>
            </a:xfrm>
            <a:custGeom>
              <a:avLst/>
              <a:gdLst/>
              <a:ahLst/>
              <a:cxnLst/>
              <a:rect l="l" t="t" r="r" b="b"/>
              <a:pathLst>
                <a:path w="558" h="342" extrusionOk="0">
                  <a:moveTo>
                    <a:pt x="398" y="1"/>
                  </a:moveTo>
                  <a:cubicBezTo>
                    <a:pt x="279" y="100"/>
                    <a:pt x="159" y="200"/>
                    <a:pt x="0" y="299"/>
                  </a:cubicBezTo>
                  <a:cubicBezTo>
                    <a:pt x="94" y="324"/>
                    <a:pt x="182" y="341"/>
                    <a:pt x="259" y="341"/>
                  </a:cubicBezTo>
                  <a:cubicBezTo>
                    <a:pt x="427" y="341"/>
                    <a:pt x="544" y="260"/>
                    <a:pt x="55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02" name="Google Shape;7906;p9">
              <a:extLst>
                <a:ext uri="{FF2B5EF4-FFF2-40B4-BE49-F238E27FC236}">
                  <a16:creationId xmlns:a16="http://schemas.microsoft.com/office/drawing/2014/main" id="{06366939-B998-44FE-B6B5-B38FB6A4787A}"/>
                </a:ext>
              </a:extLst>
            </p:cNvPr>
            <p:cNvSpPr/>
            <p:nvPr/>
          </p:nvSpPr>
          <p:spPr>
            <a:xfrm>
              <a:off x="5169900" y="5126150"/>
              <a:ext cx="18425" cy="8575"/>
            </a:xfrm>
            <a:custGeom>
              <a:avLst/>
              <a:gdLst/>
              <a:ahLst/>
              <a:cxnLst/>
              <a:rect l="l" t="t" r="r" b="b"/>
              <a:pathLst>
                <a:path w="737" h="343" extrusionOk="0">
                  <a:moveTo>
                    <a:pt x="618" y="0"/>
                  </a:moveTo>
                  <a:cubicBezTo>
                    <a:pt x="366" y="0"/>
                    <a:pt x="138" y="67"/>
                    <a:pt x="1" y="343"/>
                  </a:cubicBezTo>
                  <a:cubicBezTo>
                    <a:pt x="279" y="303"/>
                    <a:pt x="558" y="223"/>
                    <a:pt x="737" y="5"/>
                  </a:cubicBezTo>
                  <a:cubicBezTo>
                    <a:pt x="697" y="2"/>
                    <a:pt x="657" y="0"/>
                    <a:pt x="61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03" name="Google Shape;7907;p9">
              <a:extLst>
                <a:ext uri="{FF2B5EF4-FFF2-40B4-BE49-F238E27FC236}">
                  <a16:creationId xmlns:a16="http://schemas.microsoft.com/office/drawing/2014/main" id="{A569824A-7796-471D-A406-AC5B23B8795D}"/>
                </a:ext>
              </a:extLst>
            </p:cNvPr>
            <p:cNvSpPr/>
            <p:nvPr/>
          </p:nvSpPr>
          <p:spPr>
            <a:xfrm>
              <a:off x="5131600" y="4927425"/>
              <a:ext cx="17450" cy="10300"/>
            </a:xfrm>
            <a:custGeom>
              <a:avLst/>
              <a:gdLst/>
              <a:ahLst/>
              <a:cxnLst/>
              <a:rect l="l" t="t" r="r" b="b"/>
              <a:pathLst>
                <a:path w="698" h="412" extrusionOk="0">
                  <a:moveTo>
                    <a:pt x="93" y="1"/>
                  </a:moveTo>
                  <a:cubicBezTo>
                    <a:pt x="51" y="1"/>
                    <a:pt x="15" y="38"/>
                    <a:pt x="1" y="96"/>
                  </a:cubicBezTo>
                  <a:cubicBezTo>
                    <a:pt x="1" y="176"/>
                    <a:pt x="21" y="275"/>
                    <a:pt x="21" y="375"/>
                  </a:cubicBezTo>
                  <a:cubicBezTo>
                    <a:pt x="113" y="391"/>
                    <a:pt x="212" y="412"/>
                    <a:pt x="311" y="412"/>
                  </a:cubicBezTo>
                  <a:cubicBezTo>
                    <a:pt x="447" y="412"/>
                    <a:pt x="582" y="373"/>
                    <a:pt x="697" y="235"/>
                  </a:cubicBezTo>
                  <a:cubicBezTo>
                    <a:pt x="664" y="227"/>
                    <a:pt x="629" y="225"/>
                    <a:pt x="592" y="225"/>
                  </a:cubicBezTo>
                  <a:cubicBezTo>
                    <a:pt x="547" y="225"/>
                    <a:pt x="501" y="228"/>
                    <a:pt x="455" y="228"/>
                  </a:cubicBezTo>
                  <a:cubicBezTo>
                    <a:pt x="358" y="228"/>
                    <a:pt x="264" y="213"/>
                    <a:pt x="200" y="116"/>
                  </a:cubicBezTo>
                  <a:cubicBezTo>
                    <a:pt x="180" y="96"/>
                    <a:pt x="180" y="36"/>
                    <a:pt x="140" y="16"/>
                  </a:cubicBezTo>
                  <a:cubicBezTo>
                    <a:pt x="124" y="6"/>
                    <a:pt x="108" y="1"/>
                    <a:pt x="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04" name="Google Shape;7908;p9">
              <a:extLst>
                <a:ext uri="{FF2B5EF4-FFF2-40B4-BE49-F238E27FC236}">
                  <a16:creationId xmlns:a16="http://schemas.microsoft.com/office/drawing/2014/main" id="{2A52A44E-F783-4AA4-83E4-B306E5AB7302}"/>
                </a:ext>
              </a:extLst>
            </p:cNvPr>
            <p:cNvSpPr/>
            <p:nvPr/>
          </p:nvSpPr>
          <p:spPr>
            <a:xfrm>
              <a:off x="5203725" y="4923350"/>
              <a:ext cx="15925" cy="9475"/>
            </a:xfrm>
            <a:custGeom>
              <a:avLst/>
              <a:gdLst/>
              <a:ahLst/>
              <a:cxnLst/>
              <a:rect l="l" t="t" r="r" b="b"/>
              <a:pathLst>
                <a:path w="637" h="379" extrusionOk="0">
                  <a:moveTo>
                    <a:pt x="174" y="0"/>
                  </a:moveTo>
                  <a:cubicBezTo>
                    <a:pt x="145" y="0"/>
                    <a:pt x="120" y="20"/>
                    <a:pt x="100" y="60"/>
                  </a:cubicBezTo>
                  <a:cubicBezTo>
                    <a:pt x="0" y="179"/>
                    <a:pt x="0" y="279"/>
                    <a:pt x="120" y="378"/>
                  </a:cubicBezTo>
                  <a:cubicBezTo>
                    <a:pt x="299" y="358"/>
                    <a:pt x="478" y="299"/>
                    <a:pt x="637" y="259"/>
                  </a:cubicBezTo>
                  <a:cubicBezTo>
                    <a:pt x="577" y="80"/>
                    <a:pt x="418" y="60"/>
                    <a:pt x="279" y="60"/>
                  </a:cubicBezTo>
                  <a:cubicBezTo>
                    <a:pt x="239" y="20"/>
                    <a:pt x="204" y="0"/>
                    <a:pt x="17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05" name="Google Shape;7909;p9">
              <a:extLst>
                <a:ext uri="{FF2B5EF4-FFF2-40B4-BE49-F238E27FC236}">
                  <a16:creationId xmlns:a16="http://schemas.microsoft.com/office/drawing/2014/main" id="{D9F68159-6099-44B5-9F11-7BE0D979E0A1}"/>
                </a:ext>
              </a:extLst>
            </p:cNvPr>
            <p:cNvSpPr/>
            <p:nvPr/>
          </p:nvSpPr>
          <p:spPr>
            <a:xfrm>
              <a:off x="5266875" y="4797625"/>
              <a:ext cx="19925" cy="4900"/>
            </a:xfrm>
            <a:custGeom>
              <a:avLst/>
              <a:gdLst/>
              <a:ahLst/>
              <a:cxnLst/>
              <a:rect l="l" t="t" r="r" b="b"/>
              <a:pathLst>
                <a:path w="797" h="196" extrusionOk="0">
                  <a:moveTo>
                    <a:pt x="423" y="1"/>
                  </a:moveTo>
                  <a:cubicBezTo>
                    <a:pt x="275" y="1"/>
                    <a:pt x="129" y="35"/>
                    <a:pt x="1" y="195"/>
                  </a:cubicBezTo>
                  <a:cubicBezTo>
                    <a:pt x="279" y="156"/>
                    <a:pt x="558" y="195"/>
                    <a:pt x="796" y="16"/>
                  </a:cubicBezTo>
                  <a:lnTo>
                    <a:pt x="796" y="16"/>
                  </a:lnTo>
                  <a:cubicBezTo>
                    <a:pt x="778" y="18"/>
                    <a:pt x="759" y="18"/>
                    <a:pt x="740" y="18"/>
                  </a:cubicBezTo>
                  <a:cubicBezTo>
                    <a:pt x="637" y="18"/>
                    <a:pt x="530" y="1"/>
                    <a:pt x="4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06" name="Google Shape;7910;p9">
              <a:extLst>
                <a:ext uri="{FF2B5EF4-FFF2-40B4-BE49-F238E27FC236}">
                  <a16:creationId xmlns:a16="http://schemas.microsoft.com/office/drawing/2014/main" id="{41AEA396-5016-498E-905E-762E426DC002}"/>
                </a:ext>
              </a:extLst>
            </p:cNvPr>
            <p:cNvSpPr/>
            <p:nvPr/>
          </p:nvSpPr>
          <p:spPr>
            <a:xfrm>
              <a:off x="5262900" y="5102600"/>
              <a:ext cx="12950" cy="6275"/>
            </a:xfrm>
            <a:custGeom>
              <a:avLst/>
              <a:gdLst/>
              <a:ahLst/>
              <a:cxnLst/>
              <a:rect l="l" t="t" r="r" b="b"/>
              <a:pathLst>
                <a:path w="518" h="251" extrusionOk="0">
                  <a:moveTo>
                    <a:pt x="330" y="1"/>
                  </a:moveTo>
                  <a:cubicBezTo>
                    <a:pt x="191" y="1"/>
                    <a:pt x="101" y="136"/>
                    <a:pt x="1" y="250"/>
                  </a:cubicBezTo>
                  <a:cubicBezTo>
                    <a:pt x="199" y="250"/>
                    <a:pt x="359" y="250"/>
                    <a:pt x="518" y="71"/>
                  </a:cubicBezTo>
                  <a:cubicBezTo>
                    <a:pt x="445" y="21"/>
                    <a:pt x="384" y="1"/>
                    <a:pt x="33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07" name="Google Shape;7911;p9">
              <a:extLst>
                <a:ext uri="{FF2B5EF4-FFF2-40B4-BE49-F238E27FC236}">
                  <a16:creationId xmlns:a16="http://schemas.microsoft.com/office/drawing/2014/main" id="{BE9F7034-BE0B-447E-AAB0-260683EDBBD8}"/>
                </a:ext>
              </a:extLst>
            </p:cNvPr>
            <p:cNvSpPr/>
            <p:nvPr/>
          </p:nvSpPr>
          <p:spPr>
            <a:xfrm>
              <a:off x="5503100" y="4863150"/>
              <a:ext cx="13950" cy="5925"/>
            </a:xfrm>
            <a:custGeom>
              <a:avLst/>
              <a:gdLst/>
              <a:ahLst/>
              <a:cxnLst/>
              <a:rect l="l" t="t" r="r" b="b"/>
              <a:pathLst>
                <a:path w="558" h="237" extrusionOk="0">
                  <a:moveTo>
                    <a:pt x="449" y="1"/>
                  </a:moveTo>
                  <a:cubicBezTo>
                    <a:pt x="288" y="1"/>
                    <a:pt x="131" y="14"/>
                    <a:pt x="1" y="161"/>
                  </a:cubicBezTo>
                  <a:cubicBezTo>
                    <a:pt x="72" y="215"/>
                    <a:pt x="134" y="237"/>
                    <a:pt x="190" y="237"/>
                  </a:cubicBezTo>
                  <a:cubicBezTo>
                    <a:pt x="338" y="237"/>
                    <a:pt x="442" y="88"/>
                    <a:pt x="558" y="1"/>
                  </a:cubicBezTo>
                  <a:cubicBezTo>
                    <a:pt x="522" y="1"/>
                    <a:pt x="485" y="1"/>
                    <a:pt x="4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08" name="Google Shape;7912;p9">
              <a:extLst>
                <a:ext uri="{FF2B5EF4-FFF2-40B4-BE49-F238E27FC236}">
                  <a16:creationId xmlns:a16="http://schemas.microsoft.com/office/drawing/2014/main" id="{6BD258FD-A0B7-4475-95C7-F721C181D6B2}"/>
                </a:ext>
              </a:extLst>
            </p:cNvPr>
            <p:cNvSpPr/>
            <p:nvPr/>
          </p:nvSpPr>
          <p:spPr>
            <a:xfrm>
              <a:off x="5219125" y="5113325"/>
              <a:ext cx="18925" cy="5000"/>
            </a:xfrm>
            <a:custGeom>
              <a:avLst/>
              <a:gdLst/>
              <a:ahLst/>
              <a:cxnLst/>
              <a:rect l="l" t="t" r="r" b="b"/>
              <a:pathLst>
                <a:path w="757" h="200" extrusionOk="0">
                  <a:moveTo>
                    <a:pt x="677" y="0"/>
                  </a:moveTo>
                  <a:cubicBezTo>
                    <a:pt x="637" y="8"/>
                    <a:pt x="594" y="10"/>
                    <a:pt x="549" y="10"/>
                  </a:cubicBezTo>
                  <a:cubicBezTo>
                    <a:pt x="501" y="10"/>
                    <a:pt x="450" y="7"/>
                    <a:pt x="400" y="7"/>
                  </a:cubicBezTo>
                  <a:cubicBezTo>
                    <a:pt x="249" y="7"/>
                    <a:pt x="99" y="29"/>
                    <a:pt x="1" y="199"/>
                  </a:cubicBezTo>
                  <a:cubicBezTo>
                    <a:pt x="220" y="160"/>
                    <a:pt x="419" y="160"/>
                    <a:pt x="657" y="140"/>
                  </a:cubicBezTo>
                  <a:cubicBezTo>
                    <a:pt x="717" y="120"/>
                    <a:pt x="757" y="60"/>
                    <a:pt x="697" y="20"/>
                  </a:cubicBezTo>
                  <a:lnTo>
                    <a:pt x="67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09" name="Google Shape;7913;p9">
              <a:extLst>
                <a:ext uri="{FF2B5EF4-FFF2-40B4-BE49-F238E27FC236}">
                  <a16:creationId xmlns:a16="http://schemas.microsoft.com/office/drawing/2014/main" id="{16B65AA1-7A45-40FE-80DC-6E4B825A7539}"/>
                </a:ext>
              </a:extLst>
            </p:cNvPr>
            <p:cNvSpPr/>
            <p:nvPr/>
          </p:nvSpPr>
          <p:spPr>
            <a:xfrm>
              <a:off x="5294225" y="4946725"/>
              <a:ext cx="11975" cy="8300"/>
            </a:xfrm>
            <a:custGeom>
              <a:avLst/>
              <a:gdLst/>
              <a:ahLst/>
              <a:cxnLst/>
              <a:rect l="l" t="t" r="r" b="b"/>
              <a:pathLst>
                <a:path w="479" h="332" extrusionOk="0">
                  <a:moveTo>
                    <a:pt x="478" y="0"/>
                  </a:moveTo>
                  <a:lnTo>
                    <a:pt x="478" y="0"/>
                  </a:lnTo>
                  <a:cubicBezTo>
                    <a:pt x="438" y="20"/>
                    <a:pt x="339" y="40"/>
                    <a:pt x="259" y="120"/>
                  </a:cubicBezTo>
                  <a:cubicBezTo>
                    <a:pt x="200" y="160"/>
                    <a:pt x="1" y="160"/>
                    <a:pt x="160" y="319"/>
                  </a:cubicBezTo>
                  <a:cubicBezTo>
                    <a:pt x="176" y="327"/>
                    <a:pt x="213" y="332"/>
                    <a:pt x="252" y="332"/>
                  </a:cubicBezTo>
                  <a:cubicBezTo>
                    <a:pt x="308" y="332"/>
                    <a:pt x="367" y="322"/>
                    <a:pt x="379" y="299"/>
                  </a:cubicBezTo>
                  <a:cubicBezTo>
                    <a:pt x="438" y="219"/>
                    <a:pt x="458" y="100"/>
                    <a:pt x="4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10" name="Google Shape;7914;p9">
              <a:extLst>
                <a:ext uri="{FF2B5EF4-FFF2-40B4-BE49-F238E27FC236}">
                  <a16:creationId xmlns:a16="http://schemas.microsoft.com/office/drawing/2014/main" id="{73752C85-53C5-40C5-BBB4-D61EDBB2C380}"/>
                </a:ext>
              </a:extLst>
            </p:cNvPr>
            <p:cNvSpPr/>
            <p:nvPr/>
          </p:nvSpPr>
          <p:spPr>
            <a:xfrm>
              <a:off x="5696075" y="4713675"/>
              <a:ext cx="18425" cy="4975"/>
            </a:xfrm>
            <a:custGeom>
              <a:avLst/>
              <a:gdLst/>
              <a:ahLst/>
              <a:cxnLst/>
              <a:rect l="l" t="t" r="r" b="b"/>
              <a:pathLst>
                <a:path w="737" h="199" extrusionOk="0">
                  <a:moveTo>
                    <a:pt x="503" y="1"/>
                  </a:moveTo>
                  <a:cubicBezTo>
                    <a:pt x="325" y="1"/>
                    <a:pt x="153" y="33"/>
                    <a:pt x="0" y="172"/>
                  </a:cubicBezTo>
                  <a:cubicBezTo>
                    <a:pt x="100" y="180"/>
                    <a:pt x="207" y="199"/>
                    <a:pt x="314" y="199"/>
                  </a:cubicBezTo>
                  <a:cubicBezTo>
                    <a:pt x="462" y="199"/>
                    <a:pt x="609" y="163"/>
                    <a:pt x="736" y="13"/>
                  </a:cubicBezTo>
                  <a:cubicBezTo>
                    <a:pt x="658" y="7"/>
                    <a:pt x="580" y="1"/>
                    <a:pt x="5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11" name="Google Shape;7915;p9">
              <a:extLst>
                <a:ext uri="{FF2B5EF4-FFF2-40B4-BE49-F238E27FC236}">
                  <a16:creationId xmlns:a16="http://schemas.microsoft.com/office/drawing/2014/main" id="{D86880B4-9885-4249-B02D-C1F3538504A0}"/>
                </a:ext>
              </a:extLst>
            </p:cNvPr>
            <p:cNvSpPr/>
            <p:nvPr/>
          </p:nvSpPr>
          <p:spPr>
            <a:xfrm>
              <a:off x="5209700" y="4954875"/>
              <a:ext cx="13450" cy="9275"/>
            </a:xfrm>
            <a:custGeom>
              <a:avLst/>
              <a:gdLst/>
              <a:ahLst/>
              <a:cxnLst/>
              <a:rect l="l" t="t" r="r" b="b"/>
              <a:pathLst>
                <a:path w="538" h="371" extrusionOk="0">
                  <a:moveTo>
                    <a:pt x="341" y="1"/>
                  </a:moveTo>
                  <a:cubicBezTo>
                    <a:pt x="227" y="1"/>
                    <a:pt x="114" y="14"/>
                    <a:pt x="0" y="52"/>
                  </a:cubicBezTo>
                  <a:lnTo>
                    <a:pt x="0" y="331"/>
                  </a:lnTo>
                  <a:cubicBezTo>
                    <a:pt x="60" y="331"/>
                    <a:pt x="139" y="371"/>
                    <a:pt x="179" y="371"/>
                  </a:cubicBezTo>
                  <a:lnTo>
                    <a:pt x="537" y="13"/>
                  </a:lnTo>
                  <a:cubicBezTo>
                    <a:pt x="472" y="5"/>
                    <a:pt x="406" y="1"/>
                    <a:pt x="34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12" name="Google Shape;7916;p9">
              <a:extLst>
                <a:ext uri="{FF2B5EF4-FFF2-40B4-BE49-F238E27FC236}">
                  <a16:creationId xmlns:a16="http://schemas.microsoft.com/office/drawing/2014/main" id="{EC643816-5E15-47C0-8669-824B60245CB1}"/>
                </a:ext>
              </a:extLst>
            </p:cNvPr>
            <p:cNvSpPr/>
            <p:nvPr/>
          </p:nvSpPr>
          <p:spPr>
            <a:xfrm>
              <a:off x="5222125" y="5179375"/>
              <a:ext cx="6475" cy="3700"/>
            </a:xfrm>
            <a:custGeom>
              <a:avLst/>
              <a:gdLst/>
              <a:ahLst/>
              <a:cxnLst/>
              <a:rect l="l" t="t" r="r" b="b"/>
              <a:pathLst>
                <a:path w="259" h="148" extrusionOk="0">
                  <a:moveTo>
                    <a:pt x="123" y="0"/>
                  </a:moveTo>
                  <a:cubicBezTo>
                    <a:pt x="88" y="0"/>
                    <a:pt x="52" y="47"/>
                    <a:pt x="0" y="64"/>
                  </a:cubicBezTo>
                  <a:cubicBezTo>
                    <a:pt x="60" y="84"/>
                    <a:pt x="80" y="143"/>
                    <a:pt x="140" y="143"/>
                  </a:cubicBezTo>
                  <a:cubicBezTo>
                    <a:pt x="142" y="146"/>
                    <a:pt x="146" y="147"/>
                    <a:pt x="149" y="147"/>
                  </a:cubicBezTo>
                  <a:cubicBezTo>
                    <a:pt x="171" y="147"/>
                    <a:pt x="208" y="101"/>
                    <a:pt x="259" y="84"/>
                  </a:cubicBezTo>
                  <a:cubicBezTo>
                    <a:pt x="239" y="44"/>
                    <a:pt x="179" y="4"/>
                    <a:pt x="140" y="4"/>
                  </a:cubicBezTo>
                  <a:cubicBezTo>
                    <a:pt x="134" y="1"/>
                    <a:pt x="128" y="0"/>
                    <a:pt x="12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13" name="Google Shape;7917;p9">
              <a:extLst>
                <a:ext uri="{FF2B5EF4-FFF2-40B4-BE49-F238E27FC236}">
                  <a16:creationId xmlns:a16="http://schemas.microsoft.com/office/drawing/2014/main" id="{AF66295C-D2F5-4141-A7FA-742F94B09CFE}"/>
                </a:ext>
              </a:extLst>
            </p:cNvPr>
            <p:cNvSpPr/>
            <p:nvPr/>
          </p:nvSpPr>
          <p:spPr>
            <a:xfrm>
              <a:off x="5169900" y="5143950"/>
              <a:ext cx="13950" cy="4300"/>
            </a:xfrm>
            <a:custGeom>
              <a:avLst/>
              <a:gdLst/>
              <a:ahLst/>
              <a:cxnLst/>
              <a:rect l="l" t="t" r="r" b="b"/>
              <a:pathLst>
                <a:path w="558" h="172" extrusionOk="0">
                  <a:moveTo>
                    <a:pt x="409" y="0"/>
                  </a:moveTo>
                  <a:cubicBezTo>
                    <a:pt x="262" y="0"/>
                    <a:pt x="120" y="34"/>
                    <a:pt x="1" y="168"/>
                  </a:cubicBezTo>
                  <a:cubicBezTo>
                    <a:pt x="57" y="168"/>
                    <a:pt x="114" y="171"/>
                    <a:pt x="170" y="171"/>
                  </a:cubicBezTo>
                  <a:cubicBezTo>
                    <a:pt x="310" y="171"/>
                    <a:pt x="444" y="151"/>
                    <a:pt x="558" y="9"/>
                  </a:cubicBezTo>
                  <a:cubicBezTo>
                    <a:pt x="508" y="4"/>
                    <a:pt x="458" y="0"/>
                    <a:pt x="4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14" name="Google Shape;7918;p9">
              <a:extLst>
                <a:ext uri="{FF2B5EF4-FFF2-40B4-BE49-F238E27FC236}">
                  <a16:creationId xmlns:a16="http://schemas.microsoft.com/office/drawing/2014/main" id="{7A317E3B-F268-4304-89EB-ACC1E338C4AD}"/>
                </a:ext>
              </a:extLst>
            </p:cNvPr>
            <p:cNvSpPr/>
            <p:nvPr/>
          </p:nvSpPr>
          <p:spPr>
            <a:xfrm>
              <a:off x="5165925" y="5118200"/>
              <a:ext cx="12950" cy="3625"/>
            </a:xfrm>
            <a:custGeom>
              <a:avLst/>
              <a:gdLst/>
              <a:ahLst/>
              <a:cxnLst/>
              <a:rect l="l" t="t" r="r" b="b"/>
              <a:pathLst>
                <a:path w="518" h="145" extrusionOk="0">
                  <a:moveTo>
                    <a:pt x="340" y="1"/>
                  </a:moveTo>
                  <a:cubicBezTo>
                    <a:pt x="212" y="1"/>
                    <a:pt x="97" y="20"/>
                    <a:pt x="0" y="144"/>
                  </a:cubicBezTo>
                  <a:cubicBezTo>
                    <a:pt x="40" y="144"/>
                    <a:pt x="80" y="144"/>
                    <a:pt x="119" y="144"/>
                  </a:cubicBezTo>
                  <a:cubicBezTo>
                    <a:pt x="276" y="144"/>
                    <a:pt x="422" y="132"/>
                    <a:pt x="518" y="4"/>
                  </a:cubicBezTo>
                  <a:cubicBezTo>
                    <a:pt x="456" y="4"/>
                    <a:pt x="397" y="1"/>
                    <a:pt x="34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15" name="Google Shape;7919;p9">
              <a:extLst>
                <a:ext uri="{FF2B5EF4-FFF2-40B4-BE49-F238E27FC236}">
                  <a16:creationId xmlns:a16="http://schemas.microsoft.com/office/drawing/2014/main" id="{0D6650CF-963F-4FF3-B397-15B2415D632B}"/>
                </a:ext>
              </a:extLst>
            </p:cNvPr>
            <p:cNvSpPr/>
            <p:nvPr/>
          </p:nvSpPr>
          <p:spPr>
            <a:xfrm>
              <a:off x="5192275" y="5201050"/>
              <a:ext cx="13950" cy="4525"/>
            </a:xfrm>
            <a:custGeom>
              <a:avLst/>
              <a:gdLst/>
              <a:ahLst/>
              <a:cxnLst/>
              <a:rect l="l" t="t" r="r" b="b"/>
              <a:pathLst>
                <a:path w="558" h="181" extrusionOk="0">
                  <a:moveTo>
                    <a:pt x="375" y="0"/>
                  </a:moveTo>
                  <a:cubicBezTo>
                    <a:pt x="234" y="0"/>
                    <a:pt x="98" y="33"/>
                    <a:pt x="1" y="172"/>
                  </a:cubicBezTo>
                  <a:cubicBezTo>
                    <a:pt x="50" y="177"/>
                    <a:pt x="100" y="180"/>
                    <a:pt x="149" y="180"/>
                  </a:cubicBezTo>
                  <a:cubicBezTo>
                    <a:pt x="297" y="180"/>
                    <a:pt x="438" y="147"/>
                    <a:pt x="558" y="12"/>
                  </a:cubicBezTo>
                  <a:cubicBezTo>
                    <a:pt x="498" y="6"/>
                    <a:pt x="436" y="0"/>
                    <a:pt x="37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16" name="Google Shape;7920;p9">
              <a:extLst>
                <a:ext uri="{FF2B5EF4-FFF2-40B4-BE49-F238E27FC236}">
                  <a16:creationId xmlns:a16="http://schemas.microsoft.com/office/drawing/2014/main" id="{555EE659-635E-4588-B09B-233BAFF9AEAD}"/>
                </a:ext>
              </a:extLst>
            </p:cNvPr>
            <p:cNvSpPr/>
            <p:nvPr/>
          </p:nvSpPr>
          <p:spPr>
            <a:xfrm>
              <a:off x="5196250" y="5108825"/>
              <a:ext cx="13450" cy="4175"/>
            </a:xfrm>
            <a:custGeom>
              <a:avLst/>
              <a:gdLst/>
              <a:ahLst/>
              <a:cxnLst/>
              <a:rect l="l" t="t" r="r" b="b"/>
              <a:pathLst>
                <a:path w="538" h="167" extrusionOk="0">
                  <a:moveTo>
                    <a:pt x="419" y="1"/>
                  </a:moveTo>
                  <a:cubicBezTo>
                    <a:pt x="262" y="1"/>
                    <a:pt x="112" y="13"/>
                    <a:pt x="1" y="141"/>
                  </a:cubicBezTo>
                  <a:cubicBezTo>
                    <a:pt x="72" y="155"/>
                    <a:pt x="143" y="167"/>
                    <a:pt x="212" y="167"/>
                  </a:cubicBezTo>
                  <a:cubicBezTo>
                    <a:pt x="335" y="167"/>
                    <a:pt x="449" y="129"/>
                    <a:pt x="538" y="1"/>
                  </a:cubicBezTo>
                  <a:cubicBezTo>
                    <a:pt x="498" y="1"/>
                    <a:pt x="458" y="1"/>
                    <a:pt x="4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17" name="Google Shape;7921;p9">
              <a:extLst>
                <a:ext uri="{FF2B5EF4-FFF2-40B4-BE49-F238E27FC236}">
                  <a16:creationId xmlns:a16="http://schemas.microsoft.com/office/drawing/2014/main" id="{A09A3047-0B36-417F-A60E-7FED98ABD1FB}"/>
                </a:ext>
              </a:extLst>
            </p:cNvPr>
            <p:cNvSpPr/>
            <p:nvPr/>
          </p:nvSpPr>
          <p:spPr>
            <a:xfrm>
              <a:off x="5214175" y="5103875"/>
              <a:ext cx="13950" cy="4775"/>
            </a:xfrm>
            <a:custGeom>
              <a:avLst/>
              <a:gdLst/>
              <a:ahLst/>
              <a:cxnLst/>
              <a:rect l="l" t="t" r="r" b="b"/>
              <a:pathLst>
                <a:path w="558" h="191" extrusionOk="0">
                  <a:moveTo>
                    <a:pt x="557" y="0"/>
                  </a:moveTo>
                  <a:cubicBezTo>
                    <a:pt x="358" y="0"/>
                    <a:pt x="159" y="0"/>
                    <a:pt x="0" y="179"/>
                  </a:cubicBezTo>
                  <a:cubicBezTo>
                    <a:pt x="57" y="185"/>
                    <a:pt x="115" y="191"/>
                    <a:pt x="171" y="191"/>
                  </a:cubicBezTo>
                  <a:cubicBezTo>
                    <a:pt x="311" y="191"/>
                    <a:pt x="444" y="156"/>
                    <a:pt x="5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18" name="Google Shape;7922;p9">
              <a:extLst>
                <a:ext uri="{FF2B5EF4-FFF2-40B4-BE49-F238E27FC236}">
                  <a16:creationId xmlns:a16="http://schemas.microsoft.com/office/drawing/2014/main" id="{1BE05311-AC60-4777-BE12-FAB99B8AD657}"/>
                </a:ext>
              </a:extLst>
            </p:cNvPr>
            <p:cNvSpPr/>
            <p:nvPr/>
          </p:nvSpPr>
          <p:spPr>
            <a:xfrm>
              <a:off x="5206200" y="5195375"/>
              <a:ext cx="14450" cy="5500"/>
            </a:xfrm>
            <a:custGeom>
              <a:avLst/>
              <a:gdLst/>
              <a:ahLst/>
              <a:cxnLst/>
              <a:rect l="l" t="t" r="r" b="b"/>
              <a:pathLst>
                <a:path w="578" h="220" extrusionOk="0">
                  <a:moveTo>
                    <a:pt x="498" y="1"/>
                  </a:moveTo>
                  <a:cubicBezTo>
                    <a:pt x="319" y="41"/>
                    <a:pt x="100" y="1"/>
                    <a:pt x="1" y="220"/>
                  </a:cubicBezTo>
                  <a:cubicBezTo>
                    <a:pt x="180" y="220"/>
                    <a:pt x="319" y="200"/>
                    <a:pt x="498" y="200"/>
                  </a:cubicBezTo>
                  <a:lnTo>
                    <a:pt x="578" y="120"/>
                  </a:lnTo>
                  <a:lnTo>
                    <a:pt x="538" y="41"/>
                  </a:lnTo>
                  <a:lnTo>
                    <a:pt x="498"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19" name="Google Shape;7923;p9">
              <a:extLst>
                <a:ext uri="{FF2B5EF4-FFF2-40B4-BE49-F238E27FC236}">
                  <a16:creationId xmlns:a16="http://schemas.microsoft.com/office/drawing/2014/main" id="{A722B2F8-9A2F-4B5A-96D6-C1E151A018EB}"/>
                </a:ext>
              </a:extLst>
            </p:cNvPr>
            <p:cNvSpPr/>
            <p:nvPr/>
          </p:nvSpPr>
          <p:spPr>
            <a:xfrm>
              <a:off x="5178850" y="4924500"/>
              <a:ext cx="14450" cy="4400"/>
            </a:xfrm>
            <a:custGeom>
              <a:avLst/>
              <a:gdLst/>
              <a:ahLst/>
              <a:cxnLst/>
              <a:rect l="l" t="t" r="r" b="b"/>
              <a:pathLst>
                <a:path w="578" h="176" extrusionOk="0">
                  <a:moveTo>
                    <a:pt x="325" y="0"/>
                  </a:moveTo>
                  <a:cubicBezTo>
                    <a:pt x="213" y="0"/>
                    <a:pt x="103" y="31"/>
                    <a:pt x="1" y="133"/>
                  </a:cubicBezTo>
                  <a:cubicBezTo>
                    <a:pt x="83" y="158"/>
                    <a:pt x="164" y="176"/>
                    <a:pt x="245" y="176"/>
                  </a:cubicBezTo>
                  <a:cubicBezTo>
                    <a:pt x="360" y="176"/>
                    <a:pt x="472" y="139"/>
                    <a:pt x="578" y="34"/>
                  </a:cubicBezTo>
                  <a:cubicBezTo>
                    <a:pt x="493" y="17"/>
                    <a:pt x="408" y="0"/>
                    <a:pt x="32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20" name="Google Shape;7924;p9">
              <a:extLst>
                <a:ext uri="{FF2B5EF4-FFF2-40B4-BE49-F238E27FC236}">
                  <a16:creationId xmlns:a16="http://schemas.microsoft.com/office/drawing/2014/main" id="{A71240E0-7B9B-4614-9E89-C024ADC5C8C6}"/>
                </a:ext>
              </a:extLst>
            </p:cNvPr>
            <p:cNvSpPr/>
            <p:nvPr/>
          </p:nvSpPr>
          <p:spPr>
            <a:xfrm>
              <a:off x="5196250" y="4924850"/>
              <a:ext cx="9975" cy="8475"/>
            </a:xfrm>
            <a:custGeom>
              <a:avLst/>
              <a:gdLst/>
              <a:ahLst/>
              <a:cxnLst/>
              <a:rect l="l" t="t" r="r" b="b"/>
              <a:pathLst>
                <a:path w="399" h="339" extrusionOk="0">
                  <a:moveTo>
                    <a:pt x="379" y="0"/>
                  </a:moveTo>
                  <a:cubicBezTo>
                    <a:pt x="240" y="0"/>
                    <a:pt x="120" y="0"/>
                    <a:pt x="1" y="20"/>
                  </a:cubicBezTo>
                  <a:cubicBezTo>
                    <a:pt x="80" y="119"/>
                    <a:pt x="120" y="239"/>
                    <a:pt x="200" y="338"/>
                  </a:cubicBezTo>
                  <a:cubicBezTo>
                    <a:pt x="279" y="318"/>
                    <a:pt x="319" y="318"/>
                    <a:pt x="399" y="318"/>
                  </a:cubicBezTo>
                  <a:cubicBezTo>
                    <a:pt x="379" y="219"/>
                    <a:pt x="379" y="100"/>
                    <a:pt x="3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21" name="Google Shape;7925;p9">
              <a:extLst>
                <a:ext uri="{FF2B5EF4-FFF2-40B4-BE49-F238E27FC236}">
                  <a16:creationId xmlns:a16="http://schemas.microsoft.com/office/drawing/2014/main" id="{6CB41F30-DBA1-4FD9-85FC-A49CF560AC3E}"/>
                </a:ext>
              </a:extLst>
            </p:cNvPr>
            <p:cNvSpPr/>
            <p:nvPr/>
          </p:nvSpPr>
          <p:spPr>
            <a:xfrm>
              <a:off x="5156975" y="4928775"/>
              <a:ext cx="13950" cy="4275"/>
            </a:xfrm>
            <a:custGeom>
              <a:avLst/>
              <a:gdLst/>
              <a:ahLst/>
              <a:cxnLst/>
              <a:rect l="l" t="t" r="r" b="b"/>
              <a:pathLst>
                <a:path w="558" h="171" extrusionOk="0">
                  <a:moveTo>
                    <a:pt x="367" y="1"/>
                  </a:moveTo>
                  <a:cubicBezTo>
                    <a:pt x="235" y="1"/>
                    <a:pt x="109" y="40"/>
                    <a:pt x="0" y="161"/>
                  </a:cubicBezTo>
                  <a:cubicBezTo>
                    <a:pt x="52" y="167"/>
                    <a:pt x="104" y="170"/>
                    <a:pt x="156" y="170"/>
                  </a:cubicBezTo>
                  <a:cubicBezTo>
                    <a:pt x="301" y="170"/>
                    <a:pt x="440" y="140"/>
                    <a:pt x="557" y="22"/>
                  </a:cubicBezTo>
                  <a:cubicBezTo>
                    <a:pt x="494" y="9"/>
                    <a:pt x="430" y="1"/>
                    <a:pt x="3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22" name="Google Shape;7926;p9">
              <a:extLst>
                <a:ext uri="{FF2B5EF4-FFF2-40B4-BE49-F238E27FC236}">
                  <a16:creationId xmlns:a16="http://schemas.microsoft.com/office/drawing/2014/main" id="{D331A477-63C8-4945-9A6C-B15198B9F227}"/>
                </a:ext>
              </a:extLst>
            </p:cNvPr>
            <p:cNvSpPr/>
            <p:nvPr/>
          </p:nvSpPr>
          <p:spPr>
            <a:xfrm>
              <a:off x="5144050" y="4942500"/>
              <a:ext cx="13450" cy="4150"/>
            </a:xfrm>
            <a:custGeom>
              <a:avLst/>
              <a:gdLst/>
              <a:ahLst/>
              <a:cxnLst/>
              <a:rect l="l" t="t" r="r" b="b"/>
              <a:pathLst>
                <a:path w="538" h="166" extrusionOk="0">
                  <a:moveTo>
                    <a:pt x="375" y="1"/>
                  </a:moveTo>
                  <a:cubicBezTo>
                    <a:pt x="234" y="1"/>
                    <a:pt x="101" y="29"/>
                    <a:pt x="0" y="130"/>
                  </a:cubicBezTo>
                  <a:cubicBezTo>
                    <a:pt x="73" y="151"/>
                    <a:pt x="146" y="165"/>
                    <a:pt x="216" y="165"/>
                  </a:cubicBezTo>
                  <a:cubicBezTo>
                    <a:pt x="337" y="165"/>
                    <a:pt x="449" y="124"/>
                    <a:pt x="537" y="10"/>
                  </a:cubicBezTo>
                  <a:cubicBezTo>
                    <a:pt x="483" y="5"/>
                    <a:pt x="428" y="1"/>
                    <a:pt x="3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23" name="Google Shape;7927;p9">
              <a:extLst>
                <a:ext uri="{FF2B5EF4-FFF2-40B4-BE49-F238E27FC236}">
                  <a16:creationId xmlns:a16="http://schemas.microsoft.com/office/drawing/2014/main" id="{112423BC-BD3C-4CCB-A951-B9265A13079D}"/>
                </a:ext>
              </a:extLst>
            </p:cNvPr>
            <p:cNvSpPr/>
            <p:nvPr/>
          </p:nvSpPr>
          <p:spPr>
            <a:xfrm>
              <a:off x="5578700" y="4910925"/>
              <a:ext cx="12450" cy="5975"/>
            </a:xfrm>
            <a:custGeom>
              <a:avLst/>
              <a:gdLst/>
              <a:ahLst/>
              <a:cxnLst/>
              <a:rect l="l" t="t" r="r" b="b"/>
              <a:pathLst>
                <a:path w="498" h="239" extrusionOk="0">
                  <a:moveTo>
                    <a:pt x="319" y="0"/>
                  </a:moveTo>
                  <a:cubicBezTo>
                    <a:pt x="219" y="0"/>
                    <a:pt x="120" y="0"/>
                    <a:pt x="0" y="40"/>
                  </a:cubicBezTo>
                  <a:cubicBezTo>
                    <a:pt x="60" y="179"/>
                    <a:pt x="219" y="199"/>
                    <a:pt x="339" y="239"/>
                  </a:cubicBezTo>
                  <a:cubicBezTo>
                    <a:pt x="398" y="199"/>
                    <a:pt x="438" y="199"/>
                    <a:pt x="498" y="179"/>
                  </a:cubicBezTo>
                  <a:lnTo>
                    <a:pt x="31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24" name="Google Shape;7928;p9">
              <a:extLst>
                <a:ext uri="{FF2B5EF4-FFF2-40B4-BE49-F238E27FC236}">
                  <a16:creationId xmlns:a16="http://schemas.microsoft.com/office/drawing/2014/main" id="{AC0933A3-9951-48CC-BBDC-0F855EAD6CF4}"/>
                </a:ext>
              </a:extLst>
            </p:cNvPr>
            <p:cNvSpPr/>
            <p:nvPr/>
          </p:nvSpPr>
          <p:spPr>
            <a:xfrm>
              <a:off x="5626925" y="5009425"/>
              <a:ext cx="7500" cy="6950"/>
            </a:xfrm>
            <a:custGeom>
              <a:avLst/>
              <a:gdLst/>
              <a:ahLst/>
              <a:cxnLst/>
              <a:rect l="l" t="t" r="r" b="b"/>
              <a:pathLst>
                <a:path w="300" h="278" extrusionOk="0">
                  <a:moveTo>
                    <a:pt x="108" y="1"/>
                  </a:moveTo>
                  <a:cubicBezTo>
                    <a:pt x="1" y="1"/>
                    <a:pt x="1" y="160"/>
                    <a:pt x="1" y="277"/>
                  </a:cubicBezTo>
                  <a:lnTo>
                    <a:pt x="120" y="277"/>
                  </a:lnTo>
                  <a:cubicBezTo>
                    <a:pt x="160" y="198"/>
                    <a:pt x="299" y="78"/>
                    <a:pt x="180" y="19"/>
                  </a:cubicBezTo>
                  <a:cubicBezTo>
                    <a:pt x="152" y="6"/>
                    <a:pt x="128" y="1"/>
                    <a:pt x="10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25" name="Google Shape;7929;p9">
              <a:extLst>
                <a:ext uri="{FF2B5EF4-FFF2-40B4-BE49-F238E27FC236}">
                  <a16:creationId xmlns:a16="http://schemas.microsoft.com/office/drawing/2014/main" id="{7B9DB12A-18DB-4EC3-A6F7-57DC423CE0FD}"/>
                </a:ext>
              </a:extLst>
            </p:cNvPr>
            <p:cNvSpPr/>
            <p:nvPr/>
          </p:nvSpPr>
          <p:spPr>
            <a:xfrm>
              <a:off x="5232075" y="4806775"/>
              <a:ext cx="10950" cy="3375"/>
            </a:xfrm>
            <a:custGeom>
              <a:avLst/>
              <a:gdLst/>
              <a:ahLst/>
              <a:cxnLst/>
              <a:rect l="l" t="t" r="r" b="b"/>
              <a:pathLst>
                <a:path w="438" h="135" extrusionOk="0">
                  <a:moveTo>
                    <a:pt x="259" y="0"/>
                  </a:moveTo>
                  <a:cubicBezTo>
                    <a:pt x="170" y="0"/>
                    <a:pt x="85" y="31"/>
                    <a:pt x="0" y="128"/>
                  </a:cubicBezTo>
                  <a:cubicBezTo>
                    <a:pt x="36" y="132"/>
                    <a:pt x="71" y="135"/>
                    <a:pt x="105" y="135"/>
                  </a:cubicBezTo>
                  <a:cubicBezTo>
                    <a:pt x="222" y="135"/>
                    <a:pt x="330" y="106"/>
                    <a:pt x="438" y="28"/>
                  </a:cubicBezTo>
                  <a:cubicBezTo>
                    <a:pt x="376" y="13"/>
                    <a:pt x="317" y="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26" name="Google Shape;7930;p9">
              <a:extLst>
                <a:ext uri="{FF2B5EF4-FFF2-40B4-BE49-F238E27FC236}">
                  <a16:creationId xmlns:a16="http://schemas.microsoft.com/office/drawing/2014/main" id="{EF611E6E-8300-4D8C-9507-9AE1FC1BB3A2}"/>
                </a:ext>
              </a:extLst>
            </p:cNvPr>
            <p:cNvSpPr/>
            <p:nvPr/>
          </p:nvSpPr>
          <p:spPr>
            <a:xfrm>
              <a:off x="5205700" y="4810450"/>
              <a:ext cx="10475" cy="3875"/>
            </a:xfrm>
            <a:custGeom>
              <a:avLst/>
              <a:gdLst/>
              <a:ahLst/>
              <a:cxnLst/>
              <a:rect l="l" t="t" r="r" b="b"/>
              <a:pathLst>
                <a:path w="419" h="155" extrusionOk="0">
                  <a:moveTo>
                    <a:pt x="1" y="1"/>
                  </a:moveTo>
                  <a:lnTo>
                    <a:pt x="1" y="140"/>
                  </a:lnTo>
                  <a:cubicBezTo>
                    <a:pt x="36" y="150"/>
                    <a:pt x="72" y="155"/>
                    <a:pt x="108" y="155"/>
                  </a:cubicBezTo>
                  <a:cubicBezTo>
                    <a:pt x="217" y="155"/>
                    <a:pt x="329" y="110"/>
                    <a:pt x="419" y="21"/>
                  </a:cubicBezTo>
                  <a:cubicBezTo>
                    <a:pt x="259" y="21"/>
                    <a:pt x="140" y="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27" name="Google Shape;7931;p9">
              <a:extLst>
                <a:ext uri="{FF2B5EF4-FFF2-40B4-BE49-F238E27FC236}">
                  <a16:creationId xmlns:a16="http://schemas.microsoft.com/office/drawing/2014/main" id="{15B11F64-B1CC-4D9F-931C-EA06C12CFFF2}"/>
                </a:ext>
              </a:extLst>
            </p:cNvPr>
            <p:cNvSpPr/>
            <p:nvPr/>
          </p:nvSpPr>
          <p:spPr>
            <a:xfrm>
              <a:off x="5152500" y="5122275"/>
              <a:ext cx="9475" cy="4000"/>
            </a:xfrm>
            <a:custGeom>
              <a:avLst/>
              <a:gdLst/>
              <a:ahLst/>
              <a:cxnLst/>
              <a:rect l="l" t="t" r="r" b="b"/>
              <a:pathLst>
                <a:path w="379" h="160" extrusionOk="0">
                  <a:moveTo>
                    <a:pt x="378" y="0"/>
                  </a:moveTo>
                  <a:cubicBezTo>
                    <a:pt x="239" y="0"/>
                    <a:pt x="100" y="40"/>
                    <a:pt x="0" y="160"/>
                  </a:cubicBezTo>
                  <a:cubicBezTo>
                    <a:pt x="159" y="160"/>
                    <a:pt x="279" y="140"/>
                    <a:pt x="3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28" name="Google Shape;7932;p9">
              <a:extLst>
                <a:ext uri="{FF2B5EF4-FFF2-40B4-BE49-F238E27FC236}">
                  <a16:creationId xmlns:a16="http://schemas.microsoft.com/office/drawing/2014/main" id="{047431E4-66B4-4616-BC9B-2402F912D6BC}"/>
                </a:ext>
              </a:extLst>
            </p:cNvPr>
            <p:cNvSpPr/>
            <p:nvPr/>
          </p:nvSpPr>
          <p:spPr>
            <a:xfrm>
              <a:off x="5210675" y="5117950"/>
              <a:ext cx="8475" cy="4350"/>
            </a:xfrm>
            <a:custGeom>
              <a:avLst/>
              <a:gdLst/>
              <a:ahLst/>
              <a:cxnLst/>
              <a:rect l="l" t="t" r="r" b="b"/>
              <a:pathLst>
                <a:path w="339" h="174" extrusionOk="0">
                  <a:moveTo>
                    <a:pt x="241" y="0"/>
                  </a:moveTo>
                  <a:cubicBezTo>
                    <a:pt x="138" y="0"/>
                    <a:pt x="46" y="52"/>
                    <a:pt x="1" y="173"/>
                  </a:cubicBezTo>
                  <a:cubicBezTo>
                    <a:pt x="120" y="154"/>
                    <a:pt x="259" y="134"/>
                    <a:pt x="339" y="14"/>
                  </a:cubicBezTo>
                  <a:cubicBezTo>
                    <a:pt x="306" y="5"/>
                    <a:pt x="273" y="0"/>
                    <a:pt x="2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29" name="Google Shape;7933;p9">
              <a:extLst>
                <a:ext uri="{FF2B5EF4-FFF2-40B4-BE49-F238E27FC236}">
                  <a16:creationId xmlns:a16="http://schemas.microsoft.com/office/drawing/2014/main" id="{C407D217-B093-4232-8BDB-1E661369F2E7}"/>
                </a:ext>
              </a:extLst>
            </p:cNvPr>
            <p:cNvSpPr/>
            <p:nvPr/>
          </p:nvSpPr>
          <p:spPr>
            <a:xfrm>
              <a:off x="5134775" y="4922150"/>
              <a:ext cx="10275" cy="7675"/>
            </a:xfrm>
            <a:custGeom>
              <a:avLst/>
              <a:gdLst/>
              <a:ahLst/>
              <a:cxnLst/>
              <a:rect l="l" t="t" r="r" b="b"/>
              <a:pathLst>
                <a:path w="411" h="307" extrusionOk="0">
                  <a:moveTo>
                    <a:pt x="170" y="0"/>
                  </a:moveTo>
                  <a:cubicBezTo>
                    <a:pt x="71" y="0"/>
                    <a:pt x="0" y="47"/>
                    <a:pt x="13" y="227"/>
                  </a:cubicBezTo>
                  <a:lnTo>
                    <a:pt x="73" y="307"/>
                  </a:lnTo>
                  <a:cubicBezTo>
                    <a:pt x="192" y="247"/>
                    <a:pt x="292" y="188"/>
                    <a:pt x="411" y="128"/>
                  </a:cubicBezTo>
                  <a:cubicBezTo>
                    <a:pt x="391" y="108"/>
                    <a:pt x="371" y="88"/>
                    <a:pt x="351" y="29"/>
                  </a:cubicBezTo>
                  <a:cubicBezTo>
                    <a:pt x="288" y="14"/>
                    <a:pt x="225" y="0"/>
                    <a:pt x="1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30" name="Google Shape;7934;p9">
              <a:extLst>
                <a:ext uri="{FF2B5EF4-FFF2-40B4-BE49-F238E27FC236}">
                  <a16:creationId xmlns:a16="http://schemas.microsoft.com/office/drawing/2014/main" id="{352FD6B6-F7A9-4C21-99C6-3975C8E12D4D}"/>
                </a:ext>
              </a:extLst>
            </p:cNvPr>
            <p:cNvSpPr/>
            <p:nvPr/>
          </p:nvSpPr>
          <p:spPr>
            <a:xfrm>
              <a:off x="5597100" y="5054650"/>
              <a:ext cx="2500" cy="2625"/>
            </a:xfrm>
            <a:custGeom>
              <a:avLst/>
              <a:gdLst/>
              <a:ahLst/>
              <a:cxnLst/>
              <a:rect l="l" t="t" r="r" b="b"/>
              <a:pathLst>
                <a:path w="100" h="105" extrusionOk="0">
                  <a:moveTo>
                    <a:pt x="20" y="0"/>
                  </a:moveTo>
                  <a:cubicBezTo>
                    <a:pt x="0" y="20"/>
                    <a:pt x="0" y="60"/>
                    <a:pt x="20" y="60"/>
                  </a:cubicBezTo>
                  <a:cubicBezTo>
                    <a:pt x="20" y="90"/>
                    <a:pt x="35" y="105"/>
                    <a:pt x="53" y="105"/>
                  </a:cubicBezTo>
                  <a:cubicBezTo>
                    <a:pt x="70" y="105"/>
                    <a:pt x="90" y="90"/>
                    <a:pt x="100" y="60"/>
                  </a:cubicBezTo>
                  <a:cubicBezTo>
                    <a:pt x="100" y="60"/>
                    <a:pt x="80" y="20"/>
                    <a:pt x="8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31" name="Google Shape;7935;p9">
              <a:extLst>
                <a:ext uri="{FF2B5EF4-FFF2-40B4-BE49-F238E27FC236}">
                  <a16:creationId xmlns:a16="http://schemas.microsoft.com/office/drawing/2014/main" id="{72B071E8-7337-4B61-9442-93D1E5CB726A}"/>
                </a:ext>
              </a:extLst>
            </p:cNvPr>
            <p:cNvSpPr/>
            <p:nvPr/>
          </p:nvSpPr>
          <p:spPr>
            <a:xfrm>
              <a:off x="5129625" y="4999775"/>
              <a:ext cx="9975" cy="3550"/>
            </a:xfrm>
            <a:custGeom>
              <a:avLst/>
              <a:gdLst/>
              <a:ahLst/>
              <a:cxnLst/>
              <a:rect l="l" t="t" r="r" b="b"/>
              <a:pathLst>
                <a:path w="399" h="142" extrusionOk="0">
                  <a:moveTo>
                    <a:pt x="308" y="0"/>
                  </a:moveTo>
                  <a:cubicBezTo>
                    <a:pt x="200" y="0"/>
                    <a:pt x="94" y="33"/>
                    <a:pt x="0" y="126"/>
                  </a:cubicBezTo>
                  <a:cubicBezTo>
                    <a:pt x="40" y="136"/>
                    <a:pt x="79" y="141"/>
                    <a:pt x="116" y="141"/>
                  </a:cubicBezTo>
                  <a:cubicBezTo>
                    <a:pt x="227" y="141"/>
                    <a:pt x="324" y="96"/>
                    <a:pt x="398" y="7"/>
                  </a:cubicBezTo>
                  <a:cubicBezTo>
                    <a:pt x="368" y="3"/>
                    <a:pt x="338" y="0"/>
                    <a:pt x="3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32" name="Google Shape;7936;p9">
              <a:extLst>
                <a:ext uri="{FF2B5EF4-FFF2-40B4-BE49-F238E27FC236}">
                  <a16:creationId xmlns:a16="http://schemas.microsoft.com/office/drawing/2014/main" id="{8D2BF695-E7FD-4639-AB27-A919F7B10DB9}"/>
                </a:ext>
              </a:extLst>
            </p:cNvPr>
            <p:cNvSpPr/>
            <p:nvPr/>
          </p:nvSpPr>
          <p:spPr>
            <a:xfrm>
              <a:off x="5293225" y="4793050"/>
              <a:ext cx="4500" cy="4500"/>
            </a:xfrm>
            <a:custGeom>
              <a:avLst/>
              <a:gdLst/>
              <a:ahLst/>
              <a:cxnLst/>
              <a:rect l="l" t="t" r="r" b="b"/>
              <a:pathLst>
                <a:path w="180" h="180" extrusionOk="0">
                  <a:moveTo>
                    <a:pt x="1" y="1"/>
                  </a:moveTo>
                  <a:cubicBezTo>
                    <a:pt x="1" y="40"/>
                    <a:pt x="1" y="100"/>
                    <a:pt x="21" y="140"/>
                  </a:cubicBezTo>
                  <a:lnTo>
                    <a:pt x="100" y="180"/>
                  </a:lnTo>
                  <a:lnTo>
                    <a:pt x="180" y="140"/>
                  </a:lnTo>
                  <a:cubicBezTo>
                    <a:pt x="120" y="100"/>
                    <a:pt x="41" y="40"/>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33" name="Google Shape;7937;p9">
              <a:extLst>
                <a:ext uri="{FF2B5EF4-FFF2-40B4-BE49-F238E27FC236}">
                  <a16:creationId xmlns:a16="http://schemas.microsoft.com/office/drawing/2014/main" id="{60D63F1F-4169-4924-A515-23DBBC2814CA}"/>
                </a:ext>
              </a:extLst>
            </p:cNvPr>
            <p:cNvSpPr/>
            <p:nvPr/>
          </p:nvSpPr>
          <p:spPr>
            <a:xfrm>
              <a:off x="5158475" y="4827850"/>
              <a:ext cx="3500" cy="6000"/>
            </a:xfrm>
            <a:custGeom>
              <a:avLst/>
              <a:gdLst/>
              <a:ahLst/>
              <a:cxnLst/>
              <a:rect l="l" t="t" r="r" b="b"/>
              <a:pathLst>
                <a:path w="140" h="240" extrusionOk="0">
                  <a:moveTo>
                    <a:pt x="0" y="1"/>
                  </a:moveTo>
                  <a:lnTo>
                    <a:pt x="0" y="240"/>
                  </a:lnTo>
                  <a:cubicBezTo>
                    <a:pt x="100" y="140"/>
                    <a:pt x="139" y="8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34" name="Google Shape;7938;p9">
              <a:extLst>
                <a:ext uri="{FF2B5EF4-FFF2-40B4-BE49-F238E27FC236}">
                  <a16:creationId xmlns:a16="http://schemas.microsoft.com/office/drawing/2014/main" id="{7FA8F71A-E68C-4834-9DD6-D616063C4CD2}"/>
                </a:ext>
              </a:extLst>
            </p:cNvPr>
            <p:cNvSpPr/>
            <p:nvPr/>
          </p:nvSpPr>
          <p:spPr>
            <a:xfrm>
              <a:off x="5206200" y="4920850"/>
              <a:ext cx="5000" cy="4025"/>
            </a:xfrm>
            <a:custGeom>
              <a:avLst/>
              <a:gdLst/>
              <a:ahLst/>
              <a:cxnLst/>
              <a:rect l="l" t="t" r="r" b="b"/>
              <a:pathLst>
                <a:path w="200" h="161" extrusionOk="0">
                  <a:moveTo>
                    <a:pt x="200" y="1"/>
                  </a:moveTo>
                  <a:cubicBezTo>
                    <a:pt x="100" y="1"/>
                    <a:pt x="21" y="61"/>
                    <a:pt x="1" y="160"/>
                  </a:cubicBezTo>
                  <a:lnTo>
                    <a:pt x="180" y="160"/>
                  </a:lnTo>
                  <a:cubicBezTo>
                    <a:pt x="180" y="100"/>
                    <a:pt x="180" y="61"/>
                    <a:pt x="2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35" name="Google Shape;7939;p9">
              <a:extLst>
                <a:ext uri="{FF2B5EF4-FFF2-40B4-BE49-F238E27FC236}">
                  <a16:creationId xmlns:a16="http://schemas.microsoft.com/office/drawing/2014/main" id="{E6550280-2F1F-47D1-AD54-A6ECACBBB0FD}"/>
                </a:ext>
              </a:extLst>
            </p:cNvPr>
            <p:cNvSpPr/>
            <p:nvPr/>
          </p:nvSpPr>
          <p:spPr>
            <a:xfrm>
              <a:off x="5669200" y="4858700"/>
              <a:ext cx="5500" cy="4000"/>
            </a:xfrm>
            <a:custGeom>
              <a:avLst/>
              <a:gdLst/>
              <a:ahLst/>
              <a:cxnLst/>
              <a:rect l="l" t="t" r="r" b="b"/>
              <a:pathLst>
                <a:path w="220" h="160" extrusionOk="0">
                  <a:moveTo>
                    <a:pt x="220" y="0"/>
                  </a:moveTo>
                  <a:lnTo>
                    <a:pt x="1" y="159"/>
                  </a:lnTo>
                  <a:cubicBezTo>
                    <a:pt x="100" y="159"/>
                    <a:pt x="180" y="100"/>
                    <a:pt x="2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36" name="Google Shape;7940;p9">
              <a:extLst>
                <a:ext uri="{FF2B5EF4-FFF2-40B4-BE49-F238E27FC236}">
                  <a16:creationId xmlns:a16="http://schemas.microsoft.com/office/drawing/2014/main" id="{293F3620-8514-4719-932A-D3FD0C62D798}"/>
                </a:ext>
              </a:extLst>
            </p:cNvPr>
            <p:cNvSpPr/>
            <p:nvPr/>
          </p:nvSpPr>
          <p:spPr>
            <a:xfrm>
              <a:off x="5183825" y="5205825"/>
              <a:ext cx="5500" cy="3000"/>
            </a:xfrm>
            <a:custGeom>
              <a:avLst/>
              <a:gdLst/>
              <a:ahLst/>
              <a:cxnLst/>
              <a:rect l="l" t="t" r="r" b="b"/>
              <a:pathLst>
                <a:path w="220" h="120" extrusionOk="0">
                  <a:moveTo>
                    <a:pt x="219" y="0"/>
                  </a:moveTo>
                  <a:cubicBezTo>
                    <a:pt x="120" y="0"/>
                    <a:pt x="40" y="40"/>
                    <a:pt x="1" y="120"/>
                  </a:cubicBezTo>
                  <a:cubicBezTo>
                    <a:pt x="100" y="120"/>
                    <a:pt x="180" y="80"/>
                    <a:pt x="2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37" name="Google Shape;7941;p9">
              <a:extLst>
                <a:ext uri="{FF2B5EF4-FFF2-40B4-BE49-F238E27FC236}">
                  <a16:creationId xmlns:a16="http://schemas.microsoft.com/office/drawing/2014/main" id="{4AEFFB74-B1F8-443B-AF72-783256F02E3D}"/>
                </a:ext>
              </a:extLst>
            </p:cNvPr>
            <p:cNvSpPr/>
            <p:nvPr/>
          </p:nvSpPr>
          <p:spPr>
            <a:xfrm>
              <a:off x="5206200" y="5190025"/>
              <a:ext cx="3500" cy="1900"/>
            </a:xfrm>
            <a:custGeom>
              <a:avLst/>
              <a:gdLst/>
              <a:ahLst/>
              <a:cxnLst/>
              <a:rect l="l" t="t" r="r" b="b"/>
              <a:pathLst>
                <a:path w="140" h="76" extrusionOk="0">
                  <a:moveTo>
                    <a:pt x="70" y="1"/>
                  </a:moveTo>
                  <a:cubicBezTo>
                    <a:pt x="46" y="1"/>
                    <a:pt x="21" y="26"/>
                    <a:pt x="1" y="75"/>
                  </a:cubicBezTo>
                  <a:lnTo>
                    <a:pt x="140" y="75"/>
                  </a:lnTo>
                  <a:cubicBezTo>
                    <a:pt x="120" y="26"/>
                    <a:pt x="95" y="1"/>
                    <a:pt x="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38" name="Google Shape;7942;p9">
              <a:extLst>
                <a:ext uri="{FF2B5EF4-FFF2-40B4-BE49-F238E27FC236}">
                  <a16:creationId xmlns:a16="http://schemas.microsoft.com/office/drawing/2014/main" id="{F3A11A6A-2504-4DA1-8B52-9320D40769BE}"/>
                </a:ext>
              </a:extLst>
            </p:cNvPr>
            <p:cNvSpPr/>
            <p:nvPr/>
          </p:nvSpPr>
          <p:spPr>
            <a:xfrm>
              <a:off x="5161950" y="5194500"/>
              <a:ext cx="4500" cy="1900"/>
            </a:xfrm>
            <a:custGeom>
              <a:avLst/>
              <a:gdLst/>
              <a:ahLst/>
              <a:cxnLst/>
              <a:rect l="l" t="t" r="r" b="b"/>
              <a:pathLst>
                <a:path w="180" h="76" extrusionOk="0">
                  <a:moveTo>
                    <a:pt x="82" y="1"/>
                  </a:moveTo>
                  <a:cubicBezTo>
                    <a:pt x="55" y="1"/>
                    <a:pt x="30" y="26"/>
                    <a:pt x="0" y="76"/>
                  </a:cubicBezTo>
                  <a:lnTo>
                    <a:pt x="179" y="76"/>
                  </a:lnTo>
                  <a:cubicBezTo>
                    <a:pt x="140" y="26"/>
                    <a:pt x="110" y="1"/>
                    <a:pt x="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39" name="Google Shape;7943;p9">
              <a:extLst>
                <a:ext uri="{FF2B5EF4-FFF2-40B4-BE49-F238E27FC236}">
                  <a16:creationId xmlns:a16="http://schemas.microsoft.com/office/drawing/2014/main" id="{39C905DA-7729-4763-BF04-A3CFBCF51DC4}"/>
                </a:ext>
              </a:extLst>
            </p:cNvPr>
            <p:cNvSpPr/>
            <p:nvPr/>
          </p:nvSpPr>
          <p:spPr>
            <a:xfrm>
              <a:off x="5156975" y="5196875"/>
              <a:ext cx="5000" cy="4000"/>
            </a:xfrm>
            <a:custGeom>
              <a:avLst/>
              <a:gdLst/>
              <a:ahLst/>
              <a:cxnLst/>
              <a:rect l="l" t="t" r="r" b="b"/>
              <a:pathLst>
                <a:path w="200" h="160" extrusionOk="0">
                  <a:moveTo>
                    <a:pt x="199" y="0"/>
                  </a:moveTo>
                  <a:cubicBezTo>
                    <a:pt x="100" y="0"/>
                    <a:pt x="20" y="60"/>
                    <a:pt x="0" y="160"/>
                  </a:cubicBezTo>
                  <a:cubicBezTo>
                    <a:pt x="80" y="100"/>
                    <a:pt x="120" y="40"/>
                    <a:pt x="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40" name="Google Shape;7944;p9">
              <a:extLst>
                <a:ext uri="{FF2B5EF4-FFF2-40B4-BE49-F238E27FC236}">
                  <a16:creationId xmlns:a16="http://schemas.microsoft.com/office/drawing/2014/main" id="{6F31D8CC-55F8-41F7-8ECB-6B7EBBF74D3E}"/>
                </a:ext>
              </a:extLst>
            </p:cNvPr>
            <p:cNvSpPr/>
            <p:nvPr/>
          </p:nvSpPr>
          <p:spPr>
            <a:xfrm>
              <a:off x="5166425" y="5196375"/>
              <a:ext cx="4500" cy="1900"/>
            </a:xfrm>
            <a:custGeom>
              <a:avLst/>
              <a:gdLst/>
              <a:ahLst/>
              <a:cxnLst/>
              <a:rect l="l" t="t" r="r" b="b"/>
              <a:pathLst>
                <a:path w="180" h="76" extrusionOk="0">
                  <a:moveTo>
                    <a:pt x="0" y="1"/>
                  </a:moveTo>
                  <a:cubicBezTo>
                    <a:pt x="20" y="50"/>
                    <a:pt x="45" y="75"/>
                    <a:pt x="75" y="75"/>
                  </a:cubicBezTo>
                  <a:cubicBezTo>
                    <a:pt x="105" y="75"/>
                    <a:pt x="140" y="50"/>
                    <a:pt x="1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41" name="Google Shape;7945;p9">
              <a:extLst>
                <a:ext uri="{FF2B5EF4-FFF2-40B4-BE49-F238E27FC236}">
                  <a16:creationId xmlns:a16="http://schemas.microsoft.com/office/drawing/2014/main" id="{37F504E0-FB3E-434A-BDA9-D6970D8C6948}"/>
                </a:ext>
              </a:extLst>
            </p:cNvPr>
            <p:cNvSpPr/>
            <p:nvPr/>
          </p:nvSpPr>
          <p:spPr>
            <a:xfrm>
              <a:off x="5135100" y="5007900"/>
              <a:ext cx="5000" cy="4000"/>
            </a:xfrm>
            <a:custGeom>
              <a:avLst/>
              <a:gdLst/>
              <a:ahLst/>
              <a:cxnLst/>
              <a:rect l="l" t="t" r="r" b="b"/>
              <a:pathLst>
                <a:path w="200" h="160" extrusionOk="0">
                  <a:moveTo>
                    <a:pt x="0" y="159"/>
                  </a:moveTo>
                  <a:cubicBezTo>
                    <a:pt x="80" y="100"/>
                    <a:pt x="139" y="60"/>
                    <a:pt x="199" y="0"/>
                  </a:cubicBezTo>
                  <a:cubicBezTo>
                    <a:pt x="139" y="60"/>
                    <a:pt x="80" y="100"/>
                    <a:pt x="0" y="159"/>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42" name="Google Shape;7946;p9">
              <a:extLst>
                <a:ext uri="{FF2B5EF4-FFF2-40B4-BE49-F238E27FC236}">
                  <a16:creationId xmlns:a16="http://schemas.microsoft.com/office/drawing/2014/main" id="{A3939689-A5E8-4CFD-B2BD-B789653F557B}"/>
                </a:ext>
              </a:extLst>
            </p:cNvPr>
            <p:cNvSpPr/>
            <p:nvPr/>
          </p:nvSpPr>
          <p:spPr>
            <a:xfrm>
              <a:off x="5512550" y="4968100"/>
              <a:ext cx="4500" cy="6000"/>
            </a:xfrm>
            <a:custGeom>
              <a:avLst/>
              <a:gdLst/>
              <a:ahLst/>
              <a:cxnLst/>
              <a:rect l="l" t="t" r="r" b="b"/>
              <a:pathLst>
                <a:path w="180" h="240" extrusionOk="0">
                  <a:moveTo>
                    <a:pt x="1" y="1"/>
                  </a:moveTo>
                  <a:lnTo>
                    <a:pt x="1" y="1"/>
                  </a:lnTo>
                  <a:cubicBezTo>
                    <a:pt x="21" y="80"/>
                    <a:pt x="21" y="160"/>
                    <a:pt x="21" y="239"/>
                  </a:cubicBezTo>
                  <a:cubicBezTo>
                    <a:pt x="80" y="200"/>
                    <a:pt x="120" y="200"/>
                    <a:pt x="180" y="180"/>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43" name="Google Shape;7947;p9">
              <a:extLst>
                <a:ext uri="{FF2B5EF4-FFF2-40B4-BE49-F238E27FC236}">
                  <a16:creationId xmlns:a16="http://schemas.microsoft.com/office/drawing/2014/main" id="{BD71D373-5EEE-4DEC-8B89-B09654E5139E}"/>
                </a:ext>
              </a:extLst>
            </p:cNvPr>
            <p:cNvSpPr/>
            <p:nvPr/>
          </p:nvSpPr>
          <p:spPr>
            <a:xfrm>
              <a:off x="5187300" y="5113325"/>
              <a:ext cx="5000" cy="3500"/>
            </a:xfrm>
            <a:custGeom>
              <a:avLst/>
              <a:gdLst/>
              <a:ahLst/>
              <a:cxnLst/>
              <a:rect l="l" t="t" r="r" b="b"/>
              <a:pathLst>
                <a:path w="200" h="140" extrusionOk="0">
                  <a:moveTo>
                    <a:pt x="200" y="0"/>
                  </a:moveTo>
                  <a:lnTo>
                    <a:pt x="200" y="0"/>
                  </a:lnTo>
                  <a:cubicBezTo>
                    <a:pt x="176" y="16"/>
                    <a:pt x="153" y="35"/>
                    <a:pt x="128" y="55"/>
                  </a:cubicBezTo>
                  <a:lnTo>
                    <a:pt x="128" y="55"/>
                  </a:lnTo>
                  <a:cubicBezTo>
                    <a:pt x="157" y="35"/>
                    <a:pt x="182" y="18"/>
                    <a:pt x="200" y="0"/>
                  </a:cubicBezTo>
                  <a:close/>
                  <a:moveTo>
                    <a:pt x="128" y="55"/>
                  </a:moveTo>
                  <a:cubicBezTo>
                    <a:pt x="90" y="79"/>
                    <a:pt x="45" y="106"/>
                    <a:pt x="1" y="140"/>
                  </a:cubicBezTo>
                  <a:cubicBezTo>
                    <a:pt x="49" y="116"/>
                    <a:pt x="90" y="84"/>
                    <a:pt x="128" y="55"/>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44" name="Google Shape;7948;p9">
              <a:extLst>
                <a:ext uri="{FF2B5EF4-FFF2-40B4-BE49-F238E27FC236}">
                  <a16:creationId xmlns:a16="http://schemas.microsoft.com/office/drawing/2014/main" id="{054D3E6B-F3EE-4673-AE4E-9BA8FD90E40A}"/>
                </a:ext>
              </a:extLst>
            </p:cNvPr>
            <p:cNvSpPr/>
            <p:nvPr/>
          </p:nvSpPr>
          <p:spPr>
            <a:xfrm>
              <a:off x="5746800" y="5020525"/>
              <a:ext cx="43775" cy="13250"/>
            </a:xfrm>
            <a:custGeom>
              <a:avLst/>
              <a:gdLst/>
              <a:ahLst/>
              <a:cxnLst/>
              <a:rect l="l" t="t" r="r" b="b"/>
              <a:pathLst>
                <a:path w="1751" h="530" extrusionOk="0">
                  <a:moveTo>
                    <a:pt x="1264" y="0"/>
                  </a:moveTo>
                  <a:cubicBezTo>
                    <a:pt x="1163" y="0"/>
                    <a:pt x="1061" y="22"/>
                    <a:pt x="955" y="52"/>
                  </a:cubicBezTo>
                  <a:cubicBezTo>
                    <a:pt x="840" y="94"/>
                    <a:pt x="724" y="120"/>
                    <a:pt x="609" y="120"/>
                  </a:cubicBezTo>
                  <a:cubicBezTo>
                    <a:pt x="505" y="120"/>
                    <a:pt x="402" y="99"/>
                    <a:pt x="299" y="52"/>
                  </a:cubicBezTo>
                  <a:cubicBezTo>
                    <a:pt x="239" y="92"/>
                    <a:pt x="179" y="132"/>
                    <a:pt x="100" y="172"/>
                  </a:cubicBezTo>
                  <a:cubicBezTo>
                    <a:pt x="0" y="291"/>
                    <a:pt x="0" y="390"/>
                    <a:pt x="100" y="530"/>
                  </a:cubicBezTo>
                  <a:lnTo>
                    <a:pt x="637" y="530"/>
                  </a:lnTo>
                  <a:cubicBezTo>
                    <a:pt x="764" y="385"/>
                    <a:pt x="920" y="364"/>
                    <a:pt x="1086" y="364"/>
                  </a:cubicBezTo>
                  <a:cubicBezTo>
                    <a:pt x="1154" y="364"/>
                    <a:pt x="1224" y="368"/>
                    <a:pt x="1294" y="368"/>
                  </a:cubicBezTo>
                  <a:cubicBezTo>
                    <a:pt x="1451" y="368"/>
                    <a:pt x="1609" y="350"/>
                    <a:pt x="1751" y="231"/>
                  </a:cubicBezTo>
                  <a:cubicBezTo>
                    <a:pt x="1590" y="58"/>
                    <a:pt x="1430" y="0"/>
                    <a:pt x="12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45" name="Google Shape;7949;p9">
              <a:extLst>
                <a:ext uri="{FF2B5EF4-FFF2-40B4-BE49-F238E27FC236}">
                  <a16:creationId xmlns:a16="http://schemas.microsoft.com/office/drawing/2014/main" id="{76A9B408-E228-4A66-B5BD-6BBE6C6C47DA}"/>
                </a:ext>
              </a:extLst>
            </p:cNvPr>
            <p:cNvSpPr/>
            <p:nvPr/>
          </p:nvSpPr>
          <p:spPr>
            <a:xfrm>
              <a:off x="5713475" y="5012875"/>
              <a:ext cx="35825" cy="22825"/>
            </a:xfrm>
            <a:custGeom>
              <a:avLst/>
              <a:gdLst/>
              <a:ahLst/>
              <a:cxnLst/>
              <a:rect l="l" t="t" r="r" b="b"/>
              <a:pathLst>
                <a:path w="1433" h="913" extrusionOk="0">
                  <a:moveTo>
                    <a:pt x="577" y="0"/>
                  </a:moveTo>
                  <a:cubicBezTo>
                    <a:pt x="537" y="139"/>
                    <a:pt x="537" y="239"/>
                    <a:pt x="537" y="358"/>
                  </a:cubicBezTo>
                  <a:cubicBezTo>
                    <a:pt x="577" y="358"/>
                    <a:pt x="577" y="358"/>
                    <a:pt x="597" y="398"/>
                  </a:cubicBezTo>
                  <a:cubicBezTo>
                    <a:pt x="617" y="438"/>
                    <a:pt x="597" y="478"/>
                    <a:pt x="537" y="497"/>
                  </a:cubicBezTo>
                  <a:cubicBezTo>
                    <a:pt x="0" y="657"/>
                    <a:pt x="736" y="696"/>
                    <a:pt x="577" y="836"/>
                  </a:cubicBezTo>
                  <a:cubicBezTo>
                    <a:pt x="735" y="888"/>
                    <a:pt x="881" y="913"/>
                    <a:pt x="1028" y="913"/>
                  </a:cubicBezTo>
                  <a:cubicBezTo>
                    <a:pt x="1160" y="913"/>
                    <a:pt x="1292" y="893"/>
                    <a:pt x="1433" y="855"/>
                  </a:cubicBezTo>
                  <a:lnTo>
                    <a:pt x="1433" y="497"/>
                  </a:lnTo>
                  <a:cubicBezTo>
                    <a:pt x="1386" y="504"/>
                    <a:pt x="1342" y="508"/>
                    <a:pt x="1302" y="508"/>
                  </a:cubicBezTo>
                  <a:cubicBezTo>
                    <a:pt x="1004" y="508"/>
                    <a:pt x="895" y="316"/>
                    <a:pt x="8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46" name="Google Shape;7950;p9">
              <a:extLst>
                <a:ext uri="{FF2B5EF4-FFF2-40B4-BE49-F238E27FC236}">
                  <a16:creationId xmlns:a16="http://schemas.microsoft.com/office/drawing/2014/main" id="{024ABB4F-06DA-444A-AB0B-7258D0C0CC80}"/>
                </a:ext>
              </a:extLst>
            </p:cNvPr>
            <p:cNvSpPr/>
            <p:nvPr/>
          </p:nvSpPr>
          <p:spPr>
            <a:xfrm>
              <a:off x="5726400" y="5021325"/>
              <a:ext cx="4000" cy="4000"/>
            </a:xfrm>
            <a:custGeom>
              <a:avLst/>
              <a:gdLst/>
              <a:ahLst/>
              <a:cxnLst/>
              <a:rect l="l" t="t" r="r" b="b"/>
              <a:pathLst>
                <a:path w="160" h="160" extrusionOk="0">
                  <a:moveTo>
                    <a:pt x="20" y="0"/>
                  </a:moveTo>
                  <a:cubicBezTo>
                    <a:pt x="20" y="40"/>
                    <a:pt x="20" y="100"/>
                    <a:pt x="1" y="159"/>
                  </a:cubicBezTo>
                  <a:cubicBezTo>
                    <a:pt x="160" y="120"/>
                    <a:pt x="160" y="60"/>
                    <a:pt x="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47" name="Google Shape;7951;p9">
              <a:extLst>
                <a:ext uri="{FF2B5EF4-FFF2-40B4-BE49-F238E27FC236}">
                  <a16:creationId xmlns:a16="http://schemas.microsoft.com/office/drawing/2014/main" id="{56B0C751-EEC5-4819-8EE5-9F13D3497123}"/>
                </a:ext>
              </a:extLst>
            </p:cNvPr>
            <p:cNvSpPr/>
            <p:nvPr/>
          </p:nvSpPr>
          <p:spPr>
            <a:xfrm>
              <a:off x="5042100" y="4036075"/>
              <a:ext cx="313825" cy="31775"/>
            </a:xfrm>
            <a:custGeom>
              <a:avLst/>
              <a:gdLst/>
              <a:ahLst/>
              <a:cxnLst/>
              <a:rect l="l" t="t" r="r" b="b"/>
              <a:pathLst>
                <a:path w="12553" h="1271" extrusionOk="0">
                  <a:moveTo>
                    <a:pt x="437" y="0"/>
                  </a:moveTo>
                  <a:cubicBezTo>
                    <a:pt x="316" y="0"/>
                    <a:pt x="202" y="39"/>
                    <a:pt x="100" y="142"/>
                  </a:cubicBezTo>
                  <a:cubicBezTo>
                    <a:pt x="0" y="261"/>
                    <a:pt x="139" y="381"/>
                    <a:pt x="239" y="480"/>
                  </a:cubicBezTo>
                  <a:cubicBezTo>
                    <a:pt x="418" y="639"/>
                    <a:pt x="617" y="619"/>
                    <a:pt x="816" y="639"/>
                  </a:cubicBezTo>
                  <a:cubicBezTo>
                    <a:pt x="1775" y="717"/>
                    <a:pt x="2747" y="770"/>
                    <a:pt x="3720" y="770"/>
                  </a:cubicBezTo>
                  <a:cubicBezTo>
                    <a:pt x="4483" y="770"/>
                    <a:pt x="5247" y="738"/>
                    <a:pt x="6008" y="659"/>
                  </a:cubicBezTo>
                  <a:cubicBezTo>
                    <a:pt x="6317" y="712"/>
                    <a:pt x="6631" y="723"/>
                    <a:pt x="6947" y="723"/>
                  </a:cubicBezTo>
                  <a:cubicBezTo>
                    <a:pt x="7192" y="723"/>
                    <a:pt x="7438" y="716"/>
                    <a:pt x="7683" y="716"/>
                  </a:cubicBezTo>
                  <a:cubicBezTo>
                    <a:pt x="8200" y="716"/>
                    <a:pt x="8714" y="747"/>
                    <a:pt x="9210" y="938"/>
                  </a:cubicBezTo>
                  <a:cubicBezTo>
                    <a:pt x="9847" y="1137"/>
                    <a:pt x="10523" y="938"/>
                    <a:pt x="11120" y="1256"/>
                  </a:cubicBezTo>
                  <a:cubicBezTo>
                    <a:pt x="11160" y="1266"/>
                    <a:pt x="11200" y="1271"/>
                    <a:pt x="11242" y="1271"/>
                  </a:cubicBezTo>
                  <a:cubicBezTo>
                    <a:pt x="11284" y="1271"/>
                    <a:pt x="11329" y="1266"/>
                    <a:pt x="11379" y="1256"/>
                  </a:cubicBezTo>
                  <a:cubicBezTo>
                    <a:pt x="11584" y="1000"/>
                    <a:pt x="11701" y="670"/>
                    <a:pt x="12057" y="670"/>
                  </a:cubicBezTo>
                  <a:cubicBezTo>
                    <a:pt x="12116" y="670"/>
                    <a:pt x="12181" y="679"/>
                    <a:pt x="12254" y="699"/>
                  </a:cubicBezTo>
                  <a:cubicBezTo>
                    <a:pt x="12271" y="703"/>
                    <a:pt x="12287" y="705"/>
                    <a:pt x="12303" y="705"/>
                  </a:cubicBezTo>
                  <a:cubicBezTo>
                    <a:pt x="12434" y="705"/>
                    <a:pt x="12517" y="565"/>
                    <a:pt x="12552" y="440"/>
                  </a:cubicBezTo>
                  <a:cubicBezTo>
                    <a:pt x="12456" y="316"/>
                    <a:pt x="12312" y="297"/>
                    <a:pt x="12166" y="297"/>
                  </a:cubicBezTo>
                  <a:cubicBezTo>
                    <a:pt x="12102" y="297"/>
                    <a:pt x="12037" y="301"/>
                    <a:pt x="11976" y="301"/>
                  </a:cubicBezTo>
                  <a:lnTo>
                    <a:pt x="796" y="82"/>
                  </a:lnTo>
                  <a:cubicBezTo>
                    <a:pt x="671" y="34"/>
                    <a:pt x="551" y="0"/>
                    <a:pt x="43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48" name="Google Shape;7952;p9">
              <a:extLst>
                <a:ext uri="{FF2B5EF4-FFF2-40B4-BE49-F238E27FC236}">
                  <a16:creationId xmlns:a16="http://schemas.microsoft.com/office/drawing/2014/main" id="{126EB8DD-FE0F-4CC9-A86D-4276BEBF87FD}"/>
                </a:ext>
              </a:extLst>
            </p:cNvPr>
            <p:cNvSpPr/>
            <p:nvPr/>
          </p:nvSpPr>
          <p:spPr>
            <a:xfrm>
              <a:off x="5321575" y="4044800"/>
              <a:ext cx="142775" cy="24250"/>
            </a:xfrm>
            <a:custGeom>
              <a:avLst/>
              <a:gdLst/>
              <a:ahLst/>
              <a:cxnLst/>
              <a:rect l="l" t="t" r="r" b="b"/>
              <a:pathLst>
                <a:path w="5711" h="970" extrusionOk="0">
                  <a:moveTo>
                    <a:pt x="2280" y="1"/>
                  </a:moveTo>
                  <a:cubicBezTo>
                    <a:pt x="1979" y="1"/>
                    <a:pt x="1677" y="20"/>
                    <a:pt x="1373" y="72"/>
                  </a:cubicBezTo>
                  <a:cubicBezTo>
                    <a:pt x="1257" y="181"/>
                    <a:pt x="1136" y="215"/>
                    <a:pt x="1008" y="215"/>
                  </a:cubicBezTo>
                  <a:cubicBezTo>
                    <a:pt x="799" y="215"/>
                    <a:pt x="572" y="124"/>
                    <a:pt x="321" y="124"/>
                  </a:cubicBezTo>
                  <a:cubicBezTo>
                    <a:pt x="281" y="124"/>
                    <a:pt x="241" y="126"/>
                    <a:pt x="200" y="131"/>
                  </a:cubicBezTo>
                  <a:cubicBezTo>
                    <a:pt x="578" y="330"/>
                    <a:pt x="1" y="529"/>
                    <a:pt x="279" y="768"/>
                  </a:cubicBezTo>
                  <a:cubicBezTo>
                    <a:pt x="367" y="914"/>
                    <a:pt x="478" y="969"/>
                    <a:pt x="600" y="969"/>
                  </a:cubicBezTo>
                  <a:cubicBezTo>
                    <a:pt x="726" y="969"/>
                    <a:pt x="863" y="909"/>
                    <a:pt x="995" y="827"/>
                  </a:cubicBezTo>
                  <a:cubicBezTo>
                    <a:pt x="1160" y="691"/>
                    <a:pt x="1332" y="650"/>
                    <a:pt x="1508" y="650"/>
                  </a:cubicBezTo>
                  <a:cubicBezTo>
                    <a:pt x="1714" y="650"/>
                    <a:pt x="1925" y="706"/>
                    <a:pt x="2129" y="728"/>
                  </a:cubicBezTo>
                  <a:cubicBezTo>
                    <a:pt x="2189" y="728"/>
                    <a:pt x="2269" y="708"/>
                    <a:pt x="2348" y="688"/>
                  </a:cubicBezTo>
                  <a:cubicBezTo>
                    <a:pt x="2388" y="629"/>
                    <a:pt x="2433" y="599"/>
                    <a:pt x="2480" y="599"/>
                  </a:cubicBezTo>
                  <a:cubicBezTo>
                    <a:pt x="2527" y="599"/>
                    <a:pt x="2577" y="629"/>
                    <a:pt x="2627" y="688"/>
                  </a:cubicBezTo>
                  <a:cubicBezTo>
                    <a:pt x="2697" y="712"/>
                    <a:pt x="2760" y="721"/>
                    <a:pt x="2824" y="721"/>
                  </a:cubicBezTo>
                  <a:cubicBezTo>
                    <a:pt x="2869" y="721"/>
                    <a:pt x="2915" y="716"/>
                    <a:pt x="2965" y="708"/>
                  </a:cubicBezTo>
                  <a:cubicBezTo>
                    <a:pt x="3071" y="671"/>
                    <a:pt x="3175" y="658"/>
                    <a:pt x="3279" y="658"/>
                  </a:cubicBezTo>
                  <a:cubicBezTo>
                    <a:pt x="3528" y="658"/>
                    <a:pt x="3770" y="733"/>
                    <a:pt x="4012" y="733"/>
                  </a:cubicBezTo>
                  <a:cubicBezTo>
                    <a:pt x="4048" y="733"/>
                    <a:pt x="4083" y="732"/>
                    <a:pt x="4119" y="728"/>
                  </a:cubicBezTo>
                  <a:cubicBezTo>
                    <a:pt x="4178" y="728"/>
                    <a:pt x="4258" y="688"/>
                    <a:pt x="4318" y="629"/>
                  </a:cubicBezTo>
                  <a:cubicBezTo>
                    <a:pt x="4455" y="468"/>
                    <a:pt x="4613" y="428"/>
                    <a:pt x="4785" y="428"/>
                  </a:cubicBezTo>
                  <a:cubicBezTo>
                    <a:pt x="4960" y="428"/>
                    <a:pt x="5150" y="469"/>
                    <a:pt x="5349" y="469"/>
                  </a:cubicBezTo>
                  <a:cubicBezTo>
                    <a:pt x="5467" y="469"/>
                    <a:pt x="5587" y="455"/>
                    <a:pt x="5710" y="410"/>
                  </a:cubicBezTo>
                  <a:cubicBezTo>
                    <a:pt x="5499" y="288"/>
                    <a:pt x="5307" y="265"/>
                    <a:pt x="5127" y="265"/>
                  </a:cubicBezTo>
                  <a:cubicBezTo>
                    <a:pt x="5017" y="265"/>
                    <a:pt x="4911" y="273"/>
                    <a:pt x="4808" y="273"/>
                  </a:cubicBezTo>
                  <a:cubicBezTo>
                    <a:pt x="4777" y="273"/>
                    <a:pt x="4746" y="272"/>
                    <a:pt x="4715" y="270"/>
                  </a:cubicBezTo>
                  <a:cubicBezTo>
                    <a:pt x="4658" y="259"/>
                    <a:pt x="4599" y="256"/>
                    <a:pt x="4539" y="256"/>
                  </a:cubicBezTo>
                  <a:cubicBezTo>
                    <a:pt x="4450" y="256"/>
                    <a:pt x="4358" y="263"/>
                    <a:pt x="4269" y="263"/>
                  </a:cubicBezTo>
                  <a:cubicBezTo>
                    <a:pt x="4104" y="263"/>
                    <a:pt x="3945" y="237"/>
                    <a:pt x="3820" y="91"/>
                  </a:cubicBezTo>
                  <a:cubicBezTo>
                    <a:pt x="3296" y="54"/>
                    <a:pt x="2788" y="1"/>
                    <a:pt x="228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49" name="Google Shape;7953;p9">
              <a:extLst>
                <a:ext uri="{FF2B5EF4-FFF2-40B4-BE49-F238E27FC236}">
                  <a16:creationId xmlns:a16="http://schemas.microsoft.com/office/drawing/2014/main" id="{6D4EA05D-CE1B-4ECB-9245-D2FC7055BBBB}"/>
                </a:ext>
              </a:extLst>
            </p:cNvPr>
            <p:cNvSpPr/>
            <p:nvPr/>
          </p:nvSpPr>
          <p:spPr>
            <a:xfrm>
              <a:off x="5031650" y="4033650"/>
              <a:ext cx="29850" cy="14450"/>
            </a:xfrm>
            <a:custGeom>
              <a:avLst/>
              <a:gdLst/>
              <a:ahLst/>
              <a:cxnLst/>
              <a:rect l="l" t="t" r="r" b="b"/>
              <a:pathLst>
                <a:path w="1194" h="578" extrusionOk="0">
                  <a:moveTo>
                    <a:pt x="836" y="0"/>
                  </a:moveTo>
                  <a:cubicBezTo>
                    <a:pt x="597" y="0"/>
                    <a:pt x="358" y="40"/>
                    <a:pt x="120" y="40"/>
                  </a:cubicBezTo>
                  <a:cubicBezTo>
                    <a:pt x="20" y="80"/>
                    <a:pt x="0" y="179"/>
                    <a:pt x="20" y="279"/>
                  </a:cubicBezTo>
                  <a:cubicBezTo>
                    <a:pt x="20" y="358"/>
                    <a:pt x="60" y="398"/>
                    <a:pt x="120" y="438"/>
                  </a:cubicBezTo>
                  <a:cubicBezTo>
                    <a:pt x="199" y="458"/>
                    <a:pt x="239" y="478"/>
                    <a:pt x="299" y="537"/>
                  </a:cubicBezTo>
                  <a:cubicBezTo>
                    <a:pt x="418" y="557"/>
                    <a:pt x="518" y="557"/>
                    <a:pt x="637" y="577"/>
                  </a:cubicBezTo>
                  <a:cubicBezTo>
                    <a:pt x="544" y="246"/>
                    <a:pt x="645" y="184"/>
                    <a:pt x="791" y="184"/>
                  </a:cubicBezTo>
                  <a:cubicBezTo>
                    <a:pt x="878" y="184"/>
                    <a:pt x="981" y="206"/>
                    <a:pt x="1069" y="206"/>
                  </a:cubicBezTo>
                  <a:cubicBezTo>
                    <a:pt x="1117" y="206"/>
                    <a:pt x="1160" y="200"/>
                    <a:pt x="1194" y="179"/>
                  </a:cubicBezTo>
                  <a:cubicBezTo>
                    <a:pt x="1055" y="140"/>
                    <a:pt x="935" y="80"/>
                    <a:pt x="8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50" name="Google Shape;7954;p9">
              <a:extLst>
                <a:ext uri="{FF2B5EF4-FFF2-40B4-BE49-F238E27FC236}">
                  <a16:creationId xmlns:a16="http://schemas.microsoft.com/office/drawing/2014/main" id="{05499A8D-AB3F-43B0-8497-1030E9D847C5}"/>
                </a:ext>
              </a:extLst>
            </p:cNvPr>
            <p:cNvSpPr/>
            <p:nvPr/>
          </p:nvSpPr>
          <p:spPr>
            <a:xfrm>
              <a:off x="5363350" y="4025700"/>
              <a:ext cx="5000" cy="1875"/>
            </a:xfrm>
            <a:custGeom>
              <a:avLst/>
              <a:gdLst/>
              <a:ahLst/>
              <a:cxnLst/>
              <a:rect l="l" t="t" r="r" b="b"/>
              <a:pathLst>
                <a:path w="200" h="75" extrusionOk="0">
                  <a:moveTo>
                    <a:pt x="1" y="0"/>
                  </a:moveTo>
                  <a:cubicBezTo>
                    <a:pt x="31" y="50"/>
                    <a:pt x="61" y="75"/>
                    <a:pt x="93" y="75"/>
                  </a:cubicBezTo>
                  <a:cubicBezTo>
                    <a:pt x="125" y="75"/>
                    <a:pt x="160" y="50"/>
                    <a:pt x="2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51" name="Google Shape;7955;p9">
              <a:extLst>
                <a:ext uri="{FF2B5EF4-FFF2-40B4-BE49-F238E27FC236}">
                  <a16:creationId xmlns:a16="http://schemas.microsoft.com/office/drawing/2014/main" id="{C08F83EE-7900-410C-9D90-90741504B945}"/>
                </a:ext>
              </a:extLst>
            </p:cNvPr>
            <p:cNvSpPr/>
            <p:nvPr/>
          </p:nvSpPr>
          <p:spPr>
            <a:xfrm>
              <a:off x="5013250" y="3828750"/>
              <a:ext cx="154200" cy="44975"/>
            </a:xfrm>
            <a:custGeom>
              <a:avLst/>
              <a:gdLst/>
              <a:ahLst/>
              <a:cxnLst/>
              <a:rect l="l" t="t" r="r" b="b"/>
              <a:pathLst>
                <a:path w="6168" h="1799" extrusionOk="0">
                  <a:moveTo>
                    <a:pt x="5769" y="1"/>
                  </a:moveTo>
                  <a:cubicBezTo>
                    <a:pt x="4874" y="199"/>
                    <a:pt x="3979" y="339"/>
                    <a:pt x="3124" y="617"/>
                  </a:cubicBezTo>
                  <a:cubicBezTo>
                    <a:pt x="2646" y="776"/>
                    <a:pt x="2129" y="776"/>
                    <a:pt x="1731" y="1075"/>
                  </a:cubicBezTo>
                  <a:cubicBezTo>
                    <a:pt x="1651" y="1114"/>
                    <a:pt x="1592" y="1194"/>
                    <a:pt x="1492" y="1194"/>
                  </a:cubicBezTo>
                  <a:cubicBezTo>
                    <a:pt x="1353" y="1214"/>
                    <a:pt x="1174" y="1214"/>
                    <a:pt x="1035" y="1234"/>
                  </a:cubicBezTo>
                  <a:cubicBezTo>
                    <a:pt x="955" y="1294"/>
                    <a:pt x="896" y="1373"/>
                    <a:pt x="796" y="1373"/>
                  </a:cubicBezTo>
                  <a:cubicBezTo>
                    <a:pt x="657" y="1373"/>
                    <a:pt x="478" y="1393"/>
                    <a:pt x="339" y="1413"/>
                  </a:cubicBezTo>
                  <a:cubicBezTo>
                    <a:pt x="259" y="1473"/>
                    <a:pt x="179" y="1512"/>
                    <a:pt x="160" y="1512"/>
                  </a:cubicBezTo>
                  <a:cubicBezTo>
                    <a:pt x="100" y="1512"/>
                    <a:pt x="60" y="1512"/>
                    <a:pt x="0" y="1532"/>
                  </a:cubicBezTo>
                  <a:cubicBezTo>
                    <a:pt x="31" y="1735"/>
                    <a:pt x="103" y="1798"/>
                    <a:pt x="195" y="1798"/>
                  </a:cubicBezTo>
                  <a:cubicBezTo>
                    <a:pt x="283" y="1798"/>
                    <a:pt x="391" y="1740"/>
                    <a:pt x="498" y="1691"/>
                  </a:cubicBezTo>
                  <a:lnTo>
                    <a:pt x="537" y="1691"/>
                  </a:lnTo>
                  <a:cubicBezTo>
                    <a:pt x="697" y="1572"/>
                    <a:pt x="915" y="1671"/>
                    <a:pt x="1094" y="1572"/>
                  </a:cubicBezTo>
                  <a:lnTo>
                    <a:pt x="1174" y="1572"/>
                  </a:lnTo>
                  <a:cubicBezTo>
                    <a:pt x="1224" y="1592"/>
                    <a:pt x="1269" y="1602"/>
                    <a:pt x="1313" y="1602"/>
                  </a:cubicBezTo>
                  <a:cubicBezTo>
                    <a:pt x="1358" y="1602"/>
                    <a:pt x="1403" y="1592"/>
                    <a:pt x="1453" y="1572"/>
                  </a:cubicBezTo>
                  <a:cubicBezTo>
                    <a:pt x="1463" y="1577"/>
                    <a:pt x="1475" y="1580"/>
                    <a:pt x="1488" y="1580"/>
                  </a:cubicBezTo>
                  <a:cubicBezTo>
                    <a:pt x="1523" y="1580"/>
                    <a:pt x="1563" y="1561"/>
                    <a:pt x="1592" y="1532"/>
                  </a:cubicBezTo>
                  <a:cubicBezTo>
                    <a:pt x="1651" y="1492"/>
                    <a:pt x="1691" y="1433"/>
                    <a:pt x="1771" y="1393"/>
                  </a:cubicBezTo>
                  <a:cubicBezTo>
                    <a:pt x="3243" y="1035"/>
                    <a:pt x="4715" y="637"/>
                    <a:pt x="6167" y="199"/>
                  </a:cubicBezTo>
                  <a:cubicBezTo>
                    <a:pt x="6068" y="20"/>
                    <a:pt x="5869" y="120"/>
                    <a:pt x="57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52" name="Google Shape;7956;p9">
              <a:extLst>
                <a:ext uri="{FF2B5EF4-FFF2-40B4-BE49-F238E27FC236}">
                  <a16:creationId xmlns:a16="http://schemas.microsoft.com/office/drawing/2014/main" id="{0A08AF2C-1348-4C53-8E5F-E529C609FFAB}"/>
                </a:ext>
              </a:extLst>
            </p:cNvPr>
            <p:cNvSpPr/>
            <p:nvPr/>
          </p:nvSpPr>
          <p:spPr>
            <a:xfrm>
              <a:off x="4879475" y="3988925"/>
              <a:ext cx="83575" cy="40275"/>
            </a:xfrm>
            <a:custGeom>
              <a:avLst/>
              <a:gdLst/>
              <a:ahLst/>
              <a:cxnLst/>
              <a:rect l="l" t="t" r="r" b="b"/>
              <a:pathLst>
                <a:path w="3343" h="1611" extrusionOk="0">
                  <a:moveTo>
                    <a:pt x="1586" y="1"/>
                  </a:moveTo>
                  <a:cubicBezTo>
                    <a:pt x="1355" y="1"/>
                    <a:pt x="1241" y="263"/>
                    <a:pt x="1114" y="437"/>
                  </a:cubicBezTo>
                  <a:cubicBezTo>
                    <a:pt x="1018" y="539"/>
                    <a:pt x="927" y="574"/>
                    <a:pt x="839" y="574"/>
                  </a:cubicBezTo>
                  <a:cubicBezTo>
                    <a:pt x="650" y="574"/>
                    <a:pt x="473" y="414"/>
                    <a:pt x="282" y="414"/>
                  </a:cubicBezTo>
                  <a:cubicBezTo>
                    <a:pt x="268" y="414"/>
                    <a:pt x="253" y="415"/>
                    <a:pt x="239" y="417"/>
                  </a:cubicBezTo>
                  <a:cubicBezTo>
                    <a:pt x="219" y="437"/>
                    <a:pt x="219" y="476"/>
                    <a:pt x="140" y="516"/>
                  </a:cubicBezTo>
                  <a:cubicBezTo>
                    <a:pt x="120" y="874"/>
                    <a:pt x="0" y="1312"/>
                    <a:pt x="438" y="1551"/>
                  </a:cubicBezTo>
                  <a:lnTo>
                    <a:pt x="677" y="1551"/>
                  </a:lnTo>
                  <a:cubicBezTo>
                    <a:pt x="995" y="1451"/>
                    <a:pt x="1433" y="1610"/>
                    <a:pt x="1651" y="1173"/>
                  </a:cubicBezTo>
                  <a:lnTo>
                    <a:pt x="1572" y="1033"/>
                  </a:lnTo>
                  <a:cubicBezTo>
                    <a:pt x="1505" y="922"/>
                    <a:pt x="1532" y="885"/>
                    <a:pt x="1582" y="885"/>
                  </a:cubicBezTo>
                  <a:cubicBezTo>
                    <a:pt x="1622" y="885"/>
                    <a:pt x="1676" y="908"/>
                    <a:pt x="1711" y="934"/>
                  </a:cubicBezTo>
                  <a:cubicBezTo>
                    <a:pt x="1970" y="1113"/>
                    <a:pt x="2169" y="1431"/>
                    <a:pt x="2507" y="1531"/>
                  </a:cubicBezTo>
                  <a:cubicBezTo>
                    <a:pt x="2785" y="1431"/>
                    <a:pt x="3342" y="1471"/>
                    <a:pt x="2845" y="934"/>
                  </a:cubicBezTo>
                  <a:cubicBezTo>
                    <a:pt x="2785" y="874"/>
                    <a:pt x="2726" y="834"/>
                    <a:pt x="2666" y="775"/>
                  </a:cubicBezTo>
                  <a:cubicBezTo>
                    <a:pt x="2527" y="516"/>
                    <a:pt x="2129" y="516"/>
                    <a:pt x="1970" y="238"/>
                  </a:cubicBezTo>
                  <a:cubicBezTo>
                    <a:pt x="1890" y="178"/>
                    <a:pt x="1850" y="118"/>
                    <a:pt x="1791" y="59"/>
                  </a:cubicBezTo>
                  <a:cubicBezTo>
                    <a:pt x="1713" y="18"/>
                    <a:pt x="1646" y="1"/>
                    <a:pt x="158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53" name="Google Shape;7957;p9">
              <a:extLst>
                <a:ext uri="{FF2B5EF4-FFF2-40B4-BE49-F238E27FC236}">
                  <a16:creationId xmlns:a16="http://schemas.microsoft.com/office/drawing/2014/main" id="{3EBDAA74-AC06-4BDB-9353-96CA939CF5CA}"/>
                </a:ext>
              </a:extLst>
            </p:cNvPr>
            <p:cNvSpPr/>
            <p:nvPr/>
          </p:nvSpPr>
          <p:spPr>
            <a:xfrm>
              <a:off x="5069450" y="3797925"/>
              <a:ext cx="94500" cy="25875"/>
            </a:xfrm>
            <a:custGeom>
              <a:avLst/>
              <a:gdLst/>
              <a:ahLst/>
              <a:cxnLst/>
              <a:rect l="l" t="t" r="r" b="b"/>
              <a:pathLst>
                <a:path w="3780" h="1035" extrusionOk="0">
                  <a:moveTo>
                    <a:pt x="3700" y="0"/>
                  </a:moveTo>
                  <a:cubicBezTo>
                    <a:pt x="2427" y="100"/>
                    <a:pt x="1234" y="557"/>
                    <a:pt x="0" y="836"/>
                  </a:cubicBezTo>
                  <a:cubicBezTo>
                    <a:pt x="20" y="915"/>
                    <a:pt x="80" y="955"/>
                    <a:pt x="140" y="975"/>
                  </a:cubicBezTo>
                  <a:cubicBezTo>
                    <a:pt x="176" y="988"/>
                    <a:pt x="210" y="993"/>
                    <a:pt x="242" y="993"/>
                  </a:cubicBezTo>
                  <a:cubicBezTo>
                    <a:pt x="300" y="993"/>
                    <a:pt x="353" y="979"/>
                    <a:pt x="403" y="979"/>
                  </a:cubicBezTo>
                  <a:cubicBezTo>
                    <a:pt x="449" y="979"/>
                    <a:pt x="493" y="990"/>
                    <a:pt x="537" y="1035"/>
                  </a:cubicBezTo>
                  <a:cubicBezTo>
                    <a:pt x="1612" y="1015"/>
                    <a:pt x="2566" y="458"/>
                    <a:pt x="3601" y="318"/>
                  </a:cubicBezTo>
                  <a:cubicBezTo>
                    <a:pt x="3621" y="318"/>
                    <a:pt x="3680" y="239"/>
                    <a:pt x="3700" y="199"/>
                  </a:cubicBezTo>
                  <a:cubicBezTo>
                    <a:pt x="3720" y="199"/>
                    <a:pt x="3720" y="159"/>
                    <a:pt x="3760" y="120"/>
                  </a:cubicBezTo>
                  <a:cubicBezTo>
                    <a:pt x="3780" y="60"/>
                    <a:pt x="3760" y="40"/>
                    <a:pt x="37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54" name="Google Shape;7958;p9">
              <a:extLst>
                <a:ext uri="{FF2B5EF4-FFF2-40B4-BE49-F238E27FC236}">
                  <a16:creationId xmlns:a16="http://schemas.microsoft.com/office/drawing/2014/main" id="{51EAC07D-4ACA-496F-AAB0-1A02F71C5987}"/>
                </a:ext>
              </a:extLst>
            </p:cNvPr>
            <p:cNvSpPr/>
            <p:nvPr/>
          </p:nvSpPr>
          <p:spPr>
            <a:xfrm>
              <a:off x="5025175" y="3775625"/>
              <a:ext cx="94525" cy="18375"/>
            </a:xfrm>
            <a:custGeom>
              <a:avLst/>
              <a:gdLst/>
              <a:ahLst/>
              <a:cxnLst/>
              <a:rect l="l" t="t" r="r" b="b"/>
              <a:pathLst>
                <a:path w="3781" h="735" extrusionOk="0">
                  <a:moveTo>
                    <a:pt x="3278" y="1"/>
                  </a:moveTo>
                  <a:cubicBezTo>
                    <a:pt x="2170" y="1"/>
                    <a:pt x="1078" y="320"/>
                    <a:pt x="1" y="514"/>
                  </a:cubicBezTo>
                  <a:cubicBezTo>
                    <a:pt x="21" y="634"/>
                    <a:pt x="100" y="713"/>
                    <a:pt x="220" y="733"/>
                  </a:cubicBezTo>
                  <a:cubicBezTo>
                    <a:pt x="273" y="734"/>
                    <a:pt x="326" y="735"/>
                    <a:pt x="379" y="735"/>
                  </a:cubicBezTo>
                  <a:cubicBezTo>
                    <a:pt x="1157" y="735"/>
                    <a:pt x="1902" y="601"/>
                    <a:pt x="2647" y="415"/>
                  </a:cubicBezTo>
                  <a:cubicBezTo>
                    <a:pt x="2985" y="315"/>
                    <a:pt x="3383" y="395"/>
                    <a:pt x="3701" y="156"/>
                  </a:cubicBezTo>
                  <a:cubicBezTo>
                    <a:pt x="3741" y="156"/>
                    <a:pt x="3761" y="136"/>
                    <a:pt x="3761" y="116"/>
                  </a:cubicBezTo>
                  <a:cubicBezTo>
                    <a:pt x="3780" y="96"/>
                    <a:pt x="3761" y="37"/>
                    <a:pt x="3701" y="17"/>
                  </a:cubicBezTo>
                  <a:cubicBezTo>
                    <a:pt x="3560" y="6"/>
                    <a:pt x="3419" y="1"/>
                    <a:pt x="32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55" name="Google Shape;7959;p9">
              <a:extLst>
                <a:ext uri="{FF2B5EF4-FFF2-40B4-BE49-F238E27FC236}">
                  <a16:creationId xmlns:a16="http://schemas.microsoft.com/office/drawing/2014/main" id="{4108CF49-231B-4BC6-B0AB-86199DD91E5F}"/>
                </a:ext>
              </a:extLst>
            </p:cNvPr>
            <p:cNvSpPr/>
            <p:nvPr/>
          </p:nvSpPr>
          <p:spPr>
            <a:xfrm>
              <a:off x="4927700" y="4012250"/>
              <a:ext cx="69150" cy="35850"/>
            </a:xfrm>
            <a:custGeom>
              <a:avLst/>
              <a:gdLst/>
              <a:ahLst/>
              <a:cxnLst/>
              <a:rect l="l" t="t" r="r" b="b"/>
              <a:pathLst>
                <a:path w="2766" h="1434" extrusionOk="0">
                  <a:moveTo>
                    <a:pt x="936" y="1"/>
                  </a:moveTo>
                  <a:cubicBezTo>
                    <a:pt x="1175" y="379"/>
                    <a:pt x="816" y="399"/>
                    <a:pt x="637" y="518"/>
                  </a:cubicBezTo>
                  <a:cubicBezTo>
                    <a:pt x="419" y="518"/>
                    <a:pt x="200" y="518"/>
                    <a:pt x="80" y="677"/>
                  </a:cubicBezTo>
                  <a:cubicBezTo>
                    <a:pt x="1" y="876"/>
                    <a:pt x="100" y="996"/>
                    <a:pt x="240" y="1115"/>
                  </a:cubicBezTo>
                  <a:cubicBezTo>
                    <a:pt x="319" y="1135"/>
                    <a:pt x="419" y="1194"/>
                    <a:pt x="498" y="1194"/>
                  </a:cubicBezTo>
                  <a:cubicBezTo>
                    <a:pt x="584" y="1208"/>
                    <a:pt x="671" y="1213"/>
                    <a:pt x="758" y="1213"/>
                  </a:cubicBezTo>
                  <a:cubicBezTo>
                    <a:pt x="1036" y="1213"/>
                    <a:pt x="1321" y="1162"/>
                    <a:pt x="1600" y="1162"/>
                  </a:cubicBezTo>
                  <a:cubicBezTo>
                    <a:pt x="1886" y="1162"/>
                    <a:pt x="2166" y="1215"/>
                    <a:pt x="2428" y="1433"/>
                  </a:cubicBezTo>
                  <a:cubicBezTo>
                    <a:pt x="2766" y="1294"/>
                    <a:pt x="2706" y="1035"/>
                    <a:pt x="2666" y="777"/>
                  </a:cubicBezTo>
                  <a:cubicBezTo>
                    <a:pt x="2607" y="637"/>
                    <a:pt x="2487" y="578"/>
                    <a:pt x="2368" y="518"/>
                  </a:cubicBezTo>
                  <a:cubicBezTo>
                    <a:pt x="2070" y="200"/>
                    <a:pt x="1592" y="299"/>
                    <a:pt x="129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56" name="Google Shape;7960;p9">
              <a:extLst>
                <a:ext uri="{FF2B5EF4-FFF2-40B4-BE49-F238E27FC236}">
                  <a16:creationId xmlns:a16="http://schemas.microsoft.com/office/drawing/2014/main" id="{685C5D34-5F05-413B-80FE-BF653F75339B}"/>
                </a:ext>
              </a:extLst>
            </p:cNvPr>
            <p:cNvSpPr/>
            <p:nvPr/>
          </p:nvSpPr>
          <p:spPr>
            <a:xfrm>
              <a:off x="4903350" y="3792450"/>
              <a:ext cx="109925" cy="30900"/>
            </a:xfrm>
            <a:custGeom>
              <a:avLst/>
              <a:gdLst/>
              <a:ahLst/>
              <a:cxnLst/>
              <a:rect l="l" t="t" r="r" b="b"/>
              <a:pathLst>
                <a:path w="4397" h="1236" extrusionOk="0">
                  <a:moveTo>
                    <a:pt x="3879" y="0"/>
                  </a:moveTo>
                  <a:cubicBezTo>
                    <a:pt x="2586" y="319"/>
                    <a:pt x="1273" y="657"/>
                    <a:pt x="0" y="1055"/>
                  </a:cubicBezTo>
                  <a:cubicBezTo>
                    <a:pt x="0" y="1154"/>
                    <a:pt x="100" y="1174"/>
                    <a:pt x="179" y="1234"/>
                  </a:cubicBezTo>
                  <a:cubicBezTo>
                    <a:pt x="206" y="1235"/>
                    <a:pt x="233" y="1236"/>
                    <a:pt x="259" y="1236"/>
                  </a:cubicBezTo>
                  <a:cubicBezTo>
                    <a:pt x="921" y="1236"/>
                    <a:pt x="1499" y="775"/>
                    <a:pt x="2168" y="756"/>
                  </a:cubicBezTo>
                  <a:cubicBezTo>
                    <a:pt x="2964" y="716"/>
                    <a:pt x="3660" y="358"/>
                    <a:pt x="4396" y="219"/>
                  </a:cubicBezTo>
                  <a:cubicBezTo>
                    <a:pt x="4327" y="110"/>
                    <a:pt x="4227" y="110"/>
                    <a:pt x="4130" y="110"/>
                  </a:cubicBezTo>
                  <a:cubicBezTo>
                    <a:pt x="4033" y="110"/>
                    <a:pt x="3939" y="110"/>
                    <a:pt x="38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57" name="Google Shape;7961;p9">
              <a:extLst>
                <a:ext uri="{FF2B5EF4-FFF2-40B4-BE49-F238E27FC236}">
                  <a16:creationId xmlns:a16="http://schemas.microsoft.com/office/drawing/2014/main" id="{A31D443C-EC87-448C-A14A-8E95D0BDDCF3}"/>
                </a:ext>
              </a:extLst>
            </p:cNvPr>
            <p:cNvSpPr/>
            <p:nvPr/>
          </p:nvSpPr>
          <p:spPr>
            <a:xfrm>
              <a:off x="4727300" y="3810850"/>
              <a:ext cx="66650" cy="49400"/>
            </a:xfrm>
            <a:custGeom>
              <a:avLst/>
              <a:gdLst/>
              <a:ahLst/>
              <a:cxnLst/>
              <a:rect l="l" t="t" r="r" b="b"/>
              <a:pathLst>
                <a:path w="2666" h="1976" extrusionOk="0">
                  <a:moveTo>
                    <a:pt x="358" y="0"/>
                  </a:moveTo>
                  <a:cubicBezTo>
                    <a:pt x="199" y="0"/>
                    <a:pt x="80" y="20"/>
                    <a:pt x="0" y="179"/>
                  </a:cubicBezTo>
                  <a:cubicBezTo>
                    <a:pt x="0" y="199"/>
                    <a:pt x="20" y="239"/>
                    <a:pt x="20" y="259"/>
                  </a:cubicBezTo>
                  <a:cubicBezTo>
                    <a:pt x="60" y="339"/>
                    <a:pt x="100" y="398"/>
                    <a:pt x="159" y="438"/>
                  </a:cubicBezTo>
                  <a:cubicBezTo>
                    <a:pt x="279" y="537"/>
                    <a:pt x="418" y="677"/>
                    <a:pt x="557" y="796"/>
                  </a:cubicBezTo>
                  <a:lnTo>
                    <a:pt x="696" y="935"/>
                  </a:lnTo>
                  <a:cubicBezTo>
                    <a:pt x="855" y="1114"/>
                    <a:pt x="1054" y="1194"/>
                    <a:pt x="1253" y="1234"/>
                  </a:cubicBezTo>
                  <a:cubicBezTo>
                    <a:pt x="1293" y="1293"/>
                    <a:pt x="1373" y="1313"/>
                    <a:pt x="1432" y="1333"/>
                  </a:cubicBezTo>
                  <a:cubicBezTo>
                    <a:pt x="1492" y="1393"/>
                    <a:pt x="1592" y="1433"/>
                    <a:pt x="1651" y="1512"/>
                  </a:cubicBezTo>
                  <a:cubicBezTo>
                    <a:pt x="1731" y="1632"/>
                    <a:pt x="1850" y="1691"/>
                    <a:pt x="1950" y="1771"/>
                  </a:cubicBezTo>
                  <a:cubicBezTo>
                    <a:pt x="1967" y="1763"/>
                    <a:pt x="1986" y="1760"/>
                    <a:pt x="2004" y="1760"/>
                  </a:cubicBezTo>
                  <a:cubicBezTo>
                    <a:pt x="2150" y="1760"/>
                    <a:pt x="2301" y="1976"/>
                    <a:pt x="2445" y="1976"/>
                  </a:cubicBezTo>
                  <a:cubicBezTo>
                    <a:pt x="2522" y="1976"/>
                    <a:pt x="2596" y="1916"/>
                    <a:pt x="2666" y="1731"/>
                  </a:cubicBezTo>
                  <a:cubicBezTo>
                    <a:pt x="2586" y="1691"/>
                    <a:pt x="2546" y="1632"/>
                    <a:pt x="2467" y="1592"/>
                  </a:cubicBezTo>
                  <a:lnTo>
                    <a:pt x="2268" y="1393"/>
                  </a:lnTo>
                  <a:cubicBezTo>
                    <a:pt x="2109" y="1293"/>
                    <a:pt x="2009" y="1194"/>
                    <a:pt x="1910" y="1075"/>
                  </a:cubicBezTo>
                  <a:lnTo>
                    <a:pt x="1890" y="1035"/>
                  </a:lnTo>
                  <a:cubicBezTo>
                    <a:pt x="1810" y="935"/>
                    <a:pt x="1651" y="975"/>
                    <a:pt x="1592" y="816"/>
                  </a:cubicBezTo>
                  <a:cubicBezTo>
                    <a:pt x="1273" y="577"/>
                    <a:pt x="975" y="299"/>
                    <a:pt x="597" y="140"/>
                  </a:cubicBezTo>
                  <a:cubicBezTo>
                    <a:pt x="497" y="140"/>
                    <a:pt x="418" y="60"/>
                    <a:pt x="3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58" name="Google Shape;7962;p9">
              <a:extLst>
                <a:ext uri="{FF2B5EF4-FFF2-40B4-BE49-F238E27FC236}">
                  <a16:creationId xmlns:a16="http://schemas.microsoft.com/office/drawing/2014/main" id="{5D0A0115-D48C-46D2-9220-3286BA46BB4A}"/>
                </a:ext>
              </a:extLst>
            </p:cNvPr>
            <p:cNvSpPr/>
            <p:nvPr/>
          </p:nvSpPr>
          <p:spPr>
            <a:xfrm>
              <a:off x="5256925" y="3794425"/>
              <a:ext cx="71150" cy="20000"/>
            </a:xfrm>
            <a:custGeom>
              <a:avLst/>
              <a:gdLst/>
              <a:ahLst/>
              <a:cxnLst/>
              <a:rect l="l" t="t" r="r" b="b"/>
              <a:pathLst>
                <a:path w="2846" h="800" extrusionOk="0">
                  <a:moveTo>
                    <a:pt x="2647" y="1"/>
                  </a:moveTo>
                  <a:cubicBezTo>
                    <a:pt x="1771" y="180"/>
                    <a:pt x="856" y="299"/>
                    <a:pt x="1" y="637"/>
                  </a:cubicBezTo>
                  <a:cubicBezTo>
                    <a:pt x="77" y="736"/>
                    <a:pt x="173" y="760"/>
                    <a:pt x="274" y="760"/>
                  </a:cubicBezTo>
                  <a:cubicBezTo>
                    <a:pt x="365" y="760"/>
                    <a:pt x="459" y="741"/>
                    <a:pt x="547" y="741"/>
                  </a:cubicBezTo>
                  <a:cubicBezTo>
                    <a:pt x="617" y="741"/>
                    <a:pt x="682" y="753"/>
                    <a:pt x="737" y="797"/>
                  </a:cubicBezTo>
                  <a:cubicBezTo>
                    <a:pt x="767" y="799"/>
                    <a:pt x="796" y="800"/>
                    <a:pt x="826" y="800"/>
                  </a:cubicBezTo>
                  <a:cubicBezTo>
                    <a:pt x="1372" y="800"/>
                    <a:pt x="1874" y="478"/>
                    <a:pt x="2440" y="478"/>
                  </a:cubicBezTo>
                  <a:cubicBezTo>
                    <a:pt x="2456" y="478"/>
                    <a:pt x="2472" y="478"/>
                    <a:pt x="2487" y="478"/>
                  </a:cubicBezTo>
                  <a:cubicBezTo>
                    <a:pt x="2587" y="379"/>
                    <a:pt x="2826" y="359"/>
                    <a:pt x="2845" y="140"/>
                  </a:cubicBezTo>
                  <a:cubicBezTo>
                    <a:pt x="2766" y="80"/>
                    <a:pt x="2686" y="1"/>
                    <a:pt x="26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59" name="Google Shape;7963;p9">
              <a:extLst>
                <a:ext uri="{FF2B5EF4-FFF2-40B4-BE49-F238E27FC236}">
                  <a16:creationId xmlns:a16="http://schemas.microsoft.com/office/drawing/2014/main" id="{B9FCC480-75F1-4D7D-A52F-9AA22898B413}"/>
                </a:ext>
              </a:extLst>
            </p:cNvPr>
            <p:cNvSpPr/>
            <p:nvPr/>
          </p:nvSpPr>
          <p:spPr>
            <a:xfrm>
              <a:off x="4924225" y="3766375"/>
              <a:ext cx="78100" cy="17650"/>
            </a:xfrm>
            <a:custGeom>
              <a:avLst/>
              <a:gdLst/>
              <a:ahLst/>
              <a:cxnLst/>
              <a:rect l="l" t="t" r="r" b="b"/>
              <a:pathLst>
                <a:path w="3124" h="706" extrusionOk="0">
                  <a:moveTo>
                    <a:pt x="2717" y="0"/>
                  </a:moveTo>
                  <a:cubicBezTo>
                    <a:pt x="2100" y="0"/>
                    <a:pt x="1481" y="103"/>
                    <a:pt x="936" y="307"/>
                  </a:cubicBezTo>
                  <a:cubicBezTo>
                    <a:pt x="888" y="321"/>
                    <a:pt x="839" y="327"/>
                    <a:pt x="789" y="327"/>
                  </a:cubicBezTo>
                  <a:cubicBezTo>
                    <a:pt x="636" y="327"/>
                    <a:pt x="478" y="275"/>
                    <a:pt x="337" y="275"/>
                  </a:cubicBezTo>
                  <a:cubicBezTo>
                    <a:pt x="203" y="275"/>
                    <a:pt x="84" y="322"/>
                    <a:pt x="1" y="506"/>
                  </a:cubicBezTo>
                  <a:cubicBezTo>
                    <a:pt x="60" y="586"/>
                    <a:pt x="120" y="626"/>
                    <a:pt x="180" y="626"/>
                  </a:cubicBezTo>
                  <a:cubicBezTo>
                    <a:pt x="214" y="629"/>
                    <a:pt x="248" y="630"/>
                    <a:pt x="282" y="630"/>
                  </a:cubicBezTo>
                  <a:cubicBezTo>
                    <a:pt x="333" y="630"/>
                    <a:pt x="384" y="628"/>
                    <a:pt x="433" y="628"/>
                  </a:cubicBezTo>
                  <a:cubicBezTo>
                    <a:pt x="536" y="628"/>
                    <a:pt x="637" y="638"/>
                    <a:pt x="737" y="705"/>
                  </a:cubicBezTo>
                  <a:cubicBezTo>
                    <a:pt x="1373" y="606"/>
                    <a:pt x="1990" y="327"/>
                    <a:pt x="2666" y="327"/>
                  </a:cubicBezTo>
                  <a:cubicBezTo>
                    <a:pt x="2766" y="228"/>
                    <a:pt x="3124" y="367"/>
                    <a:pt x="3024" y="9"/>
                  </a:cubicBezTo>
                  <a:cubicBezTo>
                    <a:pt x="2922" y="3"/>
                    <a:pt x="2819" y="0"/>
                    <a:pt x="27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60" name="Google Shape;7964;p9">
              <a:extLst>
                <a:ext uri="{FF2B5EF4-FFF2-40B4-BE49-F238E27FC236}">
                  <a16:creationId xmlns:a16="http://schemas.microsoft.com/office/drawing/2014/main" id="{F1777F3E-A41A-4C3C-9C06-64216F287B33}"/>
                </a:ext>
              </a:extLst>
            </p:cNvPr>
            <p:cNvSpPr/>
            <p:nvPr/>
          </p:nvSpPr>
          <p:spPr>
            <a:xfrm>
              <a:off x="4990875" y="3761400"/>
              <a:ext cx="74625" cy="14225"/>
            </a:xfrm>
            <a:custGeom>
              <a:avLst/>
              <a:gdLst/>
              <a:ahLst/>
              <a:cxnLst/>
              <a:rect l="l" t="t" r="r" b="b"/>
              <a:pathLst>
                <a:path w="2985" h="569" extrusionOk="0">
                  <a:moveTo>
                    <a:pt x="2389" y="0"/>
                  </a:moveTo>
                  <a:cubicBezTo>
                    <a:pt x="1994" y="0"/>
                    <a:pt x="1605" y="36"/>
                    <a:pt x="1234" y="89"/>
                  </a:cubicBezTo>
                  <a:cubicBezTo>
                    <a:pt x="1211" y="92"/>
                    <a:pt x="1188" y="93"/>
                    <a:pt x="1164" y="93"/>
                  </a:cubicBezTo>
                  <a:cubicBezTo>
                    <a:pt x="1018" y="93"/>
                    <a:pt x="856" y="40"/>
                    <a:pt x="703" y="40"/>
                  </a:cubicBezTo>
                  <a:cubicBezTo>
                    <a:pt x="577" y="40"/>
                    <a:pt x="457" y="76"/>
                    <a:pt x="358" y="208"/>
                  </a:cubicBezTo>
                  <a:cubicBezTo>
                    <a:pt x="239" y="307"/>
                    <a:pt x="139" y="427"/>
                    <a:pt x="0" y="526"/>
                  </a:cubicBezTo>
                  <a:cubicBezTo>
                    <a:pt x="137" y="556"/>
                    <a:pt x="272" y="569"/>
                    <a:pt x="407" y="569"/>
                  </a:cubicBezTo>
                  <a:cubicBezTo>
                    <a:pt x="901" y="569"/>
                    <a:pt x="1386" y="401"/>
                    <a:pt x="1870" y="307"/>
                  </a:cubicBezTo>
                  <a:cubicBezTo>
                    <a:pt x="2228" y="228"/>
                    <a:pt x="2666" y="387"/>
                    <a:pt x="2984" y="29"/>
                  </a:cubicBezTo>
                  <a:cubicBezTo>
                    <a:pt x="2785" y="9"/>
                    <a:pt x="2586" y="0"/>
                    <a:pt x="23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61" name="Google Shape;7965;p9">
              <a:extLst>
                <a:ext uri="{FF2B5EF4-FFF2-40B4-BE49-F238E27FC236}">
                  <a16:creationId xmlns:a16="http://schemas.microsoft.com/office/drawing/2014/main" id="{1225AAF9-2632-411F-8DAA-4A7F021F2F15}"/>
                </a:ext>
              </a:extLst>
            </p:cNvPr>
            <p:cNvSpPr/>
            <p:nvPr/>
          </p:nvSpPr>
          <p:spPr>
            <a:xfrm>
              <a:off x="5065475" y="3750000"/>
              <a:ext cx="70125" cy="12225"/>
            </a:xfrm>
            <a:custGeom>
              <a:avLst/>
              <a:gdLst/>
              <a:ahLst/>
              <a:cxnLst/>
              <a:rect l="l" t="t" r="r" b="b"/>
              <a:pathLst>
                <a:path w="2805" h="489" extrusionOk="0">
                  <a:moveTo>
                    <a:pt x="2182" y="1"/>
                  </a:moveTo>
                  <a:cubicBezTo>
                    <a:pt x="1454" y="1"/>
                    <a:pt x="727" y="109"/>
                    <a:pt x="0" y="326"/>
                  </a:cubicBezTo>
                  <a:cubicBezTo>
                    <a:pt x="139" y="485"/>
                    <a:pt x="378" y="346"/>
                    <a:pt x="517" y="485"/>
                  </a:cubicBezTo>
                  <a:cubicBezTo>
                    <a:pt x="572" y="488"/>
                    <a:pt x="627" y="489"/>
                    <a:pt x="682" y="489"/>
                  </a:cubicBezTo>
                  <a:cubicBezTo>
                    <a:pt x="1418" y="489"/>
                    <a:pt x="2120" y="250"/>
                    <a:pt x="2805" y="27"/>
                  </a:cubicBezTo>
                  <a:cubicBezTo>
                    <a:pt x="2597" y="10"/>
                    <a:pt x="2389" y="1"/>
                    <a:pt x="21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62" name="Google Shape;7966;p9">
              <a:extLst>
                <a:ext uri="{FF2B5EF4-FFF2-40B4-BE49-F238E27FC236}">
                  <a16:creationId xmlns:a16="http://schemas.microsoft.com/office/drawing/2014/main" id="{87A4F10B-4541-46A3-9F1A-530942F0900B}"/>
                </a:ext>
              </a:extLst>
            </p:cNvPr>
            <p:cNvSpPr/>
            <p:nvPr/>
          </p:nvSpPr>
          <p:spPr>
            <a:xfrm>
              <a:off x="5194275" y="3781000"/>
              <a:ext cx="53725" cy="17175"/>
            </a:xfrm>
            <a:custGeom>
              <a:avLst/>
              <a:gdLst/>
              <a:ahLst/>
              <a:cxnLst/>
              <a:rect l="l" t="t" r="r" b="b"/>
              <a:pathLst>
                <a:path w="2149" h="687" extrusionOk="0">
                  <a:moveTo>
                    <a:pt x="2049" y="1"/>
                  </a:moveTo>
                  <a:cubicBezTo>
                    <a:pt x="1393" y="180"/>
                    <a:pt x="716" y="180"/>
                    <a:pt x="100" y="399"/>
                  </a:cubicBezTo>
                  <a:cubicBezTo>
                    <a:pt x="0" y="498"/>
                    <a:pt x="0" y="578"/>
                    <a:pt x="100" y="677"/>
                  </a:cubicBezTo>
                  <a:cubicBezTo>
                    <a:pt x="174" y="684"/>
                    <a:pt x="248" y="687"/>
                    <a:pt x="320" y="687"/>
                  </a:cubicBezTo>
                  <a:cubicBezTo>
                    <a:pt x="928" y="687"/>
                    <a:pt x="1481" y="479"/>
                    <a:pt x="2049" y="319"/>
                  </a:cubicBezTo>
                  <a:cubicBezTo>
                    <a:pt x="2149" y="200"/>
                    <a:pt x="2149" y="100"/>
                    <a:pt x="20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63" name="Google Shape;7967;p9">
              <a:extLst>
                <a:ext uri="{FF2B5EF4-FFF2-40B4-BE49-F238E27FC236}">
                  <a16:creationId xmlns:a16="http://schemas.microsoft.com/office/drawing/2014/main" id="{5658AC89-D006-487F-B818-578B5027F4EC}"/>
                </a:ext>
              </a:extLst>
            </p:cNvPr>
            <p:cNvSpPr/>
            <p:nvPr/>
          </p:nvSpPr>
          <p:spPr>
            <a:xfrm>
              <a:off x="4798400" y="3802900"/>
              <a:ext cx="57725" cy="29850"/>
            </a:xfrm>
            <a:custGeom>
              <a:avLst/>
              <a:gdLst/>
              <a:ahLst/>
              <a:cxnLst/>
              <a:rect l="l" t="t" r="r" b="b"/>
              <a:pathLst>
                <a:path w="2309" h="1194" extrusionOk="0">
                  <a:moveTo>
                    <a:pt x="1930" y="0"/>
                  </a:moveTo>
                  <a:cubicBezTo>
                    <a:pt x="1234" y="259"/>
                    <a:pt x="498" y="517"/>
                    <a:pt x="1" y="1194"/>
                  </a:cubicBezTo>
                  <a:cubicBezTo>
                    <a:pt x="777" y="855"/>
                    <a:pt x="1532" y="517"/>
                    <a:pt x="2308" y="159"/>
                  </a:cubicBezTo>
                  <a:cubicBezTo>
                    <a:pt x="2229" y="0"/>
                    <a:pt x="2030" y="80"/>
                    <a:pt x="193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64" name="Google Shape;7968;p9">
              <a:extLst>
                <a:ext uri="{FF2B5EF4-FFF2-40B4-BE49-F238E27FC236}">
                  <a16:creationId xmlns:a16="http://schemas.microsoft.com/office/drawing/2014/main" id="{1ED8864C-6332-467B-B31B-FF7C6787C280}"/>
                </a:ext>
              </a:extLst>
            </p:cNvPr>
            <p:cNvSpPr/>
            <p:nvPr/>
          </p:nvSpPr>
          <p:spPr>
            <a:xfrm>
              <a:off x="4929700" y="3889925"/>
              <a:ext cx="34825" cy="23900"/>
            </a:xfrm>
            <a:custGeom>
              <a:avLst/>
              <a:gdLst/>
              <a:ahLst/>
              <a:cxnLst/>
              <a:rect l="l" t="t" r="r" b="b"/>
              <a:pathLst>
                <a:path w="1393" h="956" extrusionOk="0">
                  <a:moveTo>
                    <a:pt x="1214" y="0"/>
                  </a:moveTo>
                  <a:cubicBezTo>
                    <a:pt x="299" y="140"/>
                    <a:pt x="60" y="319"/>
                    <a:pt x="0" y="955"/>
                  </a:cubicBezTo>
                  <a:cubicBezTo>
                    <a:pt x="458" y="756"/>
                    <a:pt x="935" y="557"/>
                    <a:pt x="1393" y="358"/>
                  </a:cubicBezTo>
                  <a:cubicBezTo>
                    <a:pt x="1393" y="319"/>
                    <a:pt x="1393" y="299"/>
                    <a:pt x="1353" y="259"/>
                  </a:cubicBezTo>
                  <a:cubicBezTo>
                    <a:pt x="1333" y="159"/>
                    <a:pt x="1254" y="60"/>
                    <a:pt x="121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65" name="Google Shape;7969;p9">
              <a:extLst>
                <a:ext uri="{FF2B5EF4-FFF2-40B4-BE49-F238E27FC236}">
                  <a16:creationId xmlns:a16="http://schemas.microsoft.com/office/drawing/2014/main" id="{A9EF790F-8EFC-4F1B-BB7B-EDF71EEE465C}"/>
                </a:ext>
              </a:extLst>
            </p:cNvPr>
            <p:cNvSpPr/>
            <p:nvPr/>
          </p:nvSpPr>
          <p:spPr>
            <a:xfrm>
              <a:off x="5025175" y="3818800"/>
              <a:ext cx="53750" cy="18925"/>
            </a:xfrm>
            <a:custGeom>
              <a:avLst/>
              <a:gdLst/>
              <a:ahLst/>
              <a:cxnLst/>
              <a:rect l="l" t="t" r="r" b="b"/>
              <a:pathLst>
                <a:path w="2150" h="757" extrusionOk="0">
                  <a:moveTo>
                    <a:pt x="1771" y="1"/>
                  </a:moveTo>
                  <a:cubicBezTo>
                    <a:pt x="1155" y="80"/>
                    <a:pt x="518" y="120"/>
                    <a:pt x="1" y="518"/>
                  </a:cubicBezTo>
                  <a:cubicBezTo>
                    <a:pt x="21" y="657"/>
                    <a:pt x="120" y="677"/>
                    <a:pt x="200" y="757"/>
                  </a:cubicBezTo>
                  <a:cubicBezTo>
                    <a:pt x="816" y="518"/>
                    <a:pt x="1513" y="498"/>
                    <a:pt x="2149" y="219"/>
                  </a:cubicBezTo>
                  <a:cubicBezTo>
                    <a:pt x="2090" y="80"/>
                    <a:pt x="1891" y="160"/>
                    <a:pt x="1811" y="60"/>
                  </a:cubicBezTo>
                  <a:lnTo>
                    <a:pt x="17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66" name="Google Shape;7970;p9">
              <a:extLst>
                <a:ext uri="{FF2B5EF4-FFF2-40B4-BE49-F238E27FC236}">
                  <a16:creationId xmlns:a16="http://schemas.microsoft.com/office/drawing/2014/main" id="{CA4B4F31-79B6-4A84-B07D-DD10ECBD28DE}"/>
                </a:ext>
              </a:extLst>
            </p:cNvPr>
            <p:cNvSpPr/>
            <p:nvPr/>
          </p:nvSpPr>
          <p:spPr>
            <a:xfrm>
              <a:off x="4897875" y="3850625"/>
              <a:ext cx="60200" cy="21925"/>
            </a:xfrm>
            <a:custGeom>
              <a:avLst/>
              <a:gdLst/>
              <a:ahLst/>
              <a:cxnLst/>
              <a:rect l="l" t="t" r="r" b="b"/>
              <a:pathLst>
                <a:path w="2408" h="877" extrusionOk="0">
                  <a:moveTo>
                    <a:pt x="2109" y="1"/>
                  </a:moveTo>
                  <a:cubicBezTo>
                    <a:pt x="1433" y="299"/>
                    <a:pt x="637" y="299"/>
                    <a:pt x="0" y="697"/>
                  </a:cubicBezTo>
                  <a:cubicBezTo>
                    <a:pt x="80" y="836"/>
                    <a:pt x="239" y="796"/>
                    <a:pt x="378" y="876"/>
                  </a:cubicBezTo>
                  <a:cubicBezTo>
                    <a:pt x="975" y="518"/>
                    <a:pt x="1691" y="578"/>
                    <a:pt x="2308" y="319"/>
                  </a:cubicBezTo>
                  <a:cubicBezTo>
                    <a:pt x="2407" y="120"/>
                    <a:pt x="2208" y="80"/>
                    <a:pt x="21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67" name="Google Shape;7971;p9">
              <a:extLst>
                <a:ext uri="{FF2B5EF4-FFF2-40B4-BE49-F238E27FC236}">
                  <a16:creationId xmlns:a16="http://schemas.microsoft.com/office/drawing/2014/main" id="{7104D415-9E5B-4942-BF86-AA10FD6D7FE2}"/>
                </a:ext>
              </a:extLst>
            </p:cNvPr>
            <p:cNvSpPr/>
            <p:nvPr/>
          </p:nvSpPr>
          <p:spPr>
            <a:xfrm>
              <a:off x="4962025" y="3873000"/>
              <a:ext cx="45275" cy="25900"/>
            </a:xfrm>
            <a:custGeom>
              <a:avLst/>
              <a:gdLst/>
              <a:ahLst/>
              <a:cxnLst/>
              <a:rect l="l" t="t" r="r" b="b"/>
              <a:pathLst>
                <a:path w="1811" h="1036" extrusionOk="0">
                  <a:moveTo>
                    <a:pt x="1532" y="1"/>
                  </a:moveTo>
                  <a:cubicBezTo>
                    <a:pt x="995" y="61"/>
                    <a:pt x="557" y="399"/>
                    <a:pt x="120" y="697"/>
                  </a:cubicBezTo>
                  <a:cubicBezTo>
                    <a:pt x="0" y="797"/>
                    <a:pt x="20" y="896"/>
                    <a:pt x="100" y="996"/>
                  </a:cubicBezTo>
                  <a:lnTo>
                    <a:pt x="120" y="1035"/>
                  </a:lnTo>
                  <a:cubicBezTo>
                    <a:pt x="637" y="797"/>
                    <a:pt x="1154" y="578"/>
                    <a:pt x="1691" y="319"/>
                  </a:cubicBezTo>
                  <a:cubicBezTo>
                    <a:pt x="1811" y="120"/>
                    <a:pt x="1612" y="81"/>
                    <a:pt x="15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68" name="Google Shape;7972;p9">
              <a:extLst>
                <a:ext uri="{FF2B5EF4-FFF2-40B4-BE49-F238E27FC236}">
                  <a16:creationId xmlns:a16="http://schemas.microsoft.com/office/drawing/2014/main" id="{5D46C2FC-3061-42AF-94E8-FBC7D54B0CD1}"/>
                </a:ext>
              </a:extLst>
            </p:cNvPr>
            <p:cNvSpPr/>
            <p:nvPr/>
          </p:nvSpPr>
          <p:spPr>
            <a:xfrm>
              <a:off x="5213675" y="3810050"/>
              <a:ext cx="53225" cy="13725"/>
            </a:xfrm>
            <a:custGeom>
              <a:avLst/>
              <a:gdLst/>
              <a:ahLst/>
              <a:cxnLst/>
              <a:rect l="l" t="t" r="r" b="b"/>
              <a:pathLst>
                <a:path w="2129" h="549" extrusionOk="0">
                  <a:moveTo>
                    <a:pt x="1228" y="1"/>
                  </a:moveTo>
                  <a:cubicBezTo>
                    <a:pt x="789" y="1"/>
                    <a:pt x="380" y="158"/>
                    <a:pt x="0" y="331"/>
                  </a:cubicBezTo>
                  <a:cubicBezTo>
                    <a:pt x="20" y="450"/>
                    <a:pt x="120" y="450"/>
                    <a:pt x="199" y="530"/>
                  </a:cubicBezTo>
                  <a:cubicBezTo>
                    <a:pt x="311" y="543"/>
                    <a:pt x="422" y="549"/>
                    <a:pt x="532" y="549"/>
                  </a:cubicBezTo>
                  <a:cubicBezTo>
                    <a:pt x="1085" y="549"/>
                    <a:pt x="1614" y="394"/>
                    <a:pt x="2129" y="211"/>
                  </a:cubicBezTo>
                  <a:cubicBezTo>
                    <a:pt x="2047" y="130"/>
                    <a:pt x="1948" y="118"/>
                    <a:pt x="1847" y="118"/>
                  </a:cubicBezTo>
                  <a:cubicBezTo>
                    <a:pt x="1808" y="118"/>
                    <a:pt x="1770" y="120"/>
                    <a:pt x="1732" y="120"/>
                  </a:cubicBezTo>
                  <a:cubicBezTo>
                    <a:pt x="1624" y="120"/>
                    <a:pt x="1519" y="108"/>
                    <a:pt x="1432" y="12"/>
                  </a:cubicBezTo>
                  <a:cubicBezTo>
                    <a:pt x="1364" y="5"/>
                    <a:pt x="1295" y="1"/>
                    <a:pt x="122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69" name="Google Shape;7973;p9">
              <a:extLst>
                <a:ext uri="{FF2B5EF4-FFF2-40B4-BE49-F238E27FC236}">
                  <a16:creationId xmlns:a16="http://schemas.microsoft.com/office/drawing/2014/main" id="{E6402363-A877-469C-9973-67EC0EDC91E1}"/>
                </a:ext>
              </a:extLst>
            </p:cNvPr>
            <p:cNvSpPr/>
            <p:nvPr/>
          </p:nvSpPr>
          <p:spPr>
            <a:xfrm>
              <a:off x="5165925" y="3818425"/>
              <a:ext cx="52750" cy="15325"/>
            </a:xfrm>
            <a:custGeom>
              <a:avLst/>
              <a:gdLst/>
              <a:ahLst/>
              <a:cxnLst/>
              <a:rect l="l" t="t" r="r" b="b"/>
              <a:pathLst>
                <a:path w="2110" h="613" extrusionOk="0">
                  <a:moveTo>
                    <a:pt x="1654" y="1"/>
                  </a:moveTo>
                  <a:cubicBezTo>
                    <a:pt x="1076" y="1"/>
                    <a:pt x="538" y="218"/>
                    <a:pt x="0" y="374"/>
                  </a:cubicBezTo>
                  <a:cubicBezTo>
                    <a:pt x="20" y="493"/>
                    <a:pt x="140" y="513"/>
                    <a:pt x="219" y="593"/>
                  </a:cubicBezTo>
                  <a:lnTo>
                    <a:pt x="299" y="612"/>
                  </a:lnTo>
                  <a:lnTo>
                    <a:pt x="359" y="612"/>
                  </a:lnTo>
                  <a:cubicBezTo>
                    <a:pt x="390" y="570"/>
                    <a:pt x="417" y="550"/>
                    <a:pt x="447" y="550"/>
                  </a:cubicBezTo>
                  <a:cubicBezTo>
                    <a:pt x="472" y="550"/>
                    <a:pt x="501" y="565"/>
                    <a:pt x="538" y="593"/>
                  </a:cubicBezTo>
                  <a:cubicBezTo>
                    <a:pt x="1095" y="593"/>
                    <a:pt x="1552" y="234"/>
                    <a:pt x="2109" y="215"/>
                  </a:cubicBezTo>
                  <a:lnTo>
                    <a:pt x="1910" y="16"/>
                  </a:lnTo>
                  <a:cubicBezTo>
                    <a:pt x="1824" y="5"/>
                    <a:pt x="1738" y="1"/>
                    <a:pt x="165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70" name="Google Shape;7974;p9">
              <a:extLst>
                <a:ext uri="{FF2B5EF4-FFF2-40B4-BE49-F238E27FC236}">
                  <a16:creationId xmlns:a16="http://schemas.microsoft.com/office/drawing/2014/main" id="{2CE25265-DA78-4216-B4CA-74A8018192C7}"/>
                </a:ext>
              </a:extLst>
            </p:cNvPr>
            <p:cNvSpPr/>
            <p:nvPr/>
          </p:nvSpPr>
          <p:spPr>
            <a:xfrm>
              <a:off x="4848150" y="3819800"/>
              <a:ext cx="48250" cy="21900"/>
            </a:xfrm>
            <a:custGeom>
              <a:avLst/>
              <a:gdLst/>
              <a:ahLst/>
              <a:cxnLst/>
              <a:rect l="l" t="t" r="r" b="b"/>
              <a:pathLst>
                <a:path w="1930" h="876" extrusionOk="0">
                  <a:moveTo>
                    <a:pt x="1870" y="0"/>
                  </a:moveTo>
                  <a:cubicBezTo>
                    <a:pt x="1233" y="179"/>
                    <a:pt x="637" y="359"/>
                    <a:pt x="99" y="677"/>
                  </a:cubicBezTo>
                  <a:cubicBezTo>
                    <a:pt x="20" y="717"/>
                    <a:pt x="0" y="756"/>
                    <a:pt x="20" y="816"/>
                  </a:cubicBezTo>
                  <a:lnTo>
                    <a:pt x="99" y="876"/>
                  </a:lnTo>
                  <a:cubicBezTo>
                    <a:pt x="696" y="677"/>
                    <a:pt x="1373" y="657"/>
                    <a:pt x="1870" y="160"/>
                  </a:cubicBezTo>
                  <a:lnTo>
                    <a:pt x="1910" y="100"/>
                  </a:lnTo>
                  <a:cubicBezTo>
                    <a:pt x="1930" y="80"/>
                    <a:pt x="1910" y="40"/>
                    <a:pt x="18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71" name="Google Shape;7975;p9">
              <a:extLst>
                <a:ext uri="{FF2B5EF4-FFF2-40B4-BE49-F238E27FC236}">
                  <a16:creationId xmlns:a16="http://schemas.microsoft.com/office/drawing/2014/main" id="{0692A446-99C6-4CB9-AC6D-3181FF1CFC04}"/>
                </a:ext>
              </a:extLst>
            </p:cNvPr>
            <p:cNvSpPr/>
            <p:nvPr/>
          </p:nvSpPr>
          <p:spPr>
            <a:xfrm>
              <a:off x="4983900" y="3831725"/>
              <a:ext cx="46275" cy="17550"/>
            </a:xfrm>
            <a:custGeom>
              <a:avLst/>
              <a:gdLst/>
              <a:ahLst/>
              <a:cxnLst/>
              <a:rect l="l" t="t" r="r" b="b"/>
              <a:pathLst>
                <a:path w="1851" h="702" extrusionOk="0">
                  <a:moveTo>
                    <a:pt x="1652" y="1"/>
                  </a:moveTo>
                  <a:cubicBezTo>
                    <a:pt x="1154" y="200"/>
                    <a:pt x="578" y="100"/>
                    <a:pt x="100" y="359"/>
                  </a:cubicBezTo>
                  <a:cubicBezTo>
                    <a:pt x="1" y="478"/>
                    <a:pt x="1" y="578"/>
                    <a:pt x="100" y="697"/>
                  </a:cubicBezTo>
                  <a:cubicBezTo>
                    <a:pt x="166" y="697"/>
                    <a:pt x="233" y="702"/>
                    <a:pt x="298" y="702"/>
                  </a:cubicBezTo>
                  <a:cubicBezTo>
                    <a:pt x="427" y="702"/>
                    <a:pt x="551" y="684"/>
                    <a:pt x="657" y="578"/>
                  </a:cubicBezTo>
                  <a:cubicBezTo>
                    <a:pt x="675" y="481"/>
                    <a:pt x="715" y="455"/>
                    <a:pt x="764" y="455"/>
                  </a:cubicBezTo>
                  <a:cubicBezTo>
                    <a:pt x="825" y="455"/>
                    <a:pt x="900" y="498"/>
                    <a:pt x="956" y="498"/>
                  </a:cubicBezTo>
                  <a:lnTo>
                    <a:pt x="1851" y="200"/>
                  </a:lnTo>
                  <a:lnTo>
                    <a:pt x="16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72" name="Google Shape;7976;p9">
              <a:extLst>
                <a:ext uri="{FF2B5EF4-FFF2-40B4-BE49-F238E27FC236}">
                  <a16:creationId xmlns:a16="http://schemas.microsoft.com/office/drawing/2014/main" id="{FA0E72E9-2AA7-4B3F-835F-F3B74752D446}"/>
                </a:ext>
              </a:extLst>
            </p:cNvPr>
            <p:cNvSpPr/>
            <p:nvPr/>
          </p:nvSpPr>
          <p:spPr>
            <a:xfrm>
              <a:off x="4885925" y="3779025"/>
              <a:ext cx="41300" cy="14925"/>
            </a:xfrm>
            <a:custGeom>
              <a:avLst/>
              <a:gdLst/>
              <a:ahLst/>
              <a:cxnLst/>
              <a:rect l="l" t="t" r="r" b="b"/>
              <a:pathLst>
                <a:path w="1652" h="597" extrusionOk="0">
                  <a:moveTo>
                    <a:pt x="1552" y="0"/>
                  </a:moveTo>
                  <a:cubicBezTo>
                    <a:pt x="1115" y="299"/>
                    <a:pt x="498" y="80"/>
                    <a:pt x="1" y="597"/>
                  </a:cubicBezTo>
                  <a:cubicBezTo>
                    <a:pt x="110" y="576"/>
                    <a:pt x="217" y="569"/>
                    <a:pt x="321" y="569"/>
                  </a:cubicBezTo>
                  <a:cubicBezTo>
                    <a:pt x="513" y="569"/>
                    <a:pt x="697" y="592"/>
                    <a:pt x="869" y="592"/>
                  </a:cubicBezTo>
                  <a:cubicBezTo>
                    <a:pt x="1135" y="592"/>
                    <a:pt x="1373" y="537"/>
                    <a:pt x="1572" y="259"/>
                  </a:cubicBezTo>
                  <a:cubicBezTo>
                    <a:pt x="1592" y="259"/>
                    <a:pt x="1592" y="219"/>
                    <a:pt x="1612" y="199"/>
                  </a:cubicBezTo>
                  <a:cubicBezTo>
                    <a:pt x="1652" y="139"/>
                    <a:pt x="1652" y="120"/>
                    <a:pt x="1592" y="80"/>
                  </a:cubicBezTo>
                  <a:lnTo>
                    <a:pt x="155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73" name="Google Shape;7977;p9">
              <a:extLst>
                <a:ext uri="{FF2B5EF4-FFF2-40B4-BE49-F238E27FC236}">
                  <a16:creationId xmlns:a16="http://schemas.microsoft.com/office/drawing/2014/main" id="{FC456C9D-37DB-440A-AB0D-96B6A9E55B51}"/>
                </a:ext>
              </a:extLst>
            </p:cNvPr>
            <p:cNvSpPr/>
            <p:nvPr/>
          </p:nvSpPr>
          <p:spPr>
            <a:xfrm>
              <a:off x="5161950" y="3790450"/>
              <a:ext cx="34825" cy="12500"/>
            </a:xfrm>
            <a:custGeom>
              <a:avLst/>
              <a:gdLst/>
              <a:ahLst/>
              <a:cxnLst/>
              <a:rect l="l" t="t" r="r" b="b"/>
              <a:pathLst>
                <a:path w="1393" h="500" extrusionOk="0">
                  <a:moveTo>
                    <a:pt x="1393" y="1"/>
                  </a:moveTo>
                  <a:cubicBezTo>
                    <a:pt x="915" y="80"/>
                    <a:pt x="418" y="21"/>
                    <a:pt x="0" y="279"/>
                  </a:cubicBezTo>
                  <a:lnTo>
                    <a:pt x="0" y="458"/>
                  </a:lnTo>
                  <a:cubicBezTo>
                    <a:pt x="156" y="484"/>
                    <a:pt x="311" y="500"/>
                    <a:pt x="465" y="500"/>
                  </a:cubicBezTo>
                  <a:cubicBezTo>
                    <a:pt x="785" y="500"/>
                    <a:pt x="1098" y="434"/>
                    <a:pt x="1393" y="259"/>
                  </a:cubicBezTo>
                  <a:lnTo>
                    <a:pt x="139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74" name="Google Shape;7978;p9">
              <a:extLst>
                <a:ext uri="{FF2B5EF4-FFF2-40B4-BE49-F238E27FC236}">
                  <a16:creationId xmlns:a16="http://schemas.microsoft.com/office/drawing/2014/main" id="{169F04ED-454A-4982-AAFD-D55315A5CC4F}"/>
                </a:ext>
              </a:extLst>
            </p:cNvPr>
            <p:cNvSpPr/>
            <p:nvPr/>
          </p:nvSpPr>
          <p:spPr>
            <a:xfrm>
              <a:off x="4951075" y="3841175"/>
              <a:ext cx="34850" cy="17450"/>
            </a:xfrm>
            <a:custGeom>
              <a:avLst/>
              <a:gdLst/>
              <a:ahLst/>
              <a:cxnLst/>
              <a:rect l="l" t="t" r="r" b="b"/>
              <a:pathLst>
                <a:path w="1394" h="698" extrusionOk="0">
                  <a:moveTo>
                    <a:pt x="1393" y="1"/>
                  </a:moveTo>
                  <a:cubicBezTo>
                    <a:pt x="936" y="100"/>
                    <a:pt x="478" y="220"/>
                    <a:pt x="1" y="359"/>
                  </a:cubicBezTo>
                  <a:cubicBezTo>
                    <a:pt x="60" y="478"/>
                    <a:pt x="140" y="578"/>
                    <a:pt x="180" y="697"/>
                  </a:cubicBezTo>
                  <a:cubicBezTo>
                    <a:pt x="578" y="578"/>
                    <a:pt x="995" y="478"/>
                    <a:pt x="1393" y="359"/>
                  </a:cubicBezTo>
                  <a:lnTo>
                    <a:pt x="139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75" name="Google Shape;7979;p9">
              <a:extLst>
                <a:ext uri="{FF2B5EF4-FFF2-40B4-BE49-F238E27FC236}">
                  <a16:creationId xmlns:a16="http://schemas.microsoft.com/office/drawing/2014/main" id="{01977B19-2DBF-4621-9BC2-EB85D02A6E1C}"/>
                </a:ext>
              </a:extLst>
            </p:cNvPr>
            <p:cNvSpPr/>
            <p:nvPr/>
          </p:nvSpPr>
          <p:spPr>
            <a:xfrm>
              <a:off x="5320100" y="3795025"/>
              <a:ext cx="33825" cy="11375"/>
            </a:xfrm>
            <a:custGeom>
              <a:avLst/>
              <a:gdLst/>
              <a:ahLst/>
              <a:cxnLst/>
              <a:rect l="l" t="t" r="r" b="b"/>
              <a:pathLst>
                <a:path w="1353" h="455" extrusionOk="0">
                  <a:moveTo>
                    <a:pt x="662" y="1"/>
                  </a:moveTo>
                  <a:cubicBezTo>
                    <a:pt x="557" y="1"/>
                    <a:pt x="450" y="30"/>
                    <a:pt x="338" y="116"/>
                  </a:cubicBezTo>
                  <a:cubicBezTo>
                    <a:pt x="199" y="156"/>
                    <a:pt x="60" y="275"/>
                    <a:pt x="0" y="454"/>
                  </a:cubicBezTo>
                  <a:cubicBezTo>
                    <a:pt x="458" y="454"/>
                    <a:pt x="915" y="315"/>
                    <a:pt x="1353" y="116"/>
                  </a:cubicBezTo>
                  <a:lnTo>
                    <a:pt x="1353" y="116"/>
                  </a:lnTo>
                  <a:cubicBezTo>
                    <a:pt x="1332" y="119"/>
                    <a:pt x="1312" y="120"/>
                    <a:pt x="1292" y="120"/>
                  </a:cubicBezTo>
                  <a:cubicBezTo>
                    <a:pt x="1080" y="120"/>
                    <a:pt x="875" y="1"/>
                    <a:pt x="66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76" name="Google Shape;7980;p9">
              <a:extLst>
                <a:ext uri="{FF2B5EF4-FFF2-40B4-BE49-F238E27FC236}">
                  <a16:creationId xmlns:a16="http://schemas.microsoft.com/office/drawing/2014/main" id="{E6FC14EF-A254-49A2-9783-ACA638A5206C}"/>
                </a:ext>
              </a:extLst>
            </p:cNvPr>
            <p:cNvSpPr/>
            <p:nvPr/>
          </p:nvSpPr>
          <p:spPr>
            <a:xfrm>
              <a:off x="5272850" y="3775775"/>
              <a:ext cx="37825" cy="7300"/>
            </a:xfrm>
            <a:custGeom>
              <a:avLst/>
              <a:gdLst/>
              <a:ahLst/>
              <a:cxnLst/>
              <a:rect l="l" t="t" r="r" b="b"/>
              <a:pathLst>
                <a:path w="1513" h="292" extrusionOk="0">
                  <a:moveTo>
                    <a:pt x="823" y="1"/>
                  </a:moveTo>
                  <a:cubicBezTo>
                    <a:pt x="582" y="1"/>
                    <a:pt x="319" y="31"/>
                    <a:pt x="0" y="130"/>
                  </a:cubicBezTo>
                  <a:cubicBezTo>
                    <a:pt x="219" y="249"/>
                    <a:pt x="409" y="291"/>
                    <a:pt x="579" y="291"/>
                  </a:cubicBezTo>
                  <a:cubicBezTo>
                    <a:pt x="949" y="291"/>
                    <a:pt x="1226" y="92"/>
                    <a:pt x="1512" y="51"/>
                  </a:cubicBezTo>
                  <a:cubicBezTo>
                    <a:pt x="1283" y="31"/>
                    <a:pt x="1065" y="1"/>
                    <a:pt x="8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77" name="Google Shape;7981;p9">
              <a:extLst>
                <a:ext uri="{FF2B5EF4-FFF2-40B4-BE49-F238E27FC236}">
                  <a16:creationId xmlns:a16="http://schemas.microsoft.com/office/drawing/2014/main" id="{48D8CD7E-3A7D-4218-932E-679C39562EA1}"/>
                </a:ext>
              </a:extLst>
            </p:cNvPr>
            <p:cNvSpPr/>
            <p:nvPr/>
          </p:nvSpPr>
          <p:spPr>
            <a:xfrm>
              <a:off x="4846650" y="3796525"/>
              <a:ext cx="35825" cy="10375"/>
            </a:xfrm>
            <a:custGeom>
              <a:avLst/>
              <a:gdLst/>
              <a:ahLst/>
              <a:cxnLst/>
              <a:rect l="l" t="t" r="r" b="b"/>
              <a:pathLst>
                <a:path w="1433" h="415" extrusionOk="0">
                  <a:moveTo>
                    <a:pt x="1201" y="0"/>
                  </a:moveTo>
                  <a:cubicBezTo>
                    <a:pt x="743" y="0"/>
                    <a:pt x="394" y="187"/>
                    <a:pt x="0" y="255"/>
                  </a:cubicBezTo>
                  <a:cubicBezTo>
                    <a:pt x="100" y="374"/>
                    <a:pt x="239" y="394"/>
                    <a:pt x="378" y="414"/>
                  </a:cubicBezTo>
                  <a:cubicBezTo>
                    <a:pt x="697" y="374"/>
                    <a:pt x="1094" y="414"/>
                    <a:pt x="1433" y="16"/>
                  </a:cubicBezTo>
                  <a:cubicBezTo>
                    <a:pt x="1352" y="5"/>
                    <a:pt x="1275" y="0"/>
                    <a:pt x="120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78" name="Google Shape;7982;p9">
              <a:extLst>
                <a:ext uri="{FF2B5EF4-FFF2-40B4-BE49-F238E27FC236}">
                  <a16:creationId xmlns:a16="http://schemas.microsoft.com/office/drawing/2014/main" id="{17710C3F-27CB-49CC-B73A-3CECDCDB0ABE}"/>
                </a:ext>
              </a:extLst>
            </p:cNvPr>
            <p:cNvSpPr/>
            <p:nvPr/>
          </p:nvSpPr>
          <p:spPr>
            <a:xfrm>
              <a:off x="4813825" y="3879475"/>
              <a:ext cx="21400" cy="18925"/>
            </a:xfrm>
            <a:custGeom>
              <a:avLst/>
              <a:gdLst/>
              <a:ahLst/>
              <a:cxnLst/>
              <a:rect l="l" t="t" r="r" b="b"/>
              <a:pathLst>
                <a:path w="856" h="757" extrusionOk="0">
                  <a:moveTo>
                    <a:pt x="478" y="1"/>
                  </a:moveTo>
                  <a:cubicBezTo>
                    <a:pt x="120" y="160"/>
                    <a:pt x="0" y="379"/>
                    <a:pt x="279" y="697"/>
                  </a:cubicBezTo>
                  <a:cubicBezTo>
                    <a:pt x="378" y="737"/>
                    <a:pt x="478" y="737"/>
                    <a:pt x="577" y="756"/>
                  </a:cubicBezTo>
                  <a:cubicBezTo>
                    <a:pt x="697" y="756"/>
                    <a:pt x="776" y="677"/>
                    <a:pt x="856" y="558"/>
                  </a:cubicBezTo>
                  <a:cubicBezTo>
                    <a:pt x="856" y="359"/>
                    <a:pt x="717" y="239"/>
                    <a:pt x="597" y="80"/>
                  </a:cubicBezTo>
                  <a:cubicBezTo>
                    <a:pt x="577" y="40"/>
                    <a:pt x="518" y="1"/>
                    <a:pt x="4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79" name="Google Shape;7983;p9">
              <a:extLst>
                <a:ext uri="{FF2B5EF4-FFF2-40B4-BE49-F238E27FC236}">
                  <a16:creationId xmlns:a16="http://schemas.microsoft.com/office/drawing/2014/main" id="{7E48D961-EAFF-47B7-B40D-E67A022061F0}"/>
                </a:ext>
              </a:extLst>
            </p:cNvPr>
            <p:cNvSpPr/>
            <p:nvPr/>
          </p:nvSpPr>
          <p:spPr>
            <a:xfrm>
              <a:off x="4986400" y="4020750"/>
              <a:ext cx="26875" cy="13825"/>
            </a:xfrm>
            <a:custGeom>
              <a:avLst/>
              <a:gdLst/>
              <a:ahLst/>
              <a:cxnLst/>
              <a:rect l="l" t="t" r="r" b="b"/>
              <a:pathLst>
                <a:path w="1075" h="553" extrusionOk="0">
                  <a:moveTo>
                    <a:pt x="627" y="1"/>
                  </a:moveTo>
                  <a:cubicBezTo>
                    <a:pt x="426" y="1"/>
                    <a:pt x="210" y="121"/>
                    <a:pt x="0" y="198"/>
                  </a:cubicBezTo>
                  <a:lnTo>
                    <a:pt x="179" y="377"/>
                  </a:lnTo>
                  <a:cubicBezTo>
                    <a:pt x="331" y="485"/>
                    <a:pt x="489" y="552"/>
                    <a:pt x="652" y="552"/>
                  </a:cubicBezTo>
                  <a:cubicBezTo>
                    <a:pt x="789" y="552"/>
                    <a:pt x="929" y="506"/>
                    <a:pt x="1074" y="397"/>
                  </a:cubicBezTo>
                  <a:lnTo>
                    <a:pt x="1074" y="317"/>
                  </a:lnTo>
                  <a:cubicBezTo>
                    <a:pt x="941" y="78"/>
                    <a:pt x="789" y="1"/>
                    <a:pt x="62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80" name="Google Shape;7984;p9">
              <a:extLst>
                <a:ext uri="{FF2B5EF4-FFF2-40B4-BE49-F238E27FC236}">
                  <a16:creationId xmlns:a16="http://schemas.microsoft.com/office/drawing/2014/main" id="{C20B315E-E47A-4070-A5D3-411373F87672}"/>
                </a:ext>
              </a:extLst>
            </p:cNvPr>
            <p:cNvSpPr/>
            <p:nvPr/>
          </p:nvSpPr>
          <p:spPr>
            <a:xfrm>
              <a:off x="4999825" y="3868050"/>
              <a:ext cx="25375" cy="13000"/>
            </a:xfrm>
            <a:custGeom>
              <a:avLst/>
              <a:gdLst/>
              <a:ahLst/>
              <a:cxnLst/>
              <a:rect l="l" t="t" r="r" b="b"/>
              <a:pathLst>
                <a:path w="1015" h="520" extrusionOk="0">
                  <a:moveTo>
                    <a:pt x="517" y="0"/>
                  </a:moveTo>
                  <a:cubicBezTo>
                    <a:pt x="338" y="40"/>
                    <a:pt x="179" y="119"/>
                    <a:pt x="0" y="179"/>
                  </a:cubicBezTo>
                  <a:cubicBezTo>
                    <a:pt x="80" y="298"/>
                    <a:pt x="120" y="398"/>
                    <a:pt x="179" y="517"/>
                  </a:cubicBezTo>
                  <a:cubicBezTo>
                    <a:pt x="203" y="519"/>
                    <a:pt x="227" y="519"/>
                    <a:pt x="251" y="519"/>
                  </a:cubicBezTo>
                  <a:cubicBezTo>
                    <a:pt x="557" y="519"/>
                    <a:pt x="812" y="398"/>
                    <a:pt x="1015" y="139"/>
                  </a:cubicBezTo>
                  <a:cubicBezTo>
                    <a:pt x="948" y="139"/>
                    <a:pt x="878" y="148"/>
                    <a:pt x="810" y="148"/>
                  </a:cubicBezTo>
                  <a:cubicBezTo>
                    <a:pt x="698" y="148"/>
                    <a:pt x="592" y="124"/>
                    <a:pt x="5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81" name="Google Shape;7985;p9">
              <a:extLst>
                <a:ext uri="{FF2B5EF4-FFF2-40B4-BE49-F238E27FC236}">
                  <a16:creationId xmlns:a16="http://schemas.microsoft.com/office/drawing/2014/main" id="{E819659F-5A33-445B-9742-84495BD2EC63}"/>
                </a:ext>
              </a:extLst>
            </p:cNvPr>
            <p:cNvSpPr/>
            <p:nvPr/>
          </p:nvSpPr>
          <p:spPr>
            <a:xfrm>
              <a:off x="4895875" y="3985825"/>
              <a:ext cx="29375" cy="14025"/>
            </a:xfrm>
            <a:custGeom>
              <a:avLst/>
              <a:gdLst/>
              <a:ahLst/>
              <a:cxnLst/>
              <a:rect l="l" t="t" r="r" b="b"/>
              <a:pathLst>
                <a:path w="1175" h="561" extrusionOk="0">
                  <a:moveTo>
                    <a:pt x="815" y="1"/>
                  </a:moveTo>
                  <a:cubicBezTo>
                    <a:pt x="763" y="1"/>
                    <a:pt x="710" y="4"/>
                    <a:pt x="657" y="4"/>
                  </a:cubicBezTo>
                  <a:cubicBezTo>
                    <a:pt x="597" y="163"/>
                    <a:pt x="418" y="163"/>
                    <a:pt x="319" y="262"/>
                  </a:cubicBezTo>
                  <a:cubicBezTo>
                    <a:pt x="1" y="541"/>
                    <a:pt x="279" y="501"/>
                    <a:pt x="478" y="561"/>
                  </a:cubicBezTo>
                  <a:cubicBezTo>
                    <a:pt x="757" y="541"/>
                    <a:pt x="876" y="183"/>
                    <a:pt x="1174" y="183"/>
                  </a:cubicBezTo>
                  <a:cubicBezTo>
                    <a:pt x="1087" y="22"/>
                    <a:pt x="957" y="1"/>
                    <a:pt x="81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82" name="Google Shape;7986;p9">
              <a:extLst>
                <a:ext uri="{FF2B5EF4-FFF2-40B4-BE49-F238E27FC236}">
                  <a16:creationId xmlns:a16="http://schemas.microsoft.com/office/drawing/2014/main" id="{C52DD3A4-3DCE-4C16-931A-37A01102A076}"/>
                </a:ext>
              </a:extLst>
            </p:cNvPr>
            <p:cNvSpPr/>
            <p:nvPr/>
          </p:nvSpPr>
          <p:spPr>
            <a:xfrm>
              <a:off x="4999825" y="3788175"/>
              <a:ext cx="30850" cy="10275"/>
            </a:xfrm>
            <a:custGeom>
              <a:avLst/>
              <a:gdLst/>
              <a:ahLst/>
              <a:cxnLst/>
              <a:rect l="l" t="t" r="r" b="b"/>
              <a:pathLst>
                <a:path w="1234" h="411" extrusionOk="0">
                  <a:moveTo>
                    <a:pt x="874" y="0"/>
                  </a:moveTo>
                  <a:cubicBezTo>
                    <a:pt x="583" y="0"/>
                    <a:pt x="292" y="143"/>
                    <a:pt x="0" y="211"/>
                  </a:cubicBezTo>
                  <a:cubicBezTo>
                    <a:pt x="140" y="410"/>
                    <a:pt x="338" y="350"/>
                    <a:pt x="537" y="390"/>
                  </a:cubicBezTo>
                  <a:lnTo>
                    <a:pt x="697" y="390"/>
                  </a:lnTo>
                  <a:cubicBezTo>
                    <a:pt x="876" y="231"/>
                    <a:pt x="1094" y="350"/>
                    <a:pt x="1234" y="231"/>
                  </a:cubicBezTo>
                  <a:lnTo>
                    <a:pt x="1015" y="12"/>
                  </a:lnTo>
                  <a:cubicBezTo>
                    <a:pt x="968" y="4"/>
                    <a:pt x="921" y="0"/>
                    <a:pt x="87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83" name="Google Shape;7987;p9">
              <a:extLst>
                <a:ext uri="{FF2B5EF4-FFF2-40B4-BE49-F238E27FC236}">
                  <a16:creationId xmlns:a16="http://schemas.microsoft.com/office/drawing/2014/main" id="{F4590A56-CEFD-4818-978C-702ADC46AB82}"/>
                </a:ext>
              </a:extLst>
            </p:cNvPr>
            <p:cNvSpPr/>
            <p:nvPr/>
          </p:nvSpPr>
          <p:spPr>
            <a:xfrm>
              <a:off x="4959525" y="4012750"/>
              <a:ext cx="26400" cy="12975"/>
            </a:xfrm>
            <a:custGeom>
              <a:avLst/>
              <a:gdLst/>
              <a:ahLst/>
              <a:cxnLst/>
              <a:rect l="l" t="t" r="r" b="b"/>
              <a:pathLst>
                <a:path w="1056" h="519" extrusionOk="0">
                  <a:moveTo>
                    <a:pt x="1" y="1"/>
                  </a:moveTo>
                  <a:lnTo>
                    <a:pt x="1" y="1"/>
                  </a:lnTo>
                  <a:cubicBezTo>
                    <a:pt x="260" y="379"/>
                    <a:pt x="697" y="379"/>
                    <a:pt x="1055" y="518"/>
                  </a:cubicBezTo>
                  <a:cubicBezTo>
                    <a:pt x="1055" y="379"/>
                    <a:pt x="1016" y="220"/>
                    <a:pt x="836" y="200"/>
                  </a:cubicBezTo>
                  <a:cubicBezTo>
                    <a:pt x="538" y="120"/>
                    <a:pt x="260" y="80"/>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84" name="Google Shape;7988;p9">
              <a:extLst>
                <a:ext uri="{FF2B5EF4-FFF2-40B4-BE49-F238E27FC236}">
                  <a16:creationId xmlns:a16="http://schemas.microsoft.com/office/drawing/2014/main" id="{CBF66871-EB18-4BFB-B2F1-FA9351CC5418}"/>
                </a:ext>
              </a:extLst>
            </p:cNvPr>
            <p:cNvSpPr/>
            <p:nvPr/>
          </p:nvSpPr>
          <p:spPr>
            <a:xfrm>
              <a:off x="4865050" y="3872525"/>
              <a:ext cx="22900" cy="11650"/>
            </a:xfrm>
            <a:custGeom>
              <a:avLst/>
              <a:gdLst/>
              <a:ahLst/>
              <a:cxnLst/>
              <a:rect l="l" t="t" r="r" b="b"/>
              <a:pathLst>
                <a:path w="916" h="466" extrusionOk="0">
                  <a:moveTo>
                    <a:pt x="657" y="0"/>
                  </a:moveTo>
                  <a:cubicBezTo>
                    <a:pt x="458" y="119"/>
                    <a:pt x="160" y="100"/>
                    <a:pt x="0" y="358"/>
                  </a:cubicBezTo>
                  <a:cubicBezTo>
                    <a:pt x="97" y="437"/>
                    <a:pt x="183" y="465"/>
                    <a:pt x="264" y="465"/>
                  </a:cubicBezTo>
                  <a:cubicBezTo>
                    <a:pt x="453" y="465"/>
                    <a:pt x="611" y="315"/>
                    <a:pt x="791" y="315"/>
                  </a:cubicBezTo>
                  <a:cubicBezTo>
                    <a:pt x="806" y="315"/>
                    <a:pt x="821" y="316"/>
                    <a:pt x="836" y="318"/>
                  </a:cubicBezTo>
                  <a:cubicBezTo>
                    <a:pt x="915" y="139"/>
                    <a:pt x="756" y="100"/>
                    <a:pt x="6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85" name="Google Shape;7989;p9">
              <a:extLst>
                <a:ext uri="{FF2B5EF4-FFF2-40B4-BE49-F238E27FC236}">
                  <a16:creationId xmlns:a16="http://schemas.microsoft.com/office/drawing/2014/main" id="{4EFF32F0-087E-4A59-A4C7-438F8F85636D}"/>
                </a:ext>
              </a:extLst>
            </p:cNvPr>
            <p:cNvSpPr/>
            <p:nvPr/>
          </p:nvSpPr>
          <p:spPr>
            <a:xfrm>
              <a:off x="4881450" y="3867050"/>
              <a:ext cx="25900" cy="13450"/>
            </a:xfrm>
            <a:custGeom>
              <a:avLst/>
              <a:gdLst/>
              <a:ahLst/>
              <a:cxnLst/>
              <a:rect l="l" t="t" r="r" b="b"/>
              <a:pathLst>
                <a:path w="1036" h="538" extrusionOk="0">
                  <a:moveTo>
                    <a:pt x="657" y="0"/>
                  </a:moveTo>
                  <a:cubicBezTo>
                    <a:pt x="458" y="159"/>
                    <a:pt x="220" y="179"/>
                    <a:pt x="1" y="239"/>
                  </a:cubicBezTo>
                  <a:cubicBezTo>
                    <a:pt x="80" y="338"/>
                    <a:pt x="140" y="438"/>
                    <a:pt x="180" y="537"/>
                  </a:cubicBezTo>
                  <a:lnTo>
                    <a:pt x="339" y="537"/>
                  </a:lnTo>
                  <a:cubicBezTo>
                    <a:pt x="379" y="478"/>
                    <a:pt x="458" y="458"/>
                    <a:pt x="538" y="418"/>
                  </a:cubicBezTo>
                  <a:cubicBezTo>
                    <a:pt x="697" y="338"/>
                    <a:pt x="856" y="259"/>
                    <a:pt x="1035" y="179"/>
                  </a:cubicBezTo>
                  <a:cubicBezTo>
                    <a:pt x="956" y="60"/>
                    <a:pt x="797" y="40"/>
                    <a:pt x="6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86" name="Google Shape;7990;p9">
              <a:extLst>
                <a:ext uri="{FF2B5EF4-FFF2-40B4-BE49-F238E27FC236}">
                  <a16:creationId xmlns:a16="http://schemas.microsoft.com/office/drawing/2014/main" id="{A95FA077-5B96-4F7D-AC27-ED97F450C527}"/>
                </a:ext>
              </a:extLst>
            </p:cNvPr>
            <p:cNvSpPr/>
            <p:nvPr/>
          </p:nvSpPr>
          <p:spPr>
            <a:xfrm>
              <a:off x="5245500" y="3781000"/>
              <a:ext cx="25375" cy="8000"/>
            </a:xfrm>
            <a:custGeom>
              <a:avLst/>
              <a:gdLst/>
              <a:ahLst/>
              <a:cxnLst/>
              <a:rect l="l" t="t" r="r" b="b"/>
              <a:pathLst>
                <a:path w="1015" h="320" extrusionOk="0">
                  <a:moveTo>
                    <a:pt x="0" y="1"/>
                  </a:moveTo>
                  <a:lnTo>
                    <a:pt x="0" y="319"/>
                  </a:lnTo>
                  <a:cubicBezTo>
                    <a:pt x="299" y="200"/>
                    <a:pt x="657" y="279"/>
                    <a:pt x="101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87" name="Google Shape;7991;p9">
              <a:extLst>
                <a:ext uri="{FF2B5EF4-FFF2-40B4-BE49-F238E27FC236}">
                  <a16:creationId xmlns:a16="http://schemas.microsoft.com/office/drawing/2014/main" id="{54F2A257-DA1E-4D4A-B415-FD5C9AC5B0A5}"/>
                </a:ext>
              </a:extLst>
            </p:cNvPr>
            <p:cNvSpPr/>
            <p:nvPr/>
          </p:nvSpPr>
          <p:spPr>
            <a:xfrm>
              <a:off x="4835200" y="3836700"/>
              <a:ext cx="15950" cy="10125"/>
            </a:xfrm>
            <a:custGeom>
              <a:avLst/>
              <a:gdLst/>
              <a:ahLst/>
              <a:cxnLst/>
              <a:rect l="l" t="t" r="r" b="b"/>
              <a:pathLst>
                <a:path w="638" h="405" extrusionOk="0">
                  <a:moveTo>
                    <a:pt x="458" y="1"/>
                  </a:moveTo>
                  <a:cubicBezTo>
                    <a:pt x="220" y="41"/>
                    <a:pt x="21" y="80"/>
                    <a:pt x="1" y="399"/>
                  </a:cubicBezTo>
                  <a:cubicBezTo>
                    <a:pt x="43" y="402"/>
                    <a:pt x="86" y="405"/>
                    <a:pt x="128" y="405"/>
                  </a:cubicBezTo>
                  <a:cubicBezTo>
                    <a:pt x="303" y="405"/>
                    <a:pt x="473" y="364"/>
                    <a:pt x="617" y="220"/>
                  </a:cubicBezTo>
                  <a:lnTo>
                    <a:pt x="637" y="160"/>
                  </a:lnTo>
                  <a:cubicBezTo>
                    <a:pt x="598" y="100"/>
                    <a:pt x="518" y="60"/>
                    <a:pt x="4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88" name="Google Shape;7992;p9">
              <a:extLst>
                <a:ext uri="{FF2B5EF4-FFF2-40B4-BE49-F238E27FC236}">
                  <a16:creationId xmlns:a16="http://schemas.microsoft.com/office/drawing/2014/main" id="{CB7D6A04-E8B7-4998-A06A-8FADBCBD3B8F}"/>
                </a:ext>
              </a:extLst>
            </p:cNvPr>
            <p:cNvSpPr/>
            <p:nvPr/>
          </p:nvSpPr>
          <p:spPr>
            <a:xfrm>
              <a:off x="5117675" y="3771425"/>
              <a:ext cx="20925" cy="8125"/>
            </a:xfrm>
            <a:custGeom>
              <a:avLst/>
              <a:gdLst/>
              <a:ahLst/>
              <a:cxnLst/>
              <a:rect l="l" t="t" r="r" b="b"/>
              <a:pathLst>
                <a:path w="837" h="325" extrusionOk="0">
                  <a:moveTo>
                    <a:pt x="375" y="0"/>
                  </a:moveTo>
                  <a:cubicBezTo>
                    <a:pt x="228" y="0"/>
                    <a:pt x="106" y="48"/>
                    <a:pt x="1" y="185"/>
                  </a:cubicBezTo>
                  <a:lnTo>
                    <a:pt x="1" y="324"/>
                  </a:lnTo>
                  <a:cubicBezTo>
                    <a:pt x="259" y="264"/>
                    <a:pt x="478" y="185"/>
                    <a:pt x="836" y="85"/>
                  </a:cubicBezTo>
                  <a:cubicBezTo>
                    <a:pt x="658" y="39"/>
                    <a:pt x="506" y="0"/>
                    <a:pt x="37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89" name="Google Shape;7993;p9">
              <a:extLst>
                <a:ext uri="{FF2B5EF4-FFF2-40B4-BE49-F238E27FC236}">
                  <a16:creationId xmlns:a16="http://schemas.microsoft.com/office/drawing/2014/main" id="{D23236C4-9855-46C0-9FC2-85454D815DA3}"/>
                </a:ext>
              </a:extLst>
            </p:cNvPr>
            <p:cNvSpPr/>
            <p:nvPr/>
          </p:nvSpPr>
          <p:spPr>
            <a:xfrm>
              <a:off x="5248975" y="3808850"/>
              <a:ext cx="26375" cy="6500"/>
            </a:xfrm>
            <a:custGeom>
              <a:avLst/>
              <a:gdLst/>
              <a:ahLst/>
              <a:cxnLst/>
              <a:rect l="l" t="t" r="r" b="b"/>
              <a:pathLst>
                <a:path w="1055" h="260" extrusionOk="0">
                  <a:moveTo>
                    <a:pt x="319" y="41"/>
                  </a:moveTo>
                  <a:cubicBezTo>
                    <a:pt x="199" y="41"/>
                    <a:pt x="100" y="80"/>
                    <a:pt x="1" y="80"/>
                  </a:cubicBezTo>
                  <a:cubicBezTo>
                    <a:pt x="86" y="223"/>
                    <a:pt x="204" y="252"/>
                    <a:pt x="327" y="252"/>
                  </a:cubicBezTo>
                  <a:cubicBezTo>
                    <a:pt x="411" y="252"/>
                    <a:pt x="497" y="239"/>
                    <a:pt x="578" y="239"/>
                  </a:cubicBezTo>
                  <a:cubicBezTo>
                    <a:pt x="627" y="239"/>
                    <a:pt x="674" y="244"/>
                    <a:pt x="717" y="259"/>
                  </a:cubicBezTo>
                  <a:lnTo>
                    <a:pt x="1055" y="240"/>
                  </a:lnTo>
                  <a:cubicBezTo>
                    <a:pt x="856" y="1"/>
                    <a:pt x="558" y="140"/>
                    <a:pt x="319" y="4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90" name="Google Shape;7994;p9">
              <a:extLst>
                <a:ext uri="{FF2B5EF4-FFF2-40B4-BE49-F238E27FC236}">
                  <a16:creationId xmlns:a16="http://schemas.microsoft.com/office/drawing/2014/main" id="{E010F07F-4AED-4133-809B-B1CED49765BC}"/>
                </a:ext>
              </a:extLst>
            </p:cNvPr>
            <p:cNvSpPr/>
            <p:nvPr/>
          </p:nvSpPr>
          <p:spPr>
            <a:xfrm>
              <a:off x="4828750" y="3882450"/>
              <a:ext cx="14450" cy="13575"/>
            </a:xfrm>
            <a:custGeom>
              <a:avLst/>
              <a:gdLst/>
              <a:ahLst/>
              <a:cxnLst/>
              <a:rect l="l" t="t" r="r" b="b"/>
              <a:pathLst>
                <a:path w="578" h="543" extrusionOk="0">
                  <a:moveTo>
                    <a:pt x="0" y="1"/>
                  </a:moveTo>
                  <a:lnTo>
                    <a:pt x="0" y="1"/>
                  </a:lnTo>
                  <a:cubicBezTo>
                    <a:pt x="60" y="140"/>
                    <a:pt x="120" y="319"/>
                    <a:pt x="179" y="458"/>
                  </a:cubicBezTo>
                  <a:cubicBezTo>
                    <a:pt x="240" y="519"/>
                    <a:pt x="301" y="543"/>
                    <a:pt x="367" y="543"/>
                  </a:cubicBezTo>
                  <a:cubicBezTo>
                    <a:pt x="408" y="543"/>
                    <a:pt x="451" y="534"/>
                    <a:pt x="498" y="518"/>
                  </a:cubicBezTo>
                  <a:lnTo>
                    <a:pt x="577" y="439"/>
                  </a:lnTo>
                  <a:cubicBezTo>
                    <a:pt x="438" y="200"/>
                    <a:pt x="279" y="4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91" name="Google Shape;7995;p9">
              <a:extLst>
                <a:ext uri="{FF2B5EF4-FFF2-40B4-BE49-F238E27FC236}">
                  <a16:creationId xmlns:a16="http://schemas.microsoft.com/office/drawing/2014/main" id="{FDA59BB1-DF79-4F62-B27F-CB26316A7278}"/>
                </a:ext>
              </a:extLst>
            </p:cNvPr>
            <p:cNvSpPr/>
            <p:nvPr/>
          </p:nvSpPr>
          <p:spPr>
            <a:xfrm>
              <a:off x="4925225" y="3780250"/>
              <a:ext cx="16925" cy="5250"/>
            </a:xfrm>
            <a:custGeom>
              <a:avLst/>
              <a:gdLst/>
              <a:ahLst/>
              <a:cxnLst/>
              <a:rect l="l" t="t" r="r" b="b"/>
              <a:pathLst>
                <a:path w="677" h="210" extrusionOk="0">
                  <a:moveTo>
                    <a:pt x="363" y="1"/>
                  </a:moveTo>
                  <a:cubicBezTo>
                    <a:pt x="249" y="1"/>
                    <a:pt x="130" y="31"/>
                    <a:pt x="20" y="31"/>
                  </a:cubicBezTo>
                  <a:cubicBezTo>
                    <a:pt x="0" y="71"/>
                    <a:pt x="0" y="150"/>
                    <a:pt x="0" y="210"/>
                  </a:cubicBezTo>
                  <a:cubicBezTo>
                    <a:pt x="219" y="170"/>
                    <a:pt x="438" y="170"/>
                    <a:pt x="677" y="150"/>
                  </a:cubicBezTo>
                  <a:cubicBezTo>
                    <a:pt x="587" y="31"/>
                    <a:pt x="478" y="1"/>
                    <a:pt x="3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92" name="Google Shape;7996;p9">
              <a:extLst>
                <a:ext uri="{FF2B5EF4-FFF2-40B4-BE49-F238E27FC236}">
                  <a16:creationId xmlns:a16="http://schemas.microsoft.com/office/drawing/2014/main" id="{C2651050-EDD0-42F0-91D9-78011F005CF0}"/>
                </a:ext>
              </a:extLst>
            </p:cNvPr>
            <p:cNvSpPr/>
            <p:nvPr/>
          </p:nvSpPr>
          <p:spPr>
            <a:xfrm>
              <a:off x="5362375" y="3792050"/>
              <a:ext cx="7975" cy="5950"/>
            </a:xfrm>
            <a:custGeom>
              <a:avLst/>
              <a:gdLst/>
              <a:ahLst/>
              <a:cxnLst/>
              <a:rect l="l" t="t" r="r" b="b"/>
              <a:pathLst>
                <a:path w="319" h="238" extrusionOk="0">
                  <a:moveTo>
                    <a:pt x="239" y="0"/>
                  </a:moveTo>
                  <a:cubicBezTo>
                    <a:pt x="208" y="0"/>
                    <a:pt x="172" y="8"/>
                    <a:pt x="139" y="16"/>
                  </a:cubicBezTo>
                  <a:cubicBezTo>
                    <a:pt x="60" y="56"/>
                    <a:pt x="0" y="76"/>
                    <a:pt x="0" y="175"/>
                  </a:cubicBezTo>
                  <a:cubicBezTo>
                    <a:pt x="32" y="218"/>
                    <a:pt x="70" y="238"/>
                    <a:pt x="110" y="238"/>
                  </a:cubicBezTo>
                  <a:cubicBezTo>
                    <a:pt x="145" y="238"/>
                    <a:pt x="182" y="223"/>
                    <a:pt x="219" y="195"/>
                  </a:cubicBezTo>
                  <a:cubicBezTo>
                    <a:pt x="259" y="175"/>
                    <a:pt x="318" y="96"/>
                    <a:pt x="318" y="76"/>
                  </a:cubicBezTo>
                  <a:cubicBezTo>
                    <a:pt x="318" y="17"/>
                    <a:pt x="284" y="0"/>
                    <a:pt x="2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93" name="Google Shape;7997;p9">
              <a:extLst>
                <a:ext uri="{FF2B5EF4-FFF2-40B4-BE49-F238E27FC236}">
                  <a16:creationId xmlns:a16="http://schemas.microsoft.com/office/drawing/2014/main" id="{1A182CF0-5F6B-460D-BFE1-94F1638526E4}"/>
                </a:ext>
              </a:extLst>
            </p:cNvPr>
            <p:cNvSpPr/>
            <p:nvPr/>
          </p:nvSpPr>
          <p:spPr>
            <a:xfrm>
              <a:off x="5070450" y="3819475"/>
              <a:ext cx="11950" cy="4825"/>
            </a:xfrm>
            <a:custGeom>
              <a:avLst/>
              <a:gdLst/>
              <a:ahLst/>
              <a:cxnLst/>
              <a:rect l="l" t="t" r="r" b="b"/>
              <a:pathLst>
                <a:path w="478" h="193" extrusionOk="0">
                  <a:moveTo>
                    <a:pt x="172" y="1"/>
                  </a:moveTo>
                  <a:cubicBezTo>
                    <a:pt x="115" y="1"/>
                    <a:pt x="57" y="7"/>
                    <a:pt x="0" y="13"/>
                  </a:cubicBezTo>
                  <a:cubicBezTo>
                    <a:pt x="60" y="173"/>
                    <a:pt x="199" y="173"/>
                    <a:pt x="338" y="192"/>
                  </a:cubicBezTo>
                  <a:cubicBezTo>
                    <a:pt x="378" y="192"/>
                    <a:pt x="438" y="173"/>
                    <a:pt x="477" y="153"/>
                  </a:cubicBezTo>
                  <a:cubicBezTo>
                    <a:pt x="409" y="30"/>
                    <a:pt x="295" y="1"/>
                    <a:pt x="17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94" name="Google Shape;7998;p9">
              <a:extLst>
                <a:ext uri="{FF2B5EF4-FFF2-40B4-BE49-F238E27FC236}">
                  <a16:creationId xmlns:a16="http://schemas.microsoft.com/office/drawing/2014/main" id="{0F303413-EC81-42C2-B683-CEF5279D5BB6}"/>
                </a:ext>
              </a:extLst>
            </p:cNvPr>
            <p:cNvSpPr/>
            <p:nvPr/>
          </p:nvSpPr>
          <p:spPr>
            <a:xfrm>
              <a:off x="4894875" y="3819300"/>
              <a:ext cx="12475" cy="5000"/>
            </a:xfrm>
            <a:custGeom>
              <a:avLst/>
              <a:gdLst/>
              <a:ahLst/>
              <a:cxnLst/>
              <a:rect l="l" t="t" r="r" b="b"/>
              <a:pathLst>
                <a:path w="499" h="200" extrusionOk="0">
                  <a:moveTo>
                    <a:pt x="319" y="1"/>
                  </a:moveTo>
                  <a:cubicBezTo>
                    <a:pt x="220" y="1"/>
                    <a:pt x="100" y="20"/>
                    <a:pt x="1" y="20"/>
                  </a:cubicBezTo>
                  <a:lnTo>
                    <a:pt x="1" y="199"/>
                  </a:lnTo>
                  <a:cubicBezTo>
                    <a:pt x="140" y="180"/>
                    <a:pt x="319" y="180"/>
                    <a:pt x="498" y="180"/>
                  </a:cubicBezTo>
                  <a:lnTo>
                    <a:pt x="31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95" name="Google Shape;7999;p9">
              <a:extLst>
                <a:ext uri="{FF2B5EF4-FFF2-40B4-BE49-F238E27FC236}">
                  <a16:creationId xmlns:a16="http://schemas.microsoft.com/office/drawing/2014/main" id="{2E820B4E-93DB-4D5D-874F-5623ADBFC05C}"/>
                </a:ext>
              </a:extLst>
            </p:cNvPr>
            <p:cNvSpPr/>
            <p:nvPr/>
          </p:nvSpPr>
          <p:spPr>
            <a:xfrm>
              <a:off x="5017225" y="4010700"/>
              <a:ext cx="7975" cy="5575"/>
            </a:xfrm>
            <a:custGeom>
              <a:avLst/>
              <a:gdLst/>
              <a:ahLst/>
              <a:cxnLst/>
              <a:rect l="l" t="t" r="r" b="b"/>
              <a:pathLst>
                <a:path w="319" h="223" extrusionOk="0">
                  <a:moveTo>
                    <a:pt x="118" y="0"/>
                  </a:moveTo>
                  <a:cubicBezTo>
                    <a:pt x="86" y="0"/>
                    <a:pt x="48" y="13"/>
                    <a:pt x="1" y="43"/>
                  </a:cubicBezTo>
                  <a:cubicBezTo>
                    <a:pt x="40" y="182"/>
                    <a:pt x="180" y="222"/>
                    <a:pt x="319" y="222"/>
                  </a:cubicBezTo>
                  <a:cubicBezTo>
                    <a:pt x="257" y="160"/>
                    <a:pt x="231" y="0"/>
                    <a:pt x="11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96" name="Google Shape;8000;p9">
              <a:extLst>
                <a:ext uri="{FF2B5EF4-FFF2-40B4-BE49-F238E27FC236}">
                  <a16:creationId xmlns:a16="http://schemas.microsoft.com/office/drawing/2014/main" id="{3F7FCEE3-F845-49AD-89E1-1887A509808A}"/>
                </a:ext>
              </a:extLst>
            </p:cNvPr>
            <p:cNvSpPr/>
            <p:nvPr/>
          </p:nvSpPr>
          <p:spPr>
            <a:xfrm>
              <a:off x="5156975" y="3827750"/>
              <a:ext cx="13950" cy="6000"/>
            </a:xfrm>
            <a:custGeom>
              <a:avLst/>
              <a:gdLst/>
              <a:ahLst/>
              <a:cxnLst/>
              <a:rect l="l" t="t" r="r" b="b"/>
              <a:pathLst>
                <a:path w="558" h="240" extrusionOk="0">
                  <a:moveTo>
                    <a:pt x="319" y="1"/>
                  </a:moveTo>
                  <a:cubicBezTo>
                    <a:pt x="219" y="1"/>
                    <a:pt x="120" y="21"/>
                    <a:pt x="0" y="41"/>
                  </a:cubicBezTo>
                  <a:cubicBezTo>
                    <a:pt x="100" y="220"/>
                    <a:pt x="259" y="220"/>
                    <a:pt x="398" y="239"/>
                  </a:cubicBezTo>
                  <a:lnTo>
                    <a:pt x="478" y="239"/>
                  </a:lnTo>
                  <a:lnTo>
                    <a:pt x="557" y="220"/>
                  </a:lnTo>
                  <a:lnTo>
                    <a:pt x="31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97" name="Google Shape;8001;p9">
              <a:extLst>
                <a:ext uri="{FF2B5EF4-FFF2-40B4-BE49-F238E27FC236}">
                  <a16:creationId xmlns:a16="http://schemas.microsoft.com/office/drawing/2014/main" id="{3786C5EF-BC75-4EDC-821A-2A40A22BDFFB}"/>
                </a:ext>
              </a:extLst>
            </p:cNvPr>
            <p:cNvSpPr/>
            <p:nvPr/>
          </p:nvSpPr>
          <p:spPr>
            <a:xfrm>
              <a:off x="4999325" y="4011700"/>
              <a:ext cx="13450" cy="5200"/>
            </a:xfrm>
            <a:custGeom>
              <a:avLst/>
              <a:gdLst/>
              <a:ahLst/>
              <a:cxnLst/>
              <a:rect l="l" t="t" r="r" b="b"/>
              <a:pathLst>
                <a:path w="538" h="208" extrusionOk="0">
                  <a:moveTo>
                    <a:pt x="378" y="0"/>
                  </a:moveTo>
                  <a:cubicBezTo>
                    <a:pt x="230" y="0"/>
                    <a:pt x="104" y="64"/>
                    <a:pt x="0" y="182"/>
                  </a:cubicBezTo>
                  <a:cubicBezTo>
                    <a:pt x="69" y="196"/>
                    <a:pt x="140" y="207"/>
                    <a:pt x="209" y="207"/>
                  </a:cubicBezTo>
                  <a:cubicBezTo>
                    <a:pt x="338" y="207"/>
                    <a:pt x="459" y="166"/>
                    <a:pt x="537" y="23"/>
                  </a:cubicBezTo>
                  <a:cubicBezTo>
                    <a:pt x="482" y="8"/>
                    <a:pt x="428" y="0"/>
                    <a:pt x="3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98" name="Google Shape;8002;p9">
              <a:extLst>
                <a:ext uri="{FF2B5EF4-FFF2-40B4-BE49-F238E27FC236}">
                  <a16:creationId xmlns:a16="http://schemas.microsoft.com/office/drawing/2014/main" id="{3EDD8291-B647-45FD-9C78-FD139588DF2B}"/>
                </a:ext>
              </a:extLst>
            </p:cNvPr>
            <p:cNvSpPr/>
            <p:nvPr/>
          </p:nvSpPr>
          <p:spPr>
            <a:xfrm>
              <a:off x="4955150" y="3888925"/>
              <a:ext cx="9375" cy="8600"/>
            </a:xfrm>
            <a:custGeom>
              <a:avLst/>
              <a:gdLst/>
              <a:ahLst/>
              <a:cxnLst/>
              <a:rect l="l" t="t" r="r" b="b"/>
              <a:pathLst>
                <a:path w="375" h="344" extrusionOk="0">
                  <a:moveTo>
                    <a:pt x="176" y="1"/>
                  </a:moveTo>
                  <a:cubicBezTo>
                    <a:pt x="122" y="164"/>
                    <a:pt x="1" y="344"/>
                    <a:pt x="252" y="344"/>
                  </a:cubicBezTo>
                  <a:cubicBezTo>
                    <a:pt x="276" y="344"/>
                    <a:pt x="304" y="342"/>
                    <a:pt x="335" y="339"/>
                  </a:cubicBezTo>
                  <a:cubicBezTo>
                    <a:pt x="375" y="219"/>
                    <a:pt x="375" y="120"/>
                    <a:pt x="375" y="40"/>
                  </a:cubicBezTo>
                  <a:cubicBezTo>
                    <a:pt x="315" y="40"/>
                    <a:pt x="236" y="40"/>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199" name="Google Shape;8003;p9">
              <a:extLst>
                <a:ext uri="{FF2B5EF4-FFF2-40B4-BE49-F238E27FC236}">
                  <a16:creationId xmlns:a16="http://schemas.microsoft.com/office/drawing/2014/main" id="{CBA24E7A-8E44-4FC5-927B-58D530AF0377}"/>
                </a:ext>
              </a:extLst>
            </p:cNvPr>
            <p:cNvSpPr/>
            <p:nvPr/>
          </p:nvSpPr>
          <p:spPr>
            <a:xfrm>
              <a:off x="5025675" y="3867925"/>
              <a:ext cx="14450" cy="3725"/>
            </a:xfrm>
            <a:custGeom>
              <a:avLst/>
              <a:gdLst/>
              <a:ahLst/>
              <a:cxnLst/>
              <a:rect l="l" t="t" r="r" b="b"/>
              <a:pathLst>
                <a:path w="578" h="149" extrusionOk="0">
                  <a:moveTo>
                    <a:pt x="320" y="1"/>
                  </a:moveTo>
                  <a:cubicBezTo>
                    <a:pt x="204" y="1"/>
                    <a:pt x="92" y="30"/>
                    <a:pt x="1" y="144"/>
                  </a:cubicBezTo>
                  <a:cubicBezTo>
                    <a:pt x="67" y="144"/>
                    <a:pt x="138" y="149"/>
                    <a:pt x="208" y="149"/>
                  </a:cubicBezTo>
                  <a:cubicBezTo>
                    <a:pt x="348" y="149"/>
                    <a:pt x="485" y="131"/>
                    <a:pt x="578" y="25"/>
                  </a:cubicBezTo>
                  <a:cubicBezTo>
                    <a:pt x="493" y="16"/>
                    <a:pt x="405" y="1"/>
                    <a:pt x="3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00" name="Google Shape;8004;p9">
              <a:extLst>
                <a:ext uri="{FF2B5EF4-FFF2-40B4-BE49-F238E27FC236}">
                  <a16:creationId xmlns:a16="http://schemas.microsoft.com/office/drawing/2014/main" id="{D424B308-E6FA-4783-A4ED-6B805C238C0C}"/>
                </a:ext>
              </a:extLst>
            </p:cNvPr>
            <p:cNvSpPr/>
            <p:nvPr/>
          </p:nvSpPr>
          <p:spPr>
            <a:xfrm>
              <a:off x="4998325" y="3841775"/>
              <a:ext cx="9475" cy="4400"/>
            </a:xfrm>
            <a:custGeom>
              <a:avLst/>
              <a:gdLst/>
              <a:ahLst/>
              <a:cxnLst/>
              <a:rect l="l" t="t" r="r" b="b"/>
              <a:pathLst>
                <a:path w="379" h="176" extrusionOk="0">
                  <a:moveTo>
                    <a:pt x="170" y="0"/>
                  </a:moveTo>
                  <a:cubicBezTo>
                    <a:pt x="119" y="0"/>
                    <a:pt x="63" y="18"/>
                    <a:pt x="1" y="56"/>
                  </a:cubicBezTo>
                  <a:cubicBezTo>
                    <a:pt x="1" y="56"/>
                    <a:pt x="60" y="116"/>
                    <a:pt x="80" y="176"/>
                  </a:cubicBezTo>
                  <a:cubicBezTo>
                    <a:pt x="180" y="156"/>
                    <a:pt x="279" y="156"/>
                    <a:pt x="379" y="116"/>
                  </a:cubicBezTo>
                  <a:cubicBezTo>
                    <a:pt x="318" y="43"/>
                    <a:pt x="250" y="0"/>
                    <a:pt x="1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01" name="Google Shape;8005;p9">
              <a:extLst>
                <a:ext uri="{FF2B5EF4-FFF2-40B4-BE49-F238E27FC236}">
                  <a16:creationId xmlns:a16="http://schemas.microsoft.com/office/drawing/2014/main" id="{0AC1D266-2B14-4E46-9012-082DBFF0D3B2}"/>
                </a:ext>
              </a:extLst>
            </p:cNvPr>
            <p:cNvSpPr/>
            <p:nvPr/>
          </p:nvSpPr>
          <p:spPr>
            <a:xfrm>
              <a:off x="4775525" y="3837700"/>
              <a:ext cx="8475" cy="7975"/>
            </a:xfrm>
            <a:custGeom>
              <a:avLst/>
              <a:gdLst/>
              <a:ahLst/>
              <a:cxnLst/>
              <a:rect l="l" t="t" r="r" b="b"/>
              <a:pathLst>
                <a:path w="339" h="319" extrusionOk="0">
                  <a:moveTo>
                    <a:pt x="1" y="1"/>
                  </a:moveTo>
                  <a:lnTo>
                    <a:pt x="1" y="1"/>
                  </a:lnTo>
                  <a:cubicBezTo>
                    <a:pt x="21" y="219"/>
                    <a:pt x="140" y="319"/>
                    <a:pt x="339" y="319"/>
                  </a:cubicBezTo>
                  <a:cubicBezTo>
                    <a:pt x="319" y="140"/>
                    <a:pt x="140" y="100"/>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02" name="Google Shape;8006;p9">
              <a:extLst>
                <a:ext uri="{FF2B5EF4-FFF2-40B4-BE49-F238E27FC236}">
                  <a16:creationId xmlns:a16="http://schemas.microsoft.com/office/drawing/2014/main" id="{1801AA22-4FE2-492B-AB7C-92A9119CE03D}"/>
                </a:ext>
              </a:extLst>
            </p:cNvPr>
            <p:cNvSpPr/>
            <p:nvPr/>
          </p:nvSpPr>
          <p:spPr>
            <a:xfrm>
              <a:off x="4946100" y="3732200"/>
              <a:ext cx="9475" cy="4575"/>
            </a:xfrm>
            <a:custGeom>
              <a:avLst/>
              <a:gdLst/>
              <a:ahLst/>
              <a:cxnLst/>
              <a:rect l="l" t="t" r="r" b="b"/>
              <a:pathLst>
                <a:path w="379" h="183" extrusionOk="0">
                  <a:moveTo>
                    <a:pt x="143" y="0"/>
                  </a:moveTo>
                  <a:cubicBezTo>
                    <a:pt x="129" y="0"/>
                    <a:pt x="115" y="1"/>
                    <a:pt x="100" y="3"/>
                  </a:cubicBezTo>
                  <a:cubicBezTo>
                    <a:pt x="61" y="3"/>
                    <a:pt x="41" y="83"/>
                    <a:pt x="1" y="103"/>
                  </a:cubicBezTo>
                  <a:cubicBezTo>
                    <a:pt x="100" y="123"/>
                    <a:pt x="180" y="162"/>
                    <a:pt x="259" y="182"/>
                  </a:cubicBezTo>
                  <a:lnTo>
                    <a:pt x="299" y="182"/>
                  </a:lnTo>
                  <a:lnTo>
                    <a:pt x="379" y="162"/>
                  </a:lnTo>
                  <a:cubicBezTo>
                    <a:pt x="343" y="73"/>
                    <a:pt x="260" y="0"/>
                    <a:pt x="14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03" name="Google Shape;8007;p9">
              <a:extLst>
                <a:ext uri="{FF2B5EF4-FFF2-40B4-BE49-F238E27FC236}">
                  <a16:creationId xmlns:a16="http://schemas.microsoft.com/office/drawing/2014/main" id="{9CE0AD69-5518-4BD5-9C51-A8F0CA1B56E0}"/>
                </a:ext>
              </a:extLst>
            </p:cNvPr>
            <p:cNvSpPr/>
            <p:nvPr/>
          </p:nvSpPr>
          <p:spPr>
            <a:xfrm>
              <a:off x="5065475" y="3757950"/>
              <a:ext cx="13450" cy="4175"/>
            </a:xfrm>
            <a:custGeom>
              <a:avLst/>
              <a:gdLst/>
              <a:ahLst/>
              <a:cxnLst/>
              <a:rect l="l" t="t" r="r" b="b"/>
              <a:pathLst>
                <a:path w="538" h="167" extrusionOk="0">
                  <a:moveTo>
                    <a:pt x="208" y="0"/>
                  </a:moveTo>
                  <a:cubicBezTo>
                    <a:pt x="141" y="0"/>
                    <a:pt x="70" y="8"/>
                    <a:pt x="0" y="8"/>
                  </a:cubicBezTo>
                  <a:lnTo>
                    <a:pt x="0" y="167"/>
                  </a:lnTo>
                  <a:lnTo>
                    <a:pt x="537" y="167"/>
                  </a:lnTo>
                  <a:cubicBezTo>
                    <a:pt x="447" y="25"/>
                    <a:pt x="332" y="0"/>
                    <a:pt x="2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04" name="Google Shape;8008;p9">
              <a:extLst>
                <a:ext uri="{FF2B5EF4-FFF2-40B4-BE49-F238E27FC236}">
                  <a16:creationId xmlns:a16="http://schemas.microsoft.com/office/drawing/2014/main" id="{28A1BA6F-13CE-4516-820A-2FDCFE8679B6}"/>
                </a:ext>
              </a:extLst>
            </p:cNvPr>
            <p:cNvSpPr/>
            <p:nvPr/>
          </p:nvSpPr>
          <p:spPr>
            <a:xfrm>
              <a:off x="5148525" y="3749175"/>
              <a:ext cx="8975" cy="4275"/>
            </a:xfrm>
            <a:custGeom>
              <a:avLst/>
              <a:gdLst/>
              <a:ahLst/>
              <a:cxnLst/>
              <a:rect l="l" t="t" r="r" b="b"/>
              <a:pathLst>
                <a:path w="359" h="171" extrusionOk="0">
                  <a:moveTo>
                    <a:pt x="358" y="1"/>
                  </a:moveTo>
                  <a:cubicBezTo>
                    <a:pt x="259" y="1"/>
                    <a:pt x="199" y="1"/>
                    <a:pt x="120" y="21"/>
                  </a:cubicBezTo>
                  <a:cubicBezTo>
                    <a:pt x="60" y="21"/>
                    <a:pt x="0" y="80"/>
                    <a:pt x="0" y="80"/>
                  </a:cubicBezTo>
                  <a:cubicBezTo>
                    <a:pt x="14" y="149"/>
                    <a:pt x="66" y="170"/>
                    <a:pt x="123" y="170"/>
                  </a:cubicBezTo>
                  <a:cubicBezTo>
                    <a:pt x="148" y="170"/>
                    <a:pt x="175" y="166"/>
                    <a:pt x="199" y="160"/>
                  </a:cubicBezTo>
                  <a:cubicBezTo>
                    <a:pt x="239" y="120"/>
                    <a:pt x="318" y="60"/>
                    <a:pt x="3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05" name="Google Shape;8009;p9">
              <a:extLst>
                <a:ext uri="{FF2B5EF4-FFF2-40B4-BE49-F238E27FC236}">
                  <a16:creationId xmlns:a16="http://schemas.microsoft.com/office/drawing/2014/main" id="{35BC2F01-2A85-49FD-87FA-AC418400BFDE}"/>
                </a:ext>
              </a:extLst>
            </p:cNvPr>
            <p:cNvSpPr/>
            <p:nvPr/>
          </p:nvSpPr>
          <p:spPr>
            <a:xfrm>
              <a:off x="5017225" y="3793225"/>
              <a:ext cx="13450" cy="4375"/>
            </a:xfrm>
            <a:custGeom>
              <a:avLst/>
              <a:gdLst/>
              <a:ahLst/>
              <a:cxnLst/>
              <a:rect l="l" t="t" r="r" b="b"/>
              <a:pathLst>
                <a:path w="538" h="175" extrusionOk="0">
                  <a:moveTo>
                    <a:pt x="317" y="1"/>
                  </a:moveTo>
                  <a:cubicBezTo>
                    <a:pt x="198" y="1"/>
                    <a:pt x="88" y="24"/>
                    <a:pt x="1" y="148"/>
                  </a:cubicBezTo>
                  <a:cubicBezTo>
                    <a:pt x="72" y="163"/>
                    <a:pt x="143" y="174"/>
                    <a:pt x="212" y="174"/>
                  </a:cubicBezTo>
                  <a:cubicBezTo>
                    <a:pt x="334" y="174"/>
                    <a:pt x="448" y="137"/>
                    <a:pt x="538" y="9"/>
                  </a:cubicBezTo>
                  <a:cubicBezTo>
                    <a:pt x="463" y="9"/>
                    <a:pt x="388" y="1"/>
                    <a:pt x="31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06" name="Google Shape;8010;p9">
              <a:extLst>
                <a:ext uri="{FF2B5EF4-FFF2-40B4-BE49-F238E27FC236}">
                  <a16:creationId xmlns:a16="http://schemas.microsoft.com/office/drawing/2014/main" id="{1AE5CAB7-CABB-498C-8811-F651E1D853B0}"/>
                </a:ext>
              </a:extLst>
            </p:cNvPr>
            <p:cNvSpPr/>
            <p:nvPr/>
          </p:nvSpPr>
          <p:spPr>
            <a:xfrm>
              <a:off x="4768075" y="3831725"/>
              <a:ext cx="7475" cy="6000"/>
            </a:xfrm>
            <a:custGeom>
              <a:avLst/>
              <a:gdLst/>
              <a:ahLst/>
              <a:cxnLst/>
              <a:rect l="l" t="t" r="r" b="b"/>
              <a:pathLst>
                <a:path w="299" h="240" extrusionOk="0">
                  <a:moveTo>
                    <a:pt x="0" y="1"/>
                  </a:moveTo>
                  <a:cubicBezTo>
                    <a:pt x="20" y="160"/>
                    <a:pt x="140" y="200"/>
                    <a:pt x="299" y="240"/>
                  </a:cubicBezTo>
                  <a:cubicBezTo>
                    <a:pt x="239" y="61"/>
                    <a:pt x="120" y="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07" name="Google Shape;8011;p9">
              <a:extLst>
                <a:ext uri="{FF2B5EF4-FFF2-40B4-BE49-F238E27FC236}">
                  <a16:creationId xmlns:a16="http://schemas.microsoft.com/office/drawing/2014/main" id="{240F369D-CE06-4492-8E1A-3C5545DAF24B}"/>
                </a:ext>
              </a:extLst>
            </p:cNvPr>
            <p:cNvSpPr/>
            <p:nvPr/>
          </p:nvSpPr>
          <p:spPr>
            <a:xfrm>
              <a:off x="5157475" y="3747200"/>
              <a:ext cx="2500" cy="2000"/>
            </a:xfrm>
            <a:custGeom>
              <a:avLst/>
              <a:gdLst/>
              <a:ahLst/>
              <a:cxnLst/>
              <a:rect l="l" t="t" r="r" b="b"/>
              <a:pathLst>
                <a:path w="100" h="80" extrusionOk="0">
                  <a:moveTo>
                    <a:pt x="60" y="0"/>
                  </a:moveTo>
                  <a:cubicBezTo>
                    <a:pt x="40" y="0"/>
                    <a:pt x="40" y="60"/>
                    <a:pt x="0" y="80"/>
                  </a:cubicBezTo>
                  <a:cubicBezTo>
                    <a:pt x="80" y="60"/>
                    <a:pt x="100" y="40"/>
                    <a:pt x="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08" name="Google Shape;8012;p9">
              <a:extLst>
                <a:ext uri="{FF2B5EF4-FFF2-40B4-BE49-F238E27FC236}">
                  <a16:creationId xmlns:a16="http://schemas.microsoft.com/office/drawing/2014/main" id="{2E5FE056-22DC-44E4-9D34-DA7D437EA349}"/>
                </a:ext>
              </a:extLst>
            </p:cNvPr>
            <p:cNvSpPr/>
            <p:nvPr/>
          </p:nvSpPr>
          <p:spPr>
            <a:xfrm>
              <a:off x="4889900" y="3877475"/>
              <a:ext cx="5000" cy="3025"/>
            </a:xfrm>
            <a:custGeom>
              <a:avLst/>
              <a:gdLst/>
              <a:ahLst/>
              <a:cxnLst/>
              <a:rect l="l" t="t" r="r" b="b"/>
              <a:pathLst>
                <a:path w="200" h="121" extrusionOk="0">
                  <a:moveTo>
                    <a:pt x="200" y="1"/>
                  </a:moveTo>
                  <a:cubicBezTo>
                    <a:pt x="140" y="41"/>
                    <a:pt x="61" y="61"/>
                    <a:pt x="1" y="120"/>
                  </a:cubicBezTo>
                  <a:cubicBezTo>
                    <a:pt x="100" y="120"/>
                    <a:pt x="140" y="61"/>
                    <a:pt x="2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09" name="Google Shape;8013;p9">
              <a:extLst>
                <a:ext uri="{FF2B5EF4-FFF2-40B4-BE49-F238E27FC236}">
                  <a16:creationId xmlns:a16="http://schemas.microsoft.com/office/drawing/2014/main" id="{5799C9C4-06F7-4933-98D8-4FE6D6740801}"/>
                </a:ext>
              </a:extLst>
            </p:cNvPr>
            <p:cNvSpPr/>
            <p:nvPr/>
          </p:nvSpPr>
          <p:spPr>
            <a:xfrm>
              <a:off x="5042100" y="3868525"/>
              <a:ext cx="6975" cy="1725"/>
            </a:xfrm>
            <a:custGeom>
              <a:avLst/>
              <a:gdLst/>
              <a:ahLst/>
              <a:cxnLst/>
              <a:rect l="l" t="t" r="r" b="b"/>
              <a:pathLst>
                <a:path w="279" h="69" extrusionOk="0">
                  <a:moveTo>
                    <a:pt x="0" y="1"/>
                  </a:moveTo>
                  <a:cubicBezTo>
                    <a:pt x="47" y="48"/>
                    <a:pt x="90" y="68"/>
                    <a:pt x="132" y="68"/>
                  </a:cubicBezTo>
                  <a:cubicBezTo>
                    <a:pt x="179" y="68"/>
                    <a:pt x="226" y="43"/>
                    <a:pt x="2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10" name="Google Shape;8014;p9">
              <a:extLst>
                <a:ext uri="{FF2B5EF4-FFF2-40B4-BE49-F238E27FC236}">
                  <a16:creationId xmlns:a16="http://schemas.microsoft.com/office/drawing/2014/main" id="{7AAF61B1-0EDF-468A-A0E9-E63F36746A7E}"/>
                </a:ext>
              </a:extLst>
            </p:cNvPr>
            <p:cNvSpPr/>
            <p:nvPr/>
          </p:nvSpPr>
          <p:spPr>
            <a:xfrm>
              <a:off x="5033150" y="3860075"/>
              <a:ext cx="5975" cy="3025"/>
            </a:xfrm>
            <a:custGeom>
              <a:avLst/>
              <a:gdLst/>
              <a:ahLst/>
              <a:cxnLst/>
              <a:rect l="l" t="t" r="r" b="b"/>
              <a:pathLst>
                <a:path w="239" h="121" extrusionOk="0">
                  <a:moveTo>
                    <a:pt x="239" y="1"/>
                  </a:moveTo>
                  <a:lnTo>
                    <a:pt x="239" y="1"/>
                  </a:lnTo>
                  <a:cubicBezTo>
                    <a:pt x="159" y="21"/>
                    <a:pt x="80" y="60"/>
                    <a:pt x="0" y="120"/>
                  </a:cubicBezTo>
                  <a:cubicBezTo>
                    <a:pt x="100" y="120"/>
                    <a:pt x="179" y="60"/>
                    <a:pt x="2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11" name="Google Shape;8015;p9">
              <a:extLst>
                <a:ext uri="{FF2B5EF4-FFF2-40B4-BE49-F238E27FC236}">
                  <a16:creationId xmlns:a16="http://schemas.microsoft.com/office/drawing/2014/main" id="{7C01D9C0-A06A-4FB1-89BC-A3B7E8D27B06}"/>
                </a:ext>
              </a:extLst>
            </p:cNvPr>
            <p:cNvSpPr/>
            <p:nvPr/>
          </p:nvSpPr>
          <p:spPr>
            <a:xfrm>
              <a:off x="5050550" y="3855600"/>
              <a:ext cx="6000" cy="3025"/>
            </a:xfrm>
            <a:custGeom>
              <a:avLst/>
              <a:gdLst/>
              <a:ahLst/>
              <a:cxnLst/>
              <a:rect l="l" t="t" r="r" b="b"/>
              <a:pathLst>
                <a:path w="240" h="121" extrusionOk="0">
                  <a:moveTo>
                    <a:pt x="239" y="1"/>
                  </a:moveTo>
                  <a:lnTo>
                    <a:pt x="239" y="1"/>
                  </a:lnTo>
                  <a:cubicBezTo>
                    <a:pt x="159" y="21"/>
                    <a:pt x="80" y="80"/>
                    <a:pt x="0" y="120"/>
                  </a:cubicBezTo>
                  <a:cubicBezTo>
                    <a:pt x="100" y="120"/>
                    <a:pt x="179" y="60"/>
                    <a:pt x="2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12" name="Google Shape;8016;p9">
              <a:extLst>
                <a:ext uri="{FF2B5EF4-FFF2-40B4-BE49-F238E27FC236}">
                  <a16:creationId xmlns:a16="http://schemas.microsoft.com/office/drawing/2014/main" id="{558D1732-F140-4701-A4F6-C1E92D067586}"/>
                </a:ext>
              </a:extLst>
            </p:cNvPr>
            <p:cNvSpPr/>
            <p:nvPr/>
          </p:nvSpPr>
          <p:spPr>
            <a:xfrm>
              <a:off x="4788950" y="3850625"/>
              <a:ext cx="5000" cy="3525"/>
            </a:xfrm>
            <a:custGeom>
              <a:avLst/>
              <a:gdLst/>
              <a:ahLst/>
              <a:cxnLst/>
              <a:rect l="l" t="t" r="r" b="b"/>
              <a:pathLst>
                <a:path w="200" h="141" extrusionOk="0">
                  <a:moveTo>
                    <a:pt x="1" y="1"/>
                  </a:moveTo>
                  <a:cubicBezTo>
                    <a:pt x="80" y="41"/>
                    <a:pt x="120" y="100"/>
                    <a:pt x="200" y="140"/>
                  </a:cubicBezTo>
                  <a:cubicBezTo>
                    <a:pt x="180" y="41"/>
                    <a:pt x="100" y="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13" name="Google Shape;8017;p9">
              <a:extLst>
                <a:ext uri="{FF2B5EF4-FFF2-40B4-BE49-F238E27FC236}">
                  <a16:creationId xmlns:a16="http://schemas.microsoft.com/office/drawing/2014/main" id="{7A84D660-0518-4783-88C3-2BC87AA912D7}"/>
                </a:ext>
              </a:extLst>
            </p:cNvPr>
            <p:cNvSpPr/>
            <p:nvPr/>
          </p:nvSpPr>
          <p:spPr>
            <a:xfrm>
              <a:off x="4846150" y="3837250"/>
              <a:ext cx="4500" cy="3950"/>
            </a:xfrm>
            <a:custGeom>
              <a:avLst/>
              <a:gdLst/>
              <a:ahLst/>
              <a:cxnLst/>
              <a:rect l="l" t="t" r="r" b="b"/>
              <a:pathLst>
                <a:path w="180" h="158" extrusionOk="0">
                  <a:moveTo>
                    <a:pt x="120" y="1"/>
                  </a:moveTo>
                  <a:cubicBezTo>
                    <a:pt x="80" y="1"/>
                    <a:pt x="40" y="19"/>
                    <a:pt x="0" y="19"/>
                  </a:cubicBezTo>
                  <a:cubicBezTo>
                    <a:pt x="20" y="78"/>
                    <a:pt x="80" y="158"/>
                    <a:pt x="179" y="158"/>
                  </a:cubicBezTo>
                  <a:lnTo>
                    <a:pt x="179" y="19"/>
                  </a:lnTo>
                  <a:cubicBezTo>
                    <a:pt x="160" y="5"/>
                    <a:pt x="140" y="1"/>
                    <a:pt x="1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14" name="Google Shape;8018;p9">
              <a:extLst>
                <a:ext uri="{FF2B5EF4-FFF2-40B4-BE49-F238E27FC236}">
                  <a16:creationId xmlns:a16="http://schemas.microsoft.com/office/drawing/2014/main" id="{0F346076-4E59-4A55-B49C-AFB88F30128C}"/>
                </a:ext>
              </a:extLst>
            </p:cNvPr>
            <p:cNvSpPr/>
            <p:nvPr/>
          </p:nvSpPr>
          <p:spPr>
            <a:xfrm>
              <a:off x="5052050" y="3863550"/>
              <a:ext cx="4500" cy="3525"/>
            </a:xfrm>
            <a:custGeom>
              <a:avLst/>
              <a:gdLst/>
              <a:ahLst/>
              <a:cxnLst/>
              <a:rect l="l" t="t" r="r" b="b"/>
              <a:pathLst>
                <a:path w="180" h="141" extrusionOk="0">
                  <a:moveTo>
                    <a:pt x="179" y="1"/>
                  </a:moveTo>
                  <a:lnTo>
                    <a:pt x="179" y="1"/>
                  </a:lnTo>
                  <a:cubicBezTo>
                    <a:pt x="119" y="61"/>
                    <a:pt x="40" y="100"/>
                    <a:pt x="0" y="140"/>
                  </a:cubicBezTo>
                  <a:cubicBezTo>
                    <a:pt x="99" y="140"/>
                    <a:pt x="179" y="81"/>
                    <a:pt x="1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15" name="Google Shape;8019;p9">
              <a:extLst>
                <a:ext uri="{FF2B5EF4-FFF2-40B4-BE49-F238E27FC236}">
                  <a16:creationId xmlns:a16="http://schemas.microsoft.com/office/drawing/2014/main" id="{BE5A3252-D7AF-4BAC-AD4A-4BB8B4E70E33}"/>
                </a:ext>
              </a:extLst>
            </p:cNvPr>
            <p:cNvSpPr/>
            <p:nvPr/>
          </p:nvSpPr>
          <p:spPr>
            <a:xfrm>
              <a:off x="5016725" y="3864075"/>
              <a:ext cx="5000" cy="3000"/>
            </a:xfrm>
            <a:custGeom>
              <a:avLst/>
              <a:gdLst/>
              <a:ahLst/>
              <a:cxnLst/>
              <a:rect l="l" t="t" r="r" b="b"/>
              <a:pathLst>
                <a:path w="200" h="120" extrusionOk="0">
                  <a:moveTo>
                    <a:pt x="199" y="0"/>
                  </a:moveTo>
                  <a:cubicBezTo>
                    <a:pt x="120" y="60"/>
                    <a:pt x="60" y="80"/>
                    <a:pt x="1" y="119"/>
                  </a:cubicBezTo>
                  <a:cubicBezTo>
                    <a:pt x="40" y="99"/>
                    <a:pt x="120" y="60"/>
                    <a:pt x="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16" name="Google Shape;8020;p9">
              <a:extLst>
                <a:ext uri="{FF2B5EF4-FFF2-40B4-BE49-F238E27FC236}">
                  <a16:creationId xmlns:a16="http://schemas.microsoft.com/office/drawing/2014/main" id="{CE6FB6C5-621A-4B9E-B0DC-0A28BE812F60}"/>
                </a:ext>
              </a:extLst>
            </p:cNvPr>
            <p:cNvSpPr/>
            <p:nvPr/>
          </p:nvSpPr>
          <p:spPr>
            <a:xfrm>
              <a:off x="5442925" y="3777900"/>
              <a:ext cx="4500" cy="1650"/>
            </a:xfrm>
            <a:custGeom>
              <a:avLst/>
              <a:gdLst/>
              <a:ahLst/>
              <a:cxnLst/>
              <a:rect l="l" t="t" r="r" b="b"/>
              <a:pathLst>
                <a:path w="180" h="66" extrusionOk="0">
                  <a:moveTo>
                    <a:pt x="81" y="1"/>
                  </a:moveTo>
                  <a:cubicBezTo>
                    <a:pt x="58" y="1"/>
                    <a:pt x="33" y="13"/>
                    <a:pt x="1" y="45"/>
                  </a:cubicBezTo>
                  <a:lnTo>
                    <a:pt x="100" y="65"/>
                  </a:lnTo>
                  <a:lnTo>
                    <a:pt x="180" y="65"/>
                  </a:lnTo>
                  <a:cubicBezTo>
                    <a:pt x="144" y="29"/>
                    <a:pt x="115" y="1"/>
                    <a:pt x="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17" name="Google Shape;8021;p9">
              <a:extLst>
                <a:ext uri="{FF2B5EF4-FFF2-40B4-BE49-F238E27FC236}">
                  <a16:creationId xmlns:a16="http://schemas.microsoft.com/office/drawing/2014/main" id="{FA2DD54B-D7CE-4606-8865-342430C39EF4}"/>
                </a:ext>
              </a:extLst>
            </p:cNvPr>
            <p:cNvSpPr/>
            <p:nvPr/>
          </p:nvSpPr>
          <p:spPr>
            <a:xfrm>
              <a:off x="5174875" y="3830275"/>
              <a:ext cx="4500" cy="2975"/>
            </a:xfrm>
            <a:custGeom>
              <a:avLst/>
              <a:gdLst/>
              <a:ahLst/>
              <a:cxnLst/>
              <a:rect l="l" t="t" r="r" b="b"/>
              <a:pathLst>
                <a:path w="180" h="119" extrusionOk="0">
                  <a:moveTo>
                    <a:pt x="92" y="0"/>
                  </a:moveTo>
                  <a:cubicBezTo>
                    <a:pt x="61" y="0"/>
                    <a:pt x="34" y="41"/>
                    <a:pt x="1" y="119"/>
                  </a:cubicBezTo>
                  <a:cubicBezTo>
                    <a:pt x="60" y="119"/>
                    <a:pt x="140" y="119"/>
                    <a:pt x="180" y="79"/>
                  </a:cubicBezTo>
                  <a:cubicBezTo>
                    <a:pt x="144" y="26"/>
                    <a:pt x="117" y="0"/>
                    <a:pt x="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18" name="Google Shape;8022;p9">
              <a:extLst>
                <a:ext uri="{FF2B5EF4-FFF2-40B4-BE49-F238E27FC236}">
                  <a16:creationId xmlns:a16="http://schemas.microsoft.com/office/drawing/2014/main" id="{88F1057B-14BF-46FC-A689-10251472C632}"/>
                </a:ext>
              </a:extLst>
            </p:cNvPr>
            <p:cNvSpPr/>
            <p:nvPr/>
          </p:nvSpPr>
          <p:spPr>
            <a:xfrm>
              <a:off x="4736750" y="3810850"/>
              <a:ext cx="6475" cy="3500"/>
            </a:xfrm>
            <a:custGeom>
              <a:avLst/>
              <a:gdLst/>
              <a:ahLst/>
              <a:cxnLst/>
              <a:rect l="l" t="t" r="r" b="b"/>
              <a:pathLst>
                <a:path w="259" h="140" extrusionOk="0">
                  <a:moveTo>
                    <a:pt x="0" y="0"/>
                  </a:moveTo>
                  <a:cubicBezTo>
                    <a:pt x="60" y="100"/>
                    <a:pt x="159" y="140"/>
                    <a:pt x="259" y="140"/>
                  </a:cubicBezTo>
                  <a:cubicBezTo>
                    <a:pt x="159" y="100"/>
                    <a:pt x="80" y="4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19" name="Google Shape;8023;p9">
              <a:extLst>
                <a:ext uri="{FF2B5EF4-FFF2-40B4-BE49-F238E27FC236}">
                  <a16:creationId xmlns:a16="http://schemas.microsoft.com/office/drawing/2014/main" id="{404254AF-7B19-42A8-90F3-C37AA24BDE4F}"/>
                </a:ext>
              </a:extLst>
            </p:cNvPr>
            <p:cNvSpPr/>
            <p:nvPr/>
          </p:nvSpPr>
          <p:spPr>
            <a:xfrm>
              <a:off x="4987875" y="4008275"/>
              <a:ext cx="3025" cy="4500"/>
            </a:xfrm>
            <a:custGeom>
              <a:avLst/>
              <a:gdLst/>
              <a:ahLst/>
              <a:cxnLst/>
              <a:rect l="l" t="t" r="r" b="b"/>
              <a:pathLst>
                <a:path w="121" h="180" extrusionOk="0">
                  <a:moveTo>
                    <a:pt x="120" y="1"/>
                  </a:moveTo>
                  <a:lnTo>
                    <a:pt x="120" y="1"/>
                  </a:lnTo>
                  <a:cubicBezTo>
                    <a:pt x="1" y="41"/>
                    <a:pt x="1" y="100"/>
                    <a:pt x="100" y="180"/>
                  </a:cubicBezTo>
                  <a:cubicBezTo>
                    <a:pt x="120" y="140"/>
                    <a:pt x="120" y="60"/>
                    <a:pt x="1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20" name="Google Shape;8024;p9">
              <a:extLst>
                <a:ext uri="{FF2B5EF4-FFF2-40B4-BE49-F238E27FC236}">
                  <a16:creationId xmlns:a16="http://schemas.microsoft.com/office/drawing/2014/main" id="{1BE089AC-A3EC-4787-856E-0A56FCE7DF51}"/>
                </a:ext>
              </a:extLst>
            </p:cNvPr>
            <p:cNvSpPr/>
            <p:nvPr/>
          </p:nvSpPr>
          <p:spPr>
            <a:xfrm>
              <a:off x="4947100" y="4008275"/>
              <a:ext cx="4000" cy="4000"/>
            </a:xfrm>
            <a:custGeom>
              <a:avLst/>
              <a:gdLst/>
              <a:ahLst/>
              <a:cxnLst/>
              <a:rect l="l" t="t" r="r" b="b"/>
              <a:pathLst>
                <a:path w="160" h="160" extrusionOk="0">
                  <a:moveTo>
                    <a:pt x="1" y="1"/>
                  </a:moveTo>
                  <a:lnTo>
                    <a:pt x="1" y="1"/>
                  </a:lnTo>
                  <a:cubicBezTo>
                    <a:pt x="21" y="80"/>
                    <a:pt x="60" y="160"/>
                    <a:pt x="160" y="160"/>
                  </a:cubicBezTo>
                  <a:cubicBezTo>
                    <a:pt x="120" y="100"/>
                    <a:pt x="40" y="60"/>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21" name="Google Shape;8025;p9">
              <a:extLst>
                <a:ext uri="{FF2B5EF4-FFF2-40B4-BE49-F238E27FC236}">
                  <a16:creationId xmlns:a16="http://schemas.microsoft.com/office/drawing/2014/main" id="{09E58F7E-75F5-42E8-93DE-D5C9DDD88832}"/>
                </a:ext>
              </a:extLst>
            </p:cNvPr>
            <p:cNvSpPr/>
            <p:nvPr/>
          </p:nvSpPr>
          <p:spPr>
            <a:xfrm>
              <a:off x="4990875" y="4012250"/>
              <a:ext cx="5000" cy="4500"/>
            </a:xfrm>
            <a:custGeom>
              <a:avLst/>
              <a:gdLst/>
              <a:ahLst/>
              <a:cxnLst/>
              <a:rect l="l" t="t" r="r" b="b"/>
              <a:pathLst>
                <a:path w="200" h="180" extrusionOk="0">
                  <a:moveTo>
                    <a:pt x="0" y="1"/>
                  </a:moveTo>
                  <a:lnTo>
                    <a:pt x="0" y="1"/>
                  </a:lnTo>
                  <a:cubicBezTo>
                    <a:pt x="40" y="100"/>
                    <a:pt x="80" y="140"/>
                    <a:pt x="199" y="180"/>
                  </a:cubicBezTo>
                  <a:cubicBezTo>
                    <a:pt x="139" y="120"/>
                    <a:pt x="80" y="4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22" name="Google Shape;8026;p9">
              <a:extLst>
                <a:ext uri="{FF2B5EF4-FFF2-40B4-BE49-F238E27FC236}">
                  <a16:creationId xmlns:a16="http://schemas.microsoft.com/office/drawing/2014/main" id="{F6DD49BA-8959-4E19-AFEC-C5A3AB44D374}"/>
                </a:ext>
              </a:extLst>
            </p:cNvPr>
            <p:cNvSpPr/>
            <p:nvPr/>
          </p:nvSpPr>
          <p:spPr>
            <a:xfrm>
              <a:off x="5054525" y="3931425"/>
              <a:ext cx="2025" cy="1775"/>
            </a:xfrm>
            <a:custGeom>
              <a:avLst/>
              <a:gdLst/>
              <a:ahLst/>
              <a:cxnLst/>
              <a:rect l="l" t="t" r="r" b="b"/>
              <a:pathLst>
                <a:path w="81" h="71" extrusionOk="0">
                  <a:moveTo>
                    <a:pt x="21" y="0"/>
                  </a:moveTo>
                  <a:cubicBezTo>
                    <a:pt x="14" y="0"/>
                    <a:pt x="7" y="5"/>
                    <a:pt x="0" y="11"/>
                  </a:cubicBezTo>
                  <a:cubicBezTo>
                    <a:pt x="0" y="51"/>
                    <a:pt x="40" y="51"/>
                    <a:pt x="80" y="71"/>
                  </a:cubicBezTo>
                  <a:cubicBezTo>
                    <a:pt x="54" y="18"/>
                    <a:pt x="36" y="0"/>
                    <a:pt x="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23" name="Google Shape;8027;p9">
              <a:extLst>
                <a:ext uri="{FF2B5EF4-FFF2-40B4-BE49-F238E27FC236}">
                  <a16:creationId xmlns:a16="http://schemas.microsoft.com/office/drawing/2014/main" id="{D226B665-41CC-45CD-9519-19D913AD3CC7}"/>
                </a:ext>
              </a:extLst>
            </p:cNvPr>
            <p:cNvSpPr/>
            <p:nvPr/>
          </p:nvSpPr>
          <p:spPr>
            <a:xfrm>
              <a:off x="4925225" y="3990375"/>
              <a:ext cx="4500" cy="4500"/>
            </a:xfrm>
            <a:custGeom>
              <a:avLst/>
              <a:gdLst/>
              <a:ahLst/>
              <a:cxnLst/>
              <a:rect l="l" t="t" r="r" b="b"/>
              <a:pathLst>
                <a:path w="180" h="180" extrusionOk="0">
                  <a:moveTo>
                    <a:pt x="0" y="1"/>
                  </a:moveTo>
                  <a:cubicBezTo>
                    <a:pt x="0" y="120"/>
                    <a:pt x="80" y="140"/>
                    <a:pt x="179" y="180"/>
                  </a:cubicBezTo>
                  <a:cubicBezTo>
                    <a:pt x="140" y="80"/>
                    <a:pt x="100" y="2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24" name="Google Shape;8028;p9">
              <a:extLst>
                <a:ext uri="{FF2B5EF4-FFF2-40B4-BE49-F238E27FC236}">
                  <a16:creationId xmlns:a16="http://schemas.microsoft.com/office/drawing/2014/main" id="{B3812B45-CEA2-4A9F-8383-46A7A7FE2DEE}"/>
                </a:ext>
              </a:extLst>
            </p:cNvPr>
            <p:cNvSpPr/>
            <p:nvPr/>
          </p:nvSpPr>
          <p:spPr>
            <a:xfrm>
              <a:off x="5427525" y="5099125"/>
              <a:ext cx="134775" cy="46550"/>
            </a:xfrm>
            <a:custGeom>
              <a:avLst/>
              <a:gdLst/>
              <a:ahLst/>
              <a:cxnLst/>
              <a:rect l="l" t="t" r="r" b="b"/>
              <a:pathLst>
                <a:path w="5391" h="1862" extrusionOk="0">
                  <a:moveTo>
                    <a:pt x="5173" y="0"/>
                  </a:moveTo>
                  <a:cubicBezTo>
                    <a:pt x="5095" y="0"/>
                    <a:pt x="5020" y="18"/>
                    <a:pt x="4953" y="71"/>
                  </a:cubicBezTo>
                  <a:cubicBezTo>
                    <a:pt x="4926" y="53"/>
                    <a:pt x="4904" y="43"/>
                    <a:pt x="4881" y="43"/>
                  </a:cubicBezTo>
                  <a:cubicBezTo>
                    <a:pt x="4854" y="43"/>
                    <a:pt x="4827" y="58"/>
                    <a:pt x="4794" y="91"/>
                  </a:cubicBezTo>
                  <a:cubicBezTo>
                    <a:pt x="4613" y="124"/>
                    <a:pt x="4445" y="294"/>
                    <a:pt x="4234" y="294"/>
                  </a:cubicBezTo>
                  <a:cubicBezTo>
                    <a:pt x="4190" y="294"/>
                    <a:pt x="4145" y="287"/>
                    <a:pt x="4098" y="270"/>
                  </a:cubicBezTo>
                  <a:cubicBezTo>
                    <a:pt x="3262" y="429"/>
                    <a:pt x="2427" y="708"/>
                    <a:pt x="1631" y="1006"/>
                  </a:cubicBezTo>
                  <a:cubicBezTo>
                    <a:pt x="1114" y="1205"/>
                    <a:pt x="497" y="1185"/>
                    <a:pt x="80" y="1623"/>
                  </a:cubicBezTo>
                  <a:cubicBezTo>
                    <a:pt x="0" y="1702"/>
                    <a:pt x="0" y="1782"/>
                    <a:pt x="80" y="1861"/>
                  </a:cubicBezTo>
                  <a:cubicBezTo>
                    <a:pt x="995" y="1822"/>
                    <a:pt x="1790" y="1364"/>
                    <a:pt x="2666" y="1265"/>
                  </a:cubicBezTo>
                  <a:cubicBezTo>
                    <a:pt x="3282" y="867"/>
                    <a:pt x="3959" y="728"/>
                    <a:pt x="4655" y="608"/>
                  </a:cubicBezTo>
                  <a:cubicBezTo>
                    <a:pt x="4754" y="529"/>
                    <a:pt x="4874" y="489"/>
                    <a:pt x="4993" y="409"/>
                  </a:cubicBezTo>
                  <a:cubicBezTo>
                    <a:pt x="5073" y="230"/>
                    <a:pt x="5291" y="330"/>
                    <a:pt x="5371" y="210"/>
                  </a:cubicBezTo>
                  <a:cubicBezTo>
                    <a:pt x="5391" y="131"/>
                    <a:pt x="5371" y="71"/>
                    <a:pt x="5291" y="11"/>
                  </a:cubicBezTo>
                  <a:cubicBezTo>
                    <a:pt x="5252" y="5"/>
                    <a:pt x="5212" y="0"/>
                    <a:pt x="51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25" name="Google Shape;8029;p9">
              <a:extLst>
                <a:ext uri="{FF2B5EF4-FFF2-40B4-BE49-F238E27FC236}">
                  <a16:creationId xmlns:a16="http://schemas.microsoft.com/office/drawing/2014/main" id="{711B3D58-C999-4729-863F-CBDB20B223A3}"/>
                </a:ext>
              </a:extLst>
            </p:cNvPr>
            <p:cNvSpPr/>
            <p:nvPr/>
          </p:nvSpPr>
          <p:spPr>
            <a:xfrm>
              <a:off x="5387725" y="5139175"/>
              <a:ext cx="41800" cy="17450"/>
            </a:xfrm>
            <a:custGeom>
              <a:avLst/>
              <a:gdLst/>
              <a:ahLst/>
              <a:cxnLst/>
              <a:rect l="l" t="t" r="r" b="b"/>
              <a:pathLst>
                <a:path w="1672" h="698" extrusionOk="0">
                  <a:moveTo>
                    <a:pt x="1672" y="1"/>
                  </a:moveTo>
                  <a:cubicBezTo>
                    <a:pt x="1075" y="1"/>
                    <a:pt x="478" y="61"/>
                    <a:pt x="1" y="498"/>
                  </a:cubicBezTo>
                  <a:cubicBezTo>
                    <a:pt x="140" y="518"/>
                    <a:pt x="319" y="538"/>
                    <a:pt x="418" y="697"/>
                  </a:cubicBezTo>
                  <a:cubicBezTo>
                    <a:pt x="816" y="498"/>
                    <a:pt x="1314" y="538"/>
                    <a:pt x="1672" y="220"/>
                  </a:cubicBezTo>
                  <a:lnTo>
                    <a:pt x="167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26" name="Google Shape;8030;p9">
              <a:extLst>
                <a:ext uri="{FF2B5EF4-FFF2-40B4-BE49-F238E27FC236}">
                  <a16:creationId xmlns:a16="http://schemas.microsoft.com/office/drawing/2014/main" id="{77AB0663-3051-4E59-9D25-D0732515C310}"/>
                </a:ext>
              </a:extLst>
            </p:cNvPr>
            <p:cNvSpPr/>
            <p:nvPr/>
          </p:nvSpPr>
          <p:spPr>
            <a:xfrm>
              <a:off x="4687500" y="3798425"/>
              <a:ext cx="35825" cy="23575"/>
            </a:xfrm>
            <a:custGeom>
              <a:avLst/>
              <a:gdLst/>
              <a:ahLst/>
              <a:cxnLst/>
              <a:rect l="l" t="t" r="r" b="b"/>
              <a:pathLst>
                <a:path w="1433" h="943" extrusionOk="0">
                  <a:moveTo>
                    <a:pt x="379" y="0"/>
                  </a:moveTo>
                  <a:cubicBezTo>
                    <a:pt x="299" y="119"/>
                    <a:pt x="160" y="139"/>
                    <a:pt x="1" y="179"/>
                  </a:cubicBezTo>
                  <a:cubicBezTo>
                    <a:pt x="299" y="477"/>
                    <a:pt x="776" y="517"/>
                    <a:pt x="1055" y="895"/>
                  </a:cubicBezTo>
                  <a:cubicBezTo>
                    <a:pt x="1134" y="919"/>
                    <a:pt x="1210" y="943"/>
                    <a:pt x="1273" y="943"/>
                  </a:cubicBezTo>
                  <a:cubicBezTo>
                    <a:pt x="1368" y="943"/>
                    <a:pt x="1433" y="888"/>
                    <a:pt x="1433" y="696"/>
                  </a:cubicBezTo>
                  <a:cubicBezTo>
                    <a:pt x="1373" y="617"/>
                    <a:pt x="1314" y="557"/>
                    <a:pt x="1254" y="537"/>
                  </a:cubicBezTo>
                  <a:cubicBezTo>
                    <a:pt x="1135" y="497"/>
                    <a:pt x="975" y="458"/>
                    <a:pt x="936" y="318"/>
                  </a:cubicBezTo>
                  <a:cubicBezTo>
                    <a:pt x="876" y="139"/>
                    <a:pt x="757" y="20"/>
                    <a:pt x="5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27" name="Google Shape;8031;p9">
              <a:extLst>
                <a:ext uri="{FF2B5EF4-FFF2-40B4-BE49-F238E27FC236}">
                  <a16:creationId xmlns:a16="http://schemas.microsoft.com/office/drawing/2014/main" id="{5ECA8811-129C-4A2F-8828-4E9C47E11EE5}"/>
                </a:ext>
              </a:extLst>
            </p:cNvPr>
            <p:cNvSpPr/>
            <p:nvPr/>
          </p:nvSpPr>
          <p:spPr>
            <a:xfrm>
              <a:off x="4701425" y="3790950"/>
              <a:ext cx="20425" cy="15450"/>
            </a:xfrm>
            <a:custGeom>
              <a:avLst/>
              <a:gdLst/>
              <a:ahLst/>
              <a:cxnLst/>
              <a:rect l="l" t="t" r="r" b="b"/>
              <a:pathLst>
                <a:path w="817" h="618" extrusionOk="0">
                  <a:moveTo>
                    <a:pt x="319" y="1"/>
                  </a:moveTo>
                  <a:cubicBezTo>
                    <a:pt x="140" y="21"/>
                    <a:pt x="40" y="140"/>
                    <a:pt x="1" y="299"/>
                  </a:cubicBezTo>
                  <a:cubicBezTo>
                    <a:pt x="120" y="399"/>
                    <a:pt x="239" y="518"/>
                    <a:pt x="379" y="617"/>
                  </a:cubicBezTo>
                  <a:cubicBezTo>
                    <a:pt x="816" y="379"/>
                    <a:pt x="518" y="180"/>
                    <a:pt x="3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28" name="Google Shape;8032;p9">
              <a:extLst>
                <a:ext uri="{FF2B5EF4-FFF2-40B4-BE49-F238E27FC236}">
                  <a16:creationId xmlns:a16="http://schemas.microsoft.com/office/drawing/2014/main" id="{DB14D707-3218-4CA9-8A5B-05279234F36A}"/>
                </a:ext>
              </a:extLst>
            </p:cNvPr>
            <p:cNvSpPr/>
            <p:nvPr/>
          </p:nvSpPr>
          <p:spPr>
            <a:xfrm>
              <a:off x="4691975" y="3793950"/>
              <a:ext cx="4500" cy="4000"/>
            </a:xfrm>
            <a:custGeom>
              <a:avLst/>
              <a:gdLst/>
              <a:ahLst/>
              <a:cxnLst/>
              <a:rect l="l" t="t" r="r" b="b"/>
              <a:pathLst>
                <a:path w="180" h="160" extrusionOk="0">
                  <a:moveTo>
                    <a:pt x="1" y="0"/>
                  </a:moveTo>
                  <a:lnTo>
                    <a:pt x="1" y="0"/>
                  </a:lnTo>
                  <a:cubicBezTo>
                    <a:pt x="80" y="60"/>
                    <a:pt x="120" y="99"/>
                    <a:pt x="180" y="159"/>
                  </a:cubicBezTo>
                  <a:cubicBezTo>
                    <a:pt x="180" y="80"/>
                    <a:pt x="100" y="2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29" name="Google Shape;8033;p9">
              <a:extLst>
                <a:ext uri="{FF2B5EF4-FFF2-40B4-BE49-F238E27FC236}">
                  <a16:creationId xmlns:a16="http://schemas.microsoft.com/office/drawing/2014/main" id="{9C232BE7-0383-47B3-8683-6F111D1440B8}"/>
                </a:ext>
              </a:extLst>
            </p:cNvPr>
            <p:cNvSpPr/>
            <p:nvPr/>
          </p:nvSpPr>
          <p:spPr>
            <a:xfrm>
              <a:off x="4713850" y="3815325"/>
              <a:ext cx="49275" cy="31050"/>
            </a:xfrm>
            <a:custGeom>
              <a:avLst/>
              <a:gdLst/>
              <a:ahLst/>
              <a:cxnLst/>
              <a:rect l="l" t="t" r="r" b="b"/>
              <a:pathLst>
                <a:path w="1971" h="1242" extrusionOk="0">
                  <a:moveTo>
                    <a:pt x="379" y="0"/>
                  </a:moveTo>
                  <a:cubicBezTo>
                    <a:pt x="299" y="140"/>
                    <a:pt x="140" y="160"/>
                    <a:pt x="1" y="199"/>
                  </a:cubicBezTo>
                  <a:cubicBezTo>
                    <a:pt x="21" y="239"/>
                    <a:pt x="21" y="299"/>
                    <a:pt x="21" y="339"/>
                  </a:cubicBezTo>
                  <a:cubicBezTo>
                    <a:pt x="240" y="458"/>
                    <a:pt x="498" y="557"/>
                    <a:pt x="717" y="697"/>
                  </a:cubicBezTo>
                  <a:cubicBezTo>
                    <a:pt x="1089" y="752"/>
                    <a:pt x="1269" y="1242"/>
                    <a:pt x="1680" y="1242"/>
                  </a:cubicBezTo>
                  <a:cubicBezTo>
                    <a:pt x="1709" y="1242"/>
                    <a:pt x="1740" y="1239"/>
                    <a:pt x="1771" y="1234"/>
                  </a:cubicBezTo>
                  <a:lnTo>
                    <a:pt x="1831" y="1214"/>
                  </a:lnTo>
                  <a:cubicBezTo>
                    <a:pt x="1871" y="1154"/>
                    <a:pt x="1911" y="1134"/>
                    <a:pt x="1931" y="1095"/>
                  </a:cubicBezTo>
                  <a:lnTo>
                    <a:pt x="1970" y="1015"/>
                  </a:lnTo>
                  <a:cubicBezTo>
                    <a:pt x="1771" y="836"/>
                    <a:pt x="1473" y="816"/>
                    <a:pt x="1234" y="697"/>
                  </a:cubicBezTo>
                  <a:cubicBezTo>
                    <a:pt x="1175" y="657"/>
                    <a:pt x="1175" y="597"/>
                    <a:pt x="1214" y="538"/>
                  </a:cubicBezTo>
                  <a:cubicBezTo>
                    <a:pt x="1135" y="319"/>
                    <a:pt x="876" y="319"/>
                    <a:pt x="717" y="160"/>
                  </a:cubicBezTo>
                  <a:cubicBezTo>
                    <a:pt x="677" y="100"/>
                    <a:pt x="598" y="40"/>
                    <a:pt x="5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30" name="Google Shape;8034;p9">
              <a:extLst>
                <a:ext uri="{FF2B5EF4-FFF2-40B4-BE49-F238E27FC236}">
                  <a16:creationId xmlns:a16="http://schemas.microsoft.com/office/drawing/2014/main" id="{07A0D3EA-25C4-4A4B-89CF-EAF9BE93DA54}"/>
                </a:ext>
              </a:extLst>
            </p:cNvPr>
            <p:cNvSpPr/>
            <p:nvPr/>
          </p:nvSpPr>
          <p:spPr>
            <a:xfrm>
              <a:off x="4718825" y="3811350"/>
              <a:ext cx="4500" cy="4000"/>
            </a:xfrm>
            <a:custGeom>
              <a:avLst/>
              <a:gdLst/>
              <a:ahLst/>
              <a:cxnLst/>
              <a:rect l="l" t="t" r="r" b="b"/>
              <a:pathLst>
                <a:path w="180" h="160" extrusionOk="0">
                  <a:moveTo>
                    <a:pt x="1" y="0"/>
                  </a:moveTo>
                  <a:cubicBezTo>
                    <a:pt x="41" y="60"/>
                    <a:pt x="120" y="100"/>
                    <a:pt x="180" y="159"/>
                  </a:cubicBezTo>
                  <a:cubicBezTo>
                    <a:pt x="140" y="60"/>
                    <a:pt x="100"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31" name="Google Shape;8035;p9">
              <a:extLst>
                <a:ext uri="{FF2B5EF4-FFF2-40B4-BE49-F238E27FC236}">
                  <a16:creationId xmlns:a16="http://schemas.microsoft.com/office/drawing/2014/main" id="{EA42CF3D-1C18-47AF-A50A-7ACE6E386E9C}"/>
                </a:ext>
              </a:extLst>
            </p:cNvPr>
            <p:cNvSpPr/>
            <p:nvPr/>
          </p:nvSpPr>
          <p:spPr>
            <a:xfrm>
              <a:off x="5427025" y="4187150"/>
              <a:ext cx="199450" cy="33625"/>
            </a:xfrm>
            <a:custGeom>
              <a:avLst/>
              <a:gdLst/>
              <a:ahLst/>
              <a:cxnLst/>
              <a:rect l="l" t="t" r="r" b="b"/>
              <a:pathLst>
                <a:path w="7978" h="1345" extrusionOk="0">
                  <a:moveTo>
                    <a:pt x="6824" y="0"/>
                  </a:moveTo>
                  <a:cubicBezTo>
                    <a:pt x="6114" y="0"/>
                    <a:pt x="5421" y="174"/>
                    <a:pt x="4720" y="174"/>
                  </a:cubicBezTo>
                  <a:cubicBezTo>
                    <a:pt x="4639" y="174"/>
                    <a:pt x="4557" y="172"/>
                    <a:pt x="4476" y="166"/>
                  </a:cubicBezTo>
                  <a:lnTo>
                    <a:pt x="3601" y="166"/>
                  </a:lnTo>
                  <a:cubicBezTo>
                    <a:pt x="3491" y="97"/>
                    <a:pt x="3372" y="82"/>
                    <a:pt x="3250" y="82"/>
                  </a:cubicBezTo>
                  <a:cubicBezTo>
                    <a:pt x="3159" y="82"/>
                    <a:pt x="3066" y="90"/>
                    <a:pt x="2975" y="90"/>
                  </a:cubicBezTo>
                  <a:cubicBezTo>
                    <a:pt x="2945" y="90"/>
                    <a:pt x="2914" y="89"/>
                    <a:pt x="2885" y="87"/>
                  </a:cubicBezTo>
                  <a:cubicBezTo>
                    <a:pt x="2308" y="266"/>
                    <a:pt x="1691" y="286"/>
                    <a:pt x="1094" y="286"/>
                  </a:cubicBezTo>
                  <a:cubicBezTo>
                    <a:pt x="716" y="306"/>
                    <a:pt x="318" y="226"/>
                    <a:pt x="40" y="584"/>
                  </a:cubicBezTo>
                  <a:cubicBezTo>
                    <a:pt x="20" y="684"/>
                    <a:pt x="0" y="783"/>
                    <a:pt x="0" y="882"/>
                  </a:cubicBezTo>
                  <a:cubicBezTo>
                    <a:pt x="20" y="1101"/>
                    <a:pt x="139" y="1260"/>
                    <a:pt x="338" y="1320"/>
                  </a:cubicBezTo>
                  <a:cubicBezTo>
                    <a:pt x="538" y="1337"/>
                    <a:pt x="737" y="1344"/>
                    <a:pt x="935" y="1344"/>
                  </a:cubicBezTo>
                  <a:cubicBezTo>
                    <a:pt x="2632" y="1344"/>
                    <a:pt x="4276" y="795"/>
                    <a:pt x="5968" y="723"/>
                  </a:cubicBezTo>
                  <a:cubicBezTo>
                    <a:pt x="6054" y="720"/>
                    <a:pt x="6138" y="718"/>
                    <a:pt x="6222" y="718"/>
                  </a:cubicBezTo>
                  <a:cubicBezTo>
                    <a:pt x="6657" y="718"/>
                    <a:pt x="7053" y="777"/>
                    <a:pt x="7420" y="1061"/>
                  </a:cubicBezTo>
                  <a:lnTo>
                    <a:pt x="7480" y="1061"/>
                  </a:lnTo>
                  <a:cubicBezTo>
                    <a:pt x="7520" y="1121"/>
                    <a:pt x="7579" y="1181"/>
                    <a:pt x="7659" y="1221"/>
                  </a:cubicBezTo>
                  <a:cubicBezTo>
                    <a:pt x="7699" y="1221"/>
                    <a:pt x="7758" y="1221"/>
                    <a:pt x="7798" y="1260"/>
                  </a:cubicBezTo>
                  <a:cubicBezTo>
                    <a:pt x="7957" y="1201"/>
                    <a:pt x="7977" y="1081"/>
                    <a:pt x="7957" y="942"/>
                  </a:cubicBezTo>
                  <a:cubicBezTo>
                    <a:pt x="7898" y="803"/>
                    <a:pt x="7818" y="703"/>
                    <a:pt x="7778" y="584"/>
                  </a:cubicBezTo>
                  <a:cubicBezTo>
                    <a:pt x="7599" y="405"/>
                    <a:pt x="7420" y="246"/>
                    <a:pt x="7281" y="27"/>
                  </a:cubicBezTo>
                  <a:cubicBezTo>
                    <a:pt x="7128" y="8"/>
                    <a:pt x="6976" y="0"/>
                    <a:pt x="6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32" name="Google Shape;8036;p9">
              <a:extLst>
                <a:ext uri="{FF2B5EF4-FFF2-40B4-BE49-F238E27FC236}">
                  <a16:creationId xmlns:a16="http://schemas.microsoft.com/office/drawing/2014/main" id="{D2360808-B417-4101-8726-D75ADDFB0457}"/>
                </a:ext>
              </a:extLst>
            </p:cNvPr>
            <p:cNvSpPr/>
            <p:nvPr/>
          </p:nvSpPr>
          <p:spPr>
            <a:xfrm>
              <a:off x="5385250" y="4186825"/>
              <a:ext cx="116400" cy="24375"/>
            </a:xfrm>
            <a:custGeom>
              <a:avLst/>
              <a:gdLst/>
              <a:ahLst/>
              <a:cxnLst/>
              <a:rect l="l" t="t" r="r" b="b"/>
              <a:pathLst>
                <a:path w="4656" h="975" extrusionOk="0">
                  <a:moveTo>
                    <a:pt x="3163" y="0"/>
                  </a:moveTo>
                  <a:cubicBezTo>
                    <a:pt x="2885" y="20"/>
                    <a:pt x="2586" y="20"/>
                    <a:pt x="2308" y="60"/>
                  </a:cubicBezTo>
                  <a:cubicBezTo>
                    <a:pt x="2129" y="179"/>
                    <a:pt x="1910" y="80"/>
                    <a:pt x="1731" y="179"/>
                  </a:cubicBezTo>
                  <a:cubicBezTo>
                    <a:pt x="1174" y="319"/>
                    <a:pt x="577" y="458"/>
                    <a:pt x="0" y="597"/>
                  </a:cubicBezTo>
                  <a:cubicBezTo>
                    <a:pt x="127" y="928"/>
                    <a:pt x="368" y="966"/>
                    <a:pt x="619" y="966"/>
                  </a:cubicBezTo>
                  <a:cubicBezTo>
                    <a:pt x="694" y="966"/>
                    <a:pt x="770" y="962"/>
                    <a:pt x="844" y="962"/>
                  </a:cubicBezTo>
                  <a:cubicBezTo>
                    <a:pt x="910" y="962"/>
                    <a:pt x="974" y="965"/>
                    <a:pt x="1035" y="975"/>
                  </a:cubicBezTo>
                  <a:cubicBezTo>
                    <a:pt x="1293" y="975"/>
                    <a:pt x="1532" y="915"/>
                    <a:pt x="1731" y="716"/>
                  </a:cubicBezTo>
                  <a:cubicBezTo>
                    <a:pt x="1903" y="601"/>
                    <a:pt x="2085" y="570"/>
                    <a:pt x="2264" y="570"/>
                  </a:cubicBezTo>
                  <a:cubicBezTo>
                    <a:pt x="2458" y="570"/>
                    <a:pt x="2650" y="607"/>
                    <a:pt x="2825" y="617"/>
                  </a:cubicBezTo>
                  <a:cubicBezTo>
                    <a:pt x="2929" y="627"/>
                    <a:pt x="3032" y="632"/>
                    <a:pt x="3134" y="632"/>
                  </a:cubicBezTo>
                  <a:cubicBezTo>
                    <a:pt x="3655" y="632"/>
                    <a:pt x="4143" y="502"/>
                    <a:pt x="4575" y="219"/>
                  </a:cubicBezTo>
                  <a:cubicBezTo>
                    <a:pt x="4595" y="219"/>
                    <a:pt x="4595" y="199"/>
                    <a:pt x="4615" y="179"/>
                  </a:cubicBezTo>
                  <a:cubicBezTo>
                    <a:pt x="4655" y="120"/>
                    <a:pt x="4615" y="100"/>
                    <a:pt x="4556" y="80"/>
                  </a:cubicBezTo>
                  <a:cubicBezTo>
                    <a:pt x="4078" y="60"/>
                    <a:pt x="3621" y="20"/>
                    <a:pt x="316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33" name="Google Shape;8037;p9">
              <a:extLst>
                <a:ext uri="{FF2B5EF4-FFF2-40B4-BE49-F238E27FC236}">
                  <a16:creationId xmlns:a16="http://schemas.microsoft.com/office/drawing/2014/main" id="{86799725-F30A-40AA-8BB0-7FCB201E0F25}"/>
                </a:ext>
              </a:extLst>
            </p:cNvPr>
            <p:cNvSpPr/>
            <p:nvPr/>
          </p:nvSpPr>
          <p:spPr>
            <a:xfrm>
              <a:off x="5499125" y="4187875"/>
              <a:ext cx="17425" cy="4450"/>
            </a:xfrm>
            <a:custGeom>
              <a:avLst/>
              <a:gdLst/>
              <a:ahLst/>
              <a:cxnLst/>
              <a:rect l="l" t="t" r="r" b="b"/>
              <a:pathLst>
                <a:path w="697" h="178" extrusionOk="0">
                  <a:moveTo>
                    <a:pt x="356" y="0"/>
                  </a:moveTo>
                  <a:cubicBezTo>
                    <a:pt x="239" y="0"/>
                    <a:pt x="115" y="28"/>
                    <a:pt x="1" y="38"/>
                  </a:cubicBezTo>
                  <a:cubicBezTo>
                    <a:pt x="20" y="78"/>
                    <a:pt x="20" y="137"/>
                    <a:pt x="20" y="177"/>
                  </a:cubicBezTo>
                  <a:cubicBezTo>
                    <a:pt x="239" y="177"/>
                    <a:pt x="458" y="157"/>
                    <a:pt x="697" y="157"/>
                  </a:cubicBezTo>
                  <a:cubicBezTo>
                    <a:pt x="604" y="33"/>
                    <a:pt x="484" y="0"/>
                    <a:pt x="3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34" name="Google Shape;8038;p9">
              <a:extLst>
                <a:ext uri="{FF2B5EF4-FFF2-40B4-BE49-F238E27FC236}">
                  <a16:creationId xmlns:a16="http://schemas.microsoft.com/office/drawing/2014/main" id="{8BA51C11-D8CB-4CA0-8923-E079945363A6}"/>
                </a:ext>
              </a:extLst>
            </p:cNvPr>
            <p:cNvSpPr/>
            <p:nvPr/>
          </p:nvSpPr>
          <p:spPr>
            <a:xfrm>
              <a:off x="5410100" y="4402150"/>
              <a:ext cx="45775" cy="9275"/>
            </a:xfrm>
            <a:custGeom>
              <a:avLst/>
              <a:gdLst/>
              <a:ahLst/>
              <a:cxnLst/>
              <a:rect l="l" t="t" r="r" b="b"/>
              <a:pathLst>
                <a:path w="1831" h="371" extrusionOk="0">
                  <a:moveTo>
                    <a:pt x="1294" y="1"/>
                  </a:moveTo>
                  <a:cubicBezTo>
                    <a:pt x="876" y="200"/>
                    <a:pt x="399" y="120"/>
                    <a:pt x="1" y="339"/>
                  </a:cubicBezTo>
                  <a:cubicBezTo>
                    <a:pt x="162" y="359"/>
                    <a:pt x="321" y="370"/>
                    <a:pt x="478" y="370"/>
                  </a:cubicBezTo>
                  <a:cubicBezTo>
                    <a:pt x="940" y="370"/>
                    <a:pt x="1385" y="273"/>
                    <a:pt x="1831" y="21"/>
                  </a:cubicBezTo>
                  <a:cubicBezTo>
                    <a:pt x="1632" y="21"/>
                    <a:pt x="1473" y="1"/>
                    <a:pt x="129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35" name="Google Shape;8039;p9">
              <a:extLst>
                <a:ext uri="{FF2B5EF4-FFF2-40B4-BE49-F238E27FC236}">
                  <a16:creationId xmlns:a16="http://schemas.microsoft.com/office/drawing/2014/main" id="{97B8A879-DE79-4F63-AA66-BFBC2B84489E}"/>
                </a:ext>
              </a:extLst>
            </p:cNvPr>
            <p:cNvSpPr/>
            <p:nvPr/>
          </p:nvSpPr>
          <p:spPr>
            <a:xfrm>
              <a:off x="5452875" y="4428475"/>
              <a:ext cx="12950" cy="25650"/>
            </a:xfrm>
            <a:custGeom>
              <a:avLst/>
              <a:gdLst/>
              <a:ahLst/>
              <a:cxnLst/>
              <a:rect l="l" t="t" r="r" b="b"/>
              <a:pathLst>
                <a:path w="518" h="1026" extrusionOk="0">
                  <a:moveTo>
                    <a:pt x="367" y="0"/>
                  </a:moveTo>
                  <a:cubicBezTo>
                    <a:pt x="305" y="0"/>
                    <a:pt x="195" y="145"/>
                    <a:pt x="120" y="201"/>
                  </a:cubicBezTo>
                  <a:cubicBezTo>
                    <a:pt x="120" y="261"/>
                    <a:pt x="100" y="301"/>
                    <a:pt x="100" y="360"/>
                  </a:cubicBezTo>
                  <a:cubicBezTo>
                    <a:pt x="1" y="539"/>
                    <a:pt x="1" y="738"/>
                    <a:pt x="100" y="897"/>
                  </a:cubicBezTo>
                  <a:cubicBezTo>
                    <a:pt x="169" y="955"/>
                    <a:pt x="251" y="1025"/>
                    <a:pt x="312" y="1025"/>
                  </a:cubicBezTo>
                  <a:cubicBezTo>
                    <a:pt x="357" y="1025"/>
                    <a:pt x="390" y="987"/>
                    <a:pt x="398" y="877"/>
                  </a:cubicBezTo>
                  <a:cubicBezTo>
                    <a:pt x="418" y="698"/>
                    <a:pt x="378" y="539"/>
                    <a:pt x="478" y="380"/>
                  </a:cubicBezTo>
                  <a:cubicBezTo>
                    <a:pt x="458" y="261"/>
                    <a:pt x="518" y="82"/>
                    <a:pt x="378" y="2"/>
                  </a:cubicBezTo>
                  <a:cubicBezTo>
                    <a:pt x="375" y="1"/>
                    <a:pt x="371" y="0"/>
                    <a:pt x="3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36" name="Google Shape;8040;p9">
              <a:extLst>
                <a:ext uri="{FF2B5EF4-FFF2-40B4-BE49-F238E27FC236}">
                  <a16:creationId xmlns:a16="http://schemas.microsoft.com/office/drawing/2014/main" id="{33D09E6F-29D2-4653-9EB6-AC97E64B4C16}"/>
                </a:ext>
              </a:extLst>
            </p:cNvPr>
            <p:cNvSpPr/>
            <p:nvPr/>
          </p:nvSpPr>
          <p:spPr>
            <a:xfrm>
              <a:off x="5463325" y="4398175"/>
              <a:ext cx="23400" cy="5075"/>
            </a:xfrm>
            <a:custGeom>
              <a:avLst/>
              <a:gdLst/>
              <a:ahLst/>
              <a:cxnLst/>
              <a:rect l="l" t="t" r="r" b="b"/>
              <a:pathLst>
                <a:path w="936" h="203" extrusionOk="0">
                  <a:moveTo>
                    <a:pt x="768" y="0"/>
                  </a:moveTo>
                  <a:cubicBezTo>
                    <a:pt x="492" y="0"/>
                    <a:pt x="232" y="14"/>
                    <a:pt x="0" y="180"/>
                  </a:cubicBezTo>
                  <a:cubicBezTo>
                    <a:pt x="19" y="178"/>
                    <a:pt x="38" y="178"/>
                    <a:pt x="57" y="178"/>
                  </a:cubicBezTo>
                  <a:cubicBezTo>
                    <a:pt x="185" y="178"/>
                    <a:pt x="323" y="202"/>
                    <a:pt x="458" y="202"/>
                  </a:cubicBezTo>
                  <a:cubicBezTo>
                    <a:pt x="626" y="202"/>
                    <a:pt x="791" y="165"/>
                    <a:pt x="935" y="1"/>
                  </a:cubicBezTo>
                  <a:cubicBezTo>
                    <a:pt x="879" y="1"/>
                    <a:pt x="823" y="0"/>
                    <a:pt x="76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37" name="Google Shape;8041;p9">
              <a:extLst>
                <a:ext uri="{FF2B5EF4-FFF2-40B4-BE49-F238E27FC236}">
                  <a16:creationId xmlns:a16="http://schemas.microsoft.com/office/drawing/2014/main" id="{FDE61800-8DF6-43BF-8E13-602C0CD6B02A}"/>
                </a:ext>
              </a:extLst>
            </p:cNvPr>
            <p:cNvSpPr/>
            <p:nvPr/>
          </p:nvSpPr>
          <p:spPr>
            <a:xfrm>
              <a:off x="5600075" y="5067850"/>
              <a:ext cx="48275" cy="21625"/>
            </a:xfrm>
            <a:custGeom>
              <a:avLst/>
              <a:gdLst/>
              <a:ahLst/>
              <a:cxnLst/>
              <a:rect l="l" t="t" r="r" b="b"/>
              <a:pathLst>
                <a:path w="1931" h="865" extrusionOk="0">
                  <a:moveTo>
                    <a:pt x="1679" y="1"/>
                  </a:moveTo>
                  <a:cubicBezTo>
                    <a:pt x="1601" y="1"/>
                    <a:pt x="1506" y="25"/>
                    <a:pt x="1393" y="69"/>
                  </a:cubicBezTo>
                  <a:cubicBezTo>
                    <a:pt x="936" y="228"/>
                    <a:pt x="399" y="228"/>
                    <a:pt x="1" y="586"/>
                  </a:cubicBezTo>
                  <a:cubicBezTo>
                    <a:pt x="31" y="805"/>
                    <a:pt x="120" y="865"/>
                    <a:pt x="230" y="865"/>
                  </a:cubicBezTo>
                  <a:cubicBezTo>
                    <a:pt x="339" y="865"/>
                    <a:pt x="468" y="805"/>
                    <a:pt x="578" y="785"/>
                  </a:cubicBezTo>
                  <a:cubicBezTo>
                    <a:pt x="621" y="788"/>
                    <a:pt x="663" y="790"/>
                    <a:pt x="705" y="790"/>
                  </a:cubicBezTo>
                  <a:cubicBezTo>
                    <a:pt x="1147" y="790"/>
                    <a:pt x="1531" y="605"/>
                    <a:pt x="1930" y="387"/>
                  </a:cubicBezTo>
                  <a:cubicBezTo>
                    <a:pt x="1930" y="115"/>
                    <a:pt x="1846" y="1"/>
                    <a:pt x="16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38" name="Google Shape;8042;p9">
              <a:extLst>
                <a:ext uri="{FF2B5EF4-FFF2-40B4-BE49-F238E27FC236}">
                  <a16:creationId xmlns:a16="http://schemas.microsoft.com/office/drawing/2014/main" id="{CD5A6AEF-6D36-4422-AE3E-F8C46F897B14}"/>
                </a:ext>
              </a:extLst>
            </p:cNvPr>
            <p:cNvSpPr/>
            <p:nvPr/>
          </p:nvSpPr>
          <p:spPr>
            <a:xfrm>
              <a:off x="5564775" y="5082000"/>
              <a:ext cx="49750" cy="22400"/>
            </a:xfrm>
            <a:custGeom>
              <a:avLst/>
              <a:gdLst/>
              <a:ahLst/>
              <a:cxnLst/>
              <a:rect l="l" t="t" r="r" b="b"/>
              <a:pathLst>
                <a:path w="1990" h="896" extrusionOk="0">
                  <a:moveTo>
                    <a:pt x="1413" y="0"/>
                  </a:moveTo>
                  <a:cubicBezTo>
                    <a:pt x="896" y="60"/>
                    <a:pt x="458" y="279"/>
                    <a:pt x="0" y="478"/>
                  </a:cubicBezTo>
                  <a:cubicBezTo>
                    <a:pt x="0" y="517"/>
                    <a:pt x="0" y="597"/>
                    <a:pt x="20" y="657"/>
                  </a:cubicBezTo>
                  <a:cubicBezTo>
                    <a:pt x="80" y="716"/>
                    <a:pt x="120" y="796"/>
                    <a:pt x="199" y="836"/>
                  </a:cubicBezTo>
                  <a:cubicBezTo>
                    <a:pt x="239" y="875"/>
                    <a:pt x="319" y="875"/>
                    <a:pt x="378" y="895"/>
                  </a:cubicBezTo>
                  <a:cubicBezTo>
                    <a:pt x="915" y="677"/>
                    <a:pt x="1433" y="418"/>
                    <a:pt x="1990" y="199"/>
                  </a:cubicBezTo>
                  <a:cubicBezTo>
                    <a:pt x="1791" y="179"/>
                    <a:pt x="1552" y="219"/>
                    <a:pt x="141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39" name="Google Shape;8043;p9">
              <a:extLst>
                <a:ext uri="{FF2B5EF4-FFF2-40B4-BE49-F238E27FC236}">
                  <a16:creationId xmlns:a16="http://schemas.microsoft.com/office/drawing/2014/main" id="{6F75D1F6-260E-4EC4-BDE7-4DBD7D5D0597}"/>
                </a:ext>
              </a:extLst>
            </p:cNvPr>
            <p:cNvSpPr/>
            <p:nvPr/>
          </p:nvSpPr>
          <p:spPr>
            <a:xfrm>
              <a:off x="5663750" y="5053150"/>
              <a:ext cx="33325" cy="19425"/>
            </a:xfrm>
            <a:custGeom>
              <a:avLst/>
              <a:gdLst/>
              <a:ahLst/>
              <a:cxnLst/>
              <a:rect l="l" t="t" r="r" b="b"/>
              <a:pathLst>
                <a:path w="1333" h="777" extrusionOk="0">
                  <a:moveTo>
                    <a:pt x="1050" y="0"/>
                  </a:moveTo>
                  <a:cubicBezTo>
                    <a:pt x="917" y="0"/>
                    <a:pt x="762" y="70"/>
                    <a:pt x="617" y="80"/>
                  </a:cubicBezTo>
                  <a:cubicBezTo>
                    <a:pt x="418" y="160"/>
                    <a:pt x="100" y="60"/>
                    <a:pt x="80" y="438"/>
                  </a:cubicBezTo>
                  <a:cubicBezTo>
                    <a:pt x="100" y="557"/>
                    <a:pt x="0" y="677"/>
                    <a:pt x="100" y="776"/>
                  </a:cubicBezTo>
                  <a:cubicBezTo>
                    <a:pt x="577" y="736"/>
                    <a:pt x="915" y="458"/>
                    <a:pt x="1333" y="279"/>
                  </a:cubicBezTo>
                  <a:cubicBezTo>
                    <a:pt x="1276" y="59"/>
                    <a:pt x="1172" y="0"/>
                    <a:pt x="105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40" name="Google Shape;8044;p9">
              <a:extLst>
                <a:ext uri="{FF2B5EF4-FFF2-40B4-BE49-F238E27FC236}">
                  <a16:creationId xmlns:a16="http://schemas.microsoft.com/office/drawing/2014/main" id="{F37280B5-8940-44F1-B916-5F9C5164D0B9}"/>
                </a:ext>
              </a:extLst>
            </p:cNvPr>
            <p:cNvSpPr/>
            <p:nvPr/>
          </p:nvSpPr>
          <p:spPr>
            <a:xfrm>
              <a:off x="5679150" y="5051150"/>
              <a:ext cx="41300" cy="8975"/>
            </a:xfrm>
            <a:custGeom>
              <a:avLst/>
              <a:gdLst/>
              <a:ahLst/>
              <a:cxnLst/>
              <a:rect l="l" t="t" r="r" b="b"/>
              <a:pathLst>
                <a:path w="1652" h="359" extrusionOk="0">
                  <a:moveTo>
                    <a:pt x="621" y="1"/>
                  </a:moveTo>
                  <a:cubicBezTo>
                    <a:pt x="408" y="1"/>
                    <a:pt x="200" y="33"/>
                    <a:pt x="1" y="160"/>
                  </a:cubicBezTo>
                  <a:cubicBezTo>
                    <a:pt x="259" y="240"/>
                    <a:pt x="558" y="100"/>
                    <a:pt x="717" y="359"/>
                  </a:cubicBezTo>
                  <a:lnTo>
                    <a:pt x="1075" y="359"/>
                  </a:lnTo>
                  <a:cubicBezTo>
                    <a:pt x="1093" y="332"/>
                    <a:pt x="1119" y="321"/>
                    <a:pt x="1148" y="321"/>
                  </a:cubicBezTo>
                  <a:cubicBezTo>
                    <a:pt x="1182" y="321"/>
                    <a:pt x="1221" y="337"/>
                    <a:pt x="1254" y="359"/>
                  </a:cubicBezTo>
                  <a:cubicBezTo>
                    <a:pt x="1413" y="339"/>
                    <a:pt x="1652" y="359"/>
                    <a:pt x="1592" y="1"/>
                  </a:cubicBezTo>
                  <a:lnTo>
                    <a:pt x="1592" y="1"/>
                  </a:lnTo>
                  <a:cubicBezTo>
                    <a:pt x="1485" y="25"/>
                    <a:pt x="1376" y="33"/>
                    <a:pt x="1268" y="33"/>
                  </a:cubicBezTo>
                  <a:cubicBezTo>
                    <a:pt x="1051" y="33"/>
                    <a:pt x="834" y="1"/>
                    <a:pt x="6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41" name="Google Shape;8045;p9">
              <a:extLst>
                <a:ext uri="{FF2B5EF4-FFF2-40B4-BE49-F238E27FC236}">
                  <a16:creationId xmlns:a16="http://schemas.microsoft.com/office/drawing/2014/main" id="{BFBE5B8C-B7D8-48BB-B28C-8F46B86C888F}"/>
                </a:ext>
              </a:extLst>
            </p:cNvPr>
            <p:cNvSpPr/>
            <p:nvPr/>
          </p:nvSpPr>
          <p:spPr>
            <a:xfrm>
              <a:off x="5635900" y="5064100"/>
              <a:ext cx="34325" cy="13450"/>
            </a:xfrm>
            <a:custGeom>
              <a:avLst/>
              <a:gdLst/>
              <a:ahLst/>
              <a:cxnLst/>
              <a:rect l="l" t="t" r="r" b="b"/>
              <a:pathLst>
                <a:path w="1373" h="538" extrusionOk="0">
                  <a:moveTo>
                    <a:pt x="1194" y="0"/>
                  </a:moveTo>
                  <a:cubicBezTo>
                    <a:pt x="1113" y="7"/>
                    <a:pt x="1033" y="9"/>
                    <a:pt x="954" y="9"/>
                  </a:cubicBezTo>
                  <a:cubicBezTo>
                    <a:pt x="867" y="9"/>
                    <a:pt x="782" y="7"/>
                    <a:pt x="698" y="7"/>
                  </a:cubicBezTo>
                  <a:cubicBezTo>
                    <a:pt x="445" y="7"/>
                    <a:pt x="207" y="28"/>
                    <a:pt x="0" y="199"/>
                  </a:cubicBezTo>
                  <a:cubicBezTo>
                    <a:pt x="219" y="219"/>
                    <a:pt x="418" y="298"/>
                    <a:pt x="517" y="537"/>
                  </a:cubicBezTo>
                  <a:cubicBezTo>
                    <a:pt x="736" y="497"/>
                    <a:pt x="995" y="418"/>
                    <a:pt x="1214" y="378"/>
                  </a:cubicBezTo>
                  <a:cubicBezTo>
                    <a:pt x="1253" y="239"/>
                    <a:pt x="1373" y="100"/>
                    <a:pt x="119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42" name="Google Shape;8046;p9">
              <a:extLst>
                <a:ext uri="{FF2B5EF4-FFF2-40B4-BE49-F238E27FC236}">
                  <a16:creationId xmlns:a16="http://schemas.microsoft.com/office/drawing/2014/main" id="{1CB8F1E1-7B82-4612-A6A6-51F8DBF40B01}"/>
                </a:ext>
              </a:extLst>
            </p:cNvPr>
            <p:cNvSpPr/>
            <p:nvPr/>
          </p:nvSpPr>
          <p:spPr>
            <a:xfrm>
              <a:off x="5529950" y="5100625"/>
              <a:ext cx="17450" cy="7125"/>
            </a:xfrm>
            <a:custGeom>
              <a:avLst/>
              <a:gdLst/>
              <a:ahLst/>
              <a:cxnLst/>
              <a:rect l="l" t="t" r="r" b="b"/>
              <a:pathLst>
                <a:path w="698" h="285" extrusionOk="0">
                  <a:moveTo>
                    <a:pt x="570" y="1"/>
                  </a:moveTo>
                  <a:cubicBezTo>
                    <a:pt x="374" y="1"/>
                    <a:pt x="181" y="72"/>
                    <a:pt x="1" y="170"/>
                  </a:cubicBezTo>
                  <a:cubicBezTo>
                    <a:pt x="90" y="253"/>
                    <a:pt x="170" y="285"/>
                    <a:pt x="244" y="285"/>
                  </a:cubicBezTo>
                  <a:cubicBezTo>
                    <a:pt x="418" y="285"/>
                    <a:pt x="558" y="109"/>
                    <a:pt x="697" y="11"/>
                  </a:cubicBezTo>
                  <a:cubicBezTo>
                    <a:pt x="655" y="4"/>
                    <a:pt x="613" y="1"/>
                    <a:pt x="5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43" name="Google Shape;8047;p9">
              <a:extLst>
                <a:ext uri="{FF2B5EF4-FFF2-40B4-BE49-F238E27FC236}">
                  <a16:creationId xmlns:a16="http://schemas.microsoft.com/office/drawing/2014/main" id="{00E194C2-2C56-4F50-ADFD-B32C7EEAA8C7}"/>
                </a:ext>
              </a:extLst>
            </p:cNvPr>
            <p:cNvSpPr/>
            <p:nvPr/>
          </p:nvSpPr>
          <p:spPr>
            <a:xfrm>
              <a:off x="5551350" y="5094425"/>
              <a:ext cx="13950" cy="6300"/>
            </a:xfrm>
            <a:custGeom>
              <a:avLst/>
              <a:gdLst/>
              <a:ahLst/>
              <a:cxnLst/>
              <a:rect l="l" t="t" r="r" b="b"/>
              <a:pathLst>
                <a:path w="558" h="252" extrusionOk="0">
                  <a:moveTo>
                    <a:pt x="517" y="0"/>
                  </a:moveTo>
                  <a:cubicBezTo>
                    <a:pt x="319" y="20"/>
                    <a:pt x="140" y="60"/>
                    <a:pt x="0" y="199"/>
                  </a:cubicBezTo>
                  <a:cubicBezTo>
                    <a:pt x="140" y="199"/>
                    <a:pt x="259" y="219"/>
                    <a:pt x="398" y="219"/>
                  </a:cubicBezTo>
                  <a:cubicBezTo>
                    <a:pt x="437" y="242"/>
                    <a:pt x="467" y="251"/>
                    <a:pt x="489" y="251"/>
                  </a:cubicBezTo>
                  <a:cubicBezTo>
                    <a:pt x="547" y="251"/>
                    <a:pt x="557" y="186"/>
                    <a:pt x="557" y="100"/>
                  </a:cubicBezTo>
                  <a:cubicBezTo>
                    <a:pt x="557" y="60"/>
                    <a:pt x="537" y="20"/>
                    <a:pt x="5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44" name="Google Shape;8048;p9">
              <a:extLst>
                <a:ext uri="{FF2B5EF4-FFF2-40B4-BE49-F238E27FC236}">
                  <a16:creationId xmlns:a16="http://schemas.microsoft.com/office/drawing/2014/main" id="{5CAF15A7-AF2F-490C-9308-2912201F0D43}"/>
                </a:ext>
              </a:extLst>
            </p:cNvPr>
            <p:cNvSpPr/>
            <p:nvPr/>
          </p:nvSpPr>
          <p:spPr>
            <a:xfrm>
              <a:off x="5644350" y="5095925"/>
              <a:ext cx="12950" cy="3925"/>
            </a:xfrm>
            <a:custGeom>
              <a:avLst/>
              <a:gdLst/>
              <a:ahLst/>
              <a:cxnLst/>
              <a:rect l="l" t="t" r="r" b="b"/>
              <a:pathLst>
                <a:path w="518" h="157" extrusionOk="0">
                  <a:moveTo>
                    <a:pt x="517" y="0"/>
                  </a:moveTo>
                  <a:cubicBezTo>
                    <a:pt x="319" y="0"/>
                    <a:pt x="120" y="0"/>
                    <a:pt x="0" y="139"/>
                  </a:cubicBezTo>
                  <a:cubicBezTo>
                    <a:pt x="73" y="147"/>
                    <a:pt x="145" y="157"/>
                    <a:pt x="214" y="157"/>
                  </a:cubicBezTo>
                  <a:cubicBezTo>
                    <a:pt x="334" y="157"/>
                    <a:pt x="442" y="127"/>
                    <a:pt x="5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45" name="Google Shape;8049;p9">
              <a:extLst>
                <a:ext uri="{FF2B5EF4-FFF2-40B4-BE49-F238E27FC236}">
                  <a16:creationId xmlns:a16="http://schemas.microsoft.com/office/drawing/2014/main" id="{CF864E43-A984-48CE-A4BD-47825A16B9F2}"/>
                </a:ext>
              </a:extLst>
            </p:cNvPr>
            <p:cNvSpPr/>
            <p:nvPr/>
          </p:nvSpPr>
          <p:spPr>
            <a:xfrm>
              <a:off x="5629425" y="5099800"/>
              <a:ext cx="14450" cy="4625"/>
            </a:xfrm>
            <a:custGeom>
              <a:avLst/>
              <a:gdLst/>
              <a:ahLst/>
              <a:cxnLst/>
              <a:rect l="l" t="t" r="r" b="b"/>
              <a:pathLst>
                <a:path w="578" h="185" extrusionOk="0">
                  <a:moveTo>
                    <a:pt x="502" y="1"/>
                  </a:moveTo>
                  <a:cubicBezTo>
                    <a:pt x="328" y="1"/>
                    <a:pt x="157" y="59"/>
                    <a:pt x="0" y="163"/>
                  </a:cubicBezTo>
                  <a:cubicBezTo>
                    <a:pt x="85" y="171"/>
                    <a:pt x="167" y="185"/>
                    <a:pt x="245" y="185"/>
                  </a:cubicBezTo>
                  <a:cubicBezTo>
                    <a:pt x="367" y="185"/>
                    <a:pt x="480" y="151"/>
                    <a:pt x="577" y="4"/>
                  </a:cubicBezTo>
                  <a:cubicBezTo>
                    <a:pt x="552" y="2"/>
                    <a:pt x="527" y="1"/>
                    <a:pt x="50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46" name="Google Shape;8050;p9">
              <a:extLst>
                <a:ext uri="{FF2B5EF4-FFF2-40B4-BE49-F238E27FC236}">
                  <a16:creationId xmlns:a16="http://schemas.microsoft.com/office/drawing/2014/main" id="{EA2E0C19-8A1E-42BE-A1BF-DB6F5A50ED83}"/>
                </a:ext>
              </a:extLst>
            </p:cNvPr>
            <p:cNvSpPr/>
            <p:nvPr/>
          </p:nvSpPr>
          <p:spPr>
            <a:xfrm>
              <a:off x="5705525" y="5057500"/>
              <a:ext cx="4000" cy="2625"/>
            </a:xfrm>
            <a:custGeom>
              <a:avLst/>
              <a:gdLst/>
              <a:ahLst/>
              <a:cxnLst/>
              <a:rect l="l" t="t" r="r" b="b"/>
              <a:pathLst>
                <a:path w="160" h="105" extrusionOk="0">
                  <a:moveTo>
                    <a:pt x="72" y="0"/>
                  </a:moveTo>
                  <a:cubicBezTo>
                    <a:pt x="45" y="0"/>
                    <a:pt x="20" y="35"/>
                    <a:pt x="0" y="105"/>
                  </a:cubicBezTo>
                  <a:lnTo>
                    <a:pt x="159" y="105"/>
                  </a:lnTo>
                  <a:cubicBezTo>
                    <a:pt x="129" y="35"/>
                    <a:pt x="99" y="0"/>
                    <a:pt x="7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47" name="Google Shape;8051;p9">
              <a:extLst>
                <a:ext uri="{FF2B5EF4-FFF2-40B4-BE49-F238E27FC236}">
                  <a16:creationId xmlns:a16="http://schemas.microsoft.com/office/drawing/2014/main" id="{B30D2BA6-85FA-4E48-AF76-3E4D4CF24F1B}"/>
                </a:ext>
              </a:extLst>
            </p:cNvPr>
            <p:cNvSpPr/>
            <p:nvPr/>
          </p:nvSpPr>
          <p:spPr>
            <a:xfrm>
              <a:off x="4784475" y="5157075"/>
              <a:ext cx="23900" cy="10550"/>
            </a:xfrm>
            <a:custGeom>
              <a:avLst/>
              <a:gdLst/>
              <a:ahLst/>
              <a:cxnLst/>
              <a:rect l="l" t="t" r="r" b="b"/>
              <a:pathLst>
                <a:path w="956" h="422" extrusionOk="0">
                  <a:moveTo>
                    <a:pt x="1" y="1"/>
                  </a:moveTo>
                  <a:lnTo>
                    <a:pt x="1" y="299"/>
                  </a:lnTo>
                  <a:cubicBezTo>
                    <a:pt x="100" y="319"/>
                    <a:pt x="239" y="319"/>
                    <a:pt x="339" y="359"/>
                  </a:cubicBezTo>
                  <a:cubicBezTo>
                    <a:pt x="424" y="402"/>
                    <a:pt x="515" y="421"/>
                    <a:pt x="609" y="421"/>
                  </a:cubicBezTo>
                  <a:cubicBezTo>
                    <a:pt x="690" y="421"/>
                    <a:pt x="773" y="407"/>
                    <a:pt x="856" y="379"/>
                  </a:cubicBezTo>
                  <a:cubicBezTo>
                    <a:pt x="956" y="299"/>
                    <a:pt x="956" y="240"/>
                    <a:pt x="876" y="160"/>
                  </a:cubicBezTo>
                  <a:cubicBezTo>
                    <a:pt x="578" y="160"/>
                    <a:pt x="279" y="160"/>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48" name="Google Shape;8052;p9">
              <a:extLst>
                <a:ext uri="{FF2B5EF4-FFF2-40B4-BE49-F238E27FC236}">
                  <a16:creationId xmlns:a16="http://schemas.microsoft.com/office/drawing/2014/main" id="{9DA04F11-F36C-432F-A798-A4D3E42751AC}"/>
                </a:ext>
              </a:extLst>
            </p:cNvPr>
            <p:cNvSpPr/>
            <p:nvPr/>
          </p:nvSpPr>
          <p:spPr>
            <a:xfrm>
              <a:off x="4776025" y="5161575"/>
              <a:ext cx="4500" cy="3000"/>
            </a:xfrm>
            <a:custGeom>
              <a:avLst/>
              <a:gdLst/>
              <a:ahLst/>
              <a:cxnLst/>
              <a:rect l="l" t="t" r="r" b="b"/>
              <a:pathLst>
                <a:path w="180" h="120" extrusionOk="0">
                  <a:moveTo>
                    <a:pt x="1" y="0"/>
                  </a:moveTo>
                  <a:lnTo>
                    <a:pt x="1" y="0"/>
                  </a:lnTo>
                  <a:cubicBezTo>
                    <a:pt x="40" y="60"/>
                    <a:pt x="100" y="80"/>
                    <a:pt x="180" y="119"/>
                  </a:cubicBezTo>
                  <a:cubicBezTo>
                    <a:pt x="120" y="80"/>
                    <a:pt x="40" y="2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49" name="Google Shape;8053;p9">
              <a:extLst>
                <a:ext uri="{FF2B5EF4-FFF2-40B4-BE49-F238E27FC236}">
                  <a16:creationId xmlns:a16="http://schemas.microsoft.com/office/drawing/2014/main" id="{C7F58D56-52ED-4554-B896-C65207B85B43}"/>
                </a:ext>
              </a:extLst>
            </p:cNvPr>
            <p:cNvSpPr/>
            <p:nvPr/>
          </p:nvSpPr>
          <p:spPr>
            <a:xfrm>
              <a:off x="4806375" y="5167650"/>
              <a:ext cx="13450" cy="6875"/>
            </a:xfrm>
            <a:custGeom>
              <a:avLst/>
              <a:gdLst/>
              <a:ahLst/>
              <a:cxnLst/>
              <a:rect l="l" t="t" r="r" b="b"/>
              <a:pathLst>
                <a:path w="538" h="275" extrusionOk="0">
                  <a:moveTo>
                    <a:pt x="179" y="1"/>
                  </a:moveTo>
                  <a:cubicBezTo>
                    <a:pt x="124" y="1"/>
                    <a:pt x="70" y="26"/>
                    <a:pt x="20" y="75"/>
                  </a:cubicBezTo>
                  <a:cubicBezTo>
                    <a:pt x="20" y="155"/>
                    <a:pt x="0" y="215"/>
                    <a:pt x="0" y="274"/>
                  </a:cubicBezTo>
                  <a:cubicBezTo>
                    <a:pt x="199" y="274"/>
                    <a:pt x="378" y="254"/>
                    <a:pt x="537" y="254"/>
                  </a:cubicBezTo>
                  <a:cubicBezTo>
                    <a:pt x="477" y="215"/>
                    <a:pt x="418" y="135"/>
                    <a:pt x="338" y="75"/>
                  </a:cubicBezTo>
                  <a:cubicBezTo>
                    <a:pt x="288" y="26"/>
                    <a:pt x="234" y="1"/>
                    <a:pt x="1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50" name="Google Shape;8054;p9">
              <a:extLst>
                <a:ext uri="{FF2B5EF4-FFF2-40B4-BE49-F238E27FC236}">
                  <a16:creationId xmlns:a16="http://schemas.microsoft.com/office/drawing/2014/main" id="{336DA906-DAB9-44DE-9457-E06078B0897F}"/>
                </a:ext>
              </a:extLst>
            </p:cNvPr>
            <p:cNvSpPr/>
            <p:nvPr/>
          </p:nvSpPr>
          <p:spPr>
            <a:xfrm>
              <a:off x="4804375" y="5161075"/>
              <a:ext cx="10975" cy="8475"/>
            </a:xfrm>
            <a:custGeom>
              <a:avLst/>
              <a:gdLst/>
              <a:ahLst/>
              <a:cxnLst/>
              <a:rect l="l" t="t" r="r" b="b"/>
              <a:pathLst>
                <a:path w="439" h="339" extrusionOk="0">
                  <a:moveTo>
                    <a:pt x="239" y="0"/>
                  </a:moveTo>
                  <a:cubicBezTo>
                    <a:pt x="179" y="0"/>
                    <a:pt x="140" y="20"/>
                    <a:pt x="80" y="20"/>
                  </a:cubicBezTo>
                  <a:lnTo>
                    <a:pt x="80" y="199"/>
                  </a:lnTo>
                  <a:cubicBezTo>
                    <a:pt x="80" y="199"/>
                    <a:pt x="60" y="199"/>
                    <a:pt x="40" y="239"/>
                  </a:cubicBezTo>
                  <a:cubicBezTo>
                    <a:pt x="0" y="279"/>
                    <a:pt x="40" y="318"/>
                    <a:pt x="100" y="338"/>
                  </a:cubicBezTo>
                  <a:lnTo>
                    <a:pt x="438" y="338"/>
                  </a:lnTo>
                  <a:cubicBezTo>
                    <a:pt x="378" y="219"/>
                    <a:pt x="299" y="119"/>
                    <a:pt x="2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51" name="Google Shape;8055;p9">
              <a:extLst>
                <a:ext uri="{FF2B5EF4-FFF2-40B4-BE49-F238E27FC236}">
                  <a16:creationId xmlns:a16="http://schemas.microsoft.com/office/drawing/2014/main" id="{8E8C8ABD-3112-4AD5-A729-69454EDE11C7}"/>
                </a:ext>
              </a:extLst>
            </p:cNvPr>
            <p:cNvSpPr/>
            <p:nvPr/>
          </p:nvSpPr>
          <p:spPr>
            <a:xfrm>
              <a:off x="4825250" y="5160575"/>
              <a:ext cx="10475" cy="4700"/>
            </a:xfrm>
            <a:custGeom>
              <a:avLst/>
              <a:gdLst/>
              <a:ahLst/>
              <a:cxnLst/>
              <a:rect l="l" t="t" r="r" b="b"/>
              <a:pathLst>
                <a:path w="419" h="188" extrusionOk="0">
                  <a:moveTo>
                    <a:pt x="1" y="0"/>
                  </a:moveTo>
                  <a:lnTo>
                    <a:pt x="1" y="0"/>
                  </a:lnTo>
                  <a:cubicBezTo>
                    <a:pt x="31" y="151"/>
                    <a:pt x="142" y="188"/>
                    <a:pt x="280" y="188"/>
                  </a:cubicBezTo>
                  <a:cubicBezTo>
                    <a:pt x="324" y="188"/>
                    <a:pt x="371" y="184"/>
                    <a:pt x="419" y="179"/>
                  </a:cubicBezTo>
                  <a:cubicBezTo>
                    <a:pt x="260" y="120"/>
                    <a:pt x="140" y="6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52" name="Google Shape;8056;p9">
              <a:extLst>
                <a:ext uri="{FF2B5EF4-FFF2-40B4-BE49-F238E27FC236}">
                  <a16:creationId xmlns:a16="http://schemas.microsoft.com/office/drawing/2014/main" id="{9EB1A172-75D3-48D1-8651-75FA82471052}"/>
                </a:ext>
              </a:extLst>
            </p:cNvPr>
            <p:cNvSpPr/>
            <p:nvPr/>
          </p:nvSpPr>
          <p:spPr>
            <a:xfrm>
              <a:off x="4819800" y="5157075"/>
              <a:ext cx="5975" cy="3525"/>
            </a:xfrm>
            <a:custGeom>
              <a:avLst/>
              <a:gdLst/>
              <a:ahLst/>
              <a:cxnLst/>
              <a:rect l="l" t="t" r="r" b="b"/>
              <a:pathLst>
                <a:path w="239" h="141" extrusionOk="0">
                  <a:moveTo>
                    <a:pt x="0" y="1"/>
                  </a:moveTo>
                  <a:cubicBezTo>
                    <a:pt x="60" y="100"/>
                    <a:pt x="139" y="140"/>
                    <a:pt x="239" y="140"/>
                  </a:cubicBezTo>
                  <a:cubicBezTo>
                    <a:pt x="239" y="81"/>
                    <a:pt x="219" y="41"/>
                    <a:pt x="15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53" name="Google Shape;8057;p9">
              <a:extLst>
                <a:ext uri="{FF2B5EF4-FFF2-40B4-BE49-F238E27FC236}">
                  <a16:creationId xmlns:a16="http://schemas.microsoft.com/office/drawing/2014/main" id="{359E6D0C-1344-43D8-8FC5-21302B47BE3B}"/>
                </a:ext>
              </a:extLst>
            </p:cNvPr>
            <p:cNvSpPr/>
            <p:nvPr/>
          </p:nvSpPr>
          <p:spPr>
            <a:xfrm>
              <a:off x="4811325" y="5155225"/>
              <a:ext cx="4500" cy="1875"/>
            </a:xfrm>
            <a:custGeom>
              <a:avLst/>
              <a:gdLst/>
              <a:ahLst/>
              <a:cxnLst/>
              <a:rect l="l" t="t" r="r" b="b"/>
              <a:pathLst>
                <a:path w="180" h="75" extrusionOk="0">
                  <a:moveTo>
                    <a:pt x="83" y="0"/>
                  </a:moveTo>
                  <a:cubicBezTo>
                    <a:pt x="56" y="0"/>
                    <a:pt x="31" y="25"/>
                    <a:pt x="1" y="75"/>
                  </a:cubicBezTo>
                  <a:cubicBezTo>
                    <a:pt x="41" y="75"/>
                    <a:pt x="81" y="66"/>
                    <a:pt x="120" y="66"/>
                  </a:cubicBezTo>
                  <a:cubicBezTo>
                    <a:pt x="140" y="66"/>
                    <a:pt x="160" y="68"/>
                    <a:pt x="180" y="75"/>
                  </a:cubicBezTo>
                  <a:cubicBezTo>
                    <a:pt x="140" y="25"/>
                    <a:pt x="110" y="0"/>
                    <a:pt x="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54" name="Google Shape;8058;p9">
              <a:extLst>
                <a:ext uri="{FF2B5EF4-FFF2-40B4-BE49-F238E27FC236}">
                  <a16:creationId xmlns:a16="http://schemas.microsoft.com/office/drawing/2014/main" id="{58096723-D619-4772-B35A-A064DB4D1FF7}"/>
                </a:ext>
              </a:extLst>
            </p:cNvPr>
            <p:cNvSpPr/>
            <p:nvPr/>
          </p:nvSpPr>
          <p:spPr>
            <a:xfrm>
              <a:off x="4792925" y="5166050"/>
              <a:ext cx="13475" cy="4800"/>
            </a:xfrm>
            <a:custGeom>
              <a:avLst/>
              <a:gdLst/>
              <a:ahLst/>
              <a:cxnLst/>
              <a:rect l="l" t="t" r="r" b="b"/>
              <a:pathLst>
                <a:path w="539" h="192" extrusionOk="0">
                  <a:moveTo>
                    <a:pt x="538" y="0"/>
                  </a:moveTo>
                  <a:cubicBezTo>
                    <a:pt x="359" y="0"/>
                    <a:pt x="200" y="0"/>
                    <a:pt x="1" y="20"/>
                  </a:cubicBezTo>
                  <a:cubicBezTo>
                    <a:pt x="98" y="159"/>
                    <a:pt x="225" y="191"/>
                    <a:pt x="360" y="191"/>
                  </a:cubicBezTo>
                  <a:cubicBezTo>
                    <a:pt x="418" y="191"/>
                    <a:pt x="478" y="185"/>
                    <a:pt x="538" y="179"/>
                  </a:cubicBezTo>
                  <a:lnTo>
                    <a:pt x="53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55" name="Google Shape;8059;p9">
              <a:extLst>
                <a:ext uri="{FF2B5EF4-FFF2-40B4-BE49-F238E27FC236}">
                  <a16:creationId xmlns:a16="http://schemas.microsoft.com/office/drawing/2014/main" id="{A65D045A-226D-49B9-AED6-7C5D1BDC4BFD}"/>
                </a:ext>
              </a:extLst>
            </p:cNvPr>
            <p:cNvSpPr/>
            <p:nvPr/>
          </p:nvSpPr>
          <p:spPr>
            <a:xfrm>
              <a:off x="5188800" y="4088600"/>
              <a:ext cx="129325" cy="21650"/>
            </a:xfrm>
            <a:custGeom>
              <a:avLst/>
              <a:gdLst/>
              <a:ahLst/>
              <a:cxnLst/>
              <a:rect l="l" t="t" r="r" b="b"/>
              <a:pathLst>
                <a:path w="5173" h="866" extrusionOk="0">
                  <a:moveTo>
                    <a:pt x="4267" y="0"/>
                  </a:moveTo>
                  <a:cubicBezTo>
                    <a:pt x="4118" y="0"/>
                    <a:pt x="3969" y="30"/>
                    <a:pt x="3820" y="90"/>
                  </a:cubicBezTo>
                  <a:cubicBezTo>
                    <a:pt x="3661" y="130"/>
                    <a:pt x="3482" y="130"/>
                    <a:pt x="3303" y="150"/>
                  </a:cubicBezTo>
                  <a:cubicBezTo>
                    <a:pt x="3183" y="229"/>
                    <a:pt x="3064" y="209"/>
                    <a:pt x="2965" y="249"/>
                  </a:cubicBezTo>
                  <a:cubicBezTo>
                    <a:pt x="2870" y="241"/>
                    <a:pt x="2776" y="238"/>
                    <a:pt x="2683" y="238"/>
                  </a:cubicBezTo>
                  <a:cubicBezTo>
                    <a:pt x="1921" y="238"/>
                    <a:pt x="1182" y="475"/>
                    <a:pt x="432" y="475"/>
                  </a:cubicBezTo>
                  <a:cubicBezTo>
                    <a:pt x="361" y="475"/>
                    <a:pt x="290" y="473"/>
                    <a:pt x="219" y="468"/>
                  </a:cubicBezTo>
                  <a:cubicBezTo>
                    <a:pt x="120" y="508"/>
                    <a:pt x="20" y="528"/>
                    <a:pt x="1" y="647"/>
                  </a:cubicBezTo>
                  <a:cubicBezTo>
                    <a:pt x="140" y="866"/>
                    <a:pt x="378" y="786"/>
                    <a:pt x="577" y="846"/>
                  </a:cubicBezTo>
                  <a:cubicBezTo>
                    <a:pt x="774" y="858"/>
                    <a:pt x="968" y="863"/>
                    <a:pt x="1162" y="863"/>
                  </a:cubicBezTo>
                  <a:cubicBezTo>
                    <a:pt x="1949" y="863"/>
                    <a:pt x="2719" y="771"/>
                    <a:pt x="3502" y="627"/>
                  </a:cubicBezTo>
                  <a:cubicBezTo>
                    <a:pt x="3586" y="581"/>
                    <a:pt x="3678" y="574"/>
                    <a:pt x="3773" y="574"/>
                  </a:cubicBezTo>
                  <a:cubicBezTo>
                    <a:pt x="3821" y="574"/>
                    <a:pt x="3870" y="576"/>
                    <a:pt x="3919" y="576"/>
                  </a:cubicBezTo>
                  <a:cubicBezTo>
                    <a:pt x="4023" y="576"/>
                    <a:pt x="4126" y="566"/>
                    <a:pt x="4218" y="508"/>
                  </a:cubicBezTo>
                  <a:cubicBezTo>
                    <a:pt x="4307" y="418"/>
                    <a:pt x="4392" y="373"/>
                    <a:pt x="4474" y="373"/>
                  </a:cubicBezTo>
                  <a:cubicBezTo>
                    <a:pt x="4556" y="373"/>
                    <a:pt x="4636" y="418"/>
                    <a:pt x="4715" y="508"/>
                  </a:cubicBezTo>
                  <a:lnTo>
                    <a:pt x="4755" y="468"/>
                  </a:lnTo>
                  <a:cubicBezTo>
                    <a:pt x="4795" y="528"/>
                    <a:pt x="4874" y="548"/>
                    <a:pt x="4954" y="548"/>
                  </a:cubicBezTo>
                  <a:cubicBezTo>
                    <a:pt x="5013" y="548"/>
                    <a:pt x="5093" y="508"/>
                    <a:pt x="5153" y="448"/>
                  </a:cubicBezTo>
                  <a:cubicBezTo>
                    <a:pt x="5173" y="329"/>
                    <a:pt x="5173" y="229"/>
                    <a:pt x="5073" y="130"/>
                  </a:cubicBezTo>
                  <a:cubicBezTo>
                    <a:pt x="4954" y="130"/>
                    <a:pt x="4854" y="90"/>
                    <a:pt x="4715" y="90"/>
                  </a:cubicBezTo>
                  <a:cubicBezTo>
                    <a:pt x="4566" y="30"/>
                    <a:pt x="4417" y="0"/>
                    <a:pt x="42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56" name="Google Shape;8060;p9">
              <a:extLst>
                <a:ext uri="{FF2B5EF4-FFF2-40B4-BE49-F238E27FC236}">
                  <a16:creationId xmlns:a16="http://schemas.microsoft.com/office/drawing/2014/main" id="{CF3A88C7-69F0-43E3-94D2-4E8DBDBB6371}"/>
                </a:ext>
              </a:extLst>
            </p:cNvPr>
            <p:cNvSpPr/>
            <p:nvPr/>
          </p:nvSpPr>
          <p:spPr>
            <a:xfrm>
              <a:off x="5333525" y="4082875"/>
              <a:ext cx="87550" cy="17500"/>
            </a:xfrm>
            <a:custGeom>
              <a:avLst/>
              <a:gdLst/>
              <a:ahLst/>
              <a:cxnLst/>
              <a:rect l="l" t="t" r="r" b="b"/>
              <a:pathLst>
                <a:path w="3502" h="700" extrusionOk="0">
                  <a:moveTo>
                    <a:pt x="2447" y="21"/>
                  </a:moveTo>
                  <a:cubicBezTo>
                    <a:pt x="1671" y="80"/>
                    <a:pt x="915" y="160"/>
                    <a:pt x="159" y="200"/>
                  </a:cubicBezTo>
                  <a:cubicBezTo>
                    <a:pt x="100" y="239"/>
                    <a:pt x="60" y="279"/>
                    <a:pt x="0" y="359"/>
                  </a:cubicBezTo>
                  <a:lnTo>
                    <a:pt x="0" y="558"/>
                  </a:lnTo>
                  <a:cubicBezTo>
                    <a:pt x="20" y="597"/>
                    <a:pt x="80" y="657"/>
                    <a:pt x="120" y="697"/>
                  </a:cubicBezTo>
                  <a:cubicBezTo>
                    <a:pt x="203" y="698"/>
                    <a:pt x="286" y="699"/>
                    <a:pt x="369" y="699"/>
                  </a:cubicBezTo>
                  <a:cubicBezTo>
                    <a:pt x="1434" y="699"/>
                    <a:pt x="2468" y="582"/>
                    <a:pt x="3501" y="379"/>
                  </a:cubicBezTo>
                  <a:cubicBezTo>
                    <a:pt x="3243" y="1"/>
                    <a:pt x="2765" y="220"/>
                    <a:pt x="2447" y="2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57" name="Google Shape;8061;p9">
              <a:extLst>
                <a:ext uri="{FF2B5EF4-FFF2-40B4-BE49-F238E27FC236}">
                  <a16:creationId xmlns:a16="http://schemas.microsoft.com/office/drawing/2014/main" id="{8168AFDB-33E5-474D-AC41-2C44B2736890}"/>
                </a:ext>
              </a:extLst>
            </p:cNvPr>
            <p:cNvSpPr/>
            <p:nvPr/>
          </p:nvSpPr>
          <p:spPr>
            <a:xfrm>
              <a:off x="5395175" y="4076900"/>
              <a:ext cx="65175" cy="14950"/>
            </a:xfrm>
            <a:custGeom>
              <a:avLst/>
              <a:gdLst/>
              <a:ahLst/>
              <a:cxnLst/>
              <a:rect l="l" t="t" r="r" b="b"/>
              <a:pathLst>
                <a:path w="2607" h="598" extrusionOk="0">
                  <a:moveTo>
                    <a:pt x="1712" y="1"/>
                  </a:moveTo>
                  <a:cubicBezTo>
                    <a:pt x="1672" y="1"/>
                    <a:pt x="1612" y="1"/>
                    <a:pt x="1573" y="21"/>
                  </a:cubicBezTo>
                  <a:cubicBezTo>
                    <a:pt x="1445" y="156"/>
                    <a:pt x="1309" y="192"/>
                    <a:pt x="1171" y="192"/>
                  </a:cubicBezTo>
                  <a:cubicBezTo>
                    <a:pt x="1013" y="192"/>
                    <a:pt x="851" y="144"/>
                    <a:pt x="697" y="144"/>
                  </a:cubicBezTo>
                  <a:cubicBezTo>
                    <a:pt x="629" y="144"/>
                    <a:pt x="563" y="154"/>
                    <a:pt x="498" y="180"/>
                  </a:cubicBezTo>
                  <a:cubicBezTo>
                    <a:pt x="319" y="200"/>
                    <a:pt x="180" y="220"/>
                    <a:pt x="1" y="240"/>
                  </a:cubicBezTo>
                  <a:cubicBezTo>
                    <a:pt x="279" y="558"/>
                    <a:pt x="677" y="558"/>
                    <a:pt x="1075" y="598"/>
                  </a:cubicBezTo>
                  <a:cubicBezTo>
                    <a:pt x="1573" y="538"/>
                    <a:pt x="2090" y="478"/>
                    <a:pt x="2607" y="379"/>
                  </a:cubicBezTo>
                  <a:cubicBezTo>
                    <a:pt x="2368" y="140"/>
                    <a:pt x="2010" y="100"/>
                    <a:pt x="171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58" name="Google Shape;8062;p9">
              <a:extLst>
                <a:ext uri="{FF2B5EF4-FFF2-40B4-BE49-F238E27FC236}">
                  <a16:creationId xmlns:a16="http://schemas.microsoft.com/office/drawing/2014/main" id="{BC5AF89C-4947-46EE-90C1-4E66B2285FB0}"/>
                </a:ext>
              </a:extLst>
            </p:cNvPr>
            <p:cNvSpPr/>
            <p:nvPr/>
          </p:nvSpPr>
          <p:spPr>
            <a:xfrm>
              <a:off x="5477750" y="4081775"/>
              <a:ext cx="52225" cy="9075"/>
            </a:xfrm>
            <a:custGeom>
              <a:avLst/>
              <a:gdLst/>
              <a:ahLst/>
              <a:cxnLst/>
              <a:rect l="l" t="t" r="r" b="b"/>
              <a:pathLst>
                <a:path w="2089" h="363" extrusionOk="0">
                  <a:moveTo>
                    <a:pt x="1241" y="0"/>
                  </a:moveTo>
                  <a:cubicBezTo>
                    <a:pt x="823" y="0"/>
                    <a:pt x="408" y="48"/>
                    <a:pt x="0" y="204"/>
                  </a:cubicBezTo>
                  <a:cubicBezTo>
                    <a:pt x="299" y="204"/>
                    <a:pt x="617" y="204"/>
                    <a:pt x="955" y="184"/>
                  </a:cubicBezTo>
                  <a:cubicBezTo>
                    <a:pt x="997" y="186"/>
                    <a:pt x="1039" y="187"/>
                    <a:pt x="1081" y="187"/>
                  </a:cubicBezTo>
                  <a:cubicBezTo>
                    <a:pt x="1196" y="187"/>
                    <a:pt x="1310" y="181"/>
                    <a:pt x="1422" y="181"/>
                  </a:cubicBezTo>
                  <a:cubicBezTo>
                    <a:pt x="1657" y="181"/>
                    <a:pt x="1884" y="206"/>
                    <a:pt x="2089" y="363"/>
                  </a:cubicBezTo>
                  <a:cubicBezTo>
                    <a:pt x="2089" y="283"/>
                    <a:pt x="2069" y="144"/>
                    <a:pt x="2069" y="45"/>
                  </a:cubicBezTo>
                  <a:cubicBezTo>
                    <a:pt x="1793" y="21"/>
                    <a:pt x="1516" y="0"/>
                    <a:pt x="12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59" name="Google Shape;8063;p9">
              <a:extLst>
                <a:ext uri="{FF2B5EF4-FFF2-40B4-BE49-F238E27FC236}">
                  <a16:creationId xmlns:a16="http://schemas.microsoft.com/office/drawing/2014/main" id="{DFE224C8-9E0D-419F-8A04-27206AC7C19E}"/>
                </a:ext>
              </a:extLst>
            </p:cNvPr>
            <p:cNvSpPr/>
            <p:nvPr/>
          </p:nvSpPr>
          <p:spPr>
            <a:xfrm>
              <a:off x="5462825" y="4104275"/>
              <a:ext cx="39300" cy="10325"/>
            </a:xfrm>
            <a:custGeom>
              <a:avLst/>
              <a:gdLst/>
              <a:ahLst/>
              <a:cxnLst/>
              <a:rect l="l" t="t" r="r" b="b"/>
              <a:pathLst>
                <a:path w="1572" h="413" extrusionOk="0">
                  <a:moveTo>
                    <a:pt x="1472" y="0"/>
                  </a:moveTo>
                  <a:cubicBezTo>
                    <a:pt x="1075" y="298"/>
                    <a:pt x="518" y="20"/>
                    <a:pt x="0" y="338"/>
                  </a:cubicBezTo>
                  <a:cubicBezTo>
                    <a:pt x="177" y="393"/>
                    <a:pt x="340" y="412"/>
                    <a:pt x="495" y="412"/>
                  </a:cubicBezTo>
                  <a:cubicBezTo>
                    <a:pt x="847" y="412"/>
                    <a:pt x="1155" y="312"/>
                    <a:pt x="1472" y="298"/>
                  </a:cubicBezTo>
                  <a:cubicBezTo>
                    <a:pt x="1572" y="219"/>
                    <a:pt x="1572" y="119"/>
                    <a:pt x="147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60" name="Google Shape;8064;p9">
              <a:extLst>
                <a:ext uri="{FF2B5EF4-FFF2-40B4-BE49-F238E27FC236}">
                  <a16:creationId xmlns:a16="http://schemas.microsoft.com/office/drawing/2014/main" id="{672AF8B6-14AB-4A4D-B27E-C312EBE2E7E4}"/>
                </a:ext>
              </a:extLst>
            </p:cNvPr>
            <p:cNvSpPr/>
            <p:nvPr/>
          </p:nvSpPr>
          <p:spPr>
            <a:xfrm>
              <a:off x="5309150" y="4093025"/>
              <a:ext cx="28375" cy="11300"/>
            </a:xfrm>
            <a:custGeom>
              <a:avLst/>
              <a:gdLst/>
              <a:ahLst/>
              <a:cxnLst/>
              <a:rect l="l" t="t" r="r" b="b"/>
              <a:pathLst>
                <a:path w="1135" h="452" extrusionOk="0">
                  <a:moveTo>
                    <a:pt x="841" y="0"/>
                  </a:moveTo>
                  <a:cubicBezTo>
                    <a:pt x="630" y="0"/>
                    <a:pt x="454" y="145"/>
                    <a:pt x="259" y="271"/>
                  </a:cubicBezTo>
                  <a:cubicBezTo>
                    <a:pt x="180" y="271"/>
                    <a:pt x="80" y="291"/>
                    <a:pt x="1" y="291"/>
                  </a:cubicBezTo>
                  <a:lnTo>
                    <a:pt x="40" y="371"/>
                  </a:lnTo>
                  <a:cubicBezTo>
                    <a:pt x="168" y="427"/>
                    <a:pt x="298" y="451"/>
                    <a:pt x="429" y="451"/>
                  </a:cubicBezTo>
                  <a:cubicBezTo>
                    <a:pt x="665" y="451"/>
                    <a:pt x="904" y="373"/>
                    <a:pt x="1134" y="271"/>
                  </a:cubicBezTo>
                  <a:lnTo>
                    <a:pt x="1134" y="92"/>
                  </a:lnTo>
                  <a:cubicBezTo>
                    <a:pt x="1027" y="27"/>
                    <a:pt x="931"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61" name="Google Shape;8065;p9">
              <a:extLst>
                <a:ext uri="{FF2B5EF4-FFF2-40B4-BE49-F238E27FC236}">
                  <a16:creationId xmlns:a16="http://schemas.microsoft.com/office/drawing/2014/main" id="{7276EC3F-BC0C-4F86-A0E2-6F89152CD75F}"/>
                </a:ext>
              </a:extLst>
            </p:cNvPr>
            <p:cNvSpPr/>
            <p:nvPr/>
          </p:nvSpPr>
          <p:spPr>
            <a:xfrm>
              <a:off x="5499625" y="4104750"/>
              <a:ext cx="17425" cy="7000"/>
            </a:xfrm>
            <a:custGeom>
              <a:avLst/>
              <a:gdLst/>
              <a:ahLst/>
              <a:cxnLst/>
              <a:rect l="l" t="t" r="r" b="b"/>
              <a:pathLst>
                <a:path w="697" h="280" extrusionOk="0">
                  <a:moveTo>
                    <a:pt x="0" y="1"/>
                  </a:moveTo>
                  <a:lnTo>
                    <a:pt x="0" y="279"/>
                  </a:lnTo>
                  <a:cubicBezTo>
                    <a:pt x="239" y="260"/>
                    <a:pt x="478" y="200"/>
                    <a:pt x="697" y="160"/>
                  </a:cubicBezTo>
                  <a:lnTo>
                    <a:pt x="697"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62" name="Google Shape;8066;p9">
              <a:extLst>
                <a:ext uri="{FF2B5EF4-FFF2-40B4-BE49-F238E27FC236}">
                  <a16:creationId xmlns:a16="http://schemas.microsoft.com/office/drawing/2014/main" id="{8257B86D-3FA7-4FFB-9A9C-EA6A148CDC69}"/>
                </a:ext>
              </a:extLst>
            </p:cNvPr>
            <p:cNvSpPr/>
            <p:nvPr/>
          </p:nvSpPr>
          <p:spPr>
            <a:xfrm>
              <a:off x="5275825" y="4100325"/>
              <a:ext cx="17925" cy="4350"/>
            </a:xfrm>
            <a:custGeom>
              <a:avLst/>
              <a:gdLst/>
              <a:ahLst/>
              <a:cxnLst/>
              <a:rect l="l" t="t" r="r" b="b"/>
              <a:pathLst>
                <a:path w="717" h="174" extrusionOk="0">
                  <a:moveTo>
                    <a:pt x="390" y="0"/>
                  </a:moveTo>
                  <a:cubicBezTo>
                    <a:pt x="250" y="0"/>
                    <a:pt x="113" y="35"/>
                    <a:pt x="1" y="158"/>
                  </a:cubicBezTo>
                  <a:cubicBezTo>
                    <a:pt x="107" y="158"/>
                    <a:pt x="221" y="174"/>
                    <a:pt x="332" y="174"/>
                  </a:cubicBezTo>
                  <a:cubicBezTo>
                    <a:pt x="471" y="174"/>
                    <a:pt x="606" y="149"/>
                    <a:pt x="717" y="39"/>
                  </a:cubicBezTo>
                  <a:cubicBezTo>
                    <a:pt x="612" y="21"/>
                    <a:pt x="500" y="0"/>
                    <a:pt x="3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63" name="Google Shape;8067;p9">
              <a:extLst>
                <a:ext uri="{FF2B5EF4-FFF2-40B4-BE49-F238E27FC236}">
                  <a16:creationId xmlns:a16="http://schemas.microsoft.com/office/drawing/2014/main" id="{64AFF4C6-74E3-4732-ACF6-4430DDFE8869}"/>
                </a:ext>
              </a:extLst>
            </p:cNvPr>
            <p:cNvSpPr/>
            <p:nvPr/>
          </p:nvSpPr>
          <p:spPr>
            <a:xfrm>
              <a:off x="5293725" y="4095425"/>
              <a:ext cx="12475" cy="4875"/>
            </a:xfrm>
            <a:custGeom>
              <a:avLst/>
              <a:gdLst/>
              <a:ahLst/>
              <a:cxnLst/>
              <a:rect l="l" t="t" r="r" b="b"/>
              <a:pathLst>
                <a:path w="499" h="195" extrusionOk="0">
                  <a:moveTo>
                    <a:pt x="240" y="1"/>
                  </a:moveTo>
                  <a:cubicBezTo>
                    <a:pt x="164" y="1"/>
                    <a:pt x="87" y="61"/>
                    <a:pt x="1" y="195"/>
                  </a:cubicBezTo>
                  <a:lnTo>
                    <a:pt x="498" y="195"/>
                  </a:lnTo>
                  <a:cubicBezTo>
                    <a:pt x="405" y="71"/>
                    <a:pt x="323" y="1"/>
                    <a:pt x="24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64" name="Google Shape;8068;p9">
              <a:extLst>
                <a:ext uri="{FF2B5EF4-FFF2-40B4-BE49-F238E27FC236}">
                  <a16:creationId xmlns:a16="http://schemas.microsoft.com/office/drawing/2014/main" id="{51416A3F-172C-4212-B524-A325B348BB8B}"/>
                </a:ext>
              </a:extLst>
            </p:cNvPr>
            <p:cNvSpPr/>
            <p:nvPr/>
          </p:nvSpPr>
          <p:spPr>
            <a:xfrm>
              <a:off x="5444925" y="4133375"/>
              <a:ext cx="2000" cy="1750"/>
            </a:xfrm>
            <a:custGeom>
              <a:avLst/>
              <a:gdLst/>
              <a:ahLst/>
              <a:cxnLst/>
              <a:rect l="l" t="t" r="r" b="b"/>
              <a:pathLst>
                <a:path w="80" h="70" extrusionOk="0">
                  <a:moveTo>
                    <a:pt x="22" y="0"/>
                  </a:moveTo>
                  <a:cubicBezTo>
                    <a:pt x="14" y="0"/>
                    <a:pt x="7" y="9"/>
                    <a:pt x="0" y="30"/>
                  </a:cubicBezTo>
                  <a:cubicBezTo>
                    <a:pt x="0" y="50"/>
                    <a:pt x="40" y="50"/>
                    <a:pt x="80" y="69"/>
                  </a:cubicBezTo>
                  <a:cubicBezTo>
                    <a:pt x="54" y="31"/>
                    <a:pt x="36" y="0"/>
                    <a:pt x="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65" name="Google Shape;8069;p9">
              <a:extLst>
                <a:ext uri="{FF2B5EF4-FFF2-40B4-BE49-F238E27FC236}">
                  <a16:creationId xmlns:a16="http://schemas.microsoft.com/office/drawing/2014/main" id="{BB3CA626-6956-4A4C-BC76-6C24F6BC176B}"/>
                </a:ext>
              </a:extLst>
            </p:cNvPr>
            <p:cNvSpPr/>
            <p:nvPr/>
          </p:nvSpPr>
          <p:spPr>
            <a:xfrm>
              <a:off x="5520025" y="4100275"/>
              <a:ext cx="5475" cy="3325"/>
            </a:xfrm>
            <a:custGeom>
              <a:avLst/>
              <a:gdLst/>
              <a:ahLst/>
              <a:cxnLst/>
              <a:rect l="l" t="t" r="r" b="b"/>
              <a:pathLst>
                <a:path w="219" h="133" extrusionOk="0">
                  <a:moveTo>
                    <a:pt x="219" y="1"/>
                  </a:moveTo>
                  <a:cubicBezTo>
                    <a:pt x="119" y="1"/>
                    <a:pt x="60" y="61"/>
                    <a:pt x="0" y="120"/>
                  </a:cubicBezTo>
                  <a:cubicBezTo>
                    <a:pt x="26" y="129"/>
                    <a:pt x="48" y="133"/>
                    <a:pt x="69" y="133"/>
                  </a:cubicBezTo>
                  <a:cubicBezTo>
                    <a:pt x="144" y="133"/>
                    <a:pt x="188" y="79"/>
                    <a:pt x="2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66" name="Google Shape;8070;p9">
              <a:extLst>
                <a:ext uri="{FF2B5EF4-FFF2-40B4-BE49-F238E27FC236}">
                  <a16:creationId xmlns:a16="http://schemas.microsoft.com/office/drawing/2014/main" id="{1BF46288-77E9-462E-B8AA-C5A8713B5C9F}"/>
                </a:ext>
              </a:extLst>
            </p:cNvPr>
            <p:cNvSpPr/>
            <p:nvPr/>
          </p:nvSpPr>
          <p:spPr>
            <a:xfrm>
              <a:off x="5306675" y="4099800"/>
              <a:ext cx="3500" cy="2500"/>
            </a:xfrm>
            <a:custGeom>
              <a:avLst/>
              <a:gdLst/>
              <a:ahLst/>
              <a:cxnLst/>
              <a:rect l="l" t="t" r="r" b="b"/>
              <a:pathLst>
                <a:path w="140" h="100" extrusionOk="0">
                  <a:moveTo>
                    <a:pt x="0" y="0"/>
                  </a:moveTo>
                  <a:lnTo>
                    <a:pt x="0" y="0"/>
                  </a:lnTo>
                  <a:cubicBezTo>
                    <a:pt x="40" y="80"/>
                    <a:pt x="60" y="100"/>
                    <a:pt x="139" y="100"/>
                  </a:cubicBezTo>
                  <a:lnTo>
                    <a:pt x="100" y="20"/>
                  </a:lnTo>
                  <a:cubicBezTo>
                    <a:pt x="80" y="20"/>
                    <a:pt x="40" y="2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67" name="Google Shape;8071;p9">
              <a:extLst>
                <a:ext uri="{FF2B5EF4-FFF2-40B4-BE49-F238E27FC236}">
                  <a16:creationId xmlns:a16="http://schemas.microsoft.com/office/drawing/2014/main" id="{26B23785-AC0B-46E5-B61B-52AAB6399B8D}"/>
                </a:ext>
              </a:extLst>
            </p:cNvPr>
            <p:cNvSpPr/>
            <p:nvPr/>
          </p:nvSpPr>
          <p:spPr>
            <a:xfrm>
              <a:off x="5403150" y="4459425"/>
              <a:ext cx="48250" cy="9900"/>
            </a:xfrm>
            <a:custGeom>
              <a:avLst/>
              <a:gdLst/>
              <a:ahLst/>
              <a:cxnLst/>
              <a:rect l="l" t="t" r="r" b="b"/>
              <a:pathLst>
                <a:path w="1930" h="396" extrusionOk="0">
                  <a:moveTo>
                    <a:pt x="1636" y="1"/>
                  </a:moveTo>
                  <a:cubicBezTo>
                    <a:pt x="1057" y="1"/>
                    <a:pt x="529" y="191"/>
                    <a:pt x="0" y="395"/>
                  </a:cubicBezTo>
                  <a:cubicBezTo>
                    <a:pt x="617" y="356"/>
                    <a:pt x="1273" y="356"/>
                    <a:pt x="1910" y="356"/>
                  </a:cubicBezTo>
                  <a:cubicBezTo>
                    <a:pt x="1910" y="236"/>
                    <a:pt x="1910" y="117"/>
                    <a:pt x="1930" y="17"/>
                  </a:cubicBezTo>
                  <a:cubicBezTo>
                    <a:pt x="1830" y="6"/>
                    <a:pt x="1733" y="1"/>
                    <a:pt x="163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68" name="Google Shape;8072;p9">
              <a:extLst>
                <a:ext uri="{FF2B5EF4-FFF2-40B4-BE49-F238E27FC236}">
                  <a16:creationId xmlns:a16="http://schemas.microsoft.com/office/drawing/2014/main" id="{9409AAF9-FC06-4D6A-B0FB-B54619635C1C}"/>
                </a:ext>
              </a:extLst>
            </p:cNvPr>
            <p:cNvSpPr/>
            <p:nvPr/>
          </p:nvSpPr>
          <p:spPr>
            <a:xfrm>
              <a:off x="5448900" y="4437475"/>
              <a:ext cx="6475" cy="14450"/>
            </a:xfrm>
            <a:custGeom>
              <a:avLst/>
              <a:gdLst/>
              <a:ahLst/>
              <a:cxnLst/>
              <a:rect l="l" t="t" r="r" b="b"/>
              <a:pathLst>
                <a:path w="259" h="578" extrusionOk="0">
                  <a:moveTo>
                    <a:pt x="259" y="0"/>
                  </a:moveTo>
                  <a:cubicBezTo>
                    <a:pt x="219" y="0"/>
                    <a:pt x="160" y="20"/>
                    <a:pt x="100" y="80"/>
                  </a:cubicBezTo>
                  <a:cubicBezTo>
                    <a:pt x="80" y="199"/>
                    <a:pt x="60" y="299"/>
                    <a:pt x="40" y="418"/>
                  </a:cubicBezTo>
                  <a:cubicBezTo>
                    <a:pt x="0" y="478"/>
                    <a:pt x="0" y="517"/>
                    <a:pt x="40" y="577"/>
                  </a:cubicBezTo>
                  <a:lnTo>
                    <a:pt x="80" y="537"/>
                  </a:lnTo>
                  <a:lnTo>
                    <a:pt x="259" y="537"/>
                  </a:lnTo>
                  <a:lnTo>
                    <a:pt x="25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69" name="Google Shape;8073;p9">
              <a:extLst>
                <a:ext uri="{FF2B5EF4-FFF2-40B4-BE49-F238E27FC236}">
                  <a16:creationId xmlns:a16="http://schemas.microsoft.com/office/drawing/2014/main" id="{4C017285-F4CB-4EA1-AC69-0DE8CAD5C0CA}"/>
                </a:ext>
              </a:extLst>
            </p:cNvPr>
            <p:cNvSpPr/>
            <p:nvPr/>
          </p:nvSpPr>
          <p:spPr>
            <a:xfrm>
              <a:off x="5395850" y="4511575"/>
              <a:ext cx="42625" cy="15375"/>
            </a:xfrm>
            <a:custGeom>
              <a:avLst/>
              <a:gdLst/>
              <a:ahLst/>
              <a:cxnLst/>
              <a:rect l="l" t="t" r="r" b="b"/>
              <a:pathLst>
                <a:path w="1705" h="615" extrusionOk="0">
                  <a:moveTo>
                    <a:pt x="1578" y="0"/>
                  </a:moveTo>
                  <a:cubicBezTo>
                    <a:pt x="1521" y="0"/>
                    <a:pt x="1456" y="20"/>
                    <a:pt x="1406" y="20"/>
                  </a:cubicBezTo>
                  <a:lnTo>
                    <a:pt x="989" y="20"/>
                  </a:lnTo>
                  <a:cubicBezTo>
                    <a:pt x="670" y="20"/>
                    <a:pt x="392" y="120"/>
                    <a:pt x="113" y="219"/>
                  </a:cubicBezTo>
                  <a:cubicBezTo>
                    <a:pt x="1" y="444"/>
                    <a:pt x="12" y="599"/>
                    <a:pt x="298" y="599"/>
                  </a:cubicBezTo>
                  <a:cubicBezTo>
                    <a:pt x="315" y="599"/>
                    <a:pt x="333" y="598"/>
                    <a:pt x="352" y="597"/>
                  </a:cubicBezTo>
                  <a:cubicBezTo>
                    <a:pt x="433" y="609"/>
                    <a:pt x="513" y="614"/>
                    <a:pt x="591" y="614"/>
                  </a:cubicBezTo>
                  <a:cubicBezTo>
                    <a:pt x="916" y="614"/>
                    <a:pt x="1217" y="519"/>
                    <a:pt x="1506" y="358"/>
                  </a:cubicBezTo>
                  <a:cubicBezTo>
                    <a:pt x="1585" y="259"/>
                    <a:pt x="1705" y="159"/>
                    <a:pt x="1705" y="100"/>
                  </a:cubicBezTo>
                  <a:cubicBezTo>
                    <a:pt x="1685" y="20"/>
                    <a:pt x="1635" y="0"/>
                    <a:pt x="15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70" name="Google Shape;8074;p9">
              <a:extLst>
                <a:ext uri="{FF2B5EF4-FFF2-40B4-BE49-F238E27FC236}">
                  <a16:creationId xmlns:a16="http://schemas.microsoft.com/office/drawing/2014/main" id="{A902ED36-9C51-4FBB-87DE-7C7893E91DAC}"/>
                </a:ext>
              </a:extLst>
            </p:cNvPr>
            <p:cNvSpPr/>
            <p:nvPr/>
          </p:nvSpPr>
          <p:spPr>
            <a:xfrm>
              <a:off x="5709500" y="4805975"/>
              <a:ext cx="11950" cy="30375"/>
            </a:xfrm>
            <a:custGeom>
              <a:avLst/>
              <a:gdLst/>
              <a:ahLst/>
              <a:cxnLst/>
              <a:rect l="l" t="t" r="r" b="b"/>
              <a:pathLst>
                <a:path w="478" h="1215" extrusionOk="0">
                  <a:moveTo>
                    <a:pt x="199" y="1"/>
                  </a:moveTo>
                  <a:cubicBezTo>
                    <a:pt x="199" y="200"/>
                    <a:pt x="239" y="399"/>
                    <a:pt x="40" y="518"/>
                  </a:cubicBezTo>
                  <a:cubicBezTo>
                    <a:pt x="0" y="597"/>
                    <a:pt x="0" y="657"/>
                    <a:pt x="0" y="697"/>
                  </a:cubicBezTo>
                  <a:cubicBezTo>
                    <a:pt x="199" y="816"/>
                    <a:pt x="40" y="1095"/>
                    <a:pt x="199" y="1214"/>
                  </a:cubicBezTo>
                  <a:cubicBezTo>
                    <a:pt x="478" y="816"/>
                    <a:pt x="478" y="399"/>
                    <a:pt x="1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71" name="Google Shape;8075;p9">
              <a:extLst>
                <a:ext uri="{FF2B5EF4-FFF2-40B4-BE49-F238E27FC236}">
                  <a16:creationId xmlns:a16="http://schemas.microsoft.com/office/drawing/2014/main" id="{4CBD0521-1355-4767-AD8C-353C9DDD812C}"/>
                </a:ext>
              </a:extLst>
            </p:cNvPr>
            <p:cNvSpPr/>
            <p:nvPr/>
          </p:nvSpPr>
          <p:spPr>
            <a:xfrm>
              <a:off x="5709500" y="4823375"/>
              <a:ext cx="5975" cy="27525"/>
            </a:xfrm>
            <a:custGeom>
              <a:avLst/>
              <a:gdLst/>
              <a:ahLst/>
              <a:cxnLst/>
              <a:rect l="l" t="t" r="r" b="b"/>
              <a:pathLst>
                <a:path w="239" h="1101" extrusionOk="0">
                  <a:moveTo>
                    <a:pt x="0" y="1"/>
                  </a:moveTo>
                  <a:lnTo>
                    <a:pt x="0" y="1"/>
                  </a:lnTo>
                  <a:cubicBezTo>
                    <a:pt x="40" y="379"/>
                    <a:pt x="40" y="717"/>
                    <a:pt x="60" y="1055"/>
                  </a:cubicBezTo>
                  <a:cubicBezTo>
                    <a:pt x="80" y="1085"/>
                    <a:pt x="105" y="1100"/>
                    <a:pt x="129" y="1100"/>
                  </a:cubicBezTo>
                  <a:cubicBezTo>
                    <a:pt x="154" y="1100"/>
                    <a:pt x="179" y="1085"/>
                    <a:pt x="199" y="1055"/>
                  </a:cubicBezTo>
                  <a:lnTo>
                    <a:pt x="199" y="518"/>
                  </a:lnTo>
                  <a:cubicBezTo>
                    <a:pt x="179" y="319"/>
                    <a:pt x="239" y="120"/>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72" name="Google Shape;8076;p9">
              <a:extLst>
                <a:ext uri="{FF2B5EF4-FFF2-40B4-BE49-F238E27FC236}">
                  <a16:creationId xmlns:a16="http://schemas.microsoft.com/office/drawing/2014/main" id="{D386DFCD-A6D0-4264-A40D-7A43E9B3F766}"/>
                </a:ext>
              </a:extLst>
            </p:cNvPr>
            <p:cNvSpPr/>
            <p:nvPr/>
          </p:nvSpPr>
          <p:spPr>
            <a:xfrm>
              <a:off x="5710475" y="4861675"/>
              <a:ext cx="3525" cy="11600"/>
            </a:xfrm>
            <a:custGeom>
              <a:avLst/>
              <a:gdLst/>
              <a:ahLst/>
              <a:cxnLst/>
              <a:rect l="l" t="t" r="r" b="b"/>
              <a:pathLst>
                <a:path w="141" h="464" extrusionOk="0">
                  <a:moveTo>
                    <a:pt x="71" y="1"/>
                  </a:moveTo>
                  <a:cubicBezTo>
                    <a:pt x="46" y="1"/>
                    <a:pt x="21" y="21"/>
                    <a:pt x="1" y="60"/>
                  </a:cubicBezTo>
                  <a:lnTo>
                    <a:pt x="1" y="418"/>
                  </a:lnTo>
                  <a:cubicBezTo>
                    <a:pt x="21" y="448"/>
                    <a:pt x="46" y="463"/>
                    <a:pt x="71" y="463"/>
                  </a:cubicBezTo>
                  <a:cubicBezTo>
                    <a:pt x="95" y="463"/>
                    <a:pt x="120" y="448"/>
                    <a:pt x="140" y="418"/>
                  </a:cubicBezTo>
                  <a:lnTo>
                    <a:pt x="140" y="60"/>
                  </a:lnTo>
                  <a:cubicBezTo>
                    <a:pt x="120" y="21"/>
                    <a:pt x="95" y="1"/>
                    <a:pt x="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73" name="Google Shape;8077;p9">
              <a:extLst>
                <a:ext uri="{FF2B5EF4-FFF2-40B4-BE49-F238E27FC236}">
                  <a16:creationId xmlns:a16="http://schemas.microsoft.com/office/drawing/2014/main" id="{76CFEFE4-2046-4CD9-8B35-E3EA81495EDB}"/>
                </a:ext>
              </a:extLst>
            </p:cNvPr>
            <p:cNvSpPr/>
            <p:nvPr/>
          </p:nvSpPr>
          <p:spPr>
            <a:xfrm>
              <a:off x="5709500" y="4850250"/>
              <a:ext cx="4500" cy="6000"/>
            </a:xfrm>
            <a:custGeom>
              <a:avLst/>
              <a:gdLst/>
              <a:ahLst/>
              <a:cxnLst/>
              <a:rect l="l" t="t" r="r" b="b"/>
              <a:pathLst>
                <a:path w="180" h="240" extrusionOk="0">
                  <a:moveTo>
                    <a:pt x="40" y="0"/>
                  </a:moveTo>
                  <a:cubicBezTo>
                    <a:pt x="0" y="40"/>
                    <a:pt x="0" y="100"/>
                    <a:pt x="60" y="159"/>
                  </a:cubicBezTo>
                  <a:cubicBezTo>
                    <a:pt x="71" y="215"/>
                    <a:pt x="95" y="240"/>
                    <a:pt x="121" y="240"/>
                  </a:cubicBezTo>
                  <a:cubicBezTo>
                    <a:pt x="141" y="240"/>
                    <a:pt x="162" y="225"/>
                    <a:pt x="179" y="199"/>
                  </a:cubicBezTo>
                  <a:lnTo>
                    <a:pt x="17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74" name="Google Shape;8078;p9">
              <a:extLst>
                <a:ext uri="{FF2B5EF4-FFF2-40B4-BE49-F238E27FC236}">
                  <a16:creationId xmlns:a16="http://schemas.microsoft.com/office/drawing/2014/main" id="{20D6DCFB-A33F-452C-B910-D5076177E646}"/>
                </a:ext>
              </a:extLst>
            </p:cNvPr>
            <p:cNvSpPr/>
            <p:nvPr/>
          </p:nvSpPr>
          <p:spPr>
            <a:xfrm>
              <a:off x="5710475" y="4854725"/>
              <a:ext cx="3525" cy="5500"/>
            </a:xfrm>
            <a:custGeom>
              <a:avLst/>
              <a:gdLst/>
              <a:ahLst/>
              <a:cxnLst/>
              <a:rect l="l" t="t" r="r" b="b"/>
              <a:pathLst>
                <a:path w="141" h="220" extrusionOk="0">
                  <a:moveTo>
                    <a:pt x="21" y="0"/>
                  </a:moveTo>
                  <a:cubicBezTo>
                    <a:pt x="21" y="40"/>
                    <a:pt x="21" y="120"/>
                    <a:pt x="1" y="159"/>
                  </a:cubicBezTo>
                  <a:cubicBezTo>
                    <a:pt x="21" y="199"/>
                    <a:pt x="46" y="219"/>
                    <a:pt x="71" y="219"/>
                  </a:cubicBezTo>
                  <a:cubicBezTo>
                    <a:pt x="95" y="219"/>
                    <a:pt x="120" y="199"/>
                    <a:pt x="140" y="159"/>
                  </a:cubicBezTo>
                  <a:lnTo>
                    <a:pt x="140" y="20"/>
                  </a:lnTo>
                  <a:cubicBezTo>
                    <a:pt x="120" y="0"/>
                    <a:pt x="61" y="0"/>
                    <a:pt x="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75" name="Google Shape;8079;p9">
              <a:extLst>
                <a:ext uri="{FF2B5EF4-FFF2-40B4-BE49-F238E27FC236}">
                  <a16:creationId xmlns:a16="http://schemas.microsoft.com/office/drawing/2014/main" id="{39FBAB8B-5FAB-4818-9BB5-C0062D038B4D}"/>
                </a:ext>
              </a:extLst>
            </p:cNvPr>
            <p:cNvSpPr/>
            <p:nvPr/>
          </p:nvSpPr>
          <p:spPr>
            <a:xfrm>
              <a:off x="5710475" y="4875350"/>
              <a:ext cx="3525" cy="6750"/>
            </a:xfrm>
            <a:custGeom>
              <a:avLst/>
              <a:gdLst/>
              <a:ahLst/>
              <a:cxnLst/>
              <a:rect l="l" t="t" r="r" b="b"/>
              <a:pathLst>
                <a:path w="141" h="270" extrusionOk="0">
                  <a:moveTo>
                    <a:pt x="71" y="1"/>
                  </a:moveTo>
                  <a:cubicBezTo>
                    <a:pt x="46" y="1"/>
                    <a:pt x="21" y="11"/>
                    <a:pt x="1" y="31"/>
                  </a:cubicBezTo>
                  <a:lnTo>
                    <a:pt x="1" y="210"/>
                  </a:lnTo>
                  <a:cubicBezTo>
                    <a:pt x="31" y="249"/>
                    <a:pt x="61" y="269"/>
                    <a:pt x="85" y="269"/>
                  </a:cubicBezTo>
                  <a:cubicBezTo>
                    <a:pt x="110" y="269"/>
                    <a:pt x="130" y="249"/>
                    <a:pt x="140" y="210"/>
                  </a:cubicBezTo>
                  <a:lnTo>
                    <a:pt x="140" y="31"/>
                  </a:lnTo>
                  <a:cubicBezTo>
                    <a:pt x="120" y="11"/>
                    <a:pt x="95" y="1"/>
                    <a:pt x="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76" name="Google Shape;8080;p9">
              <a:extLst>
                <a:ext uri="{FF2B5EF4-FFF2-40B4-BE49-F238E27FC236}">
                  <a16:creationId xmlns:a16="http://schemas.microsoft.com/office/drawing/2014/main" id="{18137B33-BD50-40E1-8E5F-4859D2C3FC75}"/>
                </a:ext>
              </a:extLst>
            </p:cNvPr>
            <p:cNvSpPr/>
            <p:nvPr/>
          </p:nvSpPr>
          <p:spPr>
            <a:xfrm>
              <a:off x="5709500" y="4880575"/>
              <a:ext cx="4500" cy="4500"/>
            </a:xfrm>
            <a:custGeom>
              <a:avLst/>
              <a:gdLst/>
              <a:ahLst/>
              <a:cxnLst/>
              <a:rect l="l" t="t" r="r" b="b"/>
              <a:pathLst>
                <a:path w="180" h="180" extrusionOk="0">
                  <a:moveTo>
                    <a:pt x="40" y="1"/>
                  </a:moveTo>
                  <a:cubicBezTo>
                    <a:pt x="0" y="80"/>
                    <a:pt x="0" y="120"/>
                    <a:pt x="40" y="180"/>
                  </a:cubicBezTo>
                  <a:lnTo>
                    <a:pt x="179" y="180"/>
                  </a:lnTo>
                  <a:lnTo>
                    <a:pt x="17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77" name="Google Shape;8081;p9">
              <a:extLst>
                <a:ext uri="{FF2B5EF4-FFF2-40B4-BE49-F238E27FC236}">
                  <a16:creationId xmlns:a16="http://schemas.microsoft.com/office/drawing/2014/main" id="{E0899F80-7435-4A7F-A9A0-A1B62EE035D4}"/>
                </a:ext>
              </a:extLst>
            </p:cNvPr>
            <p:cNvSpPr/>
            <p:nvPr/>
          </p:nvSpPr>
          <p:spPr>
            <a:xfrm>
              <a:off x="5713975" y="4885050"/>
              <a:ext cx="2500" cy="4500"/>
            </a:xfrm>
            <a:custGeom>
              <a:avLst/>
              <a:gdLst/>
              <a:ahLst/>
              <a:cxnLst/>
              <a:rect l="l" t="t" r="r" b="b"/>
              <a:pathLst>
                <a:path w="100" h="180" extrusionOk="0">
                  <a:moveTo>
                    <a:pt x="0" y="1"/>
                  </a:moveTo>
                  <a:cubicBezTo>
                    <a:pt x="0" y="40"/>
                    <a:pt x="20" y="120"/>
                    <a:pt x="20" y="180"/>
                  </a:cubicBezTo>
                  <a:cubicBezTo>
                    <a:pt x="60" y="140"/>
                    <a:pt x="100" y="120"/>
                    <a:pt x="80" y="120"/>
                  </a:cubicBezTo>
                  <a:cubicBezTo>
                    <a:pt x="60" y="80"/>
                    <a:pt x="20" y="40"/>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78" name="Google Shape;8082;p9">
              <a:extLst>
                <a:ext uri="{FF2B5EF4-FFF2-40B4-BE49-F238E27FC236}">
                  <a16:creationId xmlns:a16="http://schemas.microsoft.com/office/drawing/2014/main" id="{F67C7C32-29CF-434D-9EDE-349AB612F8C9}"/>
                </a:ext>
              </a:extLst>
            </p:cNvPr>
            <p:cNvSpPr/>
            <p:nvPr/>
          </p:nvSpPr>
          <p:spPr>
            <a:xfrm>
              <a:off x="5709500" y="4858700"/>
              <a:ext cx="4500" cy="4500"/>
            </a:xfrm>
            <a:custGeom>
              <a:avLst/>
              <a:gdLst/>
              <a:ahLst/>
              <a:cxnLst/>
              <a:rect l="l" t="t" r="r" b="b"/>
              <a:pathLst>
                <a:path w="180" h="180" extrusionOk="0">
                  <a:moveTo>
                    <a:pt x="40" y="0"/>
                  </a:moveTo>
                  <a:cubicBezTo>
                    <a:pt x="0" y="60"/>
                    <a:pt x="0" y="100"/>
                    <a:pt x="40" y="179"/>
                  </a:cubicBezTo>
                  <a:lnTo>
                    <a:pt x="179" y="179"/>
                  </a:lnTo>
                  <a:lnTo>
                    <a:pt x="17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79" name="Google Shape;8083;p9">
              <a:extLst>
                <a:ext uri="{FF2B5EF4-FFF2-40B4-BE49-F238E27FC236}">
                  <a16:creationId xmlns:a16="http://schemas.microsoft.com/office/drawing/2014/main" id="{6A9732ED-07AE-451E-945D-1FA6A68C2F82}"/>
                </a:ext>
              </a:extLst>
            </p:cNvPr>
            <p:cNvSpPr/>
            <p:nvPr/>
          </p:nvSpPr>
          <p:spPr>
            <a:xfrm>
              <a:off x="5709500" y="4872125"/>
              <a:ext cx="5000" cy="4000"/>
            </a:xfrm>
            <a:custGeom>
              <a:avLst/>
              <a:gdLst/>
              <a:ahLst/>
              <a:cxnLst/>
              <a:rect l="l" t="t" r="r" b="b"/>
              <a:pathLst>
                <a:path w="200" h="160" extrusionOk="0">
                  <a:moveTo>
                    <a:pt x="40" y="0"/>
                  </a:moveTo>
                  <a:cubicBezTo>
                    <a:pt x="0" y="40"/>
                    <a:pt x="0" y="120"/>
                    <a:pt x="40" y="160"/>
                  </a:cubicBezTo>
                  <a:lnTo>
                    <a:pt x="179" y="160"/>
                  </a:lnTo>
                  <a:cubicBezTo>
                    <a:pt x="179" y="120"/>
                    <a:pt x="179" y="40"/>
                    <a:pt x="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80" name="Google Shape;8084;p9">
              <a:extLst>
                <a:ext uri="{FF2B5EF4-FFF2-40B4-BE49-F238E27FC236}">
                  <a16:creationId xmlns:a16="http://schemas.microsoft.com/office/drawing/2014/main" id="{31709173-838B-4BC1-B222-9D5158F6E8FC}"/>
                </a:ext>
              </a:extLst>
            </p:cNvPr>
            <p:cNvSpPr/>
            <p:nvPr/>
          </p:nvSpPr>
          <p:spPr>
            <a:xfrm>
              <a:off x="3894275" y="3911300"/>
              <a:ext cx="5000" cy="4000"/>
            </a:xfrm>
            <a:custGeom>
              <a:avLst/>
              <a:gdLst/>
              <a:ahLst/>
              <a:cxnLst/>
              <a:rect l="l" t="t" r="r" b="b"/>
              <a:pathLst>
                <a:path w="200" h="160" extrusionOk="0">
                  <a:moveTo>
                    <a:pt x="1" y="1"/>
                  </a:moveTo>
                  <a:cubicBezTo>
                    <a:pt x="41" y="100"/>
                    <a:pt x="100" y="160"/>
                    <a:pt x="200" y="160"/>
                  </a:cubicBezTo>
                  <a:lnTo>
                    <a:pt x="180" y="80"/>
                  </a:lnTo>
                  <a:cubicBezTo>
                    <a:pt x="100" y="60"/>
                    <a:pt x="60" y="40"/>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81" name="Google Shape;8085;p9">
              <a:extLst>
                <a:ext uri="{FF2B5EF4-FFF2-40B4-BE49-F238E27FC236}">
                  <a16:creationId xmlns:a16="http://schemas.microsoft.com/office/drawing/2014/main" id="{14FDBF46-D79E-4658-881E-E53E075591BD}"/>
                </a:ext>
              </a:extLst>
            </p:cNvPr>
            <p:cNvSpPr/>
            <p:nvPr/>
          </p:nvSpPr>
          <p:spPr>
            <a:xfrm>
              <a:off x="3881350" y="3918775"/>
              <a:ext cx="4500" cy="5975"/>
            </a:xfrm>
            <a:custGeom>
              <a:avLst/>
              <a:gdLst/>
              <a:ahLst/>
              <a:cxnLst/>
              <a:rect l="l" t="t" r="r" b="b"/>
              <a:pathLst>
                <a:path w="180" h="239" extrusionOk="0">
                  <a:moveTo>
                    <a:pt x="120" y="0"/>
                  </a:moveTo>
                  <a:cubicBezTo>
                    <a:pt x="1" y="20"/>
                    <a:pt x="21" y="139"/>
                    <a:pt x="21" y="199"/>
                  </a:cubicBezTo>
                  <a:cubicBezTo>
                    <a:pt x="80" y="239"/>
                    <a:pt x="120" y="239"/>
                    <a:pt x="180" y="239"/>
                  </a:cubicBezTo>
                  <a:cubicBezTo>
                    <a:pt x="160" y="159"/>
                    <a:pt x="120" y="0"/>
                    <a:pt x="1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82" name="Google Shape;8086;p9">
              <a:extLst>
                <a:ext uri="{FF2B5EF4-FFF2-40B4-BE49-F238E27FC236}">
                  <a16:creationId xmlns:a16="http://schemas.microsoft.com/office/drawing/2014/main" id="{492A3738-2754-4482-8CCC-7D0EFF6E77E6}"/>
                </a:ext>
              </a:extLst>
            </p:cNvPr>
            <p:cNvSpPr/>
            <p:nvPr/>
          </p:nvSpPr>
          <p:spPr>
            <a:xfrm>
              <a:off x="5565275" y="4323575"/>
              <a:ext cx="9475" cy="4075"/>
            </a:xfrm>
            <a:custGeom>
              <a:avLst/>
              <a:gdLst/>
              <a:ahLst/>
              <a:cxnLst/>
              <a:rect l="l" t="t" r="r" b="b"/>
              <a:pathLst>
                <a:path w="379" h="163" extrusionOk="0">
                  <a:moveTo>
                    <a:pt x="0" y="1"/>
                  </a:moveTo>
                  <a:cubicBezTo>
                    <a:pt x="54" y="90"/>
                    <a:pt x="123" y="163"/>
                    <a:pt x="223" y="163"/>
                  </a:cubicBezTo>
                  <a:cubicBezTo>
                    <a:pt x="234" y="163"/>
                    <a:pt x="246" y="162"/>
                    <a:pt x="259" y="160"/>
                  </a:cubicBezTo>
                  <a:cubicBezTo>
                    <a:pt x="299" y="160"/>
                    <a:pt x="338" y="100"/>
                    <a:pt x="378" y="80"/>
                  </a:cubicBezTo>
                  <a:cubicBezTo>
                    <a:pt x="358" y="60"/>
                    <a:pt x="299" y="1"/>
                    <a:pt x="25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83" name="Google Shape;8087;p9">
              <a:extLst>
                <a:ext uri="{FF2B5EF4-FFF2-40B4-BE49-F238E27FC236}">
                  <a16:creationId xmlns:a16="http://schemas.microsoft.com/office/drawing/2014/main" id="{A3B25884-1887-4E37-B09C-05F05A606E8C}"/>
                </a:ext>
              </a:extLst>
            </p:cNvPr>
            <p:cNvSpPr/>
            <p:nvPr/>
          </p:nvSpPr>
          <p:spPr>
            <a:xfrm>
              <a:off x="5500125" y="4253925"/>
              <a:ext cx="79100" cy="17950"/>
            </a:xfrm>
            <a:custGeom>
              <a:avLst/>
              <a:gdLst/>
              <a:ahLst/>
              <a:cxnLst/>
              <a:rect l="l" t="t" r="r" b="b"/>
              <a:pathLst>
                <a:path w="3164" h="718" extrusionOk="0">
                  <a:moveTo>
                    <a:pt x="2021" y="1"/>
                  </a:moveTo>
                  <a:cubicBezTo>
                    <a:pt x="1295" y="1"/>
                    <a:pt x="676" y="306"/>
                    <a:pt x="0" y="479"/>
                  </a:cubicBezTo>
                  <a:cubicBezTo>
                    <a:pt x="337" y="479"/>
                    <a:pt x="685" y="515"/>
                    <a:pt x="1032" y="515"/>
                  </a:cubicBezTo>
                  <a:cubicBezTo>
                    <a:pt x="1321" y="515"/>
                    <a:pt x="1610" y="490"/>
                    <a:pt x="1890" y="400"/>
                  </a:cubicBezTo>
                  <a:cubicBezTo>
                    <a:pt x="2045" y="351"/>
                    <a:pt x="2220" y="303"/>
                    <a:pt x="2397" y="303"/>
                  </a:cubicBezTo>
                  <a:cubicBezTo>
                    <a:pt x="2582" y="303"/>
                    <a:pt x="2771" y="356"/>
                    <a:pt x="2944" y="519"/>
                  </a:cubicBezTo>
                  <a:cubicBezTo>
                    <a:pt x="2905" y="579"/>
                    <a:pt x="2885" y="618"/>
                    <a:pt x="2905" y="718"/>
                  </a:cubicBezTo>
                  <a:lnTo>
                    <a:pt x="2984" y="718"/>
                  </a:lnTo>
                  <a:cubicBezTo>
                    <a:pt x="3163" y="579"/>
                    <a:pt x="3123" y="380"/>
                    <a:pt x="3123" y="201"/>
                  </a:cubicBezTo>
                  <a:cubicBezTo>
                    <a:pt x="3104" y="181"/>
                    <a:pt x="3084" y="121"/>
                    <a:pt x="3064" y="101"/>
                  </a:cubicBezTo>
                  <a:cubicBezTo>
                    <a:pt x="2982" y="36"/>
                    <a:pt x="2895" y="15"/>
                    <a:pt x="2804" y="15"/>
                  </a:cubicBezTo>
                  <a:cubicBezTo>
                    <a:pt x="2649" y="15"/>
                    <a:pt x="2486" y="76"/>
                    <a:pt x="2332" y="76"/>
                  </a:cubicBezTo>
                  <a:cubicBezTo>
                    <a:pt x="2247" y="76"/>
                    <a:pt x="2166" y="58"/>
                    <a:pt x="2089" y="2"/>
                  </a:cubicBezTo>
                  <a:cubicBezTo>
                    <a:pt x="2066" y="1"/>
                    <a:pt x="2044" y="1"/>
                    <a:pt x="20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84" name="Google Shape;8088;p9">
              <a:extLst>
                <a:ext uri="{FF2B5EF4-FFF2-40B4-BE49-F238E27FC236}">
                  <a16:creationId xmlns:a16="http://schemas.microsoft.com/office/drawing/2014/main" id="{44A862F4-2833-4633-B9A5-9E8FFC1B0696}"/>
                </a:ext>
              </a:extLst>
            </p:cNvPr>
            <p:cNvSpPr/>
            <p:nvPr/>
          </p:nvSpPr>
          <p:spPr>
            <a:xfrm>
              <a:off x="5575225" y="4248475"/>
              <a:ext cx="9475" cy="9975"/>
            </a:xfrm>
            <a:custGeom>
              <a:avLst/>
              <a:gdLst/>
              <a:ahLst/>
              <a:cxnLst/>
              <a:rect l="l" t="t" r="r" b="b"/>
              <a:pathLst>
                <a:path w="379" h="399" extrusionOk="0">
                  <a:moveTo>
                    <a:pt x="100" y="1"/>
                  </a:moveTo>
                  <a:lnTo>
                    <a:pt x="100" y="1"/>
                  </a:lnTo>
                  <a:cubicBezTo>
                    <a:pt x="0" y="140"/>
                    <a:pt x="40" y="279"/>
                    <a:pt x="139" y="399"/>
                  </a:cubicBezTo>
                  <a:cubicBezTo>
                    <a:pt x="239" y="339"/>
                    <a:pt x="378" y="279"/>
                    <a:pt x="358" y="120"/>
                  </a:cubicBezTo>
                  <a:cubicBezTo>
                    <a:pt x="358" y="81"/>
                    <a:pt x="199" y="41"/>
                    <a:pt x="1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85" name="Google Shape;8089;p9">
              <a:extLst>
                <a:ext uri="{FF2B5EF4-FFF2-40B4-BE49-F238E27FC236}">
                  <a16:creationId xmlns:a16="http://schemas.microsoft.com/office/drawing/2014/main" id="{685BFCE6-8949-443F-AAA8-A753301B7502}"/>
                </a:ext>
              </a:extLst>
            </p:cNvPr>
            <p:cNvSpPr/>
            <p:nvPr/>
          </p:nvSpPr>
          <p:spPr>
            <a:xfrm>
              <a:off x="5576700" y="4231575"/>
              <a:ext cx="9975" cy="5000"/>
            </a:xfrm>
            <a:custGeom>
              <a:avLst/>
              <a:gdLst/>
              <a:ahLst/>
              <a:cxnLst/>
              <a:rect l="l" t="t" r="r" b="b"/>
              <a:pathLst>
                <a:path w="399" h="200" extrusionOk="0">
                  <a:moveTo>
                    <a:pt x="80" y="1"/>
                  </a:moveTo>
                  <a:cubicBezTo>
                    <a:pt x="21" y="60"/>
                    <a:pt x="1" y="120"/>
                    <a:pt x="41" y="200"/>
                  </a:cubicBezTo>
                  <a:lnTo>
                    <a:pt x="100" y="180"/>
                  </a:lnTo>
                  <a:cubicBezTo>
                    <a:pt x="200" y="160"/>
                    <a:pt x="299" y="160"/>
                    <a:pt x="399" y="160"/>
                  </a:cubicBezTo>
                  <a:cubicBezTo>
                    <a:pt x="319" y="21"/>
                    <a:pt x="200" y="1"/>
                    <a:pt x="8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86" name="Google Shape;8090;p9">
              <a:extLst>
                <a:ext uri="{FF2B5EF4-FFF2-40B4-BE49-F238E27FC236}">
                  <a16:creationId xmlns:a16="http://schemas.microsoft.com/office/drawing/2014/main" id="{80046965-5450-46CF-B5E7-5292AAB071CE}"/>
                </a:ext>
              </a:extLst>
            </p:cNvPr>
            <p:cNvSpPr/>
            <p:nvPr/>
          </p:nvSpPr>
          <p:spPr>
            <a:xfrm>
              <a:off x="5560800" y="5096900"/>
              <a:ext cx="8975" cy="9050"/>
            </a:xfrm>
            <a:custGeom>
              <a:avLst/>
              <a:gdLst/>
              <a:ahLst/>
              <a:cxnLst/>
              <a:rect l="l" t="t" r="r" b="b"/>
              <a:pathLst>
                <a:path w="359" h="362" extrusionOk="0">
                  <a:moveTo>
                    <a:pt x="219" y="1"/>
                  </a:moveTo>
                  <a:cubicBezTo>
                    <a:pt x="139" y="21"/>
                    <a:pt x="80" y="81"/>
                    <a:pt x="20" y="120"/>
                  </a:cubicBezTo>
                  <a:lnTo>
                    <a:pt x="0" y="299"/>
                  </a:lnTo>
                  <a:cubicBezTo>
                    <a:pt x="32" y="342"/>
                    <a:pt x="64" y="362"/>
                    <a:pt x="96" y="362"/>
                  </a:cubicBezTo>
                  <a:cubicBezTo>
                    <a:pt x="124" y="362"/>
                    <a:pt x="152" y="347"/>
                    <a:pt x="179" y="319"/>
                  </a:cubicBezTo>
                  <a:cubicBezTo>
                    <a:pt x="259" y="319"/>
                    <a:pt x="319" y="299"/>
                    <a:pt x="358" y="279"/>
                  </a:cubicBezTo>
                  <a:cubicBezTo>
                    <a:pt x="358" y="180"/>
                    <a:pt x="358" y="61"/>
                    <a:pt x="2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87" name="Google Shape;8091;p9">
              <a:extLst>
                <a:ext uri="{FF2B5EF4-FFF2-40B4-BE49-F238E27FC236}">
                  <a16:creationId xmlns:a16="http://schemas.microsoft.com/office/drawing/2014/main" id="{9F6CDCF2-4DA2-4132-A758-59A2FD063F22}"/>
                </a:ext>
              </a:extLst>
            </p:cNvPr>
            <p:cNvSpPr/>
            <p:nvPr/>
          </p:nvSpPr>
          <p:spPr>
            <a:xfrm>
              <a:off x="5552350" y="5103875"/>
              <a:ext cx="12950" cy="5000"/>
            </a:xfrm>
            <a:custGeom>
              <a:avLst/>
              <a:gdLst/>
              <a:ahLst/>
              <a:cxnLst/>
              <a:rect l="l" t="t" r="r" b="b"/>
              <a:pathLst>
                <a:path w="518" h="200" extrusionOk="0">
                  <a:moveTo>
                    <a:pt x="358" y="0"/>
                  </a:moveTo>
                  <a:cubicBezTo>
                    <a:pt x="199" y="20"/>
                    <a:pt x="60" y="40"/>
                    <a:pt x="0" y="199"/>
                  </a:cubicBezTo>
                  <a:cubicBezTo>
                    <a:pt x="179" y="179"/>
                    <a:pt x="378" y="179"/>
                    <a:pt x="517" y="20"/>
                  </a:cubicBezTo>
                  <a:cubicBezTo>
                    <a:pt x="477" y="20"/>
                    <a:pt x="398" y="0"/>
                    <a:pt x="3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88" name="Google Shape;8092;p9">
              <a:extLst>
                <a:ext uri="{FF2B5EF4-FFF2-40B4-BE49-F238E27FC236}">
                  <a16:creationId xmlns:a16="http://schemas.microsoft.com/office/drawing/2014/main" id="{6B424CCD-7642-44C8-8C2F-4B1304A3AA03}"/>
                </a:ext>
              </a:extLst>
            </p:cNvPr>
            <p:cNvSpPr/>
            <p:nvPr/>
          </p:nvSpPr>
          <p:spPr>
            <a:xfrm>
              <a:off x="5472700" y="4538925"/>
              <a:ext cx="4575" cy="4500"/>
            </a:xfrm>
            <a:custGeom>
              <a:avLst/>
              <a:gdLst/>
              <a:ahLst/>
              <a:cxnLst/>
              <a:rect l="l" t="t" r="r" b="b"/>
              <a:pathLst>
                <a:path w="183" h="180" extrusionOk="0">
                  <a:moveTo>
                    <a:pt x="23" y="0"/>
                  </a:moveTo>
                  <a:lnTo>
                    <a:pt x="23" y="0"/>
                  </a:lnTo>
                  <a:cubicBezTo>
                    <a:pt x="72" y="49"/>
                    <a:pt x="0" y="180"/>
                    <a:pt x="84" y="180"/>
                  </a:cubicBezTo>
                  <a:cubicBezTo>
                    <a:pt x="102" y="180"/>
                    <a:pt x="127" y="174"/>
                    <a:pt x="162" y="159"/>
                  </a:cubicBezTo>
                  <a:cubicBezTo>
                    <a:pt x="182" y="140"/>
                    <a:pt x="103" y="40"/>
                    <a:pt x="2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89" name="Google Shape;8093;p9">
              <a:extLst>
                <a:ext uri="{FF2B5EF4-FFF2-40B4-BE49-F238E27FC236}">
                  <a16:creationId xmlns:a16="http://schemas.microsoft.com/office/drawing/2014/main" id="{47C33597-AD96-4C85-BFB0-402C141DF4E6}"/>
                </a:ext>
              </a:extLst>
            </p:cNvPr>
            <p:cNvSpPr/>
            <p:nvPr/>
          </p:nvSpPr>
          <p:spPr>
            <a:xfrm>
              <a:off x="5427025" y="4569250"/>
              <a:ext cx="45275" cy="35850"/>
            </a:xfrm>
            <a:custGeom>
              <a:avLst/>
              <a:gdLst/>
              <a:ahLst/>
              <a:cxnLst/>
              <a:rect l="l" t="t" r="r" b="b"/>
              <a:pathLst>
                <a:path w="1811" h="1434" extrusionOk="0">
                  <a:moveTo>
                    <a:pt x="1492" y="1"/>
                  </a:moveTo>
                  <a:cubicBezTo>
                    <a:pt x="1054" y="399"/>
                    <a:pt x="398" y="220"/>
                    <a:pt x="0" y="697"/>
                  </a:cubicBezTo>
                  <a:cubicBezTo>
                    <a:pt x="91" y="727"/>
                    <a:pt x="179" y="740"/>
                    <a:pt x="263" y="740"/>
                  </a:cubicBezTo>
                  <a:cubicBezTo>
                    <a:pt x="674" y="740"/>
                    <a:pt x="1013" y="438"/>
                    <a:pt x="1393" y="438"/>
                  </a:cubicBezTo>
                  <a:cubicBezTo>
                    <a:pt x="1631" y="777"/>
                    <a:pt x="1253" y="1294"/>
                    <a:pt x="1810" y="1433"/>
                  </a:cubicBezTo>
                  <a:cubicBezTo>
                    <a:pt x="1611" y="976"/>
                    <a:pt x="1790" y="419"/>
                    <a:pt x="14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90" name="Google Shape;8094;p9">
              <a:extLst>
                <a:ext uri="{FF2B5EF4-FFF2-40B4-BE49-F238E27FC236}">
                  <a16:creationId xmlns:a16="http://schemas.microsoft.com/office/drawing/2014/main" id="{4E4380A4-8685-4D1E-8231-2D2CC97A2D48}"/>
                </a:ext>
              </a:extLst>
            </p:cNvPr>
            <p:cNvSpPr/>
            <p:nvPr/>
          </p:nvSpPr>
          <p:spPr>
            <a:xfrm>
              <a:off x="5288275" y="4620850"/>
              <a:ext cx="211875" cy="97125"/>
            </a:xfrm>
            <a:custGeom>
              <a:avLst/>
              <a:gdLst/>
              <a:ahLst/>
              <a:cxnLst/>
              <a:rect l="l" t="t" r="r" b="b"/>
              <a:pathLst>
                <a:path w="8475" h="3885" extrusionOk="0">
                  <a:moveTo>
                    <a:pt x="7818" y="1"/>
                  </a:moveTo>
                  <a:cubicBezTo>
                    <a:pt x="7738" y="1"/>
                    <a:pt x="7659" y="45"/>
                    <a:pt x="7579" y="145"/>
                  </a:cubicBezTo>
                  <a:cubicBezTo>
                    <a:pt x="7440" y="304"/>
                    <a:pt x="7241" y="364"/>
                    <a:pt x="7042" y="443"/>
                  </a:cubicBezTo>
                  <a:cubicBezTo>
                    <a:pt x="6207" y="463"/>
                    <a:pt x="5610" y="1040"/>
                    <a:pt x="4874" y="1299"/>
                  </a:cubicBezTo>
                  <a:cubicBezTo>
                    <a:pt x="3322" y="1796"/>
                    <a:pt x="1810" y="2333"/>
                    <a:pt x="418" y="3208"/>
                  </a:cubicBezTo>
                  <a:lnTo>
                    <a:pt x="119" y="3427"/>
                  </a:lnTo>
                  <a:cubicBezTo>
                    <a:pt x="60" y="3487"/>
                    <a:pt x="20" y="3547"/>
                    <a:pt x="0" y="3626"/>
                  </a:cubicBezTo>
                  <a:cubicBezTo>
                    <a:pt x="0" y="3785"/>
                    <a:pt x="100" y="3845"/>
                    <a:pt x="219" y="3885"/>
                  </a:cubicBezTo>
                  <a:cubicBezTo>
                    <a:pt x="338" y="3805"/>
                    <a:pt x="438" y="3745"/>
                    <a:pt x="557" y="3706"/>
                  </a:cubicBezTo>
                  <a:cubicBezTo>
                    <a:pt x="696" y="3626"/>
                    <a:pt x="816" y="3646"/>
                    <a:pt x="935" y="3586"/>
                  </a:cubicBezTo>
                  <a:cubicBezTo>
                    <a:pt x="1393" y="3507"/>
                    <a:pt x="1731" y="3228"/>
                    <a:pt x="2109" y="3029"/>
                  </a:cubicBezTo>
                  <a:cubicBezTo>
                    <a:pt x="2686" y="2751"/>
                    <a:pt x="3223" y="2433"/>
                    <a:pt x="3839" y="2313"/>
                  </a:cubicBezTo>
                  <a:cubicBezTo>
                    <a:pt x="3939" y="2293"/>
                    <a:pt x="3998" y="2214"/>
                    <a:pt x="4078" y="2194"/>
                  </a:cubicBezTo>
                  <a:cubicBezTo>
                    <a:pt x="4098" y="2134"/>
                    <a:pt x="4178" y="2134"/>
                    <a:pt x="4217" y="2134"/>
                  </a:cubicBezTo>
                  <a:cubicBezTo>
                    <a:pt x="4834" y="1895"/>
                    <a:pt x="5490" y="1657"/>
                    <a:pt x="6147" y="1418"/>
                  </a:cubicBezTo>
                  <a:lnTo>
                    <a:pt x="6167" y="1418"/>
                  </a:lnTo>
                  <a:cubicBezTo>
                    <a:pt x="6286" y="1338"/>
                    <a:pt x="6445" y="1358"/>
                    <a:pt x="6545" y="1299"/>
                  </a:cubicBezTo>
                  <a:cubicBezTo>
                    <a:pt x="6585" y="1259"/>
                    <a:pt x="6644" y="1259"/>
                    <a:pt x="6684" y="1259"/>
                  </a:cubicBezTo>
                  <a:cubicBezTo>
                    <a:pt x="7261" y="1020"/>
                    <a:pt x="7838" y="801"/>
                    <a:pt x="8375" y="602"/>
                  </a:cubicBezTo>
                  <a:cubicBezTo>
                    <a:pt x="8474" y="324"/>
                    <a:pt x="8196" y="244"/>
                    <a:pt x="8057" y="125"/>
                  </a:cubicBezTo>
                  <a:cubicBezTo>
                    <a:pt x="7977" y="45"/>
                    <a:pt x="7897" y="1"/>
                    <a:pt x="781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91" name="Google Shape;8095;p9">
              <a:extLst>
                <a:ext uri="{FF2B5EF4-FFF2-40B4-BE49-F238E27FC236}">
                  <a16:creationId xmlns:a16="http://schemas.microsoft.com/office/drawing/2014/main" id="{71D83A2A-38B2-4C48-AA12-756D3D1A6FB6}"/>
                </a:ext>
              </a:extLst>
            </p:cNvPr>
            <p:cNvSpPr/>
            <p:nvPr/>
          </p:nvSpPr>
          <p:spPr>
            <a:xfrm>
              <a:off x="5261900" y="4626450"/>
              <a:ext cx="202450" cy="94525"/>
            </a:xfrm>
            <a:custGeom>
              <a:avLst/>
              <a:gdLst/>
              <a:ahLst/>
              <a:cxnLst/>
              <a:rect l="l" t="t" r="r" b="b"/>
              <a:pathLst>
                <a:path w="8098" h="3781" extrusionOk="0">
                  <a:moveTo>
                    <a:pt x="7858" y="0"/>
                  </a:moveTo>
                  <a:cubicBezTo>
                    <a:pt x="7560" y="40"/>
                    <a:pt x="7301" y="140"/>
                    <a:pt x="7043" y="299"/>
                  </a:cubicBezTo>
                  <a:cubicBezTo>
                    <a:pt x="6327" y="717"/>
                    <a:pt x="5531" y="975"/>
                    <a:pt x="4735" y="1234"/>
                  </a:cubicBezTo>
                  <a:cubicBezTo>
                    <a:pt x="3144" y="1512"/>
                    <a:pt x="1831" y="2467"/>
                    <a:pt x="379" y="3104"/>
                  </a:cubicBezTo>
                  <a:cubicBezTo>
                    <a:pt x="180" y="3183"/>
                    <a:pt x="41" y="3323"/>
                    <a:pt x="1" y="3561"/>
                  </a:cubicBezTo>
                  <a:cubicBezTo>
                    <a:pt x="80" y="3601"/>
                    <a:pt x="140" y="3661"/>
                    <a:pt x="180" y="3700"/>
                  </a:cubicBezTo>
                  <a:cubicBezTo>
                    <a:pt x="239" y="3760"/>
                    <a:pt x="299" y="3780"/>
                    <a:pt x="379" y="3780"/>
                  </a:cubicBezTo>
                  <a:cubicBezTo>
                    <a:pt x="677" y="3760"/>
                    <a:pt x="876" y="3561"/>
                    <a:pt x="1075" y="3382"/>
                  </a:cubicBezTo>
                  <a:cubicBezTo>
                    <a:pt x="1135" y="3323"/>
                    <a:pt x="1174" y="3323"/>
                    <a:pt x="1234" y="3323"/>
                  </a:cubicBezTo>
                  <a:cubicBezTo>
                    <a:pt x="1294" y="3283"/>
                    <a:pt x="1353" y="3223"/>
                    <a:pt x="1413" y="3203"/>
                  </a:cubicBezTo>
                  <a:cubicBezTo>
                    <a:pt x="2249" y="2766"/>
                    <a:pt x="3064" y="2308"/>
                    <a:pt x="3939" y="1970"/>
                  </a:cubicBezTo>
                  <a:cubicBezTo>
                    <a:pt x="5332" y="1393"/>
                    <a:pt x="6744" y="896"/>
                    <a:pt x="8097" y="179"/>
                  </a:cubicBezTo>
                  <a:cubicBezTo>
                    <a:pt x="8037" y="100"/>
                    <a:pt x="7958" y="40"/>
                    <a:pt x="78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92" name="Google Shape;8096;p9">
              <a:extLst>
                <a:ext uri="{FF2B5EF4-FFF2-40B4-BE49-F238E27FC236}">
                  <a16:creationId xmlns:a16="http://schemas.microsoft.com/office/drawing/2014/main" id="{42177815-CAFE-43E0-A58F-7917F0732F80}"/>
                </a:ext>
              </a:extLst>
            </p:cNvPr>
            <p:cNvSpPr/>
            <p:nvPr/>
          </p:nvSpPr>
          <p:spPr>
            <a:xfrm>
              <a:off x="5476975" y="4614375"/>
              <a:ext cx="18200" cy="9125"/>
            </a:xfrm>
            <a:custGeom>
              <a:avLst/>
              <a:gdLst/>
              <a:ahLst/>
              <a:cxnLst/>
              <a:rect l="l" t="t" r="r" b="b"/>
              <a:pathLst>
                <a:path w="728" h="365" extrusionOk="0">
                  <a:moveTo>
                    <a:pt x="320" y="1"/>
                  </a:moveTo>
                  <a:cubicBezTo>
                    <a:pt x="7" y="1"/>
                    <a:pt x="1" y="62"/>
                    <a:pt x="51" y="364"/>
                  </a:cubicBezTo>
                  <a:cubicBezTo>
                    <a:pt x="210" y="324"/>
                    <a:pt x="389" y="324"/>
                    <a:pt x="528" y="324"/>
                  </a:cubicBezTo>
                  <a:cubicBezTo>
                    <a:pt x="727" y="205"/>
                    <a:pt x="628" y="105"/>
                    <a:pt x="528" y="6"/>
                  </a:cubicBezTo>
                  <a:cubicBezTo>
                    <a:pt x="447" y="3"/>
                    <a:pt x="378" y="1"/>
                    <a:pt x="3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93" name="Google Shape;8097;p9">
              <a:extLst>
                <a:ext uri="{FF2B5EF4-FFF2-40B4-BE49-F238E27FC236}">
                  <a16:creationId xmlns:a16="http://schemas.microsoft.com/office/drawing/2014/main" id="{1255FFAA-2748-43D2-BC9A-86A3CF375F64}"/>
                </a:ext>
              </a:extLst>
            </p:cNvPr>
            <p:cNvSpPr/>
            <p:nvPr/>
          </p:nvSpPr>
          <p:spPr>
            <a:xfrm>
              <a:off x="3942525" y="3960050"/>
              <a:ext cx="25375" cy="13450"/>
            </a:xfrm>
            <a:custGeom>
              <a:avLst/>
              <a:gdLst/>
              <a:ahLst/>
              <a:cxnLst/>
              <a:rect l="l" t="t" r="r" b="b"/>
              <a:pathLst>
                <a:path w="1015" h="538" extrusionOk="0">
                  <a:moveTo>
                    <a:pt x="358" y="0"/>
                  </a:moveTo>
                  <a:cubicBezTo>
                    <a:pt x="239" y="20"/>
                    <a:pt x="120" y="20"/>
                    <a:pt x="0" y="20"/>
                  </a:cubicBezTo>
                  <a:cubicBezTo>
                    <a:pt x="120" y="139"/>
                    <a:pt x="239" y="239"/>
                    <a:pt x="358" y="358"/>
                  </a:cubicBezTo>
                  <a:cubicBezTo>
                    <a:pt x="498" y="438"/>
                    <a:pt x="597" y="498"/>
                    <a:pt x="717" y="537"/>
                  </a:cubicBezTo>
                  <a:cubicBezTo>
                    <a:pt x="743" y="531"/>
                    <a:pt x="765" y="528"/>
                    <a:pt x="785" y="528"/>
                  </a:cubicBezTo>
                  <a:cubicBezTo>
                    <a:pt x="825" y="528"/>
                    <a:pt x="856" y="537"/>
                    <a:pt x="896" y="537"/>
                  </a:cubicBezTo>
                  <a:cubicBezTo>
                    <a:pt x="1015" y="139"/>
                    <a:pt x="697" y="120"/>
                    <a:pt x="458" y="20"/>
                  </a:cubicBezTo>
                  <a:cubicBezTo>
                    <a:pt x="438" y="0"/>
                    <a:pt x="398" y="0"/>
                    <a:pt x="3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94" name="Google Shape;8098;p9">
              <a:extLst>
                <a:ext uri="{FF2B5EF4-FFF2-40B4-BE49-F238E27FC236}">
                  <a16:creationId xmlns:a16="http://schemas.microsoft.com/office/drawing/2014/main" id="{739979B1-9E2C-45D5-885E-EA29A329401F}"/>
                </a:ext>
              </a:extLst>
            </p:cNvPr>
            <p:cNvSpPr/>
            <p:nvPr/>
          </p:nvSpPr>
          <p:spPr>
            <a:xfrm>
              <a:off x="3903725" y="3924725"/>
              <a:ext cx="21925" cy="12475"/>
            </a:xfrm>
            <a:custGeom>
              <a:avLst/>
              <a:gdLst/>
              <a:ahLst/>
              <a:cxnLst/>
              <a:rect l="l" t="t" r="r" b="b"/>
              <a:pathLst>
                <a:path w="877" h="499" extrusionOk="0">
                  <a:moveTo>
                    <a:pt x="1" y="1"/>
                  </a:moveTo>
                  <a:lnTo>
                    <a:pt x="1" y="1"/>
                  </a:lnTo>
                  <a:cubicBezTo>
                    <a:pt x="180" y="319"/>
                    <a:pt x="478" y="458"/>
                    <a:pt x="836" y="498"/>
                  </a:cubicBezTo>
                  <a:cubicBezTo>
                    <a:pt x="836" y="438"/>
                    <a:pt x="876" y="359"/>
                    <a:pt x="876" y="319"/>
                  </a:cubicBezTo>
                  <a:cubicBezTo>
                    <a:pt x="777" y="319"/>
                    <a:pt x="717" y="259"/>
                    <a:pt x="697" y="160"/>
                  </a:cubicBezTo>
                  <a:cubicBezTo>
                    <a:pt x="458" y="120"/>
                    <a:pt x="220" y="60"/>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95" name="Google Shape;8099;p9">
              <a:extLst>
                <a:ext uri="{FF2B5EF4-FFF2-40B4-BE49-F238E27FC236}">
                  <a16:creationId xmlns:a16="http://schemas.microsoft.com/office/drawing/2014/main" id="{F9757BAC-D17B-411A-A5D3-582DED88CE29}"/>
                </a:ext>
              </a:extLst>
            </p:cNvPr>
            <p:cNvSpPr/>
            <p:nvPr/>
          </p:nvSpPr>
          <p:spPr>
            <a:xfrm>
              <a:off x="3951475" y="3955575"/>
              <a:ext cx="9475" cy="6300"/>
            </a:xfrm>
            <a:custGeom>
              <a:avLst/>
              <a:gdLst/>
              <a:ahLst/>
              <a:cxnLst/>
              <a:rect l="l" t="t" r="r" b="b"/>
              <a:pathLst>
                <a:path w="379" h="252" extrusionOk="0">
                  <a:moveTo>
                    <a:pt x="0" y="0"/>
                  </a:moveTo>
                  <a:lnTo>
                    <a:pt x="0" y="179"/>
                  </a:lnTo>
                  <a:cubicBezTo>
                    <a:pt x="67" y="227"/>
                    <a:pt x="129" y="251"/>
                    <a:pt x="188" y="251"/>
                  </a:cubicBezTo>
                  <a:cubicBezTo>
                    <a:pt x="254" y="251"/>
                    <a:pt x="316" y="222"/>
                    <a:pt x="378" y="159"/>
                  </a:cubicBezTo>
                  <a:cubicBezTo>
                    <a:pt x="279" y="60"/>
                    <a:pt x="160" y="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96" name="Google Shape;8100;p9">
              <a:extLst>
                <a:ext uri="{FF2B5EF4-FFF2-40B4-BE49-F238E27FC236}">
                  <a16:creationId xmlns:a16="http://schemas.microsoft.com/office/drawing/2014/main" id="{BEDDA145-A9A0-4641-8598-ED3EEC6F6E13}"/>
                </a:ext>
              </a:extLst>
            </p:cNvPr>
            <p:cNvSpPr/>
            <p:nvPr/>
          </p:nvSpPr>
          <p:spPr>
            <a:xfrm>
              <a:off x="5723425" y="4705500"/>
              <a:ext cx="18425" cy="4225"/>
            </a:xfrm>
            <a:custGeom>
              <a:avLst/>
              <a:gdLst/>
              <a:ahLst/>
              <a:cxnLst/>
              <a:rect l="l" t="t" r="r" b="b"/>
              <a:pathLst>
                <a:path w="737" h="169" extrusionOk="0">
                  <a:moveTo>
                    <a:pt x="381" y="1"/>
                  </a:moveTo>
                  <a:cubicBezTo>
                    <a:pt x="241" y="1"/>
                    <a:pt x="109" y="30"/>
                    <a:pt x="0" y="161"/>
                  </a:cubicBezTo>
                  <a:cubicBezTo>
                    <a:pt x="90" y="161"/>
                    <a:pt x="185" y="169"/>
                    <a:pt x="280" y="169"/>
                  </a:cubicBezTo>
                  <a:cubicBezTo>
                    <a:pt x="439" y="169"/>
                    <a:pt x="599" y="146"/>
                    <a:pt x="736" y="21"/>
                  </a:cubicBezTo>
                  <a:cubicBezTo>
                    <a:pt x="619" y="21"/>
                    <a:pt x="497" y="1"/>
                    <a:pt x="3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97" name="Google Shape;8101;p9">
              <a:extLst>
                <a:ext uri="{FF2B5EF4-FFF2-40B4-BE49-F238E27FC236}">
                  <a16:creationId xmlns:a16="http://schemas.microsoft.com/office/drawing/2014/main" id="{EADED9A2-7412-4CC5-91C5-D20ADCA476C6}"/>
                </a:ext>
              </a:extLst>
            </p:cNvPr>
            <p:cNvSpPr/>
            <p:nvPr/>
          </p:nvSpPr>
          <p:spPr>
            <a:xfrm>
              <a:off x="4414975" y="3620250"/>
              <a:ext cx="1525" cy="2150"/>
            </a:xfrm>
            <a:custGeom>
              <a:avLst/>
              <a:gdLst/>
              <a:ahLst/>
              <a:cxnLst/>
              <a:rect l="l" t="t" r="r" b="b"/>
              <a:pathLst>
                <a:path w="61" h="86" extrusionOk="0">
                  <a:moveTo>
                    <a:pt x="9" y="0"/>
                  </a:moveTo>
                  <a:cubicBezTo>
                    <a:pt x="3" y="0"/>
                    <a:pt x="0" y="10"/>
                    <a:pt x="0" y="25"/>
                  </a:cubicBezTo>
                  <a:cubicBezTo>
                    <a:pt x="0" y="65"/>
                    <a:pt x="40" y="65"/>
                    <a:pt x="60" y="85"/>
                  </a:cubicBezTo>
                  <a:cubicBezTo>
                    <a:pt x="36" y="24"/>
                    <a:pt x="19" y="0"/>
                    <a:pt x="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98" name="Google Shape;8102;p9">
              <a:extLst>
                <a:ext uri="{FF2B5EF4-FFF2-40B4-BE49-F238E27FC236}">
                  <a16:creationId xmlns:a16="http://schemas.microsoft.com/office/drawing/2014/main" id="{C97C26DB-E135-42E9-B1F9-8903D563497A}"/>
                </a:ext>
              </a:extLst>
            </p:cNvPr>
            <p:cNvSpPr/>
            <p:nvPr/>
          </p:nvSpPr>
          <p:spPr>
            <a:xfrm>
              <a:off x="4065350" y="5002425"/>
              <a:ext cx="54250" cy="9975"/>
            </a:xfrm>
            <a:custGeom>
              <a:avLst/>
              <a:gdLst/>
              <a:ahLst/>
              <a:cxnLst/>
              <a:rect l="l" t="t" r="r" b="b"/>
              <a:pathLst>
                <a:path w="2170" h="399" extrusionOk="0">
                  <a:moveTo>
                    <a:pt x="399" y="0"/>
                  </a:moveTo>
                  <a:cubicBezTo>
                    <a:pt x="279" y="0"/>
                    <a:pt x="120" y="20"/>
                    <a:pt x="1" y="20"/>
                  </a:cubicBezTo>
                  <a:cubicBezTo>
                    <a:pt x="120" y="358"/>
                    <a:pt x="458" y="299"/>
                    <a:pt x="697" y="398"/>
                  </a:cubicBezTo>
                  <a:lnTo>
                    <a:pt x="1911" y="398"/>
                  </a:lnTo>
                  <a:cubicBezTo>
                    <a:pt x="1990" y="398"/>
                    <a:pt x="2090" y="378"/>
                    <a:pt x="2169" y="378"/>
                  </a:cubicBezTo>
                  <a:cubicBezTo>
                    <a:pt x="1592" y="159"/>
                    <a:pt x="996" y="100"/>
                    <a:pt x="3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299" name="Google Shape;8103;p9">
              <a:extLst>
                <a:ext uri="{FF2B5EF4-FFF2-40B4-BE49-F238E27FC236}">
                  <a16:creationId xmlns:a16="http://schemas.microsoft.com/office/drawing/2014/main" id="{05511B84-4465-4116-9D05-3A656255C6F5}"/>
                </a:ext>
              </a:extLst>
            </p:cNvPr>
            <p:cNvSpPr/>
            <p:nvPr/>
          </p:nvSpPr>
          <p:spPr>
            <a:xfrm>
              <a:off x="3960425" y="4109250"/>
              <a:ext cx="4500" cy="4500"/>
            </a:xfrm>
            <a:custGeom>
              <a:avLst/>
              <a:gdLst/>
              <a:ahLst/>
              <a:cxnLst/>
              <a:rect l="l" t="t" r="r" b="b"/>
              <a:pathLst>
                <a:path w="180" h="180" extrusionOk="0">
                  <a:moveTo>
                    <a:pt x="1" y="0"/>
                  </a:moveTo>
                  <a:lnTo>
                    <a:pt x="180" y="179"/>
                  </a:lnTo>
                  <a:cubicBezTo>
                    <a:pt x="120" y="100"/>
                    <a:pt x="40" y="4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00" name="Google Shape;8104;p9">
              <a:extLst>
                <a:ext uri="{FF2B5EF4-FFF2-40B4-BE49-F238E27FC236}">
                  <a16:creationId xmlns:a16="http://schemas.microsoft.com/office/drawing/2014/main" id="{22AFB712-11A6-4562-9917-257577AFB24B}"/>
                </a:ext>
              </a:extLst>
            </p:cNvPr>
            <p:cNvSpPr/>
            <p:nvPr/>
          </p:nvSpPr>
          <p:spPr>
            <a:xfrm>
              <a:off x="5514550" y="4226900"/>
              <a:ext cx="29850" cy="14650"/>
            </a:xfrm>
            <a:custGeom>
              <a:avLst/>
              <a:gdLst/>
              <a:ahLst/>
              <a:cxnLst/>
              <a:rect l="l" t="t" r="r" b="b"/>
              <a:pathLst>
                <a:path w="1194" h="586" extrusionOk="0">
                  <a:moveTo>
                    <a:pt x="760" y="0"/>
                  </a:moveTo>
                  <a:cubicBezTo>
                    <a:pt x="534" y="0"/>
                    <a:pt x="311" y="36"/>
                    <a:pt x="100" y="188"/>
                  </a:cubicBezTo>
                  <a:cubicBezTo>
                    <a:pt x="0" y="347"/>
                    <a:pt x="0" y="446"/>
                    <a:pt x="100" y="585"/>
                  </a:cubicBezTo>
                  <a:cubicBezTo>
                    <a:pt x="166" y="576"/>
                    <a:pt x="233" y="573"/>
                    <a:pt x="301" y="573"/>
                  </a:cubicBezTo>
                  <a:cubicBezTo>
                    <a:pt x="385" y="573"/>
                    <a:pt x="470" y="577"/>
                    <a:pt x="553" y="577"/>
                  </a:cubicBezTo>
                  <a:cubicBezTo>
                    <a:pt x="801" y="577"/>
                    <a:pt x="1032" y="538"/>
                    <a:pt x="1194" y="227"/>
                  </a:cubicBezTo>
                  <a:lnTo>
                    <a:pt x="975" y="9"/>
                  </a:lnTo>
                  <a:cubicBezTo>
                    <a:pt x="903" y="4"/>
                    <a:pt x="832" y="0"/>
                    <a:pt x="7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01" name="Google Shape;8105;p9">
              <a:extLst>
                <a:ext uri="{FF2B5EF4-FFF2-40B4-BE49-F238E27FC236}">
                  <a16:creationId xmlns:a16="http://schemas.microsoft.com/office/drawing/2014/main" id="{E771F271-44E8-441F-9B1E-12C118403A93}"/>
                </a:ext>
              </a:extLst>
            </p:cNvPr>
            <p:cNvSpPr/>
            <p:nvPr/>
          </p:nvSpPr>
          <p:spPr>
            <a:xfrm>
              <a:off x="5614000" y="4214175"/>
              <a:ext cx="4500" cy="4500"/>
            </a:xfrm>
            <a:custGeom>
              <a:avLst/>
              <a:gdLst/>
              <a:ahLst/>
              <a:cxnLst/>
              <a:rect l="l" t="t" r="r" b="b"/>
              <a:pathLst>
                <a:path w="180" h="180" extrusionOk="0">
                  <a:moveTo>
                    <a:pt x="1" y="0"/>
                  </a:moveTo>
                  <a:lnTo>
                    <a:pt x="1" y="0"/>
                  </a:lnTo>
                  <a:cubicBezTo>
                    <a:pt x="21" y="80"/>
                    <a:pt x="80" y="160"/>
                    <a:pt x="180" y="179"/>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02" name="Google Shape;8106;p9">
              <a:extLst>
                <a:ext uri="{FF2B5EF4-FFF2-40B4-BE49-F238E27FC236}">
                  <a16:creationId xmlns:a16="http://schemas.microsoft.com/office/drawing/2014/main" id="{E21BDB30-232D-4471-A4F1-829350209C2B}"/>
                </a:ext>
              </a:extLst>
            </p:cNvPr>
            <p:cNvSpPr/>
            <p:nvPr/>
          </p:nvSpPr>
          <p:spPr>
            <a:xfrm>
              <a:off x="4036025" y="3634800"/>
              <a:ext cx="9475" cy="6975"/>
            </a:xfrm>
            <a:custGeom>
              <a:avLst/>
              <a:gdLst/>
              <a:ahLst/>
              <a:cxnLst/>
              <a:rect l="l" t="t" r="r" b="b"/>
              <a:pathLst>
                <a:path w="379" h="279" extrusionOk="0">
                  <a:moveTo>
                    <a:pt x="199" y="0"/>
                  </a:moveTo>
                  <a:cubicBezTo>
                    <a:pt x="100" y="0"/>
                    <a:pt x="20" y="20"/>
                    <a:pt x="20" y="120"/>
                  </a:cubicBezTo>
                  <a:cubicBezTo>
                    <a:pt x="0" y="219"/>
                    <a:pt x="80" y="279"/>
                    <a:pt x="179" y="279"/>
                  </a:cubicBezTo>
                  <a:cubicBezTo>
                    <a:pt x="259" y="279"/>
                    <a:pt x="338" y="259"/>
                    <a:pt x="358" y="159"/>
                  </a:cubicBezTo>
                  <a:cubicBezTo>
                    <a:pt x="378" y="60"/>
                    <a:pt x="279" y="20"/>
                    <a:pt x="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03" name="Google Shape;8107;p9">
              <a:extLst>
                <a:ext uri="{FF2B5EF4-FFF2-40B4-BE49-F238E27FC236}">
                  <a16:creationId xmlns:a16="http://schemas.microsoft.com/office/drawing/2014/main" id="{F8279E15-9E21-4CC8-94C4-4521E253B0D7}"/>
                </a:ext>
              </a:extLst>
            </p:cNvPr>
            <p:cNvSpPr/>
            <p:nvPr/>
          </p:nvSpPr>
          <p:spPr>
            <a:xfrm>
              <a:off x="3972350" y="3966400"/>
              <a:ext cx="72650" cy="37425"/>
            </a:xfrm>
            <a:custGeom>
              <a:avLst/>
              <a:gdLst/>
              <a:ahLst/>
              <a:cxnLst/>
              <a:rect l="l" t="t" r="r" b="b"/>
              <a:pathLst>
                <a:path w="2906" h="1497" extrusionOk="0">
                  <a:moveTo>
                    <a:pt x="201" y="1"/>
                  </a:moveTo>
                  <a:cubicBezTo>
                    <a:pt x="116" y="1"/>
                    <a:pt x="48" y="58"/>
                    <a:pt x="1" y="164"/>
                  </a:cubicBezTo>
                  <a:cubicBezTo>
                    <a:pt x="1" y="244"/>
                    <a:pt x="41" y="303"/>
                    <a:pt x="120" y="363"/>
                  </a:cubicBezTo>
                  <a:cubicBezTo>
                    <a:pt x="160" y="383"/>
                    <a:pt x="180" y="383"/>
                    <a:pt x="240" y="403"/>
                  </a:cubicBezTo>
                  <a:cubicBezTo>
                    <a:pt x="299" y="403"/>
                    <a:pt x="339" y="442"/>
                    <a:pt x="399" y="462"/>
                  </a:cubicBezTo>
                  <a:cubicBezTo>
                    <a:pt x="459" y="502"/>
                    <a:pt x="518" y="562"/>
                    <a:pt x="618" y="582"/>
                  </a:cubicBezTo>
                  <a:cubicBezTo>
                    <a:pt x="1254" y="840"/>
                    <a:pt x="1811" y="1278"/>
                    <a:pt x="2488" y="1497"/>
                  </a:cubicBezTo>
                  <a:cubicBezTo>
                    <a:pt x="2587" y="1338"/>
                    <a:pt x="2746" y="1318"/>
                    <a:pt x="2905" y="1278"/>
                  </a:cubicBezTo>
                  <a:cubicBezTo>
                    <a:pt x="2050" y="920"/>
                    <a:pt x="1214" y="562"/>
                    <a:pt x="399" y="84"/>
                  </a:cubicBezTo>
                  <a:cubicBezTo>
                    <a:pt x="326" y="28"/>
                    <a:pt x="260" y="1"/>
                    <a:pt x="20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04" name="Google Shape;8108;p9">
              <a:extLst>
                <a:ext uri="{FF2B5EF4-FFF2-40B4-BE49-F238E27FC236}">
                  <a16:creationId xmlns:a16="http://schemas.microsoft.com/office/drawing/2014/main" id="{90A6221B-124D-4498-9858-D160F2E71147}"/>
                </a:ext>
              </a:extLst>
            </p:cNvPr>
            <p:cNvSpPr/>
            <p:nvPr/>
          </p:nvSpPr>
          <p:spPr>
            <a:xfrm>
              <a:off x="3951475" y="3959550"/>
              <a:ext cx="30850" cy="15375"/>
            </a:xfrm>
            <a:custGeom>
              <a:avLst/>
              <a:gdLst/>
              <a:ahLst/>
              <a:cxnLst/>
              <a:rect l="l" t="t" r="r" b="b"/>
              <a:pathLst>
                <a:path w="1234" h="615" extrusionOk="0">
                  <a:moveTo>
                    <a:pt x="378" y="0"/>
                  </a:moveTo>
                  <a:cubicBezTo>
                    <a:pt x="259" y="20"/>
                    <a:pt x="140" y="20"/>
                    <a:pt x="0" y="20"/>
                  </a:cubicBezTo>
                  <a:cubicBezTo>
                    <a:pt x="140" y="239"/>
                    <a:pt x="478" y="259"/>
                    <a:pt x="538" y="557"/>
                  </a:cubicBezTo>
                  <a:cubicBezTo>
                    <a:pt x="594" y="595"/>
                    <a:pt x="650" y="615"/>
                    <a:pt x="707" y="615"/>
                  </a:cubicBezTo>
                  <a:cubicBezTo>
                    <a:pt x="770" y="615"/>
                    <a:pt x="833" y="590"/>
                    <a:pt x="896" y="537"/>
                  </a:cubicBezTo>
                  <a:cubicBezTo>
                    <a:pt x="916" y="338"/>
                    <a:pt x="1095" y="398"/>
                    <a:pt x="1234" y="358"/>
                  </a:cubicBezTo>
                  <a:lnTo>
                    <a:pt x="1234" y="199"/>
                  </a:lnTo>
                  <a:cubicBezTo>
                    <a:pt x="1220" y="200"/>
                    <a:pt x="1206" y="201"/>
                    <a:pt x="1192" y="201"/>
                  </a:cubicBezTo>
                  <a:cubicBezTo>
                    <a:pt x="911" y="201"/>
                    <a:pt x="663" y="19"/>
                    <a:pt x="3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05" name="Google Shape;8109;p9">
              <a:extLst>
                <a:ext uri="{FF2B5EF4-FFF2-40B4-BE49-F238E27FC236}">
                  <a16:creationId xmlns:a16="http://schemas.microsoft.com/office/drawing/2014/main" id="{4B5B2CAB-BFE3-4CF1-B704-E00CB593B882}"/>
                </a:ext>
              </a:extLst>
            </p:cNvPr>
            <p:cNvSpPr/>
            <p:nvPr/>
          </p:nvSpPr>
          <p:spPr>
            <a:xfrm>
              <a:off x="3972850" y="3976175"/>
              <a:ext cx="5500" cy="5775"/>
            </a:xfrm>
            <a:custGeom>
              <a:avLst/>
              <a:gdLst/>
              <a:ahLst/>
              <a:cxnLst/>
              <a:rect l="l" t="t" r="r" b="b"/>
              <a:pathLst>
                <a:path w="220" h="231" extrusionOk="0">
                  <a:moveTo>
                    <a:pt x="98" y="1"/>
                  </a:moveTo>
                  <a:cubicBezTo>
                    <a:pt x="58" y="1"/>
                    <a:pt x="23" y="27"/>
                    <a:pt x="1" y="71"/>
                  </a:cubicBezTo>
                  <a:cubicBezTo>
                    <a:pt x="61" y="131"/>
                    <a:pt x="120" y="171"/>
                    <a:pt x="200" y="230"/>
                  </a:cubicBezTo>
                  <a:cubicBezTo>
                    <a:pt x="200" y="151"/>
                    <a:pt x="220" y="91"/>
                    <a:pt x="200" y="32"/>
                  </a:cubicBezTo>
                  <a:lnTo>
                    <a:pt x="200" y="51"/>
                  </a:lnTo>
                  <a:cubicBezTo>
                    <a:pt x="165" y="17"/>
                    <a:pt x="130" y="1"/>
                    <a:pt x="9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06" name="Google Shape;8110;p9">
              <a:extLst>
                <a:ext uri="{FF2B5EF4-FFF2-40B4-BE49-F238E27FC236}">
                  <a16:creationId xmlns:a16="http://schemas.microsoft.com/office/drawing/2014/main" id="{1AAB5063-726D-4CF9-A48C-6561205EEBB4}"/>
                </a:ext>
              </a:extLst>
            </p:cNvPr>
            <p:cNvSpPr/>
            <p:nvPr/>
          </p:nvSpPr>
          <p:spPr>
            <a:xfrm>
              <a:off x="3982300" y="3977950"/>
              <a:ext cx="5500" cy="3000"/>
            </a:xfrm>
            <a:custGeom>
              <a:avLst/>
              <a:gdLst/>
              <a:ahLst/>
              <a:cxnLst/>
              <a:rect l="l" t="t" r="r" b="b"/>
              <a:pathLst>
                <a:path w="220" h="120" extrusionOk="0">
                  <a:moveTo>
                    <a:pt x="1" y="0"/>
                  </a:moveTo>
                  <a:lnTo>
                    <a:pt x="1" y="0"/>
                  </a:lnTo>
                  <a:cubicBezTo>
                    <a:pt x="61" y="60"/>
                    <a:pt x="140" y="100"/>
                    <a:pt x="220" y="120"/>
                  </a:cubicBezTo>
                  <a:cubicBezTo>
                    <a:pt x="140" y="80"/>
                    <a:pt x="61" y="2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07" name="Google Shape;8111;p9">
              <a:extLst>
                <a:ext uri="{FF2B5EF4-FFF2-40B4-BE49-F238E27FC236}">
                  <a16:creationId xmlns:a16="http://schemas.microsoft.com/office/drawing/2014/main" id="{0DE555A7-43F0-48F6-B862-A6047F7F0A59}"/>
                </a:ext>
              </a:extLst>
            </p:cNvPr>
            <p:cNvSpPr/>
            <p:nvPr/>
          </p:nvSpPr>
          <p:spPr>
            <a:xfrm>
              <a:off x="4201625" y="4044100"/>
              <a:ext cx="22900" cy="15425"/>
            </a:xfrm>
            <a:custGeom>
              <a:avLst/>
              <a:gdLst/>
              <a:ahLst/>
              <a:cxnLst/>
              <a:rect l="l" t="t" r="r" b="b"/>
              <a:pathLst>
                <a:path w="916" h="617" extrusionOk="0">
                  <a:moveTo>
                    <a:pt x="717" y="0"/>
                  </a:moveTo>
                  <a:cubicBezTo>
                    <a:pt x="538" y="40"/>
                    <a:pt x="339" y="60"/>
                    <a:pt x="180" y="119"/>
                  </a:cubicBezTo>
                  <a:cubicBezTo>
                    <a:pt x="100" y="199"/>
                    <a:pt x="40" y="239"/>
                    <a:pt x="1" y="259"/>
                  </a:cubicBezTo>
                  <a:cubicBezTo>
                    <a:pt x="140" y="338"/>
                    <a:pt x="199" y="458"/>
                    <a:pt x="180" y="617"/>
                  </a:cubicBezTo>
                  <a:cubicBezTo>
                    <a:pt x="299" y="597"/>
                    <a:pt x="438" y="537"/>
                    <a:pt x="577" y="517"/>
                  </a:cubicBezTo>
                  <a:cubicBezTo>
                    <a:pt x="697" y="497"/>
                    <a:pt x="816" y="458"/>
                    <a:pt x="916" y="338"/>
                  </a:cubicBezTo>
                  <a:cubicBezTo>
                    <a:pt x="916" y="199"/>
                    <a:pt x="816" y="100"/>
                    <a:pt x="7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08" name="Google Shape;8112;p9">
              <a:extLst>
                <a:ext uri="{FF2B5EF4-FFF2-40B4-BE49-F238E27FC236}">
                  <a16:creationId xmlns:a16="http://schemas.microsoft.com/office/drawing/2014/main" id="{D06F68AE-23F0-44F1-BA3C-8232B743A586}"/>
                </a:ext>
              </a:extLst>
            </p:cNvPr>
            <p:cNvSpPr/>
            <p:nvPr/>
          </p:nvSpPr>
          <p:spPr>
            <a:xfrm>
              <a:off x="4060875" y="4021275"/>
              <a:ext cx="4500" cy="4450"/>
            </a:xfrm>
            <a:custGeom>
              <a:avLst/>
              <a:gdLst/>
              <a:ahLst/>
              <a:cxnLst/>
              <a:rect l="l" t="t" r="r" b="b"/>
              <a:pathLst>
                <a:path w="180" h="178" extrusionOk="0">
                  <a:moveTo>
                    <a:pt x="74" y="0"/>
                  </a:moveTo>
                  <a:cubicBezTo>
                    <a:pt x="52" y="0"/>
                    <a:pt x="27" y="5"/>
                    <a:pt x="1" y="18"/>
                  </a:cubicBezTo>
                  <a:lnTo>
                    <a:pt x="180" y="177"/>
                  </a:lnTo>
                  <a:lnTo>
                    <a:pt x="180" y="18"/>
                  </a:lnTo>
                  <a:cubicBezTo>
                    <a:pt x="153" y="18"/>
                    <a:pt x="118" y="0"/>
                    <a:pt x="7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09" name="Google Shape;8113;p9">
              <a:extLst>
                <a:ext uri="{FF2B5EF4-FFF2-40B4-BE49-F238E27FC236}">
                  <a16:creationId xmlns:a16="http://schemas.microsoft.com/office/drawing/2014/main" id="{E5C3BB19-DCB9-4152-9C7C-C0E2ED4C69A7}"/>
                </a:ext>
              </a:extLst>
            </p:cNvPr>
            <p:cNvSpPr/>
            <p:nvPr/>
          </p:nvSpPr>
          <p:spPr>
            <a:xfrm>
              <a:off x="4692475" y="3980350"/>
              <a:ext cx="13450" cy="6575"/>
            </a:xfrm>
            <a:custGeom>
              <a:avLst/>
              <a:gdLst/>
              <a:ahLst/>
              <a:cxnLst/>
              <a:rect l="l" t="t" r="r" b="b"/>
              <a:pathLst>
                <a:path w="538" h="263" extrusionOk="0">
                  <a:moveTo>
                    <a:pt x="137" y="0"/>
                  </a:moveTo>
                  <a:cubicBezTo>
                    <a:pt x="26" y="0"/>
                    <a:pt x="1" y="112"/>
                    <a:pt x="1" y="223"/>
                  </a:cubicBezTo>
                  <a:cubicBezTo>
                    <a:pt x="100" y="223"/>
                    <a:pt x="239" y="262"/>
                    <a:pt x="339" y="262"/>
                  </a:cubicBezTo>
                  <a:cubicBezTo>
                    <a:pt x="538" y="83"/>
                    <a:pt x="339" y="63"/>
                    <a:pt x="239" y="24"/>
                  </a:cubicBezTo>
                  <a:cubicBezTo>
                    <a:pt x="199" y="8"/>
                    <a:pt x="165" y="0"/>
                    <a:pt x="13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10" name="Google Shape;8114;p9">
              <a:extLst>
                <a:ext uri="{FF2B5EF4-FFF2-40B4-BE49-F238E27FC236}">
                  <a16:creationId xmlns:a16="http://schemas.microsoft.com/office/drawing/2014/main" id="{1E0DC60F-C5EE-4766-A890-77FBFEF168CF}"/>
                </a:ext>
              </a:extLst>
            </p:cNvPr>
            <p:cNvSpPr/>
            <p:nvPr/>
          </p:nvSpPr>
          <p:spPr>
            <a:xfrm>
              <a:off x="4674325" y="3968500"/>
              <a:ext cx="5250" cy="3725"/>
            </a:xfrm>
            <a:custGeom>
              <a:avLst/>
              <a:gdLst/>
              <a:ahLst/>
              <a:cxnLst/>
              <a:rect l="l" t="t" r="r" b="b"/>
              <a:pathLst>
                <a:path w="210" h="149" extrusionOk="0">
                  <a:moveTo>
                    <a:pt x="209" y="0"/>
                  </a:moveTo>
                  <a:cubicBezTo>
                    <a:pt x="192" y="13"/>
                    <a:pt x="172" y="17"/>
                    <a:pt x="150" y="17"/>
                  </a:cubicBezTo>
                  <a:cubicBezTo>
                    <a:pt x="122" y="17"/>
                    <a:pt x="92" y="10"/>
                    <a:pt x="68" y="10"/>
                  </a:cubicBezTo>
                  <a:cubicBezTo>
                    <a:pt x="25" y="10"/>
                    <a:pt x="1" y="30"/>
                    <a:pt x="30" y="140"/>
                  </a:cubicBezTo>
                  <a:cubicBezTo>
                    <a:pt x="37" y="146"/>
                    <a:pt x="45" y="149"/>
                    <a:pt x="54" y="149"/>
                  </a:cubicBezTo>
                  <a:cubicBezTo>
                    <a:pt x="105" y="149"/>
                    <a:pt x="193" y="67"/>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11" name="Google Shape;8115;p9">
              <a:extLst>
                <a:ext uri="{FF2B5EF4-FFF2-40B4-BE49-F238E27FC236}">
                  <a16:creationId xmlns:a16="http://schemas.microsoft.com/office/drawing/2014/main" id="{145A1439-0B0E-4FFC-887C-D1439B1EF5A2}"/>
                </a:ext>
              </a:extLst>
            </p:cNvPr>
            <p:cNvSpPr/>
            <p:nvPr/>
          </p:nvSpPr>
          <p:spPr>
            <a:xfrm>
              <a:off x="4692475" y="3964525"/>
              <a:ext cx="5000" cy="1500"/>
            </a:xfrm>
            <a:custGeom>
              <a:avLst/>
              <a:gdLst/>
              <a:ahLst/>
              <a:cxnLst/>
              <a:rect l="l" t="t" r="r" b="b"/>
              <a:pathLst>
                <a:path w="200" h="60" extrusionOk="0">
                  <a:moveTo>
                    <a:pt x="1" y="0"/>
                  </a:moveTo>
                  <a:cubicBezTo>
                    <a:pt x="30" y="40"/>
                    <a:pt x="60" y="60"/>
                    <a:pt x="93" y="60"/>
                  </a:cubicBezTo>
                  <a:cubicBezTo>
                    <a:pt x="125" y="60"/>
                    <a:pt x="160" y="40"/>
                    <a:pt x="2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12" name="Google Shape;8116;p9">
              <a:extLst>
                <a:ext uri="{FF2B5EF4-FFF2-40B4-BE49-F238E27FC236}">
                  <a16:creationId xmlns:a16="http://schemas.microsoft.com/office/drawing/2014/main" id="{1E6C9CBF-5792-45A7-91EE-5CCDE5A4E5BF}"/>
                </a:ext>
              </a:extLst>
            </p:cNvPr>
            <p:cNvSpPr/>
            <p:nvPr/>
          </p:nvSpPr>
          <p:spPr>
            <a:xfrm>
              <a:off x="4761750" y="3955275"/>
              <a:ext cx="45125" cy="22200"/>
            </a:xfrm>
            <a:custGeom>
              <a:avLst/>
              <a:gdLst/>
              <a:ahLst/>
              <a:cxnLst/>
              <a:rect l="l" t="t" r="r" b="b"/>
              <a:pathLst>
                <a:path w="1805" h="888" extrusionOk="0">
                  <a:moveTo>
                    <a:pt x="254" y="1"/>
                  </a:moveTo>
                  <a:cubicBezTo>
                    <a:pt x="188" y="1"/>
                    <a:pt x="122" y="5"/>
                    <a:pt x="54" y="12"/>
                  </a:cubicBezTo>
                  <a:lnTo>
                    <a:pt x="54" y="191"/>
                  </a:lnTo>
                  <a:cubicBezTo>
                    <a:pt x="1" y="316"/>
                    <a:pt x="11" y="393"/>
                    <a:pt x="158" y="393"/>
                  </a:cubicBezTo>
                  <a:cubicBezTo>
                    <a:pt x="175" y="393"/>
                    <a:pt x="193" y="392"/>
                    <a:pt x="214" y="390"/>
                  </a:cubicBezTo>
                  <a:cubicBezTo>
                    <a:pt x="373" y="390"/>
                    <a:pt x="512" y="410"/>
                    <a:pt x="591" y="549"/>
                  </a:cubicBezTo>
                  <a:cubicBezTo>
                    <a:pt x="608" y="668"/>
                    <a:pt x="654" y="845"/>
                    <a:pt x="754" y="845"/>
                  </a:cubicBezTo>
                  <a:cubicBezTo>
                    <a:pt x="771" y="845"/>
                    <a:pt x="790" y="839"/>
                    <a:pt x="810" y="828"/>
                  </a:cubicBezTo>
                  <a:cubicBezTo>
                    <a:pt x="914" y="770"/>
                    <a:pt x="1013" y="749"/>
                    <a:pt x="1109" y="749"/>
                  </a:cubicBezTo>
                  <a:cubicBezTo>
                    <a:pt x="1343" y="749"/>
                    <a:pt x="1559" y="873"/>
                    <a:pt x="1785" y="887"/>
                  </a:cubicBezTo>
                  <a:cubicBezTo>
                    <a:pt x="1805" y="629"/>
                    <a:pt x="1666" y="569"/>
                    <a:pt x="1467" y="529"/>
                  </a:cubicBezTo>
                  <a:cubicBezTo>
                    <a:pt x="1119" y="182"/>
                    <a:pt x="710" y="1"/>
                    <a:pt x="25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13" name="Google Shape;8117;p9">
              <a:extLst>
                <a:ext uri="{FF2B5EF4-FFF2-40B4-BE49-F238E27FC236}">
                  <a16:creationId xmlns:a16="http://schemas.microsoft.com/office/drawing/2014/main" id="{CBC9DD83-5F5B-4E34-9E72-0890358CC093}"/>
                </a:ext>
              </a:extLst>
            </p:cNvPr>
            <p:cNvSpPr/>
            <p:nvPr/>
          </p:nvSpPr>
          <p:spPr>
            <a:xfrm>
              <a:off x="4860075" y="3981850"/>
              <a:ext cx="20900" cy="19050"/>
            </a:xfrm>
            <a:custGeom>
              <a:avLst/>
              <a:gdLst/>
              <a:ahLst/>
              <a:cxnLst/>
              <a:rect l="l" t="t" r="r" b="b"/>
              <a:pathLst>
                <a:path w="836" h="762" extrusionOk="0">
                  <a:moveTo>
                    <a:pt x="487" y="0"/>
                  </a:moveTo>
                  <a:cubicBezTo>
                    <a:pt x="432" y="0"/>
                    <a:pt x="376" y="3"/>
                    <a:pt x="319" y="3"/>
                  </a:cubicBezTo>
                  <a:lnTo>
                    <a:pt x="100" y="3"/>
                  </a:lnTo>
                  <a:cubicBezTo>
                    <a:pt x="0" y="222"/>
                    <a:pt x="40" y="441"/>
                    <a:pt x="100" y="660"/>
                  </a:cubicBezTo>
                  <a:cubicBezTo>
                    <a:pt x="219" y="732"/>
                    <a:pt x="310" y="762"/>
                    <a:pt x="383" y="762"/>
                  </a:cubicBezTo>
                  <a:cubicBezTo>
                    <a:pt x="651" y="762"/>
                    <a:pt x="660" y="359"/>
                    <a:pt x="816" y="202"/>
                  </a:cubicBezTo>
                  <a:lnTo>
                    <a:pt x="836" y="163"/>
                  </a:lnTo>
                  <a:cubicBezTo>
                    <a:pt x="751" y="21"/>
                    <a:pt x="625" y="0"/>
                    <a:pt x="48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14" name="Google Shape;8118;p9">
              <a:extLst>
                <a:ext uri="{FF2B5EF4-FFF2-40B4-BE49-F238E27FC236}">
                  <a16:creationId xmlns:a16="http://schemas.microsoft.com/office/drawing/2014/main" id="{AE1799D3-92D7-417F-8EAA-FE91D8F1E68E}"/>
                </a:ext>
              </a:extLst>
            </p:cNvPr>
            <p:cNvSpPr/>
            <p:nvPr/>
          </p:nvSpPr>
          <p:spPr>
            <a:xfrm>
              <a:off x="4851125" y="3980050"/>
              <a:ext cx="19425" cy="14825"/>
            </a:xfrm>
            <a:custGeom>
              <a:avLst/>
              <a:gdLst/>
              <a:ahLst/>
              <a:cxnLst/>
              <a:rect l="l" t="t" r="r" b="b"/>
              <a:pathLst>
                <a:path w="777" h="593" extrusionOk="0">
                  <a:moveTo>
                    <a:pt x="134" y="1"/>
                  </a:moveTo>
                  <a:cubicBezTo>
                    <a:pt x="56" y="1"/>
                    <a:pt x="0" y="51"/>
                    <a:pt x="0" y="235"/>
                  </a:cubicBezTo>
                  <a:lnTo>
                    <a:pt x="20" y="314"/>
                  </a:lnTo>
                  <a:cubicBezTo>
                    <a:pt x="60" y="374"/>
                    <a:pt x="80" y="394"/>
                    <a:pt x="120" y="434"/>
                  </a:cubicBezTo>
                  <a:cubicBezTo>
                    <a:pt x="179" y="493"/>
                    <a:pt x="219" y="513"/>
                    <a:pt x="279" y="533"/>
                  </a:cubicBezTo>
                  <a:cubicBezTo>
                    <a:pt x="319" y="573"/>
                    <a:pt x="398" y="593"/>
                    <a:pt x="458" y="593"/>
                  </a:cubicBezTo>
                  <a:lnTo>
                    <a:pt x="518" y="593"/>
                  </a:lnTo>
                  <a:cubicBezTo>
                    <a:pt x="776" y="414"/>
                    <a:pt x="577" y="235"/>
                    <a:pt x="498" y="75"/>
                  </a:cubicBezTo>
                  <a:cubicBezTo>
                    <a:pt x="487" y="78"/>
                    <a:pt x="475" y="79"/>
                    <a:pt x="463" y="79"/>
                  </a:cubicBezTo>
                  <a:cubicBezTo>
                    <a:pt x="362" y="79"/>
                    <a:pt x="231" y="1"/>
                    <a:pt x="1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15" name="Google Shape;8119;p9">
              <a:extLst>
                <a:ext uri="{FF2B5EF4-FFF2-40B4-BE49-F238E27FC236}">
                  <a16:creationId xmlns:a16="http://schemas.microsoft.com/office/drawing/2014/main" id="{ED804D2C-8F4C-4BF9-84E1-903935AA8648}"/>
                </a:ext>
              </a:extLst>
            </p:cNvPr>
            <p:cNvSpPr/>
            <p:nvPr/>
          </p:nvSpPr>
          <p:spPr>
            <a:xfrm>
              <a:off x="4818300" y="3977450"/>
              <a:ext cx="19925" cy="12950"/>
            </a:xfrm>
            <a:custGeom>
              <a:avLst/>
              <a:gdLst/>
              <a:ahLst/>
              <a:cxnLst/>
              <a:rect l="l" t="t" r="r" b="b"/>
              <a:pathLst>
                <a:path w="797" h="518" extrusionOk="0">
                  <a:moveTo>
                    <a:pt x="0" y="0"/>
                  </a:moveTo>
                  <a:lnTo>
                    <a:pt x="0" y="0"/>
                  </a:lnTo>
                  <a:cubicBezTo>
                    <a:pt x="100" y="398"/>
                    <a:pt x="398" y="378"/>
                    <a:pt x="597" y="518"/>
                  </a:cubicBezTo>
                  <a:cubicBezTo>
                    <a:pt x="677" y="478"/>
                    <a:pt x="736" y="418"/>
                    <a:pt x="796" y="319"/>
                  </a:cubicBezTo>
                  <a:cubicBezTo>
                    <a:pt x="577" y="120"/>
                    <a:pt x="299" y="10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16" name="Google Shape;8120;p9">
              <a:extLst>
                <a:ext uri="{FF2B5EF4-FFF2-40B4-BE49-F238E27FC236}">
                  <a16:creationId xmlns:a16="http://schemas.microsoft.com/office/drawing/2014/main" id="{8F8F6C8E-2DCA-49CD-9AE6-225D3105931C}"/>
                </a:ext>
              </a:extLst>
            </p:cNvPr>
            <p:cNvSpPr/>
            <p:nvPr/>
          </p:nvSpPr>
          <p:spPr>
            <a:xfrm>
              <a:off x="4833725" y="3985400"/>
              <a:ext cx="18925" cy="4875"/>
            </a:xfrm>
            <a:custGeom>
              <a:avLst/>
              <a:gdLst/>
              <a:ahLst/>
              <a:cxnLst/>
              <a:rect l="l" t="t" r="r" b="b"/>
              <a:pathLst>
                <a:path w="757" h="195" extrusionOk="0">
                  <a:moveTo>
                    <a:pt x="159" y="1"/>
                  </a:moveTo>
                  <a:cubicBezTo>
                    <a:pt x="100" y="80"/>
                    <a:pt x="60" y="120"/>
                    <a:pt x="0" y="180"/>
                  </a:cubicBezTo>
                  <a:cubicBezTo>
                    <a:pt x="110" y="190"/>
                    <a:pt x="224" y="195"/>
                    <a:pt x="338" y="195"/>
                  </a:cubicBezTo>
                  <a:cubicBezTo>
                    <a:pt x="453" y="195"/>
                    <a:pt x="567" y="190"/>
                    <a:pt x="676" y="180"/>
                  </a:cubicBezTo>
                  <a:lnTo>
                    <a:pt x="756" y="100"/>
                  </a:lnTo>
                  <a:lnTo>
                    <a:pt x="676" y="21"/>
                  </a:lnTo>
                  <a:lnTo>
                    <a:pt x="67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17" name="Google Shape;8121;p9">
              <a:extLst>
                <a:ext uri="{FF2B5EF4-FFF2-40B4-BE49-F238E27FC236}">
                  <a16:creationId xmlns:a16="http://schemas.microsoft.com/office/drawing/2014/main" id="{5BE2AA00-4834-435F-9EEF-DEB4C6638E0F}"/>
                </a:ext>
              </a:extLst>
            </p:cNvPr>
            <p:cNvSpPr/>
            <p:nvPr/>
          </p:nvSpPr>
          <p:spPr>
            <a:xfrm>
              <a:off x="4728275" y="3954875"/>
              <a:ext cx="38825" cy="22100"/>
            </a:xfrm>
            <a:custGeom>
              <a:avLst/>
              <a:gdLst/>
              <a:ahLst/>
              <a:cxnLst/>
              <a:rect l="l" t="t" r="r" b="b"/>
              <a:pathLst>
                <a:path w="1553" h="884" extrusionOk="0">
                  <a:moveTo>
                    <a:pt x="361" y="1"/>
                  </a:moveTo>
                  <a:cubicBezTo>
                    <a:pt x="265" y="1"/>
                    <a:pt x="167" y="11"/>
                    <a:pt x="75" y="11"/>
                  </a:cubicBezTo>
                  <a:cubicBezTo>
                    <a:pt x="50" y="11"/>
                    <a:pt x="25" y="10"/>
                    <a:pt x="1" y="8"/>
                  </a:cubicBezTo>
                  <a:lnTo>
                    <a:pt x="1" y="187"/>
                  </a:lnTo>
                  <a:cubicBezTo>
                    <a:pt x="44" y="179"/>
                    <a:pt x="84" y="175"/>
                    <a:pt x="120" y="175"/>
                  </a:cubicBezTo>
                  <a:cubicBezTo>
                    <a:pt x="527" y="175"/>
                    <a:pt x="586" y="646"/>
                    <a:pt x="896" y="884"/>
                  </a:cubicBezTo>
                  <a:cubicBezTo>
                    <a:pt x="1055" y="585"/>
                    <a:pt x="1393" y="605"/>
                    <a:pt x="1553" y="386"/>
                  </a:cubicBezTo>
                  <a:cubicBezTo>
                    <a:pt x="1493" y="327"/>
                    <a:pt x="1433" y="247"/>
                    <a:pt x="1393" y="207"/>
                  </a:cubicBezTo>
                  <a:cubicBezTo>
                    <a:pt x="1382" y="206"/>
                    <a:pt x="1370" y="206"/>
                    <a:pt x="1358" y="206"/>
                  </a:cubicBezTo>
                  <a:cubicBezTo>
                    <a:pt x="1228" y="206"/>
                    <a:pt x="1104" y="262"/>
                    <a:pt x="987" y="262"/>
                  </a:cubicBezTo>
                  <a:cubicBezTo>
                    <a:pt x="900" y="262"/>
                    <a:pt x="817" y="232"/>
                    <a:pt x="737" y="128"/>
                  </a:cubicBezTo>
                  <a:cubicBezTo>
                    <a:pt x="631" y="22"/>
                    <a:pt x="498" y="1"/>
                    <a:pt x="3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18" name="Google Shape;8122;p9">
              <a:extLst>
                <a:ext uri="{FF2B5EF4-FFF2-40B4-BE49-F238E27FC236}">
                  <a16:creationId xmlns:a16="http://schemas.microsoft.com/office/drawing/2014/main" id="{E2428DEC-16BD-48CA-BA30-0F84305D7C4F}"/>
                </a:ext>
              </a:extLst>
            </p:cNvPr>
            <p:cNvSpPr/>
            <p:nvPr/>
          </p:nvSpPr>
          <p:spPr>
            <a:xfrm>
              <a:off x="4728275" y="3975450"/>
              <a:ext cx="2525" cy="3025"/>
            </a:xfrm>
            <a:custGeom>
              <a:avLst/>
              <a:gdLst/>
              <a:ahLst/>
              <a:cxnLst/>
              <a:rect l="l" t="t" r="r" b="b"/>
              <a:pathLst>
                <a:path w="101" h="121" extrusionOk="0">
                  <a:moveTo>
                    <a:pt x="61" y="1"/>
                  </a:moveTo>
                  <a:cubicBezTo>
                    <a:pt x="21" y="61"/>
                    <a:pt x="1" y="100"/>
                    <a:pt x="41" y="120"/>
                  </a:cubicBezTo>
                  <a:cubicBezTo>
                    <a:pt x="61" y="120"/>
                    <a:pt x="100" y="100"/>
                    <a:pt x="100" y="80"/>
                  </a:cubicBezTo>
                  <a:cubicBezTo>
                    <a:pt x="100" y="61"/>
                    <a:pt x="61" y="21"/>
                    <a:pt x="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19" name="Google Shape;8123;p9">
              <a:extLst>
                <a:ext uri="{FF2B5EF4-FFF2-40B4-BE49-F238E27FC236}">
                  <a16:creationId xmlns:a16="http://schemas.microsoft.com/office/drawing/2014/main" id="{EA6415EE-ACE7-4CB8-90BC-0FECA6B5EC5E}"/>
                </a:ext>
              </a:extLst>
            </p:cNvPr>
            <p:cNvSpPr/>
            <p:nvPr/>
          </p:nvSpPr>
          <p:spPr>
            <a:xfrm>
              <a:off x="4740225" y="4025050"/>
              <a:ext cx="84075" cy="13275"/>
            </a:xfrm>
            <a:custGeom>
              <a:avLst/>
              <a:gdLst/>
              <a:ahLst/>
              <a:cxnLst/>
              <a:rect l="l" t="t" r="r" b="b"/>
              <a:pathLst>
                <a:path w="3363" h="531" extrusionOk="0">
                  <a:moveTo>
                    <a:pt x="2208" y="1"/>
                  </a:moveTo>
                  <a:cubicBezTo>
                    <a:pt x="1828" y="1"/>
                    <a:pt x="1464" y="33"/>
                    <a:pt x="1075" y="66"/>
                  </a:cubicBezTo>
                  <a:cubicBezTo>
                    <a:pt x="776" y="364"/>
                    <a:pt x="299" y="86"/>
                    <a:pt x="0" y="384"/>
                  </a:cubicBezTo>
                  <a:cubicBezTo>
                    <a:pt x="40" y="404"/>
                    <a:pt x="40" y="424"/>
                    <a:pt x="60" y="464"/>
                  </a:cubicBezTo>
                  <a:cubicBezTo>
                    <a:pt x="140" y="464"/>
                    <a:pt x="179" y="464"/>
                    <a:pt x="239" y="404"/>
                  </a:cubicBezTo>
                  <a:lnTo>
                    <a:pt x="358" y="404"/>
                  </a:lnTo>
                  <a:cubicBezTo>
                    <a:pt x="450" y="397"/>
                    <a:pt x="536" y="390"/>
                    <a:pt x="620" y="390"/>
                  </a:cubicBezTo>
                  <a:cubicBezTo>
                    <a:pt x="774" y="390"/>
                    <a:pt x="920" y="413"/>
                    <a:pt x="1075" y="503"/>
                  </a:cubicBezTo>
                  <a:cubicBezTo>
                    <a:pt x="1111" y="522"/>
                    <a:pt x="1150" y="531"/>
                    <a:pt x="1189" y="531"/>
                  </a:cubicBezTo>
                  <a:cubicBezTo>
                    <a:pt x="1276" y="531"/>
                    <a:pt x="1364" y="486"/>
                    <a:pt x="1433" y="404"/>
                  </a:cubicBezTo>
                  <a:cubicBezTo>
                    <a:pt x="1679" y="277"/>
                    <a:pt x="1935" y="248"/>
                    <a:pt x="2195" y="248"/>
                  </a:cubicBezTo>
                  <a:cubicBezTo>
                    <a:pt x="2407" y="248"/>
                    <a:pt x="2621" y="267"/>
                    <a:pt x="2834" y="267"/>
                  </a:cubicBezTo>
                  <a:cubicBezTo>
                    <a:pt x="3012" y="267"/>
                    <a:pt x="3189" y="254"/>
                    <a:pt x="3362" y="205"/>
                  </a:cubicBezTo>
                  <a:cubicBezTo>
                    <a:pt x="3183" y="26"/>
                    <a:pt x="2937" y="4"/>
                    <a:pt x="2699" y="4"/>
                  </a:cubicBezTo>
                  <a:cubicBezTo>
                    <a:pt x="2620" y="4"/>
                    <a:pt x="2542" y="6"/>
                    <a:pt x="2467" y="6"/>
                  </a:cubicBezTo>
                  <a:cubicBezTo>
                    <a:pt x="2379" y="2"/>
                    <a:pt x="2293" y="1"/>
                    <a:pt x="220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20" name="Google Shape;8124;p9">
              <a:extLst>
                <a:ext uri="{FF2B5EF4-FFF2-40B4-BE49-F238E27FC236}">
                  <a16:creationId xmlns:a16="http://schemas.microsoft.com/office/drawing/2014/main" id="{010BBADE-7F72-47CD-919E-CF4D2D404739}"/>
                </a:ext>
              </a:extLst>
            </p:cNvPr>
            <p:cNvSpPr/>
            <p:nvPr/>
          </p:nvSpPr>
          <p:spPr>
            <a:xfrm>
              <a:off x="4850625" y="3985900"/>
              <a:ext cx="38325" cy="21225"/>
            </a:xfrm>
            <a:custGeom>
              <a:avLst/>
              <a:gdLst/>
              <a:ahLst/>
              <a:cxnLst/>
              <a:rect l="l" t="t" r="r" b="b"/>
              <a:pathLst>
                <a:path w="1533" h="849" extrusionOk="0">
                  <a:moveTo>
                    <a:pt x="1194" y="1"/>
                  </a:moveTo>
                  <a:cubicBezTo>
                    <a:pt x="1015" y="1"/>
                    <a:pt x="896" y="80"/>
                    <a:pt x="836" y="279"/>
                  </a:cubicBezTo>
                  <a:cubicBezTo>
                    <a:pt x="813" y="406"/>
                    <a:pt x="763" y="480"/>
                    <a:pt x="694" y="480"/>
                  </a:cubicBezTo>
                  <a:cubicBezTo>
                    <a:pt x="644" y="480"/>
                    <a:pt x="584" y="442"/>
                    <a:pt x="518" y="359"/>
                  </a:cubicBezTo>
                  <a:cubicBezTo>
                    <a:pt x="478" y="299"/>
                    <a:pt x="418" y="279"/>
                    <a:pt x="339" y="239"/>
                  </a:cubicBezTo>
                  <a:cubicBezTo>
                    <a:pt x="279" y="200"/>
                    <a:pt x="219" y="180"/>
                    <a:pt x="180" y="180"/>
                  </a:cubicBezTo>
                  <a:cubicBezTo>
                    <a:pt x="120" y="140"/>
                    <a:pt x="40" y="140"/>
                    <a:pt x="0" y="140"/>
                  </a:cubicBezTo>
                  <a:cubicBezTo>
                    <a:pt x="165" y="377"/>
                    <a:pt x="111" y="848"/>
                    <a:pt x="546" y="848"/>
                  </a:cubicBezTo>
                  <a:cubicBezTo>
                    <a:pt x="585" y="848"/>
                    <a:pt x="629" y="844"/>
                    <a:pt x="677" y="836"/>
                  </a:cubicBezTo>
                  <a:cubicBezTo>
                    <a:pt x="717" y="836"/>
                    <a:pt x="776" y="796"/>
                    <a:pt x="816" y="796"/>
                  </a:cubicBezTo>
                  <a:cubicBezTo>
                    <a:pt x="1035" y="796"/>
                    <a:pt x="1274" y="697"/>
                    <a:pt x="1393" y="498"/>
                  </a:cubicBezTo>
                  <a:cubicBezTo>
                    <a:pt x="1433" y="438"/>
                    <a:pt x="1492" y="379"/>
                    <a:pt x="1532" y="299"/>
                  </a:cubicBezTo>
                  <a:cubicBezTo>
                    <a:pt x="1413" y="200"/>
                    <a:pt x="1313" y="100"/>
                    <a:pt x="119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21" name="Google Shape;8125;p9">
              <a:extLst>
                <a:ext uri="{FF2B5EF4-FFF2-40B4-BE49-F238E27FC236}">
                  <a16:creationId xmlns:a16="http://schemas.microsoft.com/office/drawing/2014/main" id="{C8C60805-BF1D-4394-A582-DDA0B8E7BB32}"/>
                </a:ext>
              </a:extLst>
            </p:cNvPr>
            <p:cNvSpPr/>
            <p:nvPr/>
          </p:nvSpPr>
          <p:spPr>
            <a:xfrm>
              <a:off x="4876475" y="4024200"/>
              <a:ext cx="41300" cy="15475"/>
            </a:xfrm>
            <a:custGeom>
              <a:avLst/>
              <a:gdLst/>
              <a:ahLst/>
              <a:cxnLst/>
              <a:rect l="l" t="t" r="r" b="b"/>
              <a:pathLst>
                <a:path w="1652" h="619" extrusionOk="0">
                  <a:moveTo>
                    <a:pt x="289" y="1"/>
                  </a:moveTo>
                  <a:cubicBezTo>
                    <a:pt x="252" y="1"/>
                    <a:pt x="215" y="11"/>
                    <a:pt x="180" y="40"/>
                  </a:cubicBezTo>
                  <a:cubicBezTo>
                    <a:pt x="140" y="60"/>
                    <a:pt x="61" y="60"/>
                    <a:pt x="1" y="60"/>
                  </a:cubicBezTo>
                  <a:cubicBezTo>
                    <a:pt x="41" y="219"/>
                    <a:pt x="41" y="378"/>
                    <a:pt x="41" y="557"/>
                  </a:cubicBezTo>
                  <a:lnTo>
                    <a:pt x="359" y="557"/>
                  </a:lnTo>
                  <a:cubicBezTo>
                    <a:pt x="403" y="535"/>
                    <a:pt x="446" y="527"/>
                    <a:pt x="488" y="527"/>
                  </a:cubicBezTo>
                  <a:cubicBezTo>
                    <a:pt x="627" y="527"/>
                    <a:pt x="761" y="619"/>
                    <a:pt x="904" y="619"/>
                  </a:cubicBezTo>
                  <a:cubicBezTo>
                    <a:pt x="915" y="619"/>
                    <a:pt x="925" y="618"/>
                    <a:pt x="936" y="617"/>
                  </a:cubicBezTo>
                  <a:cubicBezTo>
                    <a:pt x="1055" y="617"/>
                    <a:pt x="1175" y="617"/>
                    <a:pt x="1294" y="577"/>
                  </a:cubicBezTo>
                  <a:cubicBezTo>
                    <a:pt x="1433" y="557"/>
                    <a:pt x="1533" y="537"/>
                    <a:pt x="1632" y="438"/>
                  </a:cubicBezTo>
                  <a:cubicBezTo>
                    <a:pt x="1652" y="358"/>
                    <a:pt x="1652" y="279"/>
                    <a:pt x="1632" y="219"/>
                  </a:cubicBezTo>
                  <a:cubicBezTo>
                    <a:pt x="1453" y="60"/>
                    <a:pt x="1234" y="80"/>
                    <a:pt x="1055" y="20"/>
                  </a:cubicBezTo>
                  <a:cubicBezTo>
                    <a:pt x="1012" y="13"/>
                    <a:pt x="965" y="8"/>
                    <a:pt x="919" y="8"/>
                  </a:cubicBezTo>
                  <a:cubicBezTo>
                    <a:pt x="839" y="8"/>
                    <a:pt x="760" y="22"/>
                    <a:pt x="697" y="60"/>
                  </a:cubicBezTo>
                  <a:lnTo>
                    <a:pt x="538" y="60"/>
                  </a:lnTo>
                  <a:cubicBezTo>
                    <a:pt x="468" y="60"/>
                    <a:pt x="378" y="1"/>
                    <a:pt x="28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22" name="Google Shape;8126;p9">
              <a:extLst>
                <a:ext uri="{FF2B5EF4-FFF2-40B4-BE49-F238E27FC236}">
                  <a16:creationId xmlns:a16="http://schemas.microsoft.com/office/drawing/2014/main" id="{61B0CFBB-8412-48A3-9B74-9BDFE1188A75}"/>
                </a:ext>
              </a:extLst>
            </p:cNvPr>
            <p:cNvSpPr/>
            <p:nvPr/>
          </p:nvSpPr>
          <p:spPr>
            <a:xfrm>
              <a:off x="4871025" y="3999825"/>
              <a:ext cx="19900" cy="28075"/>
            </a:xfrm>
            <a:custGeom>
              <a:avLst/>
              <a:gdLst/>
              <a:ahLst/>
              <a:cxnLst/>
              <a:rect l="l" t="t" r="r" b="b"/>
              <a:pathLst>
                <a:path w="796" h="1123" extrusionOk="0">
                  <a:moveTo>
                    <a:pt x="577" y="1"/>
                  </a:moveTo>
                  <a:lnTo>
                    <a:pt x="577" y="1"/>
                  </a:lnTo>
                  <a:cubicBezTo>
                    <a:pt x="358" y="20"/>
                    <a:pt x="159" y="120"/>
                    <a:pt x="0" y="299"/>
                  </a:cubicBezTo>
                  <a:cubicBezTo>
                    <a:pt x="318" y="418"/>
                    <a:pt x="458" y="657"/>
                    <a:pt x="398" y="1015"/>
                  </a:cubicBezTo>
                  <a:cubicBezTo>
                    <a:pt x="465" y="1029"/>
                    <a:pt x="541" y="1123"/>
                    <a:pt x="625" y="1123"/>
                  </a:cubicBezTo>
                  <a:cubicBezTo>
                    <a:pt x="667" y="1123"/>
                    <a:pt x="710" y="1100"/>
                    <a:pt x="756" y="1035"/>
                  </a:cubicBezTo>
                  <a:cubicBezTo>
                    <a:pt x="418" y="737"/>
                    <a:pt x="796" y="299"/>
                    <a:pt x="57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23" name="Google Shape;8127;p9">
              <a:extLst>
                <a:ext uri="{FF2B5EF4-FFF2-40B4-BE49-F238E27FC236}">
                  <a16:creationId xmlns:a16="http://schemas.microsoft.com/office/drawing/2014/main" id="{C9DE7D18-EF2C-4BD8-9869-CEB4C662E015}"/>
                </a:ext>
              </a:extLst>
            </p:cNvPr>
            <p:cNvSpPr/>
            <p:nvPr/>
          </p:nvSpPr>
          <p:spPr>
            <a:xfrm>
              <a:off x="4822775" y="4046575"/>
              <a:ext cx="175075" cy="23575"/>
            </a:xfrm>
            <a:custGeom>
              <a:avLst/>
              <a:gdLst/>
              <a:ahLst/>
              <a:cxnLst/>
              <a:rect l="l" t="t" r="r" b="b"/>
              <a:pathLst>
                <a:path w="7003" h="943" extrusionOk="0">
                  <a:moveTo>
                    <a:pt x="3382" y="1"/>
                  </a:moveTo>
                  <a:cubicBezTo>
                    <a:pt x="3024" y="1"/>
                    <a:pt x="2706" y="120"/>
                    <a:pt x="2348" y="219"/>
                  </a:cubicBezTo>
                  <a:lnTo>
                    <a:pt x="637" y="219"/>
                  </a:lnTo>
                  <a:cubicBezTo>
                    <a:pt x="498" y="219"/>
                    <a:pt x="339" y="219"/>
                    <a:pt x="239" y="60"/>
                  </a:cubicBezTo>
                  <a:cubicBezTo>
                    <a:pt x="160" y="40"/>
                    <a:pt x="120" y="40"/>
                    <a:pt x="60" y="40"/>
                  </a:cubicBezTo>
                  <a:lnTo>
                    <a:pt x="60" y="219"/>
                  </a:lnTo>
                  <a:cubicBezTo>
                    <a:pt x="0" y="259"/>
                    <a:pt x="0" y="339"/>
                    <a:pt x="40" y="418"/>
                  </a:cubicBezTo>
                  <a:cubicBezTo>
                    <a:pt x="359" y="617"/>
                    <a:pt x="756" y="617"/>
                    <a:pt x="1114" y="737"/>
                  </a:cubicBezTo>
                  <a:cubicBezTo>
                    <a:pt x="2094" y="912"/>
                    <a:pt x="3088" y="943"/>
                    <a:pt x="4083" y="943"/>
                  </a:cubicBezTo>
                  <a:cubicBezTo>
                    <a:pt x="4638" y="943"/>
                    <a:pt x="5194" y="933"/>
                    <a:pt x="5749" y="933"/>
                  </a:cubicBezTo>
                  <a:cubicBezTo>
                    <a:pt x="5895" y="933"/>
                    <a:pt x="6041" y="934"/>
                    <a:pt x="6187" y="935"/>
                  </a:cubicBezTo>
                  <a:cubicBezTo>
                    <a:pt x="6565" y="935"/>
                    <a:pt x="6784" y="756"/>
                    <a:pt x="6923" y="438"/>
                  </a:cubicBezTo>
                  <a:cubicBezTo>
                    <a:pt x="7003" y="120"/>
                    <a:pt x="6764" y="160"/>
                    <a:pt x="6585" y="140"/>
                  </a:cubicBezTo>
                  <a:cubicBezTo>
                    <a:pt x="6308" y="50"/>
                    <a:pt x="6030" y="31"/>
                    <a:pt x="5754" y="31"/>
                  </a:cubicBezTo>
                  <a:cubicBezTo>
                    <a:pt x="5542" y="31"/>
                    <a:pt x="5331" y="42"/>
                    <a:pt x="5121" y="42"/>
                  </a:cubicBezTo>
                  <a:cubicBezTo>
                    <a:pt x="4938" y="42"/>
                    <a:pt x="4756" y="33"/>
                    <a:pt x="45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24" name="Google Shape;8128;p9">
              <a:extLst>
                <a:ext uri="{FF2B5EF4-FFF2-40B4-BE49-F238E27FC236}">
                  <a16:creationId xmlns:a16="http://schemas.microsoft.com/office/drawing/2014/main" id="{59C36096-8291-45D8-A5A2-8910EADFA8A6}"/>
                </a:ext>
              </a:extLst>
            </p:cNvPr>
            <p:cNvSpPr/>
            <p:nvPr/>
          </p:nvSpPr>
          <p:spPr>
            <a:xfrm>
              <a:off x="4881450" y="4039975"/>
              <a:ext cx="31850" cy="11600"/>
            </a:xfrm>
            <a:custGeom>
              <a:avLst/>
              <a:gdLst/>
              <a:ahLst/>
              <a:cxnLst/>
              <a:rect l="l" t="t" r="r" b="b"/>
              <a:pathLst>
                <a:path w="1274" h="464" extrusionOk="0">
                  <a:moveTo>
                    <a:pt x="904" y="0"/>
                  </a:moveTo>
                  <a:cubicBezTo>
                    <a:pt x="705" y="0"/>
                    <a:pt x="525" y="149"/>
                    <a:pt x="319" y="265"/>
                  </a:cubicBezTo>
                  <a:cubicBezTo>
                    <a:pt x="220" y="284"/>
                    <a:pt x="100" y="304"/>
                    <a:pt x="1" y="324"/>
                  </a:cubicBezTo>
                  <a:lnTo>
                    <a:pt x="1" y="463"/>
                  </a:lnTo>
                  <a:lnTo>
                    <a:pt x="1055" y="463"/>
                  </a:lnTo>
                  <a:cubicBezTo>
                    <a:pt x="1155" y="404"/>
                    <a:pt x="1274" y="364"/>
                    <a:pt x="1254" y="165"/>
                  </a:cubicBezTo>
                  <a:cubicBezTo>
                    <a:pt x="1127" y="45"/>
                    <a:pt x="1013" y="0"/>
                    <a:pt x="90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25" name="Google Shape;8129;p9">
              <a:extLst>
                <a:ext uri="{FF2B5EF4-FFF2-40B4-BE49-F238E27FC236}">
                  <a16:creationId xmlns:a16="http://schemas.microsoft.com/office/drawing/2014/main" id="{ED4DB67F-06E6-4A9B-BEFD-90CDB07EC607}"/>
                </a:ext>
              </a:extLst>
            </p:cNvPr>
            <p:cNvSpPr/>
            <p:nvPr/>
          </p:nvSpPr>
          <p:spPr>
            <a:xfrm>
              <a:off x="4885425" y="4028175"/>
              <a:ext cx="48000" cy="22650"/>
            </a:xfrm>
            <a:custGeom>
              <a:avLst/>
              <a:gdLst/>
              <a:ahLst/>
              <a:cxnLst/>
              <a:rect l="l" t="t" r="r" b="b"/>
              <a:pathLst>
                <a:path w="1920" h="906" extrusionOk="0">
                  <a:moveTo>
                    <a:pt x="1533" y="0"/>
                  </a:moveTo>
                  <a:cubicBezTo>
                    <a:pt x="1374" y="0"/>
                    <a:pt x="1294" y="160"/>
                    <a:pt x="1214" y="279"/>
                  </a:cubicBezTo>
                  <a:lnTo>
                    <a:pt x="876" y="279"/>
                  </a:lnTo>
                  <a:cubicBezTo>
                    <a:pt x="824" y="321"/>
                    <a:pt x="771" y="346"/>
                    <a:pt x="713" y="346"/>
                  </a:cubicBezTo>
                  <a:cubicBezTo>
                    <a:pt x="661" y="346"/>
                    <a:pt x="604" y="326"/>
                    <a:pt x="538" y="279"/>
                  </a:cubicBezTo>
                  <a:cubicBezTo>
                    <a:pt x="472" y="272"/>
                    <a:pt x="405" y="266"/>
                    <a:pt x="341" y="266"/>
                  </a:cubicBezTo>
                  <a:cubicBezTo>
                    <a:pt x="213" y="266"/>
                    <a:pt x="94" y="292"/>
                    <a:pt x="1" y="398"/>
                  </a:cubicBezTo>
                  <a:cubicBezTo>
                    <a:pt x="120" y="478"/>
                    <a:pt x="180" y="597"/>
                    <a:pt x="180" y="756"/>
                  </a:cubicBezTo>
                  <a:cubicBezTo>
                    <a:pt x="230" y="786"/>
                    <a:pt x="280" y="798"/>
                    <a:pt x="331" y="798"/>
                  </a:cubicBezTo>
                  <a:cubicBezTo>
                    <a:pt x="508" y="798"/>
                    <a:pt x="690" y="656"/>
                    <a:pt x="868" y="656"/>
                  </a:cubicBezTo>
                  <a:cubicBezTo>
                    <a:pt x="945" y="656"/>
                    <a:pt x="1020" y="682"/>
                    <a:pt x="1095" y="756"/>
                  </a:cubicBezTo>
                  <a:cubicBezTo>
                    <a:pt x="1267" y="767"/>
                    <a:pt x="1496" y="905"/>
                    <a:pt x="1668" y="905"/>
                  </a:cubicBezTo>
                  <a:cubicBezTo>
                    <a:pt x="1815" y="905"/>
                    <a:pt x="1920" y="805"/>
                    <a:pt x="1911" y="438"/>
                  </a:cubicBezTo>
                  <a:cubicBezTo>
                    <a:pt x="1851" y="339"/>
                    <a:pt x="1791" y="199"/>
                    <a:pt x="1732" y="100"/>
                  </a:cubicBezTo>
                  <a:cubicBezTo>
                    <a:pt x="1692" y="60"/>
                    <a:pt x="1612" y="0"/>
                    <a:pt x="153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26" name="Google Shape;8130;p9">
              <a:extLst>
                <a:ext uri="{FF2B5EF4-FFF2-40B4-BE49-F238E27FC236}">
                  <a16:creationId xmlns:a16="http://schemas.microsoft.com/office/drawing/2014/main" id="{5F33D5F6-E3F8-477D-8B88-167C530547D3}"/>
                </a:ext>
              </a:extLst>
            </p:cNvPr>
            <p:cNvSpPr/>
            <p:nvPr/>
          </p:nvSpPr>
          <p:spPr>
            <a:xfrm>
              <a:off x="4223000" y="4034150"/>
              <a:ext cx="45300" cy="17925"/>
            </a:xfrm>
            <a:custGeom>
              <a:avLst/>
              <a:gdLst/>
              <a:ahLst/>
              <a:cxnLst/>
              <a:rect l="l" t="t" r="r" b="b"/>
              <a:pathLst>
                <a:path w="1812" h="717" extrusionOk="0">
                  <a:moveTo>
                    <a:pt x="1572" y="0"/>
                  </a:moveTo>
                  <a:cubicBezTo>
                    <a:pt x="1035" y="20"/>
                    <a:pt x="478" y="100"/>
                    <a:pt x="1" y="358"/>
                  </a:cubicBezTo>
                  <a:cubicBezTo>
                    <a:pt x="160" y="438"/>
                    <a:pt x="160" y="557"/>
                    <a:pt x="220" y="716"/>
                  </a:cubicBezTo>
                  <a:cubicBezTo>
                    <a:pt x="777" y="696"/>
                    <a:pt x="1274" y="398"/>
                    <a:pt x="1811" y="219"/>
                  </a:cubicBezTo>
                  <a:lnTo>
                    <a:pt x="1751" y="159"/>
                  </a:lnTo>
                  <a:cubicBezTo>
                    <a:pt x="1692" y="120"/>
                    <a:pt x="1652" y="100"/>
                    <a:pt x="1632" y="40"/>
                  </a:cubicBezTo>
                  <a:lnTo>
                    <a:pt x="157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27" name="Google Shape;8131;p9">
              <a:extLst>
                <a:ext uri="{FF2B5EF4-FFF2-40B4-BE49-F238E27FC236}">
                  <a16:creationId xmlns:a16="http://schemas.microsoft.com/office/drawing/2014/main" id="{BF08C734-9D6C-4E60-AAAB-08B9503D9E91}"/>
                </a:ext>
              </a:extLst>
            </p:cNvPr>
            <p:cNvSpPr/>
            <p:nvPr/>
          </p:nvSpPr>
          <p:spPr>
            <a:xfrm>
              <a:off x="4219025" y="4043100"/>
              <a:ext cx="11975" cy="9975"/>
            </a:xfrm>
            <a:custGeom>
              <a:avLst/>
              <a:gdLst/>
              <a:ahLst/>
              <a:cxnLst/>
              <a:rect l="l" t="t" r="r" b="b"/>
              <a:pathLst>
                <a:path w="479" h="399" extrusionOk="0">
                  <a:moveTo>
                    <a:pt x="160" y="0"/>
                  </a:moveTo>
                  <a:cubicBezTo>
                    <a:pt x="120" y="0"/>
                    <a:pt x="80" y="40"/>
                    <a:pt x="1" y="60"/>
                  </a:cubicBezTo>
                  <a:cubicBezTo>
                    <a:pt x="1" y="199"/>
                    <a:pt x="41" y="338"/>
                    <a:pt x="200" y="398"/>
                  </a:cubicBezTo>
                  <a:cubicBezTo>
                    <a:pt x="239" y="398"/>
                    <a:pt x="299" y="378"/>
                    <a:pt x="339" y="358"/>
                  </a:cubicBezTo>
                  <a:cubicBezTo>
                    <a:pt x="478" y="159"/>
                    <a:pt x="478" y="0"/>
                    <a:pt x="1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28" name="Google Shape;8132;p9">
              <a:extLst>
                <a:ext uri="{FF2B5EF4-FFF2-40B4-BE49-F238E27FC236}">
                  <a16:creationId xmlns:a16="http://schemas.microsoft.com/office/drawing/2014/main" id="{36D230F5-505F-42E2-9EC1-43FF32678E6F}"/>
                </a:ext>
              </a:extLst>
            </p:cNvPr>
            <p:cNvSpPr/>
            <p:nvPr/>
          </p:nvSpPr>
          <p:spPr>
            <a:xfrm>
              <a:off x="4376675" y="4010400"/>
              <a:ext cx="4500" cy="1875"/>
            </a:xfrm>
            <a:custGeom>
              <a:avLst/>
              <a:gdLst/>
              <a:ahLst/>
              <a:cxnLst/>
              <a:rect l="l" t="t" r="r" b="b"/>
              <a:pathLst>
                <a:path w="180" h="75" extrusionOk="0">
                  <a:moveTo>
                    <a:pt x="83" y="0"/>
                  </a:moveTo>
                  <a:cubicBezTo>
                    <a:pt x="55" y="0"/>
                    <a:pt x="31" y="25"/>
                    <a:pt x="1" y="75"/>
                  </a:cubicBezTo>
                  <a:lnTo>
                    <a:pt x="180" y="75"/>
                  </a:lnTo>
                  <a:cubicBezTo>
                    <a:pt x="140" y="25"/>
                    <a:pt x="110" y="0"/>
                    <a:pt x="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29" name="Google Shape;8133;p9">
              <a:extLst>
                <a:ext uri="{FF2B5EF4-FFF2-40B4-BE49-F238E27FC236}">
                  <a16:creationId xmlns:a16="http://schemas.microsoft.com/office/drawing/2014/main" id="{171E35DA-7DE5-459D-9301-80495F867CC9}"/>
                </a:ext>
              </a:extLst>
            </p:cNvPr>
            <p:cNvSpPr/>
            <p:nvPr/>
          </p:nvSpPr>
          <p:spPr>
            <a:xfrm>
              <a:off x="4420450" y="4003800"/>
              <a:ext cx="5000" cy="4000"/>
            </a:xfrm>
            <a:custGeom>
              <a:avLst/>
              <a:gdLst/>
              <a:ahLst/>
              <a:cxnLst/>
              <a:rect l="l" t="t" r="r" b="b"/>
              <a:pathLst>
                <a:path w="200" h="160" extrusionOk="0">
                  <a:moveTo>
                    <a:pt x="199" y="1"/>
                  </a:moveTo>
                  <a:cubicBezTo>
                    <a:pt x="120" y="60"/>
                    <a:pt x="60" y="100"/>
                    <a:pt x="0" y="160"/>
                  </a:cubicBezTo>
                  <a:cubicBezTo>
                    <a:pt x="60" y="120"/>
                    <a:pt x="140" y="60"/>
                    <a:pt x="1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30" name="Google Shape;8134;p9">
              <a:extLst>
                <a:ext uri="{FF2B5EF4-FFF2-40B4-BE49-F238E27FC236}">
                  <a16:creationId xmlns:a16="http://schemas.microsoft.com/office/drawing/2014/main" id="{DB1A48A6-6E28-4FA0-B6CB-7F3A901195EB}"/>
                </a:ext>
              </a:extLst>
            </p:cNvPr>
            <p:cNvSpPr/>
            <p:nvPr/>
          </p:nvSpPr>
          <p:spPr>
            <a:xfrm>
              <a:off x="4609425" y="4044575"/>
              <a:ext cx="91525" cy="29900"/>
            </a:xfrm>
            <a:custGeom>
              <a:avLst/>
              <a:gdLst/>
              <a:ahLst/>
              <a:cxnLst/>
              <a:rect l="l" t="t" r="r" b="b"/>
              <a:pathLst>
                <a:path w="3661" h="1196" extrusionOk="0">
                  <a:moveTo>
                    <a:pt x="3382" y="1"/>
                  </a:moveTo>
                  <a:cubicBezTo>
                    <a:pt x="2427" y="180"/>
                    <a:pt x="1512" y="339"/>
                    <a:pt x="597" y="518"/>
                  </a:cubicBezTo>
                  <a:lnTo>
                    <a:pt x="1" y="817"/>
                  </a:lnTo>
                  <a:cubicBezTo>
                    <a:pt x="193" y="913"/>
                    <a:pt x="237" y="1195"/>
                    <a:pt x="510" y="1195"/>
                  </a:cubicBezTo>
                  <a:cubicBezTo>
                    <a:pt x="519" y="1195"/>
                    <a:pt x="528" y="1195"/>
                    <a:pt x="538" y="1195"/>
                  </a:cubicBezTo>
                  <a:cubicBezTo>
                    <a:pt x="719" y="1041"/>
                    <a:pt x="910" y="927"/>
                    <a:pt x="1117" y="927"/>
                  </a:cubicBezTo>
                  <a:cubicBezTo>
                    <a:pt x="1206" y="927"/>
                    <a:pt x="1298" y="948"/>
                    <a:pt x="1393" y="996"/>
                  </a:cubicBezTo>
                  <a:cubicBezTo>
                    <a:pt x="1473" y="936"/>
                    <a:pt x="1512" y="896"/>
                    <a:pt x="1592" y="836"/>
                  </a:cubicBezTo>
                  <a:cubicBezTo>
                    <a:pt x="1646" y="772"/>
                    <a:pt x="1705" y="736"/>
                    <a:pt x="1768" y="736"/>
                  </a:cubicBezTo>
                  <a:cubicBezTo>
                    <a:pt x="1821" y="736"/>
                    <a:pt x="1875" y="762"/>
                    <a:pt x="1930" y="817"/>
                  </a:cubicBezTo>
                  <a:cubicBezTo>
                    <a:pt x="2129" y="737"/>
                    <a:pt x="2328" y="717"/>
                    <a:pt x="2507" y="638"/>
                  </a:cubicBezTo>
                  <a:cubicBezTo>
                    <a:pt x="2811" y="519"/>
                    <a:pt x="3058" y="430"/>
                    <a:pt x="3235" y="430"/>
                  </a:cubicBezTo>
                  <a:cubicBezTo>
                    <a:pt x="3266" y="430"/>
                    <a:pt x="3296" y="433"/>
                    <a:pt x="3323" y="439"/>
                  </a:cubicBezTo>
                  <a:cubicBezTo>
                    <a:pt x="3382" y="399"/>
                    <a:pt x="3442" y="339"/>
                    <a:pt x="3561" y="319"/>
                  </a:cubicBezTo>
                  <a:cubicBezTo>
                    <a:pt x="3661" y="120"/>
                    <a:pt x="3502" y="61"/>
                    <a:pt x="33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31" name="Google Shape;8135;p9">
              <a:extLst>
                <a:ext uri="{FF2B5EF4-FFF2-40B4-BE49-F238E27FC236}">
                  <a16:creationId xmlns:a16="http://schemas.microsoft.com/office/drawing/2014/main" id="{770A9DA1-A647-4B39-80E6-CF3918288299}"/>
                </a:ext>
              </a:extLst>
            </p:cNvPr>
            <p:cNvSpPr/>
            <p:nvPr/>
          </p:nvSpPr>
          <p:spPr>
            <a:xfrm>
              <a:off x="4713850" y="4034075"/>
              <a:ext cx="29375" cy="9050"/>
            </a:xfrm>
            <a:custGeom>
              <a:avLst/>
              <a:gdLst/>
              <a:ahLst/>
              <a:cxnLst/>
              <a:rect l="l" t="t" r="r" b="b"/>
              <a:pathLst>
                <a:path w="1175" h="362" extrusionOk="0">
                  <a:moveTo>
                    <a:pt x="539" y="1"/>
                  </a:moveTo>
                  <a:cubicBezTo>
                    <a:pt x="351" y="1"/>
                    <a:pt x="168" y="27"/>
                    <a:pt x="1" y="162"/>
                  </a:cubicBezTo>
                  <a:cubicBezTo>
                    <a:pt x="299" y="202"/>
                    <a:pt x="618" y="202"/>
                    <a:pt x="896" y="361"/>
                  </a:cubicBezTo>
                  <a:cubicBezTo>
                    <a:pt x="936" y="341"/>
                    <a:pt x="1016" y="341"/>
                    <a:pt x="1075" y="341"/>
                  </a:cubicBezTo>
                  <a:cubicBezTo>
                    <a:pt x="1175" y="262"/>
                    <a:pt x="1175" y="142"/>
                    <a:pt x="1095" y="23"/>
                  </a:cubicBezTo>
                  <a:lnTo>
                    <a:pt x="1055" y="3"/>
                  </a:lnTo>
                  <a:cubicBezTo>
                    <a:pt x="1003" y="9"/>
                    <a:pt x="951" y="11"/>
                    <a:pt x="899" y="11"/>
                  </a:cubicBezTo>
                  <a:cubicBezTo>
                    <a:pt x="779" y="11"/>
                    <a:pt x="658" y="1"/>
                    <a:pt x="5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32" name="Google Shape;8136;p9">
              <a:extLst>
                <a:ext uri="{FF2B5EF4-FFF2-40B4-BE49-F238E27FC236}">
                  <a16:creationId xmlns:a16="http://schemas.microsoft.com/office/drawing/2014/main" id="{ADC5735C-A052-4FB1-AEE9-DA1610B46FF0}"/>
                </a:ext>
              </a:extLst>
            </p:cNvPr>
            <p:cNvSpPr/>
            <p:nvPr/>
          </p:nvSpPr>
          <p:spPr>
            <a:xfrm>
              <a:off x="4692475" y="4038075"/>
              <a:ext cx="21400" cy="14000"/>
            </a:xfrm>
            <a:custGeom>
              <a:avLst/>
              <a:gdLst/>
              <a:ahLst/>
              <a:cxnLst/>
              <a:rect l="l" t="t" r="r" b="b"/>
              <a:pathLst>
                <a:path w="856" h="560" extrusionOk="0">
                  <a:moveTo>
                    <a:pt x="804" y="1"/>
                  </a:moveTo>
                  <a:cubicBezTo>
                    <a:pt x="525" y="1"/>
                    <a:pt x="263" y="147"/>
                    <a:pt x="1" y="241"/>
                  </a:cubicBezTo>
                  <a:cubicBezTo>
                    <a:pt x="80" y="341"/>
                    <a:pt x="120" y="460"/>
                    <a:pt x="180" y="559"/>
                  </a:cubicBezTo>
                  <a:cubicBezTo>
                    <a:pt x="438" y="380"/>
                    <a:pt x="697" y="261"/>
                    <a:pt x="856" y="2"/>
                  </a:cubicBezTo>
                  <a:cubicBezTo>
                    <a:pt x="839" y="1"/>
                    <a:pt x="822" y="1"/>
                    <a:pt x="80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33" name="Google Shape;8137;p9">
              <a:extLst>
                <a:ext uri="{FF2B5EF4-FFF2-40B4-BE49-F238E27FC236}">
                  <a16:creationId xmlns:a16="http://schemas.microsoft.com/office/drawing/2014/main" id="{33850FA3-7CEF-426F-910E-48F29F36A3E9}"/>
                </a:ext>
              </a:extLst>
            </p:cNvPr>
            <p:cNvSpPr/>
            <p:nvPr/>
          </p:nvSpPr>
          <p:spPr>
            <a:xfrm>
              <a:off x="4372700" y="4122250"/>
              <a:ext cx="13950" cy="4425"/>
            </a:xfrm>
            <a:custGeom>
              <a:avLst/>
              <a:gdLst/>
              <a:ahLst/>
              <a:cxnLst/>
              <a:rect l="l" t="t" r="r" b="b"/>
              <a:pathLst>
                <a:path w="558" h="177" extrusionOk="0">
                  <a:moveTo>
                    <a:pt x="347" y="1"/>
                  </a:moveTo>
                  <a:cubicBezTo>
                    <a:pt x="216" y="1"/>
                    <a:pt x="91" y="34"/>
                    <a:pt x="1" y="176"/>
                  </a:cubicBezTo>
                  <a:cubicBezTo>
                    <a:pt x="140" y="176"/>
                    <a:pt x="319" y="156"/>
                    <a:pt x="458" y="156"/>
                  </a:cubicBezTo>
                  <a:cubicBezTo>
                    <a:pt x="498" y="97"/>
                    <a:pt x="518" y="57"/>
                    <a:pt x="558" y="17"/>
                  </a:cubicBezTo>
                  <a:cubicBezTo>
                    <a:pt x="488" y="10"/>
                    <a:pt x="417" y="1"/>
                    <a:pt x="3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34" name="Google Shape;8138;p9">
              <a:extLst>
                <a:ext uri="{FF2B5EF4-FFF2-40B4-BE49-F238E27FC236}">
                  <a16:creationId xmlns:a16="http://schemas.microsoft.com/office/drawing/2014/main" id="{FE647A5D-1824-4B82-8BCD-42B7FC2FBD14}"/>
                </a:ext>
              </a:extLst>
            </p:cNvPr>
            <p:cNvSpPr/>
            <p:nvPr/>
          </p:nvSpPr>
          <p:spPr>
            <a:xfrm>
              <a:off x="4390600" y="4118150"/>
              <a:ext cx="10475" cy="4150"/>
            </a:xfrm>
            <a:custGeom>
              <a:avLst/>
              <a:gdLst/>
              <a:ahLst/>
              <a:cxnLst/>
              <a:rect l="l" t="t" r="r" b="b"/>
              <a:pathLst>
                <a:path w="419" h="166" extrusionOk="0">
                  <a:moveTo>
                    <a:pt x="254" y="1"/>
                  </a:moveTo>
                  <a:cubicBezTo>
                    <a:pt x="146" y="1"/>
                    <a:pt x="55" y="40"/>
                    <a:pt x="1" y="161"/>
                  </a:cubicBezTo>
                  <a:cubicBezTo>
                    <a:pt x="19" y="164"/>
                    <a:pt x="37" y="165"/>
                    <a:pt x="56" y="165"/>
                  </a:cubicBezTo>
                  <a:cubicBezTo>
                    <a:pt x="180" y="165"/>
                    <a:pt x="315" y="109"/>
                    <a:pt x="418" y="22"/>
                  </a:cubicBezTo>
                  <a:cubicBezTo>
                    <a:pt x="361" y="9"/>
                    <a:pt x="306" y="1"/>
                    <a:pt x="25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35" name="Google Shape;8139;p9">
              <a:extLst>
                <a:ext uri="{FF2B5EF4-FFF2-40B4-BE49-F238E27FC236}">
                  <a16:creationId xmlns:a16="http://schemas.microsoft.com/office/drawing/2014/main" id="{DAD9E68C-0188-479C-8D16-C1300490519E}"/>
                </a:ext>
              </a:extLst>
            </p:cNvPr>
            <p:cNvSpPr/>
            <p:nvPr/>
          </p:nvSpPr>
          <p:spPr>
            <a:xfrm>
              <a:off x="4407525" y="4115425"/>
              <a:ext cx="4000" cy="1800"/>
            </a:xfrm>
            <a:custGeom>
              <a:avLst/>
              <a:gdLst/>
              <a:ahLst/>
              <a:cxnLst/>
              <a:rect l="l" t="t" r="r" b="b"/>
              <a:pathLst>
                <a:path w="160" h="72" extrusionOk="0">
                  <a:moveTo>
                    <a:pt x="74" y="1"/>
                  </a:moveTo>
                  <a:cubicBezTo>
                    <a:pt x="45" y="1"/>
                    <a:pt x="22" y="27"/>
                    <a:pt x="0" y="71"/>
                  </a:cubicBezTo>
                  <a:cubicBezTo>
                    <a:pt x="60" y="71"/>
                    <a:pt x="119" y="51"/>
                    <a:pt x="159" y="51"/>
                  </a:cubicBezTo>
                  <a:cubicBezTo>
                    <a:pt x="124" y="17"/>
                    <a:pt x="97" y="1"/>
                    <a:pt x="7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36" name="Google Shape;8140;p9">
              <a:extLst>
                <a:ext uri="{FF2B5EF4-FFF2-40B4-BE49-F238E27FC236}">
                  <a16:creationId xmlns:a16="http://schemas.microsoft.com/office/drawing/2014/main" id="{F40C5725-0718-4DF9-B381-2D219703C38E}"/>
                </a:ext>
              </a:extLst>
            </p:cNvPr>
            <p:cNvSpPr/>
            <p:nvPr/>
          </p:nvSpPr>
          <p:spPr>
            <a:xfrm>
              <a:off x="4306550" y="4147025"/>
              <a:ext cx="24400" cy="9650"/>
            </a:xfrm>
            <a:custGeom>
              <a:avLst/>
              <a:gdLst/>
              <a:ahLst/>
              <a:cxnLst/>
              <a:rect l="l" t="t" r="r" b="b"/>
              <a:pathLst>
                <a:path w="976" h="386" extrusionOk="0">
                  <a:moveTo>
                    <a:pt x="558" y="1"/>
                  </a:moveTo>
                  <a:cubicBezTo>
                    <a:pt x="458" y="21"/>
                    <a:pt x="319" y="21"/>
                    <a:pt x="220" y="41"/>
                  </a:cubicBezTo>
                  <a:cubicBezTo>
                    <a:pt x="160" y="100"/>
                    <a:pt x="100" y="140"/>
                    <a:pt x="21" y="180"/>
                  </a:cubicBezTo>
                  <a:lnTo>
                    <a:pt x="21" y="220"/>
                  </a:lnTo>
                  <a:cubicBezTo>
                    <a:pt x="21" y="279"/>
                    <a:pt x="1" y="319"/>
                    <a:pt x="1" y="379"/>
                  </a:cubicBezTo>
                  <a:cubicBezTo>
                    <a:pt x="25" y="384"/>
                    <a:pt x="49" y="386"/>
                    <a:pt x="73" y="386"/>
                  </a:cubicBezTo>
                  <a:cubicBezTo>
                    <a:pt x="240" y="386"/>
                    <a:pt x="386" y="274"/>
                    <a:pt x="578" y="240"/>
                  </a:cubicBezTo>
                  <a:cubicBezTo>
                    <a:pt x="677" y="220"/>
                    <a:pt x="797" y="220"/>
                    <a:pt x="896" y="200"/>
                  </a:cubicBezTo>
                  <a:lnTo>
                    <a:pt x="976" y="120"/>
                  </a:lnTo>
                  <a:cubicBezTo>
                    <a:pt x="956" y="80"/>
                    <a:pt x="916" y="41"/>
                    <a:pt x="896" y="21"/>
                  </a:cubicBezTo>
                  <a:cubicBezTo>
                    <a:pt x="797" y="21"/>
                    <a:pt x="677" y="1"/>
                    <a:pt x="5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37" name="Google Shape;8141;p9">
              <a:extLst>
                <a:ext uri="{FF2B5EF4-FFF2-40B4-BE49-F238E27FC236}">
                  <a16:creationId xmlns:a16="http://schemas.microsoft.com/office/drawing/2014/main" id="{0EAD6670-24AC-4D50-B161-20984EEFCFA4}"/>
                </a:ext>
              </a:extLst>
            </p:cNvPr>
            <p:cNvSpPr/>
            <p:nvPr/>
          </p:nvSpPr>
          <p:spPr>
            <a:xfrm>
              <a:off x="4306550" y="4149025"/>
              <a:ext cx="5000" cy="3000"/>
            </a:xfrm>
            <a:custGeom>
              <a:avLst/>
              <a:gdLst/>
              <a:ahLst/>
              <a:cxnLst/>
              <a:rect l="l" t="t" r="r" b="b"/>
              <a:pathLst>
                <a:path w="200" h="120" extrusionOk="0">
                  <a:moveTo>
                    <a:pt x="200" y="0"/>
                  </a:moveTo>
                  <a:lnTo>
                    <a:pt x="200" y="0"/>
                  </a:lnTo>
                  <a:cubicBezTo>
                    <a:pt x="120" y="20"/>
                    <a:pt x="80" y="80"/>
                    <a:pt x="1" y="120"/>
                  </a:cubicBezTo>
                  <a:cubicBezTo>
                    <a:pt x="80" y="80"/>
                    <a:pt x="120" y="40"/>
                    <a:pt x="2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38" name="Google Shape;8142;p9">
              <a:extLst>
                <a:ext uri="{FF2B5EF4-FFF2-40B4-BE49-F238E27FC236}">
                  <a16:creationId xmlns:a16="http://schemas.microsoft.com/office/drawing/2014/main" id="{9C8B6978-C969-4149-8E97-1EFE3D01F881}"/>
                </a:ext>
              </a:extLst>
            </p:cNvPr>
            <p:cNvSpPr/>
            <p:nvPr/>
          </p:nvSpPr>
          <p:spPr>
            <a:xfrm>
              <a:off x="4622350" y="4064750"/>
              <a:ext cx="21425" cy="9200"/>
            </a:xfrm>
            <a:custGeom>
              <a:avLst/>
              <a:gdLst/>
              <a:ahLst/>
              <a:cxnLst/>
              <a:rect l="l" t="t" r="r" b="b"/>
              <a:pathLst>
                <a:path w="857" h="368" extrusionOk="0">
                  <a:moveTo>
                    <a:pt x="370" y="1"/>
                  </a:moveTo>
                  <a:cubicBezTo>
                    <a:pt x="214" y="1"/>
                    <a:pt x="128" y="114"/>
                    <a:pt x="1" y="368"/>
                  </a:cubicBezTo>
                  <a:cubicBezTo>
                    <a:pt x="279" y="308"/>
                    <a:pt x="578" y="228"/>
                    <a:pt x="856" y="169"/>
                  </a:cubicBezTo>
                  <a:cubicBezTo>
                    <a:pt x="630" y="60"/>
                    <a:pt x="482" y="1"/>
                    <a:pt x="3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39" name="Google Shape;8143;p9">
              <a:extLst>
                <a:ext uri="{FF2B5EF4-FFF2-40B4-BE49-F238E27FC236}">
                  <a16:creationId xmlns:a16="http://schemas.microsoft.com/office/drawing/2014/main" id="{608F76DE-E4E6-43D9-B808-83501B114727}"/>
                </a:ext>
              </a:extLst>
            </p:cNvPr>
            <p:cNvSpPr/>
            <p:nvPr/>
          </p:nvSpPr>
          <p:spPr>
            <a:xfrm>
              <a:off x="4508475" y="4101325"/>
              <a:ext cx="5425" cy="3450"/>
            </a:xfrm>
            <a:custGeom>
              <a:avLst/>
              <a:gdLst/>
              <a:ahLst/>
              <a:cxnLst/>
              <a:rect l="l" t="t" r="r" b="b"/>
              <a:pathLst>
                <a:path w="217" h="138" extrusionOk="0">
                  <a:moveTo>
                    <a:pt x="157" y="0"/>
                  </a:moveTo>
                  <a:cubicBezTo>
                    <a:pt x="119" y="0"/>
                    <a:pt x="47" y="75"/>
                    <a:pt x="0" y="138"/>
                  </a:cubicBezTo>
                  <a:cubicBezTo>
                    <a:pt x="13" y="126"/>
                    <a:pt x="31" y="122"/>
                    <a:pt x="52" y="122"/>
                  </a:cubicBezTo>
                  <a:cubicBezTo>
                    <a:pt x="84" y="122"/>
                    <a:pt x="122" y="131"/>
                    <a:pt x="151" y="131"/>
                  </a:cubicBezTo>
                  <a:cubicBezTo>
                    <a:pt x="193" y="131"/>
                    <a:pt x="217" y="112"/>
                    <a:pt x="179" y="19"/>
                  </a:cubicBezTo>
                  <a:cubicBezTo>
                    <a:pt x="175" y="6"/>
                    <a:pt x="167" y="0"/>
                    <a:pt x="1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40" name="Google Shape;8144;p9">
              <a:extLst>
                <a:ext uri="{FF2B5EF4-FFF2-40B4-BE49-F238E27FC236}">
                  <a16:creationId xmlns:a16="http://schemas.microsoft.com/office/drawing/2014/main" id="{BDFE1247-DD7E-4AB8-ACFB-7A72BA9A9D20}"/>
                </a:ext>
              </a:extLst>
            </p:cNvPr>
            <p:cNvSpPr/>
            <p:nvPr/>
          </p:nvSpPr>
          <p:spPr>
            <a:xfrm>
              <a:off x="4648725" y="4061475"/>
              <a:ext cx="8475" cy="4025"/>
            </a:xfrm>
            <a:custGeom>
              <a:avLst/>
              <a:gdLst/>
              <a:ahLst/>
              <a:cxnLst/>
              <a:rect l="l" t="t" r="r" b="b"/>
              <a:pathLst>
                <a:path w="339" h="161" extrusionOk="0">
                  <a:moveTo>
                    <a:pt x="170" y="1"/>
                  </a:moveTo>
                  <a:cubicBezTo>
                    <a:pt x="110" y="1"/>
                    <a:pt x="52" y="56"/>
                    <a:pt x="0" y="160"/>
                  </a:cubicBezTo>
                  <a:cubicBezTo>
                    <a:pt x="119" y="141"/>
                    <a:pt x="239" y="141"/>
                    <a:pt x="338" y="141"/>
                  </a:cubicBezTo>
                  <a:cubicBezTo>
                    <a:pt x="282" y="46"/>
                    <a:pt x="225" y="1"/>
                    <a:pt x="1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41" name="Google Shape;8145;p9">
              <a:extLst>
                <a:ext uri="{FF2B5EF4-FFF2-40B4-BE49-F238E27FC236}">
                  <a16:creationId xmlns:a16="http://schemas.microsoft.com/office/drawing/2014/main" id="{E0B0E2FC-01FF-4BC9-A8E5-2F62BD80AFAA}"/>
                </a:ext>
              </a:extLst>
            </p:cNvPr>
            <p:cNvSpPr/>
            <p:nvPr/>
          </p:nvSpPr>
          <p:spPr>
            <a:xfrm>
              <a:off x="4692475" y="4051550"/>
              <a:ext cx="4500" cy="4000"/>
            </a:xfrm>
            <a:custGeom>
              <a:avLst/>
              <a:gdLst/>
              <a:ahLst/>
              <a:cxnLst/>
              <a:rect l="l" t="t" r="r" b="b"/>
              <a:pathLst>
                <a:path w="180" h="160" extrusionOk="0">
                  <a:moveTo>
                    <a:pt x="180" y="0"/>
                  </a:moveTo>
                  <a:lnTo>
                    <a:pt x="1" y="160"/>
                  </a:lnTo>
                  <a:cubicBezTo>
                    <a:pt x="60" y="120"/>
                    <a:pt x="120" y="60"/>
                    <a:pt x="18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42" name="Google Shape;8146;p9">
              <a:extLst>
                <a:ext uri="{FF2B5EF4-FFF2-40B4-BE49-F238E27FC236}">
                  <a16:creationId xmlns:a16="http://schemas.microsoft.com/office/drawing/2014/main" id="{0F5B6A68-ABC3-4018-B661-71557B532E2C}"/>
                </a:ext>
              </a:extLst>
            </p:cNvPr>
            <p:cNvSpPr/>
            <p:nvPr/>
          </p:nvSpPr>
          <p:spPr>
            <a:xfrm>
              <a:off x="4657675" y="4187325"/>
              <a:ext cx="16425" cy="5000"/>
            </a:xfrm>
            <a:custGeom>
              <a:avLst/>
              <a:gdLst/>
              <a:ahLst/>
              <a:cxnLst/>
              <a:rect l="l" t="t" r="r" b="b"/>
              <a:pathLst>
                <a:path w="657" h="200" extrusionOk="0">
                  <a:moveTo>
                    <a:pt x="358" y="0"/>
                  </a:moveTo>
                  <a:cubicBezTo>
                    <a:pt x="199" y="40"/>
                    <a:pt x="80" y="60"/>
                    <a:pt x="0" y="179"/>
                  </a:cubicBezTo>
                  <a:cubicBezTo>
                    <a:pt x="17" y="178"/>
                    <a:pt x="34" y="177"/>
                    <a:pt x="51" y="177"/>
                  </a:cubicBezTo>
                  <a:cubicBezTo>
                    <a:pt x="153" y="177"/>
                    <a:pt x="255" y="199"/>
                    <a:pt x="351" y="199"/>
                  </a:cubicBezTo>
                  <a:cubicBezTo>
                    <a:pt x="463" y="199"/>
                    <a:pt x="567" y="169"/>
                    <a:pt x="657" y="40"/>
                  </a:cubicBezTo>
                  <a:cubicBezTo>
                    <a:pt x="557" y="40"/>
                    <a:pt x="458" y="0"/>
                    <a:pt x="3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43" name="Google Shape;8147;p9">
              <a:extLst>
                <a:ext uri="{FF2B5EF4-FFF2-40B4-BE49-F238E27FC236}">
                  <a16:creationId xmlns:a16="http://schemas.microsoft.com/office/drawing/2014/main" id="{11EBB6CD-BEF2-4D2D-9FB0-7DA9B080AE12}"/>
                </a:ext>
              </a:extLst>
            </p:cNvPr>
            <p:cNvSpPr/>
            <p:nvPr/>
          </p:nvSpPr>
          <p:spPr>
            <a:xfrm>
              <a:off x="4328450" y="4144050"/>
              <a:ext cx="14450" cy="6375"/>
            </a:xfrm>
            <a:custGeom>
              <a:avLst/>
              <a:gdLst/>
              <a:ahLst/>
              <a:cxnLst/>
              <a:rect l="l" t="t" r="r" b="b"/>
              <a:pathLst>
                <a:path w="578" h="255" extrusionOk="0">
                  <a:moveTo>
                    <a:pt x="0" y="0"/>
                  </a:moveTo>
                  <a:lnTo>
                    <a:pt x="0" y="180"/>
                  </a:lnTo>
                  <a:cubicBezTo>
                    <a:pt x="60" y="229"/>
                    <a:pt x="120" y="254"/>
                    <a:pt x="177" y="254"/>
                  </a:cubicBezTo>
                  <a:cubicBezTo>
                    <a:pt x="234" y="254"/>
                    <a:pt x="289" y="229"/>
                    <a:pt x="338" y="180"/>
                  </a:cubicBezTo>
                  <a:cubicBezTo>
                    <a:pt x="398" y="180"/>
                    <a:pt x="438" y="140"/>
                    <a:pt x="497" y="140"/>
                  </a:cubicBezTo>
                  <a:cubicBezTo>
                    <a:pt x="517" y="140"/>
                    <a:pt x="517" y="120"/>
                    <a:pt x="537" y="100"/>
                  </a:cubicBezTo>
                  <a:cubicBezTo>
                    <a:pt x="577" y="80"/>
                    <a:pt x="537" y="40"/>
                    <a:pt x="497" y="20"/>
                  </a:cubicBezTo>
                  <a:cubicBezTo>
                    <a:pt x="318" y="20"/>
                    <a:pt x="179" y="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44" name="Google Shape;8148;p9">
              <a:extLst>
                <a:ext uri="{FF2B5EF4-FFF2-40B4-BE49-F238E27FC236}">
                  <a16:creationId xmlns:a16="http://schemas.microsoft.com/office/drawing/2014/main" id="{3E58519E-0E57-415F-ACD9-05991DD05D0E}"/>
                </a:ext>
              </a:extLst>
            </p:cNvPr>
            <p:cNvSpPr/>
            <p:nvPr/>
          </p:nvSpPr>
          <p:spPr>
            <a:xfrm>
              <a:off x="4327950" y="4148525"/>
              <a:ext cx="8975" cy="3500"/>
            </a:xfrm>
            <a:custGeom>
              <a:avLst/>
              <a:gdLst/>
              <a:ahLst/>
              <a:cxnLst/>
              <a:rect l="l" t="t" r="r" b="b"/>
              <a:pathLst>
                <a:path w="359" h="140" extrusionOk="0">
                  <a:moveTo>
                    <a:pt x="20" y="1"/>
                  </a:moveTo>
                  <a:cubicBezTo>
                    <a:pt x="40" y="40"/>
                    <a:pt x="40" y="120"/>
                    <a:pt x="0" y="140"/>
                  </a:cubicBezTo>
                  <a:cubicBezTo>
                    <a:pt x="140" y="140"/>
                    <a:pt x="299" y="120"/>
                    <a:pt x="3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45" name="Google Shape;8149;p9">
              <a:extLst>
                <a:ext uri="{FF2B5EF4-FFF2-40B4-BE49-F238E27FC236}">
                  <a16:creationId xmlns:a16="http://schemas.microsoft.com/office/drawing/2014/main" id="{06E895A5-8EF2-45D3-BCB6-9D28360076A1}"/>
                </a:ext>
              </a:extLst>
            </p:cNvPr>
            <p:cNvSpPr/>
            <p:nvPr/>
          </p:nvSpPr>
          <p:spPr>
            <a:xfrm>
              <a:off x="4390600" y="4131125"/>
              <a:ext cx="3500" cy="4000"/>
            </a:xfrm>
            <a:custGeom>
              <a:avLst/>
              <a:gdLst/>
              <a:ahLst/>
              <a:cxnLst/>
              <a:rect l="l" t="t" r="r" b="b"/>
              <a:pathLst>
                <a:path w="140" h="160" extrusionOk="0">
                  <a:moveTo>
                    <a:pt x="140" y="0"/>
                  </a:moveTo>
                  <a:cubicBezTo>
                    <a:pt x="21" y="40"/>
                    <a:pt x="1" y="120"/>
                    <a:pt x="140" y="159"/>
                  </a:cubicBezTo>
                  <a:lnTo>
                    <a:pt x="14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46" name="Google Shape;8150;p9">
              <a:extLst>
                <a:ext uri="{FF2B5EF4-FFF2-40B4-BE49-F238E27FC236}">
                  <a16:creationId xmlns:a16="http://schemas.microsoft.com/office/drawing/2014/main" id="{5646F6BD-A7A1-41B4-8623-585D7DA96E47}"/>
                </a:ext>
              </a:extLst>
            </p:cNvPr>
            <p:cNvSpPr/>
            <p:nvPr/>
          </p:nvSpPr>
          <p:spPr>
            <a:xfrm>
              <a:off x="4341375" y="4145050"/>
              <a:ext cx="3000" cy="3500"/>
            </a:xfrm>
            <a:custGeom>
              <a:avLst/>
              <a:gdLst/>
              <a:ahLst/>
              <a:cxnLst/>
              <a:rect l="l" t="t" r="r" b="b"/>
              <a:pathLst>
                <a:path w="120" h="140" extrusionOk="0">
                  <a:moveTo>
                    <a:pt x="0" y="0"/>
                  </a:moveTo>
                  <a:lnTo>
                    <a:pt x="0" y="140"/>
                  </a:lnTo>
                  <a:cubicBezTo>
                    <a:pt x="20" y="100"/>
                    <a:pt x="80" y="80"/>
                    <a:pt x="120" y="60"/>
                  </a:cubicBezTo>
                  <a:cubicBezTo>
                    <a:pt x="80" y="60"/>
                    <a:pt x="60" y="4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47" name="Google Shape;8151;p9">
              <a:extLst>
                <a:ext uri="{FF2B5EF4-FFF2-40B4-BE49-F238E27FC236}">
                  <a16:creationId xmlns:a16="http://schemas.microsoft.com/office/drawing/2014/main" id="{0AEE06F9-AC2C-4C18-8035-848230905E16}"/>
                </a:ext>
              </a:extLst>
            </p:cNvPr>
            <p:cNvSpPr/>
            <p:nvPr/>
          </p:nvSpPr>
          <p:spPr>
            <a:xfrm>
              <a:off x="3964900" y="3972975"/>
              <a:ext cx="13450" cy="5000"/>
            </a:xfrm>
            <a:custGeom>
              <a:avLst/>
              <a:gdLst/>
              <a:ahLst/>
              <a:cxnLst/>
              <a:rect l="l" t="t" r="r" b="b"/>
              <a:pathLst>
                <a:path w="538" h="200" extrusionOk="0">
                  <a:moveTo>
                    <a:pt x="359" y="0"/>
                  </a:moveTo>
                  <a:cubicBezTo>
                    <a:pt x="239" y="20"/>
                    <a:pt x="120" y="20"/>
                    <a:pt x="1" y="20"/>
                  </a:cubicBezTo>
                  <a:cubicBezTo>
                    <a:pt x="60" y="179"/>
                    <a:pt x="200" y="199"/>
                    <a:pt x="339" y="199"/>
                  </a:cubicBezTo>
                  <a:cubicBezTo>
                    <a:pt x="418" y="199"/>
                    <a:pt x="458" y="179"/>
                    <a:pt x="538" y="179"/>
                  </a:cubicBezTo>
                  <a:cubicBezTo>
                    <a:pt x="518" y="80"/>
                    <a:pt x="458" y="20"/>
                    <a:pt x="3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48" name="Google Shape;8152;p9">
              <a:extLst>
                <a:ext uri="{FF2B5EF4-FFF2-40B4-BE49-F238E27FC236}">
                  <a16:creationId xmlns:a16="http://schemas.microsoft.com/office/drawing/2014/main" id="{1AC194AB-048B-41CF-919B-9CDB6B2FD87D}"/>
                </a:ext>
              </a:extLst>
            </p:cNvPr>
            <p:cNvSpPr/>
            <p:nvPr/>
          </p:nvSpPr>
          <p:spPr>
            <a:xfrm>
              <a:off x="5183325" y="3947100"/>
              <a:ext cx="8975" cy="4025"/>
            </a:xfrm>
            <a:custGeom>
              <a:avLst/>
              <a:gdLst/>
              <a:ahLst/>
              <a:cxnLst/>
              <a:rect l="l" t="t" r="r" b="b"/>
              <a:pathLst>
                <a:path w="359" h="161" extrusionOk="0">
                  <a:moveTo>
                    <a:pt x="359" y="1"/>
                  </a:moveTo>
                  <a:cubicBezTo>
                    <a:pt x="220" y="1"/>
                    <a:pt x="100" y="21"/>
                    <a:pt x="1" y="160"/>
                  </a:cubicBezTo>
                  <a:cubicBezTo>
                    <a:pt x="140" y="160"/>
                    <a:pt x="299" y="140"/>
                    <a:pt x="35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49" name="Google Shape;8153;p9">
              <a:extLst>
                <a:ext uri="{FF2B5EF4-FFF2-40B4-BE49-F238E27FC236}">
                  <a16:creationId xmlns:a16="http://schemas.microsoft.com/office/drawing/2014/main" id="{60E9460C-00B0-4510-B8E3-30A872EC0FE4}"/>
                </a:ext>
              </a:extLst>
            </p:cNvPr>
            <p:cNvSpPr/>
            <p:nvPr/>
          </p:nvSpPr>
          <p:spPr>
            <a:xfrm>
              <a:off x="4164825" y="4424525"/>
              <a:ext cx="41300" cy="17450"/>
            </a:xfrm>
            <a:custGeom>
              <a:avLst/>
              <a:gdLst/>
              <a:ahLst/>
              <a:cxnLst/>
              <a:rect l="l" t="t" r="r" b="b"/>
              <a:pathLst>
                <a:path w="1652" h="698" extrusionOk="0">
                  <a:moveTo>
                    <a:pt x="955" y="1"/>
                  </a:moveTo>
                  <a:cubicBezTo>
                    <a:pt x="677" y="100"/>
                    <a:pt x="378" y="1"/>
                    <a:pt x="0" y="260"/>
                  </a:cubicBezTo>
                  <a:cubicBezTo>
                    <a:pt x="617" y="319"/>
                    <a:pt x="1075" y="459"/>
                    <a:pt x="1492" y="697"/>
                  </a:cubicBezTo>
                  <a:cubicBezTo>
                    <a:pt x="1552" y="558"/>
                    <a:pt x="1592" y="459"/>
                    <a:pt x="1652" y="339"/>
                  </a:cubicBezTo>
                  <a:cubicBezTo>
                    <a:pt x="1453" y="200"/>
                    <a:pt x="1114" y="220"/>
                    <a:pt x="95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50" name="Google Shape;8154;p9">
              <a:extLst>
                <a:ext uri="{FF2B5EF4-FFF2-40B4-BE49-F238E27FC236}">
                  <a16:creationId xmlns:a16="http://schemas.microsoft.com/office/drawing/2014/main" id="{97573C1A-BB6E-4AAA-8EF7-B84B609A5B7A}"/>
                </a:ext>
              </a:extLst>
            </p:cNvPr>
            <p:cNvSpPr/>
            <p:nvPr/>
          </p:nvSpPr>
          <p:spPr>
            <a:xfrm>
              <a:off x="4120075" y="4383750"/>
              <a:ext cx="12950" cy="38325"/>
            </a:xfrm>
            <a:custGeom>
              <a:avLst/>
              <a:gdLst/>
              <a:ahLst/>
              <a:cxnLst/>
              <a:rect l="l" t="t" r="r" b="b"/>
              <a:pathLst>
                <a:path w="518" h="1533" extrusionOk="0">
                  <a:moveTo>
                    <a:pt x="219" y="1"/>
                  </a:moveTo>
                  <a:lnTo>
                    <a:pt x="219" y="1"/>
                  </a:lnTo>
                  <a:cubicBezTo>
                    <a:pt x="0" y="538"/>
                    <a:pt x="20" y="1035"/>
                    <a:pt x="279" y="1533"/>
                  </a:cubicBezTo>
                  <a:cubicBezTo>
                    <a:pt x="517" y="1254"/>
                    <a:pt x="458" y="896"/>
                    <a:pt x="458" y="578"/>
                  </a:cubicBezTo>
                  <a:cubicBezTo>
                    <a:pt x="279" y="438"/>
                    <a:pt x="478" y="160"/>
                    <a:pt x="2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51" name="Google Shape;8155;p9">
              <a:extLst>
                <a:ext uri="{FF2B5EF4-FFF2-40B4-BE49-F238E27FC236}">
                  <a16:creationId xmlns:a16="http://schemas.microsoft.com/office/drawing/2014/main" id="{929CBC71-602A-447B-8859-4A380F078CC0}"/>
                </a:ext>
              </a:extLst>
            </p:cNvPr>
            <p:cNvSpPr/>
            <p:nvPr/>
          </p:nvSpPr>
          <p:spPr>
            <a:xfrm>
              <a:off x="4130000" y="4358625"/>
              <a:ext cx="38825" cy="12825"/>
            </a:xfrm>
            <a:custGeom>
              <a:avLst/>
              <a:gdLst/>
              <a:ahLst/>
              <a:cxnLst/>
              <a:rect l="l" t="t" r="r" b="b"/>
              <a:pathLst>
                <a:path w="1553" h="513" extrusionOk="0">
                  <a:moveTo>
                    <a:pt x="542" y="0"/>
                  </a:moveTo>
                  <a:cubicBezTo>
                    <a:pt x="495" y="0"/>
                    <a:pt x="447" y="3"/>
                    <a:pt x="399" y="11"/>
                  </a:cubicBezTo>
                  <a:cubicBezTo>
                    <a:pt x="299" y="150"/>
                    <a:pt x="120" y="51"/>
                    <a:pt x="21" y="150"/>
                  </a:cubicBezTo>
                  <a:cubicBezTo>
                    <a:pt x="1" y="150"/>
                    <a:pt x="1" y="170"/>
                    <a:pt x="1" y="210"/>
                  </a:cubicBezTo>
                  <a:cubicBezTo>
                    <a:pt x="1" y="270"/>
                    <a:pt x="1" y="310"/>
                    <a:pt x="61" y="349"/>
                  </a:cubicBezTo>
                  <a:cubicBezTo>
                    <a:pt x="108" y="343"/>
                    <a:pt x="156" y="340"/>
                    <a:pt x="204" y="340"/>
                  </a:cubicBezTo>
                  <a:cubicBezTo>
                    <a:pt x="581" y="340"/>
                    <a:pt x="959" y="513"/>
                    <a:pt x="1350" y="513"/>
                  </a:cubicBezTo>
                  <a:cubicBezTo>
                    <a:pt x="1384" y="513"/>
                    <a:pt x="1419" y="511"/>
                    <a:pt x="1453" y="508"/>
                  </a:cubicBezTo>
                  <a:cubicBezTo>
                    <a:pt x="1553" y="409"/>
                    <a:pt x="1553" y="290"/>
                    <a:pt x="1453" y="190"/>
                  </a:cubicBezTo>
                  <a:cubicBezTo>
                    <a:pt x="1141" y="156"/>
                    <a:pt x="859" y="0"/>
                    <a:pt x="5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52" name="Google Shape;8156;p9">
              <a:extLst>
                <a:ext uri="{FF2B5EF4-FFF2-40B4-BE49-F238E27FC236}">
                  <a16:creationId xmlns:a16="http://schemas.microsoft.com/office/drawing/2014/main" id="{97E0BCA6-0860-4FFC-822B-2EC9DED5EACD}"/>
                </a:ext>
              </a:extLst>
            </p:cNvPr>
            <p:cNvSpPr/>
            <p:nvPr/>
          </p:nvSpPr>
          <p:spPr>
            <a:xfrm>
              <a:off x="4166825" y="4362900"/>
              <a:ext cx="39300" cy="9950"/>
            </a:xfrm>
            <a:custGeom>
              <a:avLst/>
              <a:gdLst/>
              <a:ahLst/>
              <a:cxnLst/>
              <a:rect l="l" t="t" r="r" b="b"/>
              <a:pathLst>
                <a:path w="1572" h="398" extrusionOk="0">
                  <a:moveTo>
                    <a:pt x="259" y="1"/>
                  </a:moveTo>
                  <a:cubicBezTo>
                    <a:pt x="174" y="1"/>
                    <a:pt x="87" y="6"/>
                    <a:pt x="0" y="19"/>
                  </a:cubicBezTo>
                  <a:lnTo>
                    <a:pt x="0" y="337"/>
                  </a:lnTo>
                  <a:cubicBezTo>
                    <a:pt x="338" y="377"/>
                    <a:pt x="676" y="377"/>
                    <a:pt x="1034" y="377"/>
                  </a:cubicBezTo>
                  <a:cubicBezTo>
                    <a:pt x="1213" y="337"/>
                    <a:pt x="1432" y="397"/>
                    <a:pt x="1572" y="198"/>
                  </a:cubicBezTo>
                  <a:cubicBezTo>
                    <a:pt x="1122" y="148"/>
                    <a:pt x="700" y="1"/>
                    <a:pt x="25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53" name="Google Shape;8157;p9">
              <a:extLst>
                <a:ext uri="{FF2B5EF4-FFF2-40B4-BE49-F238E27FC236}">
                  <a16:creationId xmlns:a16="http://schemas.microsoft.com/office/drawing/2014/main" id="{7D4ED7C6-04A9-419C-9A1E-CFB4AB15A908}"/>
                </a:ext>
              </a:extLst>
            </p:cNvPr>
            <p:cNvSpPr/>
            <p:nvPr/>
          </p:nvSpPr>
          <p:spPr>
            <a:xfrm>
              <a:off x="4125525" y="4373225"/>
              <a:ext cx="10475" cy="24975"/>
            </a:xfrm>
            <a:custGeom>
              <a:avLst/>
              <a:gdLst/>
              <a:ahLst/>
              <a:cxnLst/>
              <a:rect l="l" t="t" r="r" b="b"/>
              <a:pathLst>
                <a:path w="419" h="999" extrusionOk="0">
                  <a:moveTo>
                    <a:pt x="269" y="1"/>
                  </a:moveTo>
                  <a:cubicBezTo>
                    <a:pt x="187" y="1"/>
                    <a:pt x="136" y="70"/>
                    <a:pt x="100" y="123"/>
                  </a:cubicBezTo>
                  <a:cubicBezTo>
                    <a:pt x="61" y="223"/>
                    <a:pt x="61" y="362"/>
                    <a:pt x="41" y="462"/>
                  </a:cubicBezTo>
                  <a:cubicBezTo>
                    <a:pt x="80" y="621"/>
                    <a:pt x="1" y="879"/>
                    <a:pt x="240" y="999"/>
                  </a:cubicBezTo>
                  <a:cubicBezTo>
                    <a:pt x="279" y="720"/>
                    <a:pt x="359" y="462"/>
                    <a:pt x="419" y="203"/>
                  </a:cubicBezTo>
                  <a:cubicBezTo>
                    <a:pt x="419" y="104"/>
                    <a:pt x="379" y="24"/>
                    <a:pt x="299" y="4"/>
                  </a:cubicBezTo>
                  <a:cubicBezTo>
                    <a:pt x="289" y="2"/>
                    <a:pt x="279" y="1"/>
                    <a:pt x="2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54" name="Google Shape;8158;p9">
              <a:extLst>
                <a:ext uri="{FF2B5EF4-FFF2-40B4-BE49-F238E27FC236}">
                  <a16:creationId xmlns:a16="http://schemas.microsoft.com/office/drawing/2014/main" id="{7DC7E6AD-7BD0-4A58-B86C-81E782268500}"/>
                </a:ext>
              </a:extLst>
            </p:cNvPr>
            <p:cNvSpPr/>
            <p:nvPr/>
          </p:nvSpPr>
          <p:spPr>
            <a:xfrm>
              <a:off x="4261800" y="4349950"/>
              <a:ext cx="27375" cy="9950"/>
            </a:xfrm>
            <a:custGeom>
              <a:avLst/>
              <a:gdLst/>
              <a:ahLst/>
              <a:cxnLst/>
              <a:rect l="l" t="t" r="r" b="b"/>
              <a:pathLst>
                <a:path w="1095" h="398" extrusionOk="0">
                  <a:moveTo>
                    <a:pt x="199" y="0"/>
                  </a:moveTo>
                  <a:cubicBezTo>
                    <a:pt x="1" y="259"/>
                    <a:pt x="398" y="199"/>
                    <a:pt x="398" y="338"/>
                  </a:cubicBezTo>
                  <a:cubicBezTo>
                    <a:pt x="498" y="338"/>
                    <a:pt x="617" y="358"/>
                    <a:pt x="717" y="358"/>
                  </a:cubicBezTo>
                  <a:cubicBezTo>
                    <a:pt x="796" y="318"/>
                    <a:pt x="1095" y="398"/>
                    <a:pt x="856" y="159"/>
                  </a:cubicBezTo>
                  <a:cubicBezTo>
                    <a:pt x="677" y="20"/>
                    <a:pt x="418" y="0"/>
                    <a:pt x="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55" name="Google Shape;8159;p9">
              <a:extLst>
                <a:ext uri="{FF2B5EF4-FFF2-40B4-BE49-F238E27FC236}">
                  <a16:creationId xmlns:a16="http://schemas.microsoft.com/office/drawing/2014/main" id="{4E652F9E-A032-47F2-987B-E49CB74E3A20}"/>
                </a:ext>
              </a:extLst>
            </p:cNvPr>
            <p:cNvSpPr/>
            <p:nvPr/>
          </p:nvSpPr>
          <p:spPr>
            <a:xfrm>
              <a:off x="4166825" y="4446975"/>
              <a:ext cx="17425" cy="5375"/>
            </a:xfrm>
            <a:custGeom>
              <a:avLst/>
              <a:gdLst/>
              <a:ahLst/>
              <a:cxnLst/>
              <a:rect l="l" t="t" r="r" b="b"/>
              <a:pathLst>
                <a:path w="697" h="215" extrusionOk="0">
                  <a:moveTo>
                    <a:pt x="265" y="1"/>
                  </a:moveTo>
                  <a:cubicBezTo>
                    <a:pt x="177" y="1"/>
                    <a:pt x="87" y="11"/>
                    <a:pt x="0" y="18"/>
                  </a:cubicBezTo>
                  <a:cubicBezTo>
                    <a:pt x="155" y="117"/>
                    <a:pt x="300" y="215"/>
                    <a:pt x="470" y="215"/>
                  </a:cubicBezTo>
                  <a:cubicBezTo>
                    <a:pt x="540" y="215"/>
                    <a:pt x="615" y="198"/>
                    <a:pt x="696" y="157"/>
                  </a:cubicBezTo>
                  <a:cubicBezTo>
                    <a:pt x="570" y="31"/>
                    <a:pt x="419" y="1"/>
                    <a:pt x="26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56" name="Google Shape;8160;p9">
              <a:extLst>
                <a:ext uri="{FF2B5EF4-FFF2-40B4-BE49-F238E27FC236}">
                  <a16:creationId xmlns:a16="http://schemas.microsoft.com/office/drawing/2014/main" id="{994A3A95-E690-4E14-A4FD-ADFB918B992F}"/>
                </a:ext>
              </a:extLst>
            </p:cNvPr>
            <p:cNvSpPr/>
            <p:nvPr/>
          </p:nvSpPr>
          <p:spPr>
            <a:xfrm>
              <a:off x="4125525" y="4355975"/>
              <a:ext cx="10475" cy="11900"/>
            </a:xfrm>
            <a:custGeom>
              <a:avLst/>
              <a:gdLst/>
              <a:ahLst/>
              <a:cxnLst/>
              <a:rect l="l" t="t" r="r" b="b"/>
              <a:pathLst>
                <a:path w="419" h="476" extrusionOk="0">
                  <a:moveTo>
                    <a:pt x="242" y="0"/>
                  </a:moveTo>
                  <a:cubicBezTo>
                    <a:pt x="179" y="0"/>
                    <a:pt x="122" y="35"/>
                    <a:pt x="80" y="117"/>
                  </a:cubicBezTo>
                  <a:cubicBezTo>
                    <a:pt x="1" y="276"/>
                    <a:pt x="80" y="396"/>
                    <a:pt x="240" y="475"/>
                  </a:cubicBezTo>
                  <a:lnTo>
                    <a:pt x="240" y="296"/>
                  </a:lnTo>
                  <a:cubicBezTo>
                    <a:pt x="299" y="217"/>
                    <a:pt x="419" y="197"/>
                    <a:pt x="419" y="77"/>
                  </a:cubicBezTo>
                  <a:cubicBezTo>
                    <a:pt x="361" y="30"/>
                    <a:pt x="299" y="0"/>
                    <a:pt x="2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57" name="Google Shape;8161;p9">
              <a:extLst>
                <a:ext uri="{FF2B5EF4-FFF2-40B4-BE49-F238E27FC236}">
                  <a16:creationId xmlns:a16="http://schemas.microsoft.com/office/drawing/2014/main" id="{BD48F04F-8ACC-41F1-A298-C3F644363FBD}"/>
                </a:ext>
              </a:extLst>
            </p:cNvPr>
            <p:cNvSpPr/>
            <p:nvPr/>
          </p:nvSpPr>
          <p:spPr>
            <a:xfrm>
              <a:off x="4131500" y="4357900"/>
              <a:ext cx="8475" cy="5500"/>
            </a:xfrm>
            <a:custGeom>
              <a:avLst/>
              <a:gdLst/>
              <a:ahLst/>
              <a:cxnLst/>
              <a:rect l="l" t="t" r="r" b="b"/>
              <a:pathLst>
                <a:path w="339" h="220" extrusionOk="0">
                  <a:moveTo>
                    <a:pt x="180" y="0"/>
                  </a:moveTo>
                  <a:cubicBezTo>
                    <a:pt x="120" y="80"/>
                    <a:pt x="60" y="140"/>
                    <a:pt x="1" y="219"/>
                  </a:cubicBezTo>
                  <a:cubicBezTo>
                    <a:pt x="140" y="219"/>
                    <a:pt x="259" y="199"/>
                    <a:pt x="339" y="40"/>
                  </a:cubicBezTo>
                  <a:cubicBezTo>
                    <a:pt x="279" y="20"/>
                    <a:pt x="239" y="0"/>
                    <a:pt x="18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58" name="Google Shape;8162;p9">
              <a:extLst>
                <a:ext uri="{FF2B5EF4-FFF2-40B4-BE49-F238E27FC236}">
                  <a16:creationId xmlns:a16="http://schemas.microsoft.com/office/drawing/2014/main" id="{6539BE92-36AE-4E5F-9903-2171121E29EB}"/>
                </a:ext>
              </a:extLst>
            </p:cNvPr>
            <p:cNvSpPr/>
            <p:nvPr/>
          </p:nvSpPr>
          <p:spPr>
            <a:xfrm>
              <a:off x="4934675" y="4088850"/>
              <a:ext cx="25375" cy="7975"/>
            </a:xfrm>
            <a:custGeom>
              <a:avLst/>
              <a:gdLst/>
              <a:ahLst/>
              <a:cxnLst/>
              <a:rect l="l" t="t" r="r" b="b"/>
              <a:pathLst>
                <a:path w="1015" h="319" extrusionOk="0">
                  <a:moveTo>
                    <a:pt x="518" y="0"/>
                  </a:moveTo>
                  <a:cubicBezTo>
                    <a:pt x="458" y="0"/>
                    <a:pt x="398" y="40"/>
                    <a:pt x="339" y="80"/>
                  </a:cubicBezTo>
                  <a:cubicBezTo>
                    <a:pt x="179" y="120"/>
                    <a:pt x="60" y="120"/>
                    <a:pt x="0" y="259"/>
                  </a:cubicBezTo>
                  <a:cubicBezTo>
                    <a:pt x="159" y="259"/>
                    <a:pt x="319" y="299"/>
                    <a:pt x="498" y="299"/>
                  </a:cubicBezTo>
                  <a:cubicBezTo>
                    <a:pt x="657" y="259"/>
                    <a:pt x="896" y="319"/>
                    <a:pt x="1015" y="120"/>
                  </a:cubicBezTo>
                  <a:cubicBezTo>
                    <a:pt x="955" y="30"/>
                    <a:pt x="873" y="19"/>
                    <a:pt x="802" y="19"/>
                  </a:cubicBezTo>
                  <a:cubicBezTo>
                    <a:pt x="779" y="19"/>
                    <a:pt x="756" y="20"/>
                    <a:pt x="736" y="20"/>
                  </a:cubicBezTo>
                  <a:cubicBezTo>
                    <a:pt x="657" y="0"/>
                    <a:pt x="577" y="0"/>
                    <a:pt x="51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59" name="Google Shape;8163;p9">
              <a:extLst>
                <a:ext uri="{FF2B5EF4-FFF2-40B4-BE49-F238E27FC236}">
                  <a16:creationId xmlns:a16="http://schemas.microsoft.com/office/drawing/2014/main" id="{CE5FBE50-762C-4055-B2BC-314827AD8A6E}"/>
                </a:ext>
              </a:extLst>
            </p:cNvPr>
            <p:cNvSpPr/>
            <p:nvPr/>
          </p:nvSpPr>
          <p:spPr>
            <a:xfrm>
              <a:off x="5198750" y="4055025"/>
              <a:ext cx="125350" cy="27875"/>
            </a:xfrm>
            <a:custGeom>
              <a:avLst/>
              <a:gdLst/>
              <a:ahLst/>
              <a:cxnLst/>
              <a:rect l="l" t="t" r="r" b="b"/>
              <a:pathLst>
                <a:path w="5014" h="1115" extrusionOk="0">
                  <a:moveTo>
                    <a:pt x="3104" y="21"/>
                  </a:moveTo>
                  <a:cubicBezTo>
                    <a:pt x="3064" y="21"/>
                    <a:pt x="3024" y="40"/>
                    <a:pt x="2984" y="40"/>
                  </a:cubicBezTo>
                  <a:cubicBezTo>
                    <a:pt x="2706" y="80"/>
                    <a:pt x="2407" y="1"/>
                    <a:pt x="2189" y="220"/>
                  </a:cubicBezTo>
                  <a:cubicBezTo>
                    <a:pt x="1572" y="478"/>
                    <a:pt x="816" y="299"/>
                    <a:pt x="239" y="717"/>
                  </a:cubicBezTo>
                  <a:cubicBezTo>
                    <a:pt x="199" y="856"/>
                    <a:pt x="0" y="916"/>
                    <a:pt x="100" y="1115"/>
                  </a:cubicBezTo>
                  <a:cubicBezTo>
                    <a:pt x="339" y="1055"/>
                    <a:pt x="597" y="956"/>
                    <a:pt x="836" y="916"/>
                  </a:cubicBezTo>
                  <a:cubicBezTo>
                    <a:pt x="1993" y="822"/>
                    <a:pt x="3080" y="554"/>
                    <a:pt x="4228" y="554"/>
                  </a:cubicBezTo>
                  <a:cubicBezTo>
                    <a:pt x="4304" y="554"/>
                    <a:pt x="4380" y="555"/>
                    <a:pt x="4456" y="558"/>
                  </a:cubicBezTo>
                  <a:cubicBezTo>
                    <a:pt x="4492" y="558"/>
                    <a:pt x="4529" y="558"/>
                    <a:pt x="4566" y="558"/>
                  </a:cubicBezTo>
                  <a:cubicBezTo>
                    <a:pt x="4732" y="558"/>
                    <a:pt x="4899" y="545"/>
                    <a:pt x="5013" y="399"/>
                  </a:cubicBezTo>
                  <a:cubicBezTo>
                    <a:pt x="4679" y="76"/>
                    <a:pt x="4275" y="48"/>
                    <a:pt x="3859" y="48"/>
                  </a:cubicBezTo>
                  <a:cubicBezTo>
                    <a:pt x="3768" y="48"/>
                    <a:pt x="3677" y="49"/>
                    <a:pt x="3585" y="49"/>
                  </a:cubicBezTo>
                  <a:cubicBezTo>
                    <a:pt x="3424" y="49"/>
                    <a:pt x="3262" y="45"/>
                    <a:pt x="3104" y="2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60" name="Google Shape;8164;p9">
              <a:extLst>
                <a:ext uri="{FF2B5EF4-FFF2-40B4-BE49-F238E27FC236}">
                  <a16:creationId xmlns:a16="http://schemas.microsoft.com/office/drawing/2014/main" id="{EB7BCDC0-1D5D-4745-898A-18636E484001}"/>
                </a:ext>
              </a:extLst>
            </p:cNvPr>
            <p:cNvSpPr/>
            <p:nvPr/>
          </p:nvSpPr>
          <p:spPr>
            <a:xfrm>
              <a:off x="4985400" y="4030175"/>
              <a:ext cx="51250" cy="26875"/>
            </a:xfrm>
            <a:custGeom>
              <a:avLst/>
              <a:gdLst/>
              <a:ahLst/>
              <a:cxnLst/>
              <a:rect l="l" t="t" r="r" b="b"/>
              <a:pathLst>
                <a:path w="2050" h="1075" extrusionOk="0">
                  <a:moveTo>
                    <a:pt x="259" y="0"/>
                  </a:moveTo>
                  <a:cubicBezTo>
                    <a:pt x="219" y="219"/>
                    <a:pt x="319" y="497"/>
                    <a:pt x="100" y="696"/>
                  </a:cubicBezTo>
                  <a:cubicBezTo>
                    <a:pt x="20" y="716"/>
                    <a:pt x="0" y="776"/>
                    <a:pt x="60" y="855"/>
                  </a:cubicBezTo>
                  <a:cubicBezTo>
                    <a:pt x="199" y="875"/>
                    <a:pt x="358" y="915"/>
                    <a:pt x="418" y="1074"/>
                  </a:cubicBezTo>
                  <a:cubicBezTo>
                    <a:pt x="542" y="826"/>
                    <a:pt x="642" y="542"/>
                    <a:pt x="916" y="542"/>
                  </a:cubicBezTo>
                  <a:cubicBezTo>
                    <a:pt x="993" y="542"/>
                    <a:pt x="1084" y="564"/>
                    <a:pt x="1194" y="617"/>
                  </a:cubicBezTo>
                  <a:cubicBezTo>
                    <a:pt x="1328" y="678"/>
                    <a:pt x="1492" y="701"/>
                    <a:pt x="1658" y="701"/>
                  </a:cubicBezTo>
                  <a:cubicBezTo>
                    <a:pt x="1763" y="701"/>
                    <a:pt x="1870" y="692"/>
                    <a:pt x="1970" y="676"/>
                  </a:cubicBezTo>
                  <a:cubicBezTo>
                    <a:pt x="1990" y="676"/>
                    <a:pt x="1990" y="657"/>
                    <a:pt x="2010" y="617"/>
                  </a:cubicBezTo>
                  <a:cubicBezTo>
                    <a:pt x="2049" y="597"/>
                    <a:pt x="2049" y="557"/>
                    <a:pt x="1990" y="517"/>
                  </a:cubicBezTo>
                  <a:cubicBezTo>
                    <a:pt x="1870" y="458"/>
                    <a:pt x="1870" y="318"/>
                    <a:pt x="1811" y="199"/>
                  </a:cubicBezTo>
                  <a:cubicBezTo>
                    <a:pt x="1592" y="119"/>
                    <a:pt x="1313" y="179"/>
                    <a:pt x="1114" y="20"/>
                  </a:cubicBezTo>
                  <a:cubicBezTo>
                    <a:pt x="816" y="0"/>
                    <a:pt x="557" y="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61" name="Google Shape;8165;p9">
              <a:extLst>
                <a:ext uri="{FF2B5EF4-FFF2-40B4-BE49-F238E27FC236}">
                  <a16:creationId xmlns:a16="http://schemas.microsoft.com/office/drawing/2014/main" id="{F1B70E4C-954E-41BD-B7A1-A1F3AB5921F6}"/>
                </a:ext>
              </a:extLst>
            </p:cNvPr>
            <p:cNvSpPr/>
            <p:nvPr/>
          </p:nvSpPr>
          <p:spPr>
            <a:xfrm>
              <a:off x="5099775" y="4076900"/>
              <a:ext cx="73625" cy="17050"/>
            </a:xfrm>
            <a:custGeom>
              <a:avLst/>
              <a:gdLst/>
              <a:ahLst/>
              <a:cxnLst/>
              <a:rect l="l" t="t" r="r" b="b"/>
              <a:pathLst>
                <a:path w="2945" h="682" extrusionOk="0">
                  <a:moveTo>
                    <a:pt x="2666" y="81"/>
                  </a:moveTo>
                  <a:cubicBezTo>
                    <a:pt x="1771" y="200"/>
                    <a:pt x="856" y="1"/>
                    <a:pt x="1" y="399"/>
                  </a:cubicBezTo>
                  <a:cubicBezTo>
                    <a:pt x="125" y="568"/>
                    <a:pt x="294" y="584"/>
                    <a:pt x="467" y="584"/>
                  </a:cubicBezTo>
                  <a:cubicBezTo>
                    <a:pt x="507" y="584"/>
                    <a:pt x="547" y="583"/>
                    <a:pt x="586" y="583"/>
                  </a:cubicBezTo>
                  <a:cubicBezTo>
                    <a:pt x="679" y="583"/>
                    <a:pt x="771" y="587"/>
                    <a:pt x="856" y="618"/>
                  </a:cubicBezTo>
                  <a:cubicBezTo>
                    <a:pt x="1125" y="631"/>
                    <a:pt x="1377" y="681"/>
                    <a:pt x="1628" y="681"/>
                  </a:cubicBezTo>
                  <a:cubicBezTo>
                    <a:pt x="1748" y="681"/>
                    <a:pt x="1868" y="670"/>
                    <a:pt x="1990" y="638"/>
                  </a:cubicBezTo>
                  <a:cubicBezTo>
                    <a:pt x="2249" y="478"/>
                    <a:pt x="2567" y="578"/>
                    <a:pt x="2845" y="419"/>
                  </a:cubicBezTo>
                  <a:cubicBezTo>
                    <a:pt x="2945" y="220"/>
                    <a:pt x="2806" y="140"/>
                    <a:pt x="2666" y="8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62" name="Google Shape;8166;p9">
              <a:extLst>
                <a:ext uri="{FF2B5EF4-FFF2-40B4-BE49-F238E27FC236}">
                  <a16:creationId xmlns:a16="http://schemas.microsoft.com/office/drawing/2014/main" id="{CDEEE871-6498-461C-8803-53315E9967CB}"/>
                </a:ext>
              </a:extLst>
            </p:cNvPr>
            <p:cNvSpPr/>
            <p:nvPr/>
          </p:nvSpPr>
          <p:spPr>
            <a:xfrm>
              <a:off x="5166425" y="4071450"/>
              <a:ext cx="39300" cy="15950"/>
            </a:xfrm>
            <a:custGeom>
              <a:avLst/>
              <a:gdLst/>
              <a:ahLst/>
              <a:cxnLst/>
              <a:rect l="l" t="t" r="r" b="b"/>
              <a:pathLst>
                <a:path w="1572" h="638" extrusionOk="0">
                  <a:moveTo>
                    <a:pt x="1572" y="60"/>
                  </a:moveTo>
                  <a:lnTo>
                    <a:pt x="1572" y="60"/>
                  </a:lnTo>
                  <a:cubicBezTo>
                    <a:pt x="1035" y="120"/>
                    <a:pt x="498" y="0"/>
                    <a:pt x="0" y="299"/>
                  </a:cubicBezTo>
                  <a:cubicBezTo>
                    <a:pt x="40" y="418"/>
                    <a:pt x="120" y="517"/>
                    <a:pt x="179" y="637"/>
                  </a:cubicBezTo>
                  <a:cubicBezTo>
                    <a:pt x="238" y="631"/>
                    <a:pt x="297" y="629"/>
                    <a:pt x="357" y="629"/>
                  </a:cubicBezTo>
                  <a:cubicBezTo>
                    <a:pt x="482" y="629"/>
                    <a:pt x="609" y="637"/>
                    <a:pt x="737" y="637"/>
                  </a:cubicBezTo>
                  <a:cubicBezTo>
                    <a:pt x="965" y="637"/>
                    <a:pt x="1195" y="610"/>
                    <a:pt x="1413" y="458"/>
                  </a:cubicBezTo>
                  <a:cubicBezTo>
                    <a:pt x="1472" y="338"/>
                    <a:pt x="1512" y="199"/>
                    <a:pt x="1572" y="6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63" name="Google Shape;8167;p9">
              <a:extLst>
                <a:ext uri="{FF2B5EF4-FFF2-40B4-BE49-F238E27FC236}">
                  <a16:creationId xmlns:a16="http://schemas.microsoft.com/office/drawing/2014/main" id="{EA68A28B-D76D-4A3B-9692-4138F3115DE5}"/>
                </a:ext>
              </a:extLst>
            </p:cNvPr>
            <p:cNvSpPr/>
            <p:nvPr/>
          </p:nvSpPr>
          <p:spPr>
            <a:xfrm>
              <a:off x="5192275" y="4051600"/>
              <a:ext cx="84575" cy="7175"/>
            </a:xfrm>
            <a:custGeom>
              <a:avLst/>
              <a:gdLst/>
              <a:ahLst/>
              <a:cxnLst/>
              <a:rect l="l" t="t" r="r" b="b"/>
              <a:pathLst>
                <a:path w="3383" h="287" extrusionOk="0">
                  <a:moveTo>
                    <a:pt x="1762" y="1"/>
                  </a:moveTo>
                  <a:cubicBezTo>
                    <a:pt x="1177" y="1"/>
                    <a:pt x="589" y="38"/>
                    <a:pt x="1" y="38"/>
                  </a:cubicBezTo>
                  <a:cubicBezTo>
                    <a:pt x="399" y="168"/>
                    <a:pt x="811" y="187"/>
                    <a:pt x="1227" y="187"/>
                  </a:cubicBezTo>
                  <a:cubicBezTo>
                    <a:pt x="1411" y="187"/>
                    <a:pt x="1596" y="183"/>
                    <a:pt x="1781" y="183"/>
                  </a:cubicBezTo>
                  <a:cubicBezTo>
                    <a:pt x="2011" y="183"/>
                    <a:pt x="2241" y="190"/>
                    <a:pt x="2467" y="217"/>
                  </a:cubicBezTo>
                  <a:cubicBezTo>
                    <a:pt x="2607" y="267"/>
                    <a:pt x="2746" y="287"/>
                    <a:pt x="2883" y="287"/>
                  </a:cubicBezTo>
                  <a:cubicBezTo>
                    <a:pt x="3019" y="287"/>
                    <a:pt x="3154" y="267"/>
                    <a:pt x="3283" y="237"/>
                  </a:cubicBezTo>
                  <a:cubicBezTo>
                    <a:pt x="3323" y="217"/>
                    <a:pt x="3363" y="197"/>
                    <a:pt x="3383" y="158"/>
                  </a:cubicBezTo>
                  <a:cubicBezTo>
                    <a:pt x="2846" y="33"/>
                    <a:pt x="2305" y="1"/>
                    <a:pt x="176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64" name="Google Shape;8168;p9">
              <a:extLst>
                <a:ext uri="{FF2B5EF4-FFF2-40B4-BE49-F238E27FC236}">
                  <a16:creationId xmlns:a16="http://schemas.microsoft.com/office/drawing/2014/main" id="{60771407-8CF3-4D40-AA8D-BC2A246B96F3}"/>
                </a:ext>
              </a:extLst>
            </p:cNvPr>
            <p:cNvSpPr/>
            <p:nvPr/>
          </p:nvSpPr>
          <p:spPr>
            <a:xfrm>
              <a:off x="5052050" y="4083775"/>
              <a:ext cx="44275" cy="12550"/>
            </a:xfrm>
            <a:custGeom>
              <a:avLst/>
              <a:gdLst/>
              <a:ahLst/>
              <a:cxnLst/>
              <a:rect l="l" t="t" r="r" b="b"/>
              <a:pathLst>
                <a:path w="1771" h="502" extrusionOk="0">
                  <a:moveTo>
                    <a:pt x="1544" y="0"/>
                  </a:moveTo>
                  <a:cubicBezTo>
                    <a:pt x="1512" y="0"/>
                    <a:pt x="1480" y="7"/>
                    <a:pt x="1452" y="24"/>
                  </a:cubicBezTo>
                  <a:cubicBezTo>
                    <a:pt x="1214" y="148"/>
                    <a:pt x="966" y="181"/>
                    <a:pt x="712" y="181"/>
                  </a:cubicBezTo>
                  <a:cubicBezTo>
                    <a:pt x="478" y="181"/>
                    <a:pt x="239" y="153"/>
                    <a:pt x="0" y="144"/>
                  </a:cubicBezTo>
                  <a:lnTo>
                    <a:pt x="0" y="462"/>
                  </a:lnTo>
                  <a:cubicBezTo>
                    <a:pt x="477" y="462"/>
                    <a:pt x="935" y="502"/>
                    <a:pt x="1412" y="502"/>
                  </a:cubicBezTo>
                  <a:cubicBezTo>
                    <a:pt x="1472" y="462"/>
                    <a:pt x="1512" y="462"/>
                    <a:pt x="1572" y="462"/>
                  </a:cubicBezTo>
                  <a:cubicBezTo>
                    <a:pt x="1611" y="442"/>
                    <a:pt x="1671" y="402"/>
                    <a:pt x="1691" y="343"/>
                  </a:cubicBezTo>
                  <a:cubicBezTo>
                    <a:pt x="1731" y="263"/>
                    <a:pt x="1770" y="203"/>
                    <a:pt x="1770" y="104"/>
                  </a:cubicBezTo>
                  <a:cubicBezTo>
                    <a:pt x="1713" y="47"/>
                    <a:pt x="1626" y="0"/>
                    <a:pt x="154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65" name="Google Shape;8169;p9">
              <a:extLst>
                <a:ext uri="{FF2B5EF4-FFF2-40B4-BE49-F238E27FC236}">
                  <a16:creationId xmlns:a16="http://schemas.microsoft.com/office/drawing/2014/main" id="{9AB822A3-9A98-4F76-BB06-880CF78E1CA9}"/>
                </a:ext>
              </a:extLst>
            </p:cNvPr>
            <p:cNvSpPr/>
            <p:nvPr/>
          </p:nvSpPr>
          <p:spPr>
            <a:xfrm>
              <a:off x="4916275" y="4082300"/>
              <a:ext cx="35825" cy="8550"/>
            </a:xfrm>
            <a:custGeom>
              <a:avLst/>
              <a:gdLst/>
              <a:ahLst/>
              <a:cxnLst/>
              <a:rect l="l" t="t" r="r" b="b"/>
              <a:pathLst>
                <a:path w="1433" h="342" extrusionOk="0">
                  <a:moveTo>
                    <a:pt x="788" y="0"/>
                  </a:moveTo>
                  <a:cubicBezTo>
                    <a:pt x="585" y="0"/>
                    <a:pt x="380" y="34"/>
                    <a:pt x="177" y="34"/>
                  </a:cubicBezTo>
                  <a:cubicBezTo>
                    <a:pt x="118" y="34"/>
                    <a:pt x="59" y="31"/>
                    <a:pt x="0" y="24"/>
                  </a:cubicBezTo>
                  <a:lnTo>
                    <a:pt x="0" y="24"/>
                  </a:lnTo>
                  <a:cubicBezTo>
                    <a:pt x="150" y="183"/>
                    <a:pt x="343" y="183"/>
                    <a:pt x="537" y="183"/>
                  </a:cubicBezTo>
                  <a:cubicBezTo>
                    <a:pt x="731" y="183"/>
                    <a:pt x="925" y="183"/>
                    <a:pt x="1075" y="342"/>
                  </a:cubicBezTo>
                  <a:lnTo>
                    <a:pt x="1234" y="342"/>
                  </a:lnTo>
                  <a:cubicBezTo>
                    <a:pt x="1273" y="302"/>
                    <a:pt x="1333" y="282"/>
                    <a:pt x="1393" y="282"/>
                  </a:cubicBezTo>
                  <a:cubicBezTo>
                    <a:pt x="1393" y="262"/>
                    <a:pt x="1433" y="223"/>
                    <a:pt x="1433" y="203"/>
                  </a:cubicBezTo>
                  <a:cubicBezTo>
                    <a:pt x="1224" y="39"/>
                    <a:pt x="1007" y="0"/>
                    <a:pt x="78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66" name="Google Shape;8170;p9">
              <a:extLst>
                <a:ext uri="{FF2B5EF4-FFF2-40B4-BE49-F238E27FC236}">
                  <a16:creationId xmlns:a16="http://schemas.microsoft.com/office/drawing/2014/main" id="{3829BA23-CBD4-4ABE-BADF-799DEF7AC3B4}"/>
                </a:ext>
              </a:extLst>
            </p:cNvPr>
            <p:cNvSpPr/>
            <p:nvPr/>
          </p:nvSpPr>
          <p:spPr>
            <a:xfrm>
              <a:off x="4950100" y="4086400"/>
              <a:ext cx="40800" cy="5450"/>
            </a:xfrm>
            <a:custGeom>
              <a:avLst/>
              <a:gdLst/>
              <a:ahLst/>
              <a:cxnLst/>
              <a:rect l="l" t="t" r="r" b="b"/>
              <a:pathLst>
                <a:path w="1632" h="218" extrusionOk="0">
                  <a:moveTo>
                    <a:pt x="941" y="0"/>
                  </a:moveTo>
                  <a:cubicBezTo>
                    <a:pt x="724" y="0"/>
                    <a:pt x="504" y="30"/>
                    <a:pt x="287" y="30"/>
                  </a:cubicBezTo>
                  <a:cubicBezTo>
                    <a:pt x="218" y="30"/>
                    <a:pt x="148" y="27"/>
                    <a:pt x="80" y="19"/>
                  </a:cubicBezTo>
                  <a:lnTo>
                    <a:pt x="40" y="39"/>
                  </a:lnTo>
                  <a:cubicBezTo>
                    <a:pt x="40" y="39"/>
                    <a:pt x="20" y="59"/>
                    <a:pt x="20" y="98"/>
                  </a:cubicBezTo>
                  <a:cubicBezTo>
                    <a:pt x="0" y="118"/>
                    <a:pt x="20" y="138"/>
                    <a:pt x="80" y="158"/>
                  </a:cubicBezTo>
                  <a:cubicBezTo>
                    <a:pt x="179" y="178"/>
                    <a:pt x="298" y="178"/>
                    <a:pt x="398" y="218"/>
                  </a:cubicBezTo>
                  <a:cubicBezTo>
                    <a:pt x="796" y="218"/>
                    <a:pt x="1213" y="218"/>
                    <a:pt x="1631" y="178"/>
                  </a:cubicBezTo>
                  <a:cubicBezTo>
                    <a:pt x="1407" y="35"/>
                    <a:pt x="1175" y="0"/>
                    <a:pt x="9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67" name="Google Shape;8171;p9">
              <a:extLst>
                <a:ext uri="{FF2B5EF4-FFF2-40B4-BE49-F238E27FC236}">
                  <a16:creationId xmlns:a16="http://schemas.microsoft.com/office/drawing/2014/main" id="{7896C63A-FBFA-4754-B5CA-5792DCF37F70}"/>
                </a:ext>
              </a:extLst>
            </p:cNvPr>
            <p:cNvSpPr/>
            <p:nvPr/>
          </p:nvSpPr>
          <p:spPr>
            <a:xfrm>
              <a:off x="5091825" y="4086850"/>
              <a:ext cx="30350" cy="8475"/>
            </a:xfrm>
            <a:custGeom>
              <a:avLst/>
              <a:gdLst/>
              <a:ahLst/>
              <a:cxnLst/>
              <a:rect l="l" t="t" r="r" b="b"/>
              <a:pathLst>
                <a:path w="1214" h="339" extrusionOk="0">
                  <a:moveTo>
                    <a:pt x="199" y="1"/>
                  </a:moveTo>
                  <a:cubicBezTo>
                    <a:pt x="120" y="41"/>
                    <a:pt x="80" y="120"/>
                    <a:pt x="0" y="200"/>
                  </a:cubicBezTo>
                  <a:cubicBezTo>
                    <a:pt x="89" y="272"/>
                    <a:pt x="187" y="286"/>
                    <a:pt x="289" y="286"/>
                  </a:cubicBezTo>
                  <a:cubicBezTo>
                    <a:pt x="351" y="286"/>
                    <a:pt x="415" y="281"/>
                    <a:pt x="479" y="281"/>
                  </a:cubicBezTo>
                  <a:cubicBezTo>
                    <a:pt x="567" y="281"/>
                    <a:pt x="654" y="291"/>
                    <a:pt x="736" y="339"/>
                  </a:cubicBezTo>
                  <a:lnTo>
                    <a:pt x="1015" y="339"/>
                  </a:lnTo>
                  <a:cubicBezTo>
                    <a:pt x="1095" y="299"/>
                    <a:pt x="1194" y="299"/>
                    <a:pt x="1214" y="180"/>
                  </a:cubicBezTo>
                  <a:cubicBezTo>
                    <a:pt x="1101" y="48"/>
                    <a:pt x="960" y="23"/>
                    <a:pt x="812" y="23"/>
                  </a:cubicBezTo>
                  <a:cubicBezTo>
                    <a:pt x="725" y="23"/>
                    <a:pt x="634" y="32"/>
                    <a:pt x="545" y="32"/>
                  </a:cubicBezTo>
                  <a:cubicBezTo>
                    <a:pt x="468" y="32"/>
                    <a:pt x="392" y="25"/>
                    <a:pt x="3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68" name="Google Shape;8172;p9">
              <a:extLst>
                <a:ext uri="{FF2B5EF4-FFF2-40B4-BE49-F238E27FC236}">
                  <a16:creationId xmlns:a16="http://schemas.microsoft.com/office/drawing/2014/main" id="{8BB52B72-2BE3-4722-B5A9-3BE6F8CEF401}"/>
                </a:ext>
              </a:extLst>
            </p:cNvPr>
            <p:cNvSpPr/>
            <p:nvPr/>
          </p:nvSpPr>
          <p:spPr>
            <a:xfrm>
              <a:off x="4823775" y="4056700"/>
              <a:ext cx="26875" cy="8475"/>
            </a:xfrm>
            <a:custGeom>
              <a:avLst/>
              <a:gdLst/>
              <a:ahLst/>
              <a:cxnLst/>
              <a:rect l="l" t="t" r="r" b="b"/>
              <a:pathLst>
                <a:path w="1075" h="339" extrusionOk="0">
                  <a:moveTo>
                    <a:pt x="170" y="1"/>
                  </a:moveTo>
                  <a:cubicBezTo>
                    <a:pt x="114" y="1"/>
                    <a:pt x="58" y="5"/>
                    <a:pt x="0" y="13"/>
                  </a:cubicBezTo>
                  <a:cubicBezTo>
                    <a:pt x="185" y="297"/>
                    <a:pt x="451" y="338"/>
                    <a:pt x="733" y="338"/>
                  </a:cubicBezTo>
                  <a:cubicBezTo>
                    <a:pt x="846" y="338"/>
                    <a:pt x="961" y="332"/>
                    <a:pt x="1074" y="332"/>
                  </a:cubicBezTo>
                  <a:cubicBezTo>
                    <a:pt x="802" y="144"/>
                    <a:pt x="500" y="1"/>
                    <a:pt x="1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69" name="Google Shape;8173;p9">
              <a:extLst>
                <a:ext uri="{FF2B5EF4-FFF2-40B4-BE49-F238E27FC236}">
                  <a16:creationId xmlns:a16="http://schemas.microsoft.com/office/drawing/2014/main" id="{B7D4A21D-41E6-43CB-B20E-B2740FC3C77A}"/>
                </a:ext>
              </a:extLst>
            </p:cNvPr>
            <p:cNvSpPr/>
            <p:nvPr/>
          </p:nvSpPr>
          <p:spPr>
            <a:xfrm>
              <a:off x="5253950" y="4057025"/>
              <a:ext cx="20425" cy="3700"/>
            </a:xfrm>
            <a:custGeom>
              <a:avLst/>
              <a:gdLst/>
              <a:ahLst/>
              <a:cxnLst/>
              <a:rect l="l" t="t" r="r" b="b"/>
              <a:pathLst>
                <a:path w="817" h="148" extrusionOk="0">
                  <a:moveTo>
                    <a:pt x="0" y="0"/>
                  </a:moveTo>
                  <a:lnTo>
                    <a:pt x="0" y="140"/>
                  </a:lnTo>
                  <a:cubicBezTo>
                    <a:pt x="29" y="138"/>
                    <a:pt x="57" y="137"/>
                    <a:pt x="86" y="137"/>
                  </a:cubicBezTo>
                  <a:cubicBezTo>
                    <a:pt x="190" y="137"/>
                    <a:pt x="295" y="147"/>
                    <a:pt x="398" y="147"/>
                  </a:cubicBezTo>
                  <a:cubicBezTo>
                    <a:pt x="546" y="147"/>
                    <a:pt x="690" y="126"/>
                    <a:pt x="816" y="20"/>
                  </a:cubicBezTo>
                  <a:cubicBezTo>
                    <a:pt x="557" y="20"/>
                    <a:pt x="279" y="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70" name="Google Shape;8174;p9">
              <a:extLst>
                <a:ext uri="{FF2B5EF4-FFF2-40B4-BE49-F238E27FC236}">
                  <a16:creationId xmlns:a16="http://schemas.microsoft.com/office/drawing/2014/main" id="{44908D0B-8B32-4EA4-BD9E-C0F155729F66}"/>
                </a:ext>
              </a:extLst>
            </p:cNvPr>
            <p:cNvSpPr/>
            <p:nvPr/>
          </p:nvSpPr>
          <p:spPr>
            <a:xfrm>
              <a:off x="4815325" y="4047575"/>
              <a:ext cx="3500" cy="5000"/>
            </a:xfrm>
            <a:custGeom>
              <a:avLst/>
              <a:gdLst/>
              <a:ahLst/>
              <a:cxnLst/>
              <a:rect l="l" t="t" r="r" b="b"/>
              <a:pathLst>
                <a:path w="140" h="200" extrusionOk="0">
                  <a:moveTo>
                    <a:pt x="20" y="0"/>
                  </a:moveTo>
                  <a:lnTo>
                    <a:pt x="20" y="0"/>
                  </a:lnTo>
                  <a:cubicBezTo>
                    <a:pt x="0" y="100"/>
                    <a:pt x="60" y="179"/>
                    <a:pt x="139" y="199"/>
                  </a:cubicBezTo>
                  <a:cubicBezTo>
                    <a:pt x="139" y="100"/>
                    <a:pt x="100" y="60"/>
                    <a:pt x="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71" name="Google Shape;8175;p9">
              <a:extLst>
                <a:ext uri="{FF2B5EF4-FFF2-40B4-BE49-F238E27FC236}">
                  <a16:creationId xmlns:a16="http://schemas.microsoft.com/office/drawing/2014/main" id="{1CEC8714-04E9-42F5-A970-FBB7931217FE}"/>
                </a:ext>
              </a:extLst>
            </p:cNvPr>
            <p:cNvSpPr/>
            <p:nvPr/>
          </p:nvSpPr>
          <p:spPr>
            <a:xfrm>
              <a:off x="5034625" y="4043100"/>
              <a:ext cx="4500" cy="4500"/>
            </a:xfrm>
            <a:custGeom>
              <a:avLst/>
              <a:gdLst/>
              <a:ahLst/>
              <a:cxnLst/>
              <a:rect l="l" t="t" r="r" b="b"/>
              <a:pathLst>
                <a:path w="180" h="180" extrusionOk="0">
                  <a:moveTo>
                    <a:pt x="1" y="0"/>
                  </a:moveTo>
                  <a:lnTo>
                    <a:pt x="1" y="159"/>
                  </a:lnTo>
                  <a:cubicBezTo>
                    <a:pt x="41" y="159"/>
                    <a:pt x="120" y="159"/>
                    <a:pt x="180" y="179"/>
                  </a:cubicBezTo>
                  <a:cubicBezTo>
                    <a:pt x="120" y="100"/>
                    <a:pt x="41" y="6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72" name="Google Shape;8176;p9">
              <a:extLst>
                <a:ext uri="{FF2B5EF4-FFF2-40B4-BE49-F238E27FC236}">
                  <a16:creationId xmlns:a16="http://schemas.microsoft.com/office/drawing/2014/main" id="{B82734DB-E531-4C5C-B2C2-622F39901C67}"/>
                </a:ext>
              </a:extLst>
            </p:cNvPr>
            <p:cNvSpPr/>
            <p:nvPr/>
          </p:nvSpPr>
          <p:spPr>
            <a:xfrm>
              <a:off x="4819300" y="4052050"/>
              <a:ext cx="5000" cy="5000"/>
            </a:xfrm>
            <a:custGeom>
              <a:avLst/>
              <a:gdLst/>
              <a:ahLst/>
              <a:cxnLst/>
              <a:rect l="l" t="t" r="r" b="b"/>
              <a:pathLst>
                <a:path w="200" h="200" extrusionOk="0">
                  <a:moveTo>
                    <a:pt x="199" y="0"/>
                  </a:moveTo>
                  <a:cubicBezTo>
                    <a:pt x="139" y="0"/>
                    <a:pt x="60" y="20"/>
                    <a:pt x="0" y="20"/>
                  </a:cubicBezTo>
                  <a:cubicBezTo>
                    <a:pt x="0" y="120"/>
                    <a:pt x="80" y="199"/>
                    <a:pt x="179" y="199"/>
                  </a:cubicBezTo>
                  <a:cubicBezTo>
                    <a:pt x="199" y="120"/>
                    <a:pt x="199" y="60"/>
                    <a:pt x="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73" name="Google Shape;8177;p9">
              <a:extLst>
                <a:ext uri="{FF2B5EF4-FFF2-40B4-BE49-F238E27FC236}">
                  <a16:creationId xmlns:a16="http://schemas.microsoft.com/office/drawing/2014/main" id="{3F45CBE8-23CC-42CE-B938-395D12339F04}"/>
                </a:ext>
              </a:extLst>
            </p:cNvPr>
            <p:cNvSpPr/>
            <p:nvPr/>
          </p:nvSpPr>
          <p:spPr>
            <a:xfrm>
              <a:off x="4855100" y="4395950"/>
              <a:ext cx="25875" cy="6725"/>
            </a:xfrm>
            <a:custGeom>
              <a:avLst/>
              <a:gdLst/>
              <a:ahLst/>
              <a:cxnLst/>
              <a:rect l="l" t="t" r="r" b="b"/>
              <a:pathLst>
                <a:path w="1035" h="269" extrusionOk="0">
                  <a:moveTo>
                    <a:pt x="577" y="0"/>
                  </a:moveTo>
                  <a:cubicBezTo>
                    <a:pt x="493" y="0"/>
                    <a:pt x="408" y="30"/>
                    <a:pt x="319" y="90"/>
                  </a:cubicBezTo>
                  <a:cubicBezTo>
                    <a:pt x="199" y="90"/>
                    <a:pt x="60" y="90"/>
                    <a:pt x="1" y="249"/>
                  </a:cubicBezTo>
                  <a:cubicBezTo>
                    <a:pt x="339" y="269"/>
                    <a:pt x="697" y="269"/>
                    <a:pt x="1035" y="269"/>
                  </a:cubicBezTo>
                  <a:cubicBezTo>
                    <a:pt x="995" y="209"/>
                    <a:pt x="935" y="169"/>
                    <a:pt x="836" y="90"/>
                  </a:cubicBezTo>
                  <a:cubicBezTo>
                    <a:pt x="746" y="30"/>
                    <a:pt x="662" y="0"/>
                    <a:pt x="57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74" name="Google Shape;8178;p9">
              <a:extLst>
                <a:ext uri="{FF2B5EF4-FFF2-40B4-BE49-F238E27FC236}">
                  <a16:creationId xmlns:a16="http://schemas.microsoft.com/office/drawing/2014/main" id="{15FB53CE-B927-45EB-A50D-0318C259901B}"/>
                </a:ext>
              </a:extLst>
            </p:cNvPr>
            <p:cNvSpPr/>
            <p:nvPr/>
          </p:nvSpPr>
          <p:spPr>
            <a:xfrm>
              <a:off x="4863550" y="4393700"/>
              <a:ext cx="12950" cy="4500"/>
            </a:xfrm>
            <a:custGeom>
              <a:avLst/>
              <a:gdLst/>
              <a:ahLst/>
              <a:cxnLst/>
              <a:rect l="l" t="t" r="r" b="b"/>
              <a:pathLst>
                <a:path w="518" h="180" extrusionOk="0">
                  <a:moveTo>
                    <a:pt x="1" y="1"/>
                  </a:moveTo>
                  <a:lnTo>
                    <a:pt x="1" y="180"/>
                  </a:lnTo>
                  <a:lnTo>
                    <a:pt x="518" y="180"/>
                  </a:lnTo>
                  <a:lnTo>
                    <a:pt x="518"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75" name="Google Shape;8179;p9">
              <a:extLst>
                <a:ext uri="{FF2B5EF4-FFF2-40B4-BE49-F238E27FC236}">
                  <a16:creationId xmlns:a16="http://schemas.microsoft.com/office/drawing/2014/main" id="{ED96C439-E6FC-4467-88E3-39AF22A760D4}"/>
                </a:ext>
              </a:extLst>
            </p:cNvPr>
            <p:cNvSpPr/>
            <p:nvPr/>
          </p:nvSpPr>
          <p:spPr>
            <a:xfrm>
              <a:off x="4626325" y="4356525"/>
              <a:ext cx="5500" cy="1900"/>
            </a:xfrm>
            <a:custGeom>
              <a:avLst/>
              <a:gdLst/>
              <a:ahLst/>
              <a:cxnLst/>
              <a:rect l="l" t="t" r="r" b="b"/>
              <a:pathLst>
                <a:path w="220" h="76" extrusionOk="0">
                  <a:moveTo>
                    <a:pt x="103" y="1"/>
                  </a:moveTo>
                  <a:cubicBezTo>
                    <a:pt x="66" y="1"/>
                    <a:pt x="31" y="26"/>
                    <a:pt x="1" y="75"/>
                  </a:cubicBezTo>
                  <a:lnTo>
                    <a:pt x="220" y="75"/>
                  </a:lnTo>
                  <a:cubicBezTo>
                    <a:pt x="180" y="26"/>
                    <a:pt x="140" y="1"/>
                    <a:pt x="1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76" name="Google Shape;8180;p9">
              <a:extLst>
                <a:ext uri="{FF2B5EF4-FFF2-40B4-BE49-F238E27FC236}">
                  <a16:creationId xmlns:a16="http://schemas.microsoft.com/office/drawing/2014/main" id="{67EBCC48-DC04-48B2-9807-4C9BAD6D71DC}"/>
                </a:ext>
              </a:extLst>
            </p:cNvPr>
            <p:cNvSpPr/>
            <p:nvPr/>
          </p:nvSpPr>
          <p:spPr>
            <a:xfrm>
              <a:off x="4850625" y="4391650"/>
              <a:ext cx="5000" cy="2075"/>
            </a:xfrm>
            <a:custGeom>
              <a:avLst/>
              <a:gdLst/>
              <a:ahLst/>
              <a:cxnLst/>
              <a:rect l="l" t="t" r="r" b="b"/>
              <a:pathLst>
                <a:path w="200" h="83" extrusionOk="0">
                  <a:moveTo>
                    <a:pt x="104" y="0"/>
                  </a:moveTo>
                  <a:cubicBezTo>
                    <a:pt x="73" y="0"/>
                    <a:pt x="42" y="31"/>
                    <a:pt x="0" y="83"/>
                  </a:cubicBezTo>
                  <a:lnTo>
                    <a:pt x="199" y="83"/>
                  </a:lnTo>
                  <a:cubicBezTo>
                    <a:pt x="161" y="26"/>
                    <a:pt x="132" y="0"/>
                    <a:pt x="10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77" name="Google Shape;8181;p9">
              <a:extLst>
                <a:ext uri="{FF2B5EF4-FFF2-40B4-BE49-F238E27FC236}">
                  <a16:creationId xmlns:a16="http://schemas.microsoft.com/office/drawing/2014/main" id="{D5A35B11-964E-4BB4-B040-F8B97B97CF88}"/>
                </a:ext>
              </a:extLst>
            </p:cNvPr>
            <p:cNvSpPr/>
            <p:nvPr/>
          </p:nvSpPr>
          <p:spPr>
            <a:xfrm>
              <a:off x="5392200" y="4230850"/>
              <a:ext cx="125350" cy="19650"/>
            </a:xfrm>
            <a:custGeom>
              <a:avLst/>
              <a:gdLst/>
              <a:ahLst/>
              <a:cxnLst/>
              <a:rect l="l" t="t" r="r" b="b"/>
              <a:pathLst>
                <a:path w="5014" h="786" extrusionOk="0">
                  <a:moveTo>
                    <a:pt x="4381" y="0"/>
                  </a:moveTo>
                  <a:cubicBezTo>
                    <a:pt x="2987" y="0"/>
                    <a:pt x="1626" y="423"/>
                    <a:pt x="219" y="527"/>
                  </a:cubicBezTo>
                  <a:cubicBezTo>
                    <a:pt x="140" y="547"/>
                    <a:pt x="100" y="567"/>
                    <a:pt x="40" y="607"/>
                  </a:cubicBezTo>
                  <a:cubicBezTo>
                    <a:pt x="40" y="607"/>
                    <a:pt x="21" y="607"/>
                    <a:pt x="1" y="646"/>
                  </a:cubicBezTo>
                  <a:cubicBezTo>
                    <a:pt x="1" y="706"/>
                    <a:pt x="21" y="726"/>
                    <a:pt x="60" y="786"/>
                  </a:cubicBezTo>
                  <a:lnTo>
                    <a:pt x="597" y="786"/>
                  </a:lnTo>
                  <a:cubicBezTo>
                    <a:pt x="717" y="696"/>
                    <a:pt x="847" y="676"/>
                    <a:pt x="981" y="676"/>
                  </a:cubicBezTo>
                  <a:cubicBezTo>
                    <a:pt x="1084" y="676"/>
                    <a:pt x="1190" y="688"/>
                    <a:pt x="1293" y="688"/>
                  </a:cubicBezTo>
                  <a:cubicBezTo>
                    <a:pt x="1411" y="688"/>
                    <a:pt x="1526" y="673"/>
                    <a:pt x="1632" y="607"/>
                  </a:cubicBezTo>
                  <a:cubicBezTo>
                    <a:pt x="2030" y="607"/>
                    <a:pt x="2428" y="547"/>
                    <a:pt x="2805" y="368"/>
                  </a:cubicBezTo>
                  <a:cubicBezTo>
                    <a:pt x="3054" y="275"/>
                    <a:pt x="3313" y="208"/>
                    <a:pt x="3572" y="208"/>
                  </a:cubicBezTo>
                  <a:cubicBezTo>
                    <a:pt x="3811" y="208"/>
                    <a:pt x="4049" y="265"/>
                    <a:pt x="4278" y="408"/>
                  </a:cubicBezTo>
                  <a:cubicBezTo>
                    <a:pt x="4238" y="408"/>
                    <a:pt x="4238" y="408"/>
                    <a:pt x="4218" y="447"/>
                  </a:cubicBezTo>
                  <a:cubicBezTo>
                    <a:pt x="4218" y="487"/>
                    <a:pt x="4238" y="527"/>
                    <a:pt x="4297" y="547"/>
                  </a:cubicBezTo>
                  <a:cubicBezTo>
                    <a:pt x="4371" y="547"/>
                    <a:pt x="4446" y="551"/>
                    <a:pt x="4522" y="551"/>
                  </a:cubicBezTo>
                  <a:cubicBezTo>
                    <a:pt x="4692" y="551"/>
                    <a:pt x="4862" y="532"/>
                    <a:pt x="5014" y="408"/>
                  </a:cubicBezTo>
                  <a:cubicBezTo>
                    <a:pt x="4994" y="288"/>
                    <a:pt x="4994" y="149"/>
                    <a:pt x="4994" y="30"/>
                  </a:cubicBezTo>
                  <a:cubicBezTo>
                    <a:pt x="4789" y="9"/>
                    <a:pt x="4585" y="0"/>
                    <a:pt x="438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78" name="Google Shape;8182;p9">
              <a:extLst>
                <a:ext uri="{FF2B5EF4-FFF2-40B4-BE49-F238E27FC236}">
                  <a16:creationId xmlns:a16="http://schemas.microsoft.com/office/drawing/2014/main" id="{3BF1F712-D306-4194-8D42-483E781DE424}"/>
                </a:ext>
              </a:extLst>
            </p:cNvPr>
            <p:cNvSpPr/>
            <p:nvPr/>
          </p:nvSpPr>
          <p:spPr>
            <a:xfrm>
              <a:off x="5551850" y="4248200"/>
              <a:ext cx="25875" cy="9775"/>
            </a:xfrm>
            <a:custGeom>
              <a:avLst/>
              <a:gdLst/>
              <a:ahLst/>
              <a:cxnLst/>
              <a:rect l="l" t="t" r="r" b="b"/>
              <a:pathLst>
                <a:path w="1035" h="391" extrusionOk="0">
                  <a:moveTo>
                    <a:pt x="885" y="1"/>
                  </a:moveTo>
                  <a:cubicBezTo>
                    <a:pt x="590" y="1"/>
                    <a:pt x="295" y="159"/>
                    <a:pt x="0" y="211"/>
                  </a:cubicBezTo>
                  <a:cubicBezTo>
                    <a:pt x="138" y="358"/>
                    <a:pt x="298" y="391"/>
                    <a:pt x="463" y="391"/>
                  </a:cubicBezTo>
                  <a:cubicBezTo>
                    <a:pt x="591" y="391"/>
                    <a:pt x="723" y="371"/>
                    <a:pt x="850" y="371"/>
                  </a:cubicBezTo>
                  <a:cubicBezTo>
                    <a:pt x="913" y="371"/>
                    <a:pt x="975" y="376"/>
                    <a:pt x="1035" y="390"/>
                  </a:cubicBezTo>
                  <a:cubicBezTo>
                    <a:pt x="1035" y="251"/>
                    <a:pt x="1015" y="131"/>
                    <a:pt x="1015" y="12"/>
                  </a:cubicBezTo>
                  <a:cubicBezTo>
                    <a:pt x="971" y="4"/>
                    <a:pt x="928" y="1"/>
                    <a:pt x="88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79" name="Google Shape;8183;p9">
              <a:extLst>
                <a:ext uri="{FF2B5EF4-FFF2-40B4-BE49-F238E27FC236}">
                  <a16:creationId xmlns:a16="http://schemas.microsoft.com/office/drawing/2014/main" id="{6EBC955C-3E0D-4386-850D-947E605C8B71}"/>
                </a:ext>
              </a:extLst>
            </p:cNvPr>
            <p:cNvSpPr/>
            <p:nvPr/>
          </p:nvSpPr>
          <p:spPr>
            <a:xfrm>
              <a:off x="5464325" y="4242825"/>
              <a:ext cx="23400" cy="6675"/>
            </a:xfrm>
            <a:custGeom>
              <a:avLst/>
              <a:gdLst/>
              <a:ahLst/>
              <a:cxnLst/>
              <a:rect l="l" t="t" r="r" b="b"/>
              <a:pathLst>
                <a:path w="936" h="267" extrusionOk="0">
                  <a:moveTo>
                    <a:pt x="570" y="1"/>
                  </a:moveTo>
                  <a:cubicBezTo>
                    <a:pt x="361" y="1"/>
                    <a:pt x="165" y="90"/>
                    <a:pt x="0" y="267"/>
                  </a:cubicBezTo>
                  <a:cubicBezTo>
                    <a:pt x="298" y="267"/>
                    <a:pt x="597" y="247"/>
                    <a:pt x="855" y="227"/>
                  </a:cubicBezTo>
                  <a:cubicBezTo>
                    <a:pt x="875" y="167"/>
                    <a:pt x="915" y="147"/>
                    <a:pt x="935" y="88"/>
                  </a:cubicBezTo>
                  <a:cubicBezTo>
                    <a:pt x="812" y="30"/>
                    <a:pt x="689" y="1"/>
                    <a:pt x="5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80" name="Google Shape;8184;p9">
              <a:extLst>
                <a:ext uri="{FF2B5EF4-FFF2-40B4-BE49-F238E27FC236}">
                  <a16:creationId xmlns:a16="http://schemas.microsoft.com/office/drawing/2014/main" id="{95047B95-1721-42D0-8A21-8BBABA958F86}"/>
                </a:ext>
              </a:extLst>
            </p:cNvPr>
            <p:cNvSpPr/>
            <p:nvPr/>
          </p:nvSpPr>
          <p:spPr>
            <a:xfrm>
              <a:off x="5450875" y="4249475"/>
              <a:ext cx="10975" cy="4100"/>
            </a:xfrm>
            <a:custGeom>
              <a:avLst/>
              <a:gdLst/>
              <a:ahLst/>
              <a:cxnLst/>
              <a:rect l="l" t="t" r="r" b="b"/>
              <a:pathLst>
                <a:path w="439" h="164" extrusionOk="0">
                  <a:moveTo>
                    <a:pt x="439" y="1"/>
                  </a:moveTo>
                  <a:cubicBezTo>
                    <a:pt x="279" y="1"/>
                    <a:pt x="100" y="1"/>
                    <a:pt x="1" y="160"/>
                  </a:cubicBezTo>
                  <a:cubicBezTo>
                    <a:pt x="24" y="162"/>
                    <a:pt x="46" y="164"/>
                    <a:pt x="68" y="164"/>
                  </a:cubicBezTo>
                  <a:cubicBezTo>
                    <a:pt x="219" y="164"/>
                    <a:pt x="352" y="105"/>
                    <a:pt x="4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81" name="Google Shape;8185;p9">
              <a:extLst>
                <a:ext uri="{FF2B5EF4-FFF2-40B4-BE49-F238E27FC236}">
                  <a16:creationId xmlns:a16="http://schemas.microsoft.com/office/drawing/2014/main" id="{6074DAD1-69E9-46EF-A77D-FA777D3C9E71}"/>
                </a:ext>
              </a:extLst>
            </p:cNvPr>
            <p:cNvSpPr/>
            <p:nvPr/>
          </p:nvSpPr>
          <p:spPr>
            <a:xfrm>
              <a:off x="5490175" y="4240025"/>
              <a:ext cx="8975" cy="6000"/>
            </a:xfrm>
            <a:custGeom>
              <a:avLst/>
              <a:gdLst/>
              <a:ahLst/>
              <a:cxnLst/>
              <a:rect l="l" t="t" r="r" b="b"/>
              <a:pathLst>
                <a:path w="359" h="240" extrusionOk="0">
                  <a:moveTo>
                    <a:pt x="359" y="1"/>
                  </a:moveTo>
                  <a:cubicBezTo>
                    <a:pt x="199" y="1"/>
                    <a:pt x="80" y="60"/>
                    <a:pt x="0" y="240"/>
                  </a:cubicBezTo>
                  <a:cubicBezTo>
                    <a:pt x="100" y="220"/>
                    <a:pt x="219" y="180"/>
                    <a:pt x="359" y="180"/>
                  </a:cubicBezTo>
                  <a:lnTo>
                    <a:pt x="35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82" name="Google Shape;8186;p9">
              <a:extLst>
                <a:ext uri="{FF2B5EF4-FFF2-40B4-BE49-F238E27FC236}">
                  <a16:creationId xmlns:a16="http://schemas.microsoft.com/office/drawing/2014/main" id="{ECFC5DE2-6E44-40A2-ADDA-2EE59657C9CC}"/>
                </a:ext>
              </a:extLst>
            </p:cNvPr>
            <p:cNvSpPr/>
            <p:nvPr/>
          </p:nvSpPr>
          <p:spPr>
            <a:xfrm>
              <a:off x="4292625" y="4414575"/>
              <a:ext cx="95025" cy="66175"/>
            </a:xfrm>
            <a:custGeom>
              <a:avLst/>
              <a:gdLst/>
              <a:ahLst/>
              <a:cxnLst/>
              <a:rect l="l" t="t" r="r" b="b"/>
              <a:pathLst>
                <a:path w="3801" h="2647" extrusionOk="0">
                  <a:moveTo>
                    <a:pt x="220" y="0"/>
                  </a:moveTo>
                  <a:cubicBezTo>
                    <a:pt x="166" y="0"/>
                    <a:pt x="113" y="17"/>
                    <a:pt x="61" y="61"/>
                  </a:cubicBezTo>
                  <a:cubicBezTo>
                    <a:pt x="1" y="439"/>
                    <a:pt x="41" y="817"/>
                    <a:pt x="61" y="1175"/>
                  </a:cubicBezTo>
                  <a:cubicBezTo>
                    <a:pt x="79" y="1530"/>
                    <a:pt x="238" y="1815"/>
                    <a:pt x="621" y="1815"/>
                  </a:cubicBezTo>
                  <a:cubicBezTo>
                    <a:pt x="645" y="1815"/>
                    <a:pt x="671" y="1814"/>
                    <a:pt x="697" y="1811"/>
                  </a:cubicBezTo>
                  <a:cubicBezTo>
                    <a:pt x="748" y="1805"/>
                    <a:pt x="798" y="1802"/>
                    <a:pt x="848" y="1802"/>
                  </a:cubicBezTo>
                  <a:cubicBezTo>
                    <a:pt x="1166" y="1802"/>
                    <a:pt x="1468" y="1913"/>
                    <a:pt x="1773" y="1913"/>
                  </a:cubicBezTo>
                  <a:cubicBezTo>
                    <a:pt x="1872" y="1913"/>
                    <a:pt x="1970" y="1901"/>
                    <a:pt x="2070" y="1871"/>
                  </a:cubicBezTo>
                  <a:cubicBezTo>
                    <a:pt x="2099" y="1864"/>
                    <a:pt x="2127" y="1861"/>
                    <a:pt x="2153" y="1861"/>
                  </a:cubicBezTo>
                  <a:cubicBezTo>
                    <a:pt x="2359" y="1861"/>
                    <a:pt x="2479" y="2057"/>
                    <a:pt x="2567" y="2269"/>
                  </a:cubicBezTo>
                  <a:cubicBezTo>
                    <a:pt x="2368" y="2309"/>
                    <a:pt x="2169" y="2309"/>
                    <a:pt x="1970" y="2329"/>
                  </a:cubicBezTo>
                  <a:cubicBezTo>
                    <a:pt x="1970" y="2388"/>
                    <a:pt x="2010" y="2428"/>
                    <a:pt x="2030" y="2488"/>
                  </a:cubicBezTo>
                  <a:cubicBezTo>
                    <a:pt x="2567" y="2528"/>
                    <a:pt x="3144" y="2607"/>
                    <a:pt x="3721" y="2647"/>
                  </a:cubicBezTo>
                  <a:lnTo>
                    <a:pt x="3721" y="2528"/>
                  </a:lnTo>
                  <a:cubicBezTo>
                    <a:pt x="3681" y="2528"/>
                    <a:pt x="3681" y="2528"/>
                    <a:pt x="3661" y="2468"/>
                  </a:cubicBezTo>
                  <a:cubicBezTo>
                    <a:pt x="3661" y="2428"/>
                    <a:pt x="3661" y="2408"/>
                    <a:pt x="3721" y="2348"/>
                  </a:cubicBezTo>
                  <a:cubicBezTo>
                    <a:pt x="3800" y="2309"/>
                    <a:pt x="3800" y="2229"/>
                    <a:pt x="3741" y="2150"/>
                  </a:cubicBezTo>
                  <a:cubicBezTo>
                    <a:pt x="3669" y="2107"/>
                    <a:pt x="3587" y="2074"/>
                    <a:pt x="3502" y="2074"/>
                  </a:cubicBezTo>
                  <a:cubicBezTo>
                    <a:pt x="3469" y="2074"/>
                    <a:pt x="3436" y="2079"/>
                    <a:pt x="3403" y="2090"/>
                  </a:cubicBezTo>
                  <a:cubicBezTo>
                    <a:pt x="3337" y="2104"/>
                    <a:pt x="3269" y="2119"/>
                    <a:pt x="3208" y="2119"/>
                  </a:cubicBezTo>
                  <a:cubicBezTo>
                    <a:pt x="3102" y="2119"/>
                    <a:pt x="3017" y="2075"/>
                    <a:pt x="3005" y="1911"/>
                  </a:cubicBezTo>
                  <a:cubicBezTo>
                    <a:pt x="2766" y="1612"/>
                    <a:pt x="2448" y="1453"/>
                    <a:pt x="2109" y="1453"/>
                  </a:cubicBezTo>
                  <a:cubicBezTo>
                    <a:pt x="1155" y="1453"/>
                    <a:pt x="399" y="1234"/>
                    <a:pt x="439" y="61"/>
                  </a:cubicBezTo>
                  <a:cubicBezTo>
                    <a:pt x="361" y="27"/>
                    <a:pt x="289" y="0"/>
                    <a:pt x="2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83" name="Google Shape;8187;p9">
              <a:extLst>
                <a:ext uri="{FF2B5EF4-FFF2-40B4-BE49-F238E27FC236}">
                  <a16:creationId xmlns:a16="http://schemas.microsoft.com/office/drawing/2014/main" id="{04F24B25-3633-4ED0-91AF-BF5390CA1E2D}"/>
                </a:ext>
              </a:extLst>
            </p:cNvPr>
            <p:cNvSpPr/>
            <p:nvPr/>
          </p:nvSpPr>
          <p:spPr>
            <a:xfrm>
              <a:off x="4333900" y="4494150"/>
              <a:ext cx="100000" cy="16225"/>
            </a:xfrm>
            <a:custGeom>
              <a:avLst/>
              <a:gdLst/>
              <a:ahLst/>
              <a:cxnLst/>
              <a:rect l="l" t="t" r="r" b="b"/>
              <a:pathLst>
                <a:path w="4000" h="649" extrusionOk="0">
                  <a:moveTo>
                    <a:pt x="1950" y="1"/>
                  </a:moveTo>
                  <a:cubicBezTo>
                    <a:pt x="1830" y="64"/>
                    <a:pt x="1704" y="84"/>
                    <a:pt x="1576" y="84"/>
                  </a:cubicBezTo>
                  <a:cubicBezTo>
                    <a:pt x="1333" y="84"/>
                    <a:pt x="1081" y="10"/>
                    <a:pt x="836" y="10"/>
                  </a:cubicBezTo>
                  <a:cubicBezTo>
                    <a:pt x="680" y="10"/>
                    <a:pt x="526" y="40"/>
                    <a:pt x="379" y="140"/>
                  </a:cubicBezTo>
                  <a:cubicBezTo>
                    <a:pt x="260" y="160"/>
                    <a:pt x="100" y="200"/>
                    <a:pt x="1" y="339"/>
                  </a:cubicBezTo>
                  <a:cubicBezTo>
                    <a:pt x="61" y="439"/>
                    <a:pt x="120" y="498"/>
                    <a:pt x="220" y="518"/>
                  </a:cubicBezTo>
                  <a:cubicBezTo>
                    <a:pt x="657" y="598"/>
                    <a:pt x="1075" y="518"/>
                    <a:pt x="1493" y="638"/>
                  </a:cubicBezTo>
                  <a:cubicBezTo>
                    <a:pt x="1550" y="635"/>
                    <a:pt x="1608" y="634"/>
                    <a:pt x="1666" y="634"/>
                  </a:cubicBezTo>
                  <a:cubicBezTo>
                    <a:pt x="1894" y="634"/>
                    <a:pt x="2126" y="649"/>
                    <a:pt x="2356" y="649"/>
                  </a:cubicBezTo>
                  <a:cubicBezTo>
                    <a:pt x="2554" y="649"/>
                    <a:pt x="2751" y="638"/>
                    <a:pt x="2945" y="598"/>
                  </a:cubicBezTo>
                  <a:cubicBezTo>
                    <a:pt x="3283" y="598"/>
                    <a:pt x="3661" y="558"/>
                    <a:pt x="3999" y="538"/>
                  </a:cubicBezTo>
                  <a:cubicBezTo>
                    <a:pt x="3363" y="100"/>
                    <a:pt x="2607" y="200"/>
                    <a:pt x="19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84" name="Google Shape;8188;p9">
              <a:extLst>
                <a:ext uri="{FF2B5EF4-FFF2-40B4-BE49-F238E27FC236}">
                  <a16:creationId xmlns:a16="http://schemas.microsoft.com/office/drawing/2014/main" id="{6CC4916E-061C-4138-A1B6-4C4E07E9BEE2}"/>
                </a:ext>
              </a:extLst>
            </p:cNvPr>
            <p:cNvSpPr/>
            <p:nvPr/>
          </p:nvSpPr>
          <p:spPr>
            <a:xfrm>
              <a:off x="4257325" y="4486200"/>
              <a:ext cx="101975" cy="11050"/>
            </a:xfrm>
            <a:custGeom>
              <a:avLst/>
              <a:gdLst/>
              <a:ahLst/>
              <a:cxnLst/>
              <a:rect l="l" t="t" r="r" b="b"/>
              <a:pathLst>
                <a:path w="4079" h="442" extrusionOk="0">
                  <a:moveTo>
                    <a:pt x="528" y="0"/>
                  </a:moveTo>
                  <a:cubicBezTo>
                    <a:pt x="353" y="0"/>
                    <a:pt x="177" y="7"/>
                    <a:pt x="0" y="21"/>
                  </a:cubicBezTo>
                  <a:cubicBezTo>
                    <a:pt x="1095" y="339"/>
                    <a:pt x="2228" y="339"/>
                    <a:pt x="3362" y="359"/>
                  </a:cubicBezTo>
                  <a:cubicBezTo>
                    <a:pt x="3510" y="369"/>
                    <a:pt x="3664" y="442"/>
                    <a:pt x="3796" y="442"/>
                  </a:cubicBezTo>
                  <a:cubicBezTo>
                    <a:pt x="3913" y="442"/>
                    <a:pt x="4013" y="385"/>
                    <a:pt x="4078" y="180"/>
                  </a:cubicBezTo>
                  <a:cubicBezTo>
                    <a:pt x="3904" y="151"/>
                    <a:pt x="3708" y="132"/>
                    <a:pt x="3506" y="132"/>
                  </a:cubicBezTo>
                  <a:cubicBezTo>
                    <a:pt x="3432" y="132"/>
                    <a:pt x="3357" y="135"/>
                    <a:pt x="3283" y="140"/>
                  </a:cubicBezTo>
                  <a:cubicBezTo>
                    <a:pt x="3052" y="154"/>
                    <a:pt x="2812" y="186"/>
                    <a:pt x="2575" y="186"/>
                  </a:cubicBezTo>
                  <a:cubicBezTo>
                    <a:pt x="2465" y="186"/>
                    <a:pt x="2356" y="179"/>
                    <a:pt x="2248" y="160"/>
                  </a:cubicBezTo>
                  <a:cubicBezTo>
                    <a:pt x="1669" y="68"/>
                    <a:pt x="1102" y="0"/>
                    <a:pt x="52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85" name="Google Shape;8189;p9">
              <a:extLst>
                <a:ext uri="{FF2B5EF4-FFF2-40B4-BE49-F238E27FC236}">
                  <a16:creationId xmlns:a16="http://schemas.microsoft.com/office/drawing/2014/main" id="{DFCC2B4C-5A71-4F72-96AE-BE7CCB6271A1}"/>
                </a:ext>
              </a:extLst>
            </p:cNvPr>
            <p:cNvSpPr/>
            <p:nvPr/>
          </p:nvSpPr>
          <p:spPr>
            <a:xfrm>
              <a:off x="4341375" y="4490675"/>
              <a:ext cx="40300" cy="8775"/>
            </a:xfrm>
            <a:custGeom>
              <a:avLst/>
              <a:gdLst/>
              <a:ahLst/>
              <a:cxnLst/>
              <a:rect l="l" t="t" r="r" b="b"/>
              <a:pathLst>
                <a:path w="1612" h="351" extrusionOk="0">
                  <a:moveTo>
                    <a:pt x="716" y="1"/>
                  </a:moveTo>
                  <a:cubicBezTo>
                    <a:pt x="605" y="146"/>
                    <a:pt x="468" y="166"/>
                    <a:pt x="327" y="166"/>
                  </a:cubicBezTo>
                  <a:cubicBezTo>
                    <a:pt x="275" y="166"/>
                    <a:pt x="221" y="163"/>
                    <a:pt x="168" y="163"/>
                  </a:cubicBezTo>
                  <a:cubicBezTo>
                    <a:pt x="111" y="163"/>
                    <a:pt x="55" y="166"/>
                    <a:pt x="0" y="180"/>
                  </a:cubicBezTo>
                  <a:cubicBezTo>
                    <a:pt x="0" y="239"/>
                    <a:pt x="20" y="259"/>
                    <a:pt x="60" y="299"/>
                  </a:cubicBezTo>
                  <a:cubicBezTo>
                    <a:pt x="83" y="298"/>
                    <a:pt x="107" y="298"/>
                    <a:pt x="130" y="298"/>
                  </a:cubicBezTo>
                  <a:cubicBezTo>
                    <a:pt x="395" y="298"/>
                    <a:pt x="664" y="351"/>
                    <a:pt x="929" y="351"/>
                  </a:cubicBezTo>
                  <a:cubicBezTo>
                    <a:pt x="1161" y="351"/>
                    <a:pt x="1390" y="310"/>
                    <a:pt x="1612" y="160"/>
                  </a:cubicBezTo>
                  <a:lnTo>
                    <a:pt x="71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86" name="Google Shape;8190;p9">
              <a:extLst>
                <a:ext uri="{FF2B5EF4-FFF2-40B4-BE49-F238E27FC236}">
                  <a16:creationId xmlns:a16="http://schemas.microsoft.com/office/drawing/2014/main" id="{63E3D965-7AEF-47E7-AC85-35A081F3F802}"/>
                </a:ext>
              </a:extLst>
            </p:cNvPr>
            <p:cNvSpPr/>
            <p:nvPr/>
          </p:nvSpPr>
          <p:spPr>
            <a:xfrm>
              <a:off x="5166425" y="4525375"/>
              <a:ext cx="194475" cy="34125"/>
            </a:xfrm>
            <a:custGeom>
              <a:avLst/>
              <a:gdLst/>
              <a:ahLst/>
              <a:cxnLst/>
              <a:rect l="l" t="t" r="r" b="b"/>
              <a:pathLst>
                <a:path w="7779" h="1365" extrusionOk="0">
                  <a:moveTo>
                    <a:pt x="7233" y="0"/>
                  </a:moveTo>
                  <a:cubicBezTo>
                    <a:pt x="7072" y="0"/>
                    <a:pt x="6904" y="77"/>
                    <a:pt x="6734" y="77"/>
                  </a:cubicBezTo>
                  <a:cubicBezTo>
                    <a:pt x="6652" y="77"/>
                    <a:pt x="6568" y="59"/>
                    <a:pt x="6485" y="5"/>
                  </a:cubicBezTo>
                  <a:lnTo>
                    <a:pt x="6207" y="5"/>
                  </a:lnTo>
                  <a:cubicBezTo>
                    <a:pt x="6177" y="5"/>
                    <a:pt x="6148" y="4"/>
                    <a:pt x="6119" y="4"/>
                  </a:cubicBezTo>
                  <a:cubicBezTo>
                    <a:pt x="5057" y="4"/>
                    <a:pt x="4049" y="346"/>
                    <a:pt x="3004" y="443"/>
                  </a:cubicBezTo>
                  <a:cubicBezTo>
                    <a:pt x="2010" y="662"/>
                    <a:pt x="915" y="503"/>
                    <a:pt x="0" y="1060"/>
                  </a:cubicBezTo>
                  <a:cubicBezTo>
                    <a:pt x="29" y="1291"/>
                    <a:pt x="132" y="1365"/>
                    <a:pt x="293" y="1365"/>
                  </a:cubicBezTo>
                  <a:cubicBezTo>
                    <a:pt x="353" y="1365"/>
                    <a:pt x="422" y="1354"/>
                    <a:pt x="498" y="1338"/>
                  </a:cubicBezTo>
                  <a:cubicBezTo>
                    <a:pt x="911" y="1229"/>
                    <a:pt x="1317" y="1149"/>
                    <a:pt x="1725" y="1149"/>
                  </a:cubicBezTo>
                  <a:cubicBezTo>
                    <a:pt x="1984" y="1149"/>
                    <a:pt x="2244" y="1181"/>
                    <a:pt x="2507" y="1258"/>
                  </a:cubicBezTo>
                  <a:cubicBezTo>
                    <a:pt x="2765" y="1258"/>
                    <a:pt x="3024" y="1258"/>
                    <a:pt x="3283" y="1199"/>
                  </a:cubicBezTo>
                  <a:cubicBezTo>
                    <a:pt x="4755" y="940"/>
                    <a:pt x="6247" y="662"/>
                    <a:pt x="7699" y="383"/>
                  </a:cubicBezTo>
                  <a:cubicBezTo>
                    <a:pt x="7778" y="5"/>
                    <a:pt x="7500" y="65"/>
                    <a:pt x="7301" y="5"/>
                  </a:cubicBezTo>
                  <a:cubicBezTo>
                    <a:pt x="7279" y="2"/>
                    <a:pt x="7256" y="0"/>
                    <a:pt x="723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87" name="Google Shape;8191;p9">
              <a:extLst>
                <a:ext uri="{FF2B5EF4-FFF2-40B4-BE49-F238E27FC236}">
                  <a16:creationId xmlns:a16="http://schemas.microsoft.com/office/drawing/2014/main" id="{8025BFA5-B063-4888-9358-BA1C2EA99329}"/>
                </a:ext>
              </a:extLst>
            </p:cNvPr>
            <p:cNvSpPr/>
            <p:nvPr/>
          </p:nvSpPr>
          <p:spPr>
            <a:xfrm>
              <a:off x="5159950" y="4532950"/>
              <a:ext cx="81600" cy="19425"/>
            </a:xfrm>
            <a:custGeom>
              <a:avLst/>
              <a:gdLst/>
              <a:ahLst/>
              <a:cxnLst/>
              <a:rect l="l" t="t" r="r" b="b"/>
              <a:pathLst>
                <a:path w="3264" h="777" extrusionOk="0">
                  <a:moveTo>
                    <a:pt x="2348" y="60"/>
                  </a:moveTo>
                  <a:cubicBezTo>
                    <a:pt x="2288" y="140"/>
                    <a:pt x="2249" y="180"/>
                    <a:pt x="2169" y="239"/>
                  </a:cubicBezTo>
                  <a:cubicBezTo>
                    <a:pt x="1453" y="239"/>
                    <a:pt x="757" y="339"/>
                    <a:pt x="80" y="577"/>
                  </a:cubicBezTo>
                  <a:lnTo>
                    <a:pt x="21" y="637"/>
                  </a:lnTo>
                  <a:cubicBezTo>
                    <a:pt x="1" y="677"/>
                    <a:pt x="21" y="697"/>
                    <a:pt x="80" y="757"/>
                  </a:cubicBezTo>
                  <a:cubicBezTo>
                    <a:pt x="140" y="757"/>
                    <a:pt x="200" y="776"/>
                    <a:pt x="259" y="776"/>
                  </a:cubicBezTo>
                  <a:cubicBezTo>
                    <a:pt x="578" y="657"/>
                    <a:pt x="936" y="637"/>
                    <a:pt x="1254" y="558"/>
                  </a:cubicBezTo>
                  <a:cubicBezTo>
                    <a:pt x="1930" y="379"/>
                    <a:pt x="2627" y="498"/>
                    <a:pt x="3263" y="259"/>
                  </a:cubicBezTo>
                  <a:cubicBezTo>
                    <a:pt x="3064" y="1"/>
                    <a:pt x="2766" y="160"/>
                    <a:pt x="2527" y="6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88" name="Google Shape;8192;p9">
              <a:extLst>
                <a:ext uri="{FF2B5EF4-FFF2-40B4-BE49-F238E27FC236}">
                  <a16:creationId xmlns:a16="http://schemas.microsoft.com/office/drawing/2014/main" id="{2F25520B-8FC5-4029-992C-EE130EE1316D}"/>
                </a:ext>
              </a:extLst>
            </p:cNvPr>
            <p:cNvSpPr/>
            <p:nvPr/>
          </p:nvSpPr>
          <p:spPr>
            <a:xfrm>
              <a:off x="5142050" y="4546875"/>
              <a:ext cx="19925" cy="7475"/>
            </a:xfrm>
            <a:custGeom>
              <a:avLst/>
              <a:gdLst/>
              <a:ahLst/>
              <a:cxnLst/>
              <a:rect l="l" t="t" r="r" b="b"/>
              <a:pathLst>
                <a:path w="797" h="299" extrusionOk="0">
                  <a:moveTo>
                    <a:pt x="796" y="1"/>
                  </a:moveTo>
                  <a:cubicBezTo>
                    <a:pt x="642" y="15"/>
                    <a:pt x="487" y="29"/>
                    <a:pt x="339" y="29"/>
                  </a:cubicBezTo>
                  <a:cubicBezTo>
                    <a:pt x="278" y="29"/>
                    <a:pt x="218" y="26"/>
                    <a:pt x="160" y="20"/>
                  </a:cubicBezTo>
                  <a:cubicBezTo>
                    <a:pt x="1" y="40"/>
                    <a:pt x="1" y="120"/>
                    <a:pt x="100" y="200"/>
                  </a:cubicBezTo>
                  <a:lnTo>
                    <a:pt x="100" y="299"/>
                  </a:lnTo>
                  <a:cubicBezTo>
                    <a:pt x="319" y="279"/>
                    <a:pt x="577" y="219"/>
                    <a:pt x="796" y="180"/>
                  </a:cubicBezTo>
                  <a:lnTo>
                    <a:pt x="79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89" name="Google Shape;8193;p9">
              <a:extLst>
                <a:ext uri="{FF2B5EF4-FFF2-40B4-BE49-F238E27FC236}">
                  <a16:creationId xmlns:a16="http://schemas.microsoft.com/office/drawing/2014/main" id="{B6B1BB19-E2A6-4866-9DF0-CB2D464E3DE0}"/>
                </a:ext>
              </a:extLst>
            </p:cNvPr>
            <p:cNvSpPr/>
            <p:nvPr/>
          </p:nvSpPr>
          <p:spPr>
            <a:xfrm>
              <a:off x="5010750" y="4537925"/>
              <a:ext cx="139275" cy="27700"/>
            </a:xfrm>
            <a:custGeom>
              <a:avLst/>
              <a:gdLst/>
              <a:ahLst/>
              <a:cxnLst/>
              <a:rect l="l" t="t" r="r" b="b"/>
              <a:pathLst>
                <a:path w="5571" h="1108" extrusionOk="0">
                  <a:moveTo>
                    <a:pt x="5471" y="1"/>
                  </a:moveTo>
                  <a:cubicBezTo>
                    <a:pt x="4238" y="160"/>
                    <a:pt x="3025" y="259"/>
                    <a:pt x="1771" y="398"/>
                  </a:cubicBezTo>
                  <a:cubicBezTo>
                    <a:pt x="1194" y="458"/>
                    <a:pt x="558" y="438"/>
                    <a:pt x="1" y="697"/>
                  </a:cubicBezTo>
                  <a:cubicBezTo>
                    <a:pt x="38" y="720"/>
                    <a:pt x="91" y="725"/>
                    <a:pt x="147" y="725"/>
                  </a:cubicBezTo>
                  <a:cubicBezTo>
                    <a:pt x="185" y="725"/>
                    <a:pt x="226" y="723"/>
                    <a:pt x="264" y="723"/>
                  </a:cubicBezTo>
                  <a:cubicBezTo>
                    <a:pt x="407" y="723"/>
                    <a:pt x="519" y="754"/>
                    <a:pt x="399" y="1055"/>
                  </a:cubicBezTo>
                  <a:cubicBezTo>
                    <a:pt x="597" y="1088"/>
                    <a:pt x="794" y="1107"/>
                    <a:pt x="988" y="1107"/>
                  </a:cubicBezTo>
                  <a:cubicBezTo>
                    <a:pt x="1261" y="1107"/>
                    <a:pt x="1527" y="1069"/>
                    <a:pt x="1771" y="975"/>
                  </a:cubicBezTo>
                  <a:cubicBezTo>
                    <a:pt x="2735" y="632"/>
                    <a:pt x="3712" y="571"/>
                    <a:pt x="4691" y="571"/>
                  </a:cubicBezTo>
                  <a:cubicBezTo>
                    <a:pt x="4905" y="571"/>
                    <a:pt x="5118" y="574"/>
                    <a:pt x="5332" y="577"/>
                  </a:cubicBezTo>
                  <a:cubicBezTo>
                    <a:pt x="5332" y="498"/>
                    <a:pt x="5352" y="458"/>
                    <a:pt x="5372" y="398"/>
                  </a:cubicBezTo>
                  <a:cubicBezTo>
                    <a:pt x="5113" y="180"/>
                    <a:pt x="5571" y="160"/>
                    <a:pt x="5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90" name="Google Shape;8194;p9">
              <a:extLst>
                <a:ext uri="{FF2B5EF4-FFF2-40B4-BE49-F238E27FC236}">
                  <a16:creationId xmlns:a16="http://schemas.microsoft.com/office/drawing/2014/main" id="{B9C73AE8-8CC3-40CF-ABB4-2FE161B98A95}"/>
                </a:ext>
              </a:extLst>
            </p:cNvPr>
            <p:cNvSpPr/>
            <p:nvPr/>
          </p:nvSpPr>
          <p:spPr>
            <a:xfrm>
              <a:off x="5002800" y="4490175"/>
              <a:ext cx="67175" cy="17725"/>
            </a:xfrm>
            <a:custGeom>
              <a:avLst/>
              <a:gdLst/>
              <a:ahLst/>
              <a:cxnLst/>
              <a:rect l="l" t="t" r="r" b="b"/>
              <a:pathLst>
                <a:path w="2687" h="709" extrusionOk="0">
                  <a:moveTo>
                    <a:pt x="2686" y="1"/>
                  </a:moveTo>
                  <a:cubicBezTo>
                    <a:pt x="2348" y="21"/>
                    <a:pt x="1990" y="21"/>
                    <a:pt x="1612" y="21"/>
                  </a:cubicBezTo>
                  <a:cubicBezTo>
                    <a:pt x="1512" y="100"/>
                    <a:pt x="1413" y="100"/>
                    <a:pt x="1314" y="100"/>
                  </a:cubicBezTo>
                  <a:cubicBezTo>
                    <a:pt x="1196" y="86"/>
                    <a:pt x="1069" y="39"/>
                    <a:pt x="938" y="39"/>
                  </a:cubicBezTo>
                  <a:cubicBezTo>
                    <a:pt x="891" y="39"/>
                    <a:pt x="844" y="45"/>
                    <a:pt x="796" y="61"/>
                  </a:cubicBezTo>
                  <a:cubicBezTo>
                    <a:pt x="717" y="61"/>
                    <a:pt x="677" y="100"/>
                    <a:pt x="597" y="120"/>
                  </a:cubicBezTo>
                  <a:cubicBezTo>
                    <a:pt x="379" y="220"/>
                    <a:pt x="21" y="100"/>
                    <a:pt x="1" y="498"/>
                  </a:cubicBezTo>
                  <a:cubicBezTo>
                    <a:pt x="80" y="558"/>
                    <a:pt x="120" y="618"/>
                    <a:pt x="200" y="677"/>
                  </a:cubicBezTo>
                  <a:cubicBezTo>
                    <a:pt x="284" y="699"/>
                    <a:pt x="366" y="709"/>
                    <a:pt x="447" y="709"/>
                  </a:cubicBezTo>
                  <a:cubicBezTo>
                    <a:pt x="729" y="709"/>
                    <a:pt x="996" y="595"/>
                    <a:pt x="1274" y="518"/>
                  </a:cubicBezTo>
                  <a:cubicBezTo>
                    <a:pt x="1672" y="160"/>
                    <a:pt x="2288" y="379"/>
                    <a:pt x="268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91" name="Google Shape;8195;p9">
              <a:extLst>
                <a:ext uri="{FF2B5EF4-FFF2-40B4-BE49-F238E27FC236}">
                  <a16:creationId xmlns:a16="http://schemas.microsoft.com/office/drawing/2014/main" id="{CE878DDF-7561-4B31-89C7-97A41C319090}"/>
                </a:ext>
              </a:extLst>
            </p:cNvPr>
            <p:cNvSpPr/>
            <p:nvPr/>
          </p:nvSpPr>
          <p:spPr>
            <a:xfrm>
              <a:off x="4997325" y="4502950"/>
              <a:ext cx="37825" cy="14125"/>
            </a:xfrm>
            <a:custGeom>
              <a:avLst/>
              <a:gdLst/>
              <a:ahLst/>
              <a:cxnLst/>
              <a:rect l="l" t="t" r="r" b="b"/>
              <a:pathLst>
                <a:path w="1513" h="565" extrusionOk="0">
                  <a:moveTo>
                    <a:pt x="1290" y="1"/>
                  </a:moveTo>
                  <a:cubicBezTo>
                    <a:pt x="999" y="1"/>
                    <a:pt x="725" y="39"/>
                    <a:pt x="438" y="166"/>
                  </a:cubicBezTo>
                  <a:cubicBezTo>
                    <a:pt x="240" y="246"/>
                    <a:pt x="1" y="286"/>
                    <a:pt x="299" y="564"/>
                  </a:cubicBezTo>
                  <a:cubicBezTo>
                    <a:pt x="677" y="305"/>
                    <a:pt x="1115" y="286"/>
                    <a:pt x="1513" y="166"/>
                  </a:cubicBezTo>
                  <a:lnTo>
                    <a:pt x="1513" y="7"/>
                  </a:lnTo>
                  <a:cubicBezTo>
                    <a:pt x="1437" y="3"/>
                    <a:pt x="1363" y="1"/>
                    <a:pt x="129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92" name="Google Shape;8196;p9">
              <a:extLst>
                <a:ext uri="{FF2B5EF4-FFF2-40B4-BE49-F238E27FC236}">
                  <a16:creationId xmlns:a16="http://schemas.microsoft.com/office/drawing/2014/main" id="{D7F6C9A6-A880-4851-8E72-4E32E77F45E5}"/>
                </a:ext>
              </a:extLst>
            </p:cNvPr>
            <p:cNvSpPr/>
            <p:nvPr/>
          </p:nvSpPr>
          <p:spPr>
            <a:xfrm>
              <a:off x="4994350" y="4480725"/>
              <a:ext cx="27375" cy="21925"/>
            </a:xfrm>
            <a:custGeom>
              <a:avLst/>
              <a:gdLst/>
              <a:ahLst/>
              <a:cxnLst/>
              <a:rect l="l" t="t" r="r" b="b"/>
              <a:pathLst>
                <a:path w="1095" h="877" extrusionOk="0">
                  <a:moveTo>
                    <a:pt x="199" y="1"/>
                  </a:moveTo>
                  <a:cubicBezTo>
                    <a:pt x="60" y="1"/>
                    <a:pt x="0" y="61"/>
                    <a:pt x="20" y="200"/>
                  </a:cubicBezTo>
                  <a:lnTo>
                    <a:pt x="20" y="876"/>
                  </a:lnTo>
                  <a:lnTo>
                    <a:pt x="359" y="876"/>
                  </a:lnTo>
                  <a:cubicBezTo>
                    <a:pt x="538" y="637"/>
                    <a:pt x="916" y="836"/>
                    <a:pt x="1095" y="558"/>
                  </a:cubicBezTo>
                  <a:cubicBezTo>
                    <a:pt x="988" y="487"/>
                    <a:pt x="886" y="460"/>
                    <a:pt x="786" y="460"/>
                  </a:cubicBezTo>
                  <a:cubicBezTo>
                    <a:pt x="661" y="460"/>
                    <a:pt x="540" y="503"/>
                    <a:pt x="418" y="558"/>
                  </a:cubicBezTo>
                  <a:cubicBezTo>
                    <a:pt x="160" y="458"/>
                    <a:pt x="219" y="259"/>
                    <a:pt x="219" y="80"/>
                  </a:cubicBezTo>
                  <a:lnTo>
                    <a:pt x="19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93" name="Google Shape;8197;p9">
              <a:extLst>
                <a:ext uri="{FF2B5EF4-FFF2-40B4-BE49-F238E27FC236}">
                  <a16:creationId xmlns:a16="http://schemas.microsoft.com/office/drawing/2014/main" id="{065328CA-3AC0-4EB5-BE90-ECAF1B1BA4AF}"/>
                </a:ext>
              </a:extLst>
            </p:cNvPr>
            <p:cNvSpPr/>
            <p:nvPr/>
          </p:nvSpPr>
          <p:spPr>
            <a:xfrm>
              <a:off x="5252950" y="4214125"/>
              <a:ext cx="50750" cy="16725"/>
            </a:xfrm>
            <a:custGeom>
              <a:avLst/>
              <a:gdLst/>
              <a:ahLst/>
              <a:cxnLst/>
              <a:rect l="l" t="t" r="r" b="b"/>
              <a:pathLst>
                <a:path w="2030" h="669" extrusionOk="0">
                  <a:moveTo>
                    <a:pt x="1662" y="1"/>
                  </a:moveTo>
                  <a:cubicBezTo>
                    <a:pt x="1126" y="1"/>
                    <a:pt x="597" y="201"/>
                    <a:pt x="40" y="201"/>
                  </a:cubicBezTo>
                  <a:cubicBezTo>
                    <a:pt x="1" y="400"/>
                    <a:pt x="140" y="460"/>
                    <a:pt x="259" y="539"/>
                  </a:cubicBezTo>
                  <a:cubicBezTo>
                    <a:pt x="359" y="579"/>
                    <a:pt x="498" y="619"/>
                    <a:pt x="597" y="639"/>
                  </a:cubicBezTo>
                  <a:cubicBezTo>
                    <a:pt x="647" y="659"/>
                    <a:pt x="702" y="669"/>
                    <a:pt x="757" y="669"/>
                  </a:cubicBezTo>
                  <a:cubicBezTo>
                    <a:pt x="811" y="669"/>
                    <a:pt x="866" y="659"/>
                    <a:pt x="916" y="639"/>
                  </a:cubicBezTo>
                  <a:cubicBezTo>
                    <a:pt x="1154" y="539"/>
                    <a:pt x="1413" y="539"/>
                    <a:pt x="1652" y="500"/>
                  </a:cubicBezTo>
                  <a:cubicBezTo>
                    <a:pt x="1731" y="480"/>
                    <a:pt x="1811" y="460"/>
                    <a:pt x="1851" y="400"/>
                  </a:cubicBezTo>
                  <a:cubicBezTo>
                    <a:pt x="1930" y="341"/>
                    <a:pt x="1950" y="301"/>
                    <a:pt x="2010" y="221"/>
                  </a:cubicBezTo>
                  <a:cubicBezTo>
                    <a:pt x="2030" y="142"/>
                    <a:pt x="2010" y="82"/>
                    <a:pt x="1950" y="22"/>
                  </a:cubicBezTo>
                  <a:cubicBezTo>
                    <a:pt x="1854" y="7"/>
                    <a:pt x="1758" y="1"/>
                    <a:pt x="166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94" name="Google Shape;8198;p9">
              <a:extLst>
                <a:ext uri="{FF2B5EF4-FFF2-40B4-BE49-F238E27FC236}">
                  <a16:creationId xmlns:a16="http://schemas.microsoft.com/office/drawing/2014/main" id="{07DBF463-1D66-401B-96B0-DD213B4EF03E}"/>
                </a:ext>
              </a:extLst>
            </p:cNvPr>
            <p:cNvSpPr/>
            <p:nvPr/>
          </p:nvSpPr>
          <p:spPr>
            <a:xfrm>
              <a:off x="5301700" y="4210125"/>
              <a:ext cx="54225" cy="14925"/>
            </a:xfrm>
            <a:custGeom>
              <a:avLst/>
              <a:gdLst/>
              <a:ahLst/>
              <a:cxnLst/>
              <a:rect l="l" t="t" r="r" b="b"/>
              <a:pathLst>
                <a:path w="2169" h="597" extrusionOk="0">
                  <a:moveTo>
                    <a:pt x="1783" y="0"/>
                  </a:moveTo>
                  <a:cubicBezTo>
                    <a:pt x="1719" y="0"/>
                    <a:pt x="1654" y="9"/>
                    <a:pt x="1592" y="23"/>
                  </a:cubicBezTo>
                  <a:cubicBezTo>
                    <a:pt x="1074" y="63"/>
                    <a:pt x="537" y="123"/>
                    <a:pt x="0" y="162"/>
                  </a:cubicBezTo>
                  <a:lnTo>
                    <a:pt x="0" y="322"/>
                  </a:lnTo>
                  <a:cubicBezTo>
                    <a:pt x="251" y="538"/>
                    <a:pt x="521" y="596"/>
                    <a:pt x="797" y="596"/>
                  </a:cubicBezTo>
                  <a:cubicBezTo>
                    <a:pt x="1118" y="596"/>
                    <a:pt x="1446" y="517"/>
                    <a:pt x="1762" y="517"/>
                  </a:cubicBezTo>
                  <a:cubicBezTo>
                    <a:pt x="1798" y="517"/>
                    <a:pt x="1834" y="518"/>
                    <a:pt x="1870" y="520"/>
                  </a:cubicBezTo>
                  <a:cubicBezTo>
                    <a:pt x="1950" y="481"/>
                    <a:pt x="2049" y="441"/>
                    <a:pt x="2129" y="381"/>
                  </a:cubicBezTo>
                  <a:cubicBezTo>
                    <a:pt x="2168" y="282"/>
                    <a:pt x="2168" y="202"/>
                    <a:pt x="2129" y="123"/>
                  </a:cubicBezTo>
                  <a:cubicBezTo>
                    <a:pt x="2025" y="32"/>
                    <a:pt x="1904" y="0"/>
                    <a:pt x="17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95" name="Google Shape;8199;p9">
              <a:extLst>
                <a:ext uri="{FF2B5EF4-FFF2-40B4-BE49-F238E27FC236}">
                  <a16:creationId xmlns:a16="http://schemas.microsoft.com/office/drawing/2014/main" id="{C7DDF8F6-480C-4821-9B16-252F84F01967}"/>
                </a:ext>
              </a:extLst>
            </p:cNvPr>
            <p:cNvSpPr/>
            <p:nvPr/>
          </p:nvSpPr>
          <p:spPr>
            <a:xfrm>
              <a:off x="5209200" y="4217150"/>
              <a:ext cx="54725" cy="14950"/>
            </a:xfrm>
            <a:custGeom>
              <a:avLst/>
              <a:gdLst/>
              <a:ahLst/>
              <a:cxnLst/>
              <a:rect l="l" t="t" r="r" b="b"/>
              <a:pathLst>
                <a:path w="2189" h="598" extrusionOk="0">
                  <a:moveTo>
                    <a:pt x="1592" y="1"/>
                  </a:moveTo>
                  <a:cubicBezTo>
                    <a:pt x="1552" y="1"/>
                    <a:pt x="1472" y="41"/>
                    <a:pt x="1412" y="41"/>
                  </a:cubicBezTo>
                  <a:cubicBezTo>
                    <a:pt x="995" y="259"/>
                    <a:pt x="497" y="160"/>
                    <a:pt x="60" y="259"/>
                  </a:cubicBezTo>
                  <a:cubicBezTo>
                    <a:pt x="0" y="399"/>
                    <a:pt x="100" y="478"/>
                    <a:pt x="219" y="538"/>
                  </a:cubicBezTo>
                  <a:cubicBezTo>
                    <a:pt x="458" y="598"/>
                    <a:pt x="696" y="598"/>
                    <a:pt x="955" y="598"/>
                  </a:cubicBezTo>
                  <a:lnTo>
                    <a:pt x="1452" y="598"/>
                  </a:lnTo>
                  <a:cubicBezTo>
                    <a:pt x="1651" y="598"/>
                    <a:pt x="1810" y="598"/>
                    <a:pt x="2009" y="538"/>
                  </a:cubicBezTo>
                  <a:cubicBezTo>
                    <a:pt x="2089" y="498"/>
                    <a:pt x="2149" y="458"/>
                    <a:pt x="2188" y="379"/>
                  </a:cubicBezTo>
                  <a:cubicBezTo>
                    <a:pt x="2188" y="339"/>
                    <a:pt x="2168" y="299"/>
                    <a:pt x="2168" y="259"/>
                  </a:cubicBezTo>
                  <a:cubicBezTo>
                    <a:pt x="2049" y="239"/>
                    <a:pt x="1890" y="239"/>
                    <a:pt x="1790" y="80"/>
                  </a:cubicBezTo>
                  <a:cubicBezTo>
                    <a:pt x="1751" y="60"/>
                    <a:pt x="1671" y="60"/>
                    <a:pt x="15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96" name="Google Shape;8200;p9">
              <a:extLst>
                <a:ext uri="{FF2B5EF4-FFF2-40B4-BE49-F238E27FC236}">
                  <a16:creationId xmlns:a16="http://schemas.microsoft.com/office/drawing/2014/main" id="{21659408-FFF1-4AE9-ACF7-1DCB30FE2B8F}"/>
                </a:ext>
              </a:extLst>
            </p:cNvPr>
            <p:cNvSpPr/>
            <p:nvPr/>
          </p:nvSpPr>
          <p:spPr>
            <a:xfrm>
              <a:off x="5370825" y="4201675"/>
              <a:ext cx="42775" cy="12525"/>
            </a:xfrm>
            <a:custGeom>
              <a:avLst/>
              <a:gdLst/>
              <a:ahLst/>
              <a:cxnLst/>
              <a:rect l="l" t="t" r="r" b="b"/>
              <a:pathLst>
                <a:path w="1711" h="501" extrusionOk="0">
                  <a:moveTo>
                    <a:pt x="545" y="0"/>
                  </a:moveTo>
                  <a:cubicBezTo>
                    <a:pt x="367" y="0"/>
                    <a:pt x="205" y="90"/>
                    <a:pt x="60" y="162"/>
                  </a:cubicBezTo>
                  <a:cubicBezTo>
                    <a:pt x="0" y="301"/>
                    <a:pt x="100" y="381"/>
                    <a:pt x="199" y="421"/>
                  </a:cubicBezTo>
                  <a:cubicBezTo>
                    <a:pt x="378" y="500"/>
                    <a:pt x="577" y="500"/>
                    <a:pt x="776" y="500"/>
                  </a:cubicBezTo>
                  <a:lnTo>
                    <a:pt x="1214" y="500"/>
                  </a:lnTo>
                  <a:cubicBezTo>
                    <a:pt x="1293" y="500"/>
                    <a:pt x="1373" y="500"/>
                    <a:pt x="1452" y="480"/>
                  </a:cubicBezTo>
                  <a:cubicBezTo>
                    <a:pt x="1512" y="461"/>
                    <a:pt x="1592" y="421"/>
                    <a:pt x="1631" y="381"/>
                  </a:cubicBezTo>
                  <a:cubicBezTo>
                    <a:pt x="1691" y="321"/>
                    <a:pt x="1711" y="262"/>
                    <a:pt x="1691" y="182"/>
                  </a:cubicBezTo>
                  <a:cubicBezTo>
                    <a:pt x="1609" y="158"/>
                    <a:pt x="1520" y="151"/>
                    <a:pt x="1429" y="151"/>
                  </a:cubicBezTo>
                  <a:cubicBezTo>
                    <a:pt x="1324" y="151"/>
                    <a:pt x="1215" y="160"/>
                    <a:pt x="1108" y="160"/>
                  </a:cubicBezTo>
                  <a:cubicBezTo>
                    <a:pt x="926" y="160"/>
                    <a:pt x="748" y="135"/>
                    <a:pt x="597" y="3"/>
                  </a:cubicBezTo>
                  <a:cubicBezTo>
                    <a:pt x="580" y="1"/>
                    <a:pt x="562" y="0"/>
                    <a:pt x="54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97" name="Google Shape;8201;p9">
              <a:extLst>
                <a:ext uri="{FF2B5EF4-FFF2-40B4-BE49-F238E27FC236}">
                  <a16:creationId xmlns:a16="http://schemas.microsoft.com/office/drawing/2014/main" id="{4FDB2ACD-DA53-45C0-9A08-9D15C3987341}"/>
                </a:ext>
              </a:extLst>
            </p:cNvPr>
            <p:cNvSpPr/>
            <p:nvPr/>
          </p:nvSpPr>
          <p:spPr>
            <a:xfrm>
              <a:off x="5341475" y="4206225"/>
              <a:ext cx="36825" cy="12950"/>
            </a:xfrm>
            <a:custGeom>
              <a:avLst/>
              <a:gdLst/>
              <a:ahLst/>
              <a:cxnLst/>
              <a:rect l="l" t="t" r="r" b="b"/>
              <a:pathLst>
                <a:path w="1473" h="518" extrusionOk="0">
                  <a:moveTo>
                    <a:pt x="1254" y="0"/>
                  </a:moveTo>
                  <a:cubicBezTo>
                    <a:pt x="1075" y="0"/>
                    <a:pt x="936" y="0"/>
                    <a:pt x="796" y="20"/>
                  </a:cubicBezTo>
                  <a:cubicBezTo>
                    <a:pt x="558" y="139"/>
                    <a:pt x="259" y="20"/>
                    <a:pt x="1" y="159"/>
                  </a:cubicBezTo>
                  <a:lnTo>
                    <a:pt x="40" y="219"/>
                  </a:lnTo>
                  <a:cubicBezTo>
                    <a:pt x="180" y="398"/>
                    <a:pt x="379" y="318"/>
                    <a:pt x="577" y="358"/>
                  </a:cubicBezTo>
                  <a:cubicBezTo>
                    <a:pt x="697" y="497"/>
                    <a:pt x="856" y="517"/>
                    <a:pt x="1035" y="517"/>
                  </a:cubicBezTo>
                  <a:cubicBezTo>
                    <a:pt x="1154" y="497"/>
                    <a:pt x="1274" y="458"/>
                    <a:pt x="1373" y="398"/>
                  </a:cubicBezTo>
                  <a:cubicBezTo>
                    <a:pt x="1453" y="318"/>
                    <a:pt x="1473" y="239"/>
                    <a:pt x="1453" y="179"/>
                  </a:cubicBezTo>
                  <a:cubicBezTo>
                    <a:pt x="1373" y="100"/>
                    <a:pt x="1333" y="40"/>
                    <a:pt x="12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98" name="Google Shape;8202;p9">
              <a:extLst>
                <a:ext uri="{FF2B5EF4-FFF2-40B4-BE49-F238E27FC236}">
                  <a16:creationId xmlns:a16="http://schemas.microsoft.com/office/drawing/2014/main" id="{569F7200-2693-4031-AC35-363050ACECBE}"/>
                </a:ext>
              </a:extLst>
            </p:cNvPr>
            <p:cNvSpPr/>
            <p:nvPr/>
          </p:nvSpPr>
          <p:spPr>
            <a:xfrm>
              <a:off x="5340975" y="4205350"/>
              <a:ext cx="19925" cy="4375"/>
            </a:xfrm>
            <a:custGeom>
              <a:avLst/>
              <a:gdLst/>
              <a:ahLst/>
              <a:cxnLst/>
              <a:rect l="l" t="t" r="r" b="b"/>
              <a:pathLst>
                <a:path w="797" h="175" extrusionOk="0">
                  <a:moveTo>
                    <a:pt x="406" y="0"/>
                  </a:moveTo>
                  <a:cubicBezTo>
                    <a:pt x="269" y="0"/>
                    <a:pt x="130" y="35"/>
                    <a:pt x="1" y="174"/>
                  </a:cubicBezTo>
                  <a:cubicBezTo>
                    <a:pt x="38" y="172"/>
                    <a:pt x="76" y="171"/>
                    <a:pt x="114" y="171"/>
                  </a:cubicBezTo>
                  <a:cubicBezTo>
                    <a:pt x="186" y="171"/>
                    <a:pt x="260" y="174"/>
                    <a:pt x="331" y="174"/>
                  </a:cubicBezTo>
                  <a:cubicBezTo>
                    <a:pt x="501" y="174"/>
                    <a:pt x="663" y="156"/>
                    <a:pt x="796" y="35"/>
                  </a:cubicBezTo>
                  <a:cubicBezTo>
                    <a:pt x="677" y="35"/>
                    <a:pt x="543" y="0"/>
                    <a:pt x="4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399" name="Google Shape;8203;p9">
              <a:extLst>
                <a:ext uri="{FF2B5EF4-FFF2-40B4-BE49-F238E27FC236}">
                  <a16:creationId xmlns:a16="http://schemas.microsoft.com/office/drawing/2014/main" id="{84D6AD47-5DCF-433A-B765-252A94622F6E}"/>
                </a:ext>
              </a:extLst>
            </p:cNvPr>
            <p:cNvSpPr/>
            <p:nvPr/>
          </p:nvSpPr>
          <p:spPr>
            <a:xfrm>
              <a:off x="5428500" y="4187325"/>
              <a:ext cx="14450" cy="4325"/>
            </a:xfrm>
            <a:custGeom>
              <a:avLst/>
              <a:gdLst/>
              <a:ahLst/>
              <a:cxnLst/>
              <a:rect l="l" t="t" r="r" b="b"/>
              <a:pathLst>
                <a:path w="578" h="173" extrusionOk="0">
                  <a:moveTo>
                    <a:pt x="41" y="0"/>
                  </a:moveTo>
                  <a:cubicBezTo>
                    <a:pt x="1" y="60"/>
                    <a:pt x="1" y="100"/>
                    <a:pt x="1" y="159"/>
                  </a:cubicBezTo>
                  <a:cubicBezTo>
                    <a:pt x="80" y="166"/>
                    <a:pt x="156" y="173"/>
                    <a:pt x="226" y="173"/>
                  </a:cubicBezTo>
                  <a:cubicBezTo>
                    <a:pt x="365" y="173"/>
                    <a:pt x="485" y="146"/>
                    <a:pt x="578" y="40"/>
                  </a:cubicBezTo>
                  <a:cubicBezTo>
                    <a:pt x="399" y="40"/>
                    <a:pt x="200" y="40"/>
                    <a:pt x="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00" name="Google Shape;8204;p9">
              <a:extLst>
                <a:ext uri="{FF2B5EF4-FFF2-40B4-BE49-F238E27FC236}">
                  <a16:creationId xmlns:a16="http://schemas.microsoft.com/office/drawing/2014/main" id="{CCF85258-6BBF-4CFD-B3D9-B121091D36E3}"/>
                </a:ext>
              </a:extLst>
            </p:cNvPr>
            <p:cNvSpPr/>
            <p:nvPr/>
          </p:nvSpPr>
          <p:spPr>
            <a:xfrm>
              <a:off x="5331025" y="4424650"/>
              <a:ext cx="14950" cy="4875"/>
            </a:xfrm>
            <a:custGeom>
              <a:avLst/>
              <a:gdLst/>
              <a:ahLst/>
              <a:cxnLst/>
              <a:rect l="l" t="t" r="r" b="b"/>
              <a:pathLst>
                <a:path w="598" h="195" extrusionOk="0">
                  <a:moveTo>
                    <a:pt x="303" y="1"/>
                  </a:moveTo>
                  <a:cubicBezTo>
                    <a:pt x="214" y="1"/>
                    <a:pt x="113" y="35"/>
                    <a:pt x="1" y="95"/>
                  </a:cubicBezTo>
                  <a:cubicBezTo>
                    <a:pt x="100" y="165"/>
                    <a:pt x="205" y="175"/>
                    <a:pt x="307" y="175"/>
                  </a:cubicBezTo>
                  <a:cubicBezTo>
                    <a:pt x="347" y="175"/>
                    <a:pt x="388" y="173"/>
                    <a:pt x="427" y="173"/>
                  </a:cubicBezTo>
                  <a:cubicBezTo>
                    <a:pt x="487" y="173"/>
                    <a:pt x="544" y="177"/>
                    <a:pt x="598" y="195"/>
                  </a:cubicBezTo>
                  <a:cubicBezTo>
                    <a:pt x="519" y="60"/>
                    <a:pt x="421" y="1"/>
                    <a:pt x="3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01" name="Google Shape;8205;p9">
              <a:extLst>
                <a:ext uri="{FF2B5EF4-FFF2-40B4-BE49-F238E27FC236}">
                  <a16:creationId xmlns:a16="http://schemas.microsoft.com/office/drawing/2014/main" id="{6735879A-AFC8-48B4-8516-1BDBDB850717}"/>
                </a:ext>
              </a:extLst>
            </p:cNvPr>
            <p:cNvSpPr/>
            <p:nvPr/>
          </p:nvSpPr>
          <p:spPr>
            <a:xfrm>
              <a:off x="5152850" y="4224125"/>
              <a:ext cx="63325" cy="17725"/>
            </a:xfrm>
            <a:custGeom>
              <a:avLst/>
              <a:gdLst/>
              <a:ahLst/>
              <a:cxnLst/>
              <a:rect l="l" t="t" r="r" b="b"/>
              <a:pathLst>
                <a:path w="2533" h="709" extrusionOk="0">
                  <a:moveTo>
                    <a:pt x="2334" y="0"/>
                  </a:moveTo>
                  <a:cubicBezTo>
                    <a:pt x="1677" y="219"/>
                    <a:pt x="981" y="80"/>
                    <a:pt x="384" y="299"/>
                  </a:cubicBezTo>
                  <a:cubicBezTo>
                    <a:pt x="304" y="262"/>
                    <a:pt x="229" y="239"/>
                    <a:pt x="169" y="239"/>
                  </a:cubicBezTo>
                  <a:cubicBezTo>
                    <a:pt x="64" y="239"/>
                    <a:pt x="1" y="308"/>
                    <a:pt x="26" y="498"/>
                  </a:cubicBezTo>
                  <a:cubicBezTo>
                    <a:pt x="253" y="668"/>
                    <a:pt x="499" y="708"/>
                    <a:pt x="753" y="708"/>
                  </a:cubicBezTo>
                  <a:cubicBezTo>
                    <a:pt x="945" y="708"/>
                    <a:pt x="1142" y="685"/>
                    <a:pt x="1339" y="677"/>
                  </a:cubicBezTo>
                  <a:cubicBezTo>
                    <a:pt x="1419" y="677"/>
                    <a:pt x="1518" y="657"/>
                    <a:pt x="1578" y="617"/>
                  </a:cubicBezTo>
                  <a:cubicBezTo>
                    <a:pt x="1816" y="557"/>
                    <a:pt x="2055" y="498"/>
                    <a:pt x="2274" y="478"/>
                  </a:cubicBezTo>
                  <a:cubicBezTo>
                    <a:pt x="2354" y="458"/>
                    <a:pt x="2413" y="418"/>
                    <a:pt x="2473" y="378"/>
                  </a:cubicBezTo>
                  <a:cubicBezTo>
                    <a:pt x="2533" y="319"/>
                    <a:pt x="2533" y="259"/>
                    <a:pt x="2513" y="179"/>
                  </a:cubicBezTo>
                  <a:cubicBezTo>
                    <a:pt x="2453" y="100"/>
                    <a:pt x="2373" y="60"/>
                    <a:pt x="233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02" name="Google Shape;8206;p9">
              <a:extLst>
                <a:ext uri="{FF2B5EF4-FFF2-40B4-BE49-F238E27FC236}">
                  <a16:creationId xmlns:a16="http://schemas.microsoft.com/office/drawing/2014/main" id="{19A7C15B-34E2-491C-94D7-AEBDC29BA072}"/>
                </a:ext>
              </a:extLst>
            </p:cNvPr>
            <p:cNvSpPr/>
            <p:nvPr/>
          </p:nvSpPr>
          <p:spPr>
            <a:xfrm>
              <a:off x="5052525" y="4240675"/>
              <a:ext cx="52750" cy="11275"/>
            </a:xfrm>
            <a:custGeom>
              <a:avLst/>
              <a:gdLst/>
              <a:ahLst/>
              <a:cxnLst/>
              <a:rect l="l" t="t" r="r" b="b"/>
              <a:pathLst>
                <a:path w="2110" h="451" extrusionOk="0">
                  <a:moveTo>
                    <a:pt x="1466" y="0"/>
                  </a:moveTo>
                  <a:cubicBezTo>
                    <a:pt x="977" y="0"/>
                    <a:pt x="484" y="71"/>
                    <a:pt x="1" y="214"/>
                  </a:cubicBezTo>
                  <a:cubicBezTo>
                    <a:pt x="10" y="406"/>
                    <a:pt x="87" y="451"/>
                    <a:pt x="182" y="451"/>
                  </a:cubicBezTo>
                  <a:cubicBezTo>
                    <a:pt x="265" y="451"/>
                    <a:pt x="362" y="417"/>
                    <a:pt x="442" y="417"/>
                  </a:cubicBezTo>
                  <a:cubicBezTo>
                    <a:pt x="470" y="417"/>
                    <a:pt x="496" y="421"/>
                    <a:pt x="518" y="432"/>
                  </a:cubicBezTo>
                  <a:cubicBezTo>
                    <a:pt x="550" y="430"/>
                    <a:pt x="582" y="429"/>
                    <a:pt x="613" y="429"/>
                  </a:cubicBezTo>
                  <a:cubicBezTo>
                    <a:pt x="707" y="429"/>
                    <a:pt x="795" y="437"/>
                    <a:pt x="881" y="437"/>
                  </a:cubicBezTo>
                  <a:cubicBezTo>
                    <a:pt x="996" y="437"/>
                    <a:pt x="1105" y="422"/>
                    <a:pt x="1214" y="353"/>
                  </a:cubicBezTo>
                  <a:cubicBezTo>
                    <a:pt x="1274" y="333"/>
                    <a:pt x="1314" y="333"/>
                    <a:pt x="1374" y="333"/>
                  </a:cubicBezTo>
                  <a:cubicBezTo>
                    <a:pt x="1458" y="276"/>
                    <a:pt x="1538" y="256"/>
                    <a:pt x="1616" y="256"/>
                  </a:cubicBezTo>
                  <a:cubicBezTo>
                    <a:pt x="1703" y="256"/>
                    <a:pt x="1787" y="282"/>
                    <a:pt x="1871" y="313"/>
                  </a:cubicBezTo>
                  <a:cubicBezTo>
                    <a:pt x="1950" y="313"/>
                    <a:pt x="2010" y="293"/>
                    <a:pt x="2070" y="233"/>
                  </a:cubicBezTo>
                  <a:cubicBezTo>
                    <a:pt x="2070" y="233"/>
                    <a:pt x="2090" y="214"/>
                    <a:pt x="2090" y="154"/>
                  </a:cubicBezTo>
                  <a:cubicBezTo>
                    <a:pt x="2110" y="114"/>
                    <a:pt x="2090" y="54"/>
                    <a:pt x="2050" y="34"/>
                  </a:cubicBezTo>
                  <a:cubicBezTo>
                    <a:pt x="1857" y="12"/>
                    <a:pt x="1662" y="0"/>
                    <a:pt x="14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03" name="Google Shape;8207;p9">
              <a:extLst>
                <a:ext uri="{FF2B5EF4-FFF2-40B4-BE49-F238E27FC236}">
                  <a16:creationId xmlns:a16="http://schemas.microsoft.com/office/drawing/2014/main" id="{E4F911BF-DCFA-4486-8B73-2D475F866566}"/>
                </a:ext>
              </a:extLst>
            </p:cNvPr>
            <p:cNvSpPr/>
            <p:nvPr/>
          </p:nvSpPr>
          <p:spPr>
            <a:xfrm>
              <a:off x="5104250" y="4234200"/>
              <a:ext cx="31850" cy="15100"/>
            </a:xfrm>
            <a:custGeom>
              <a:avLst/>
              <a:gdLst/>
              <a:ahLst/>
              <a:cxnLst/>
              <a:rect l="l" t="t" r="r" b="b"/>
              <a:pathLst>
                <a:path w="1274" h="604" extrusionOk="0">
                  <a:moveTo>
                    <a:pt x="1077" y="0"/>
                  </a:moveTo>
                  <a:cubicBezTo>
                    <a:pt x="1015" y="0"/>
                    <a:pt x="956" y="25"/>
                    <a:pt x="896" y="75"/>
                  </a:cubicBezTo>
                  <a:cubicBezTo>
                    <a:pt x="836" y="71"/>
                    <a:pt x="777" y="69"/>
                    <a:pt x="718" y="69"/>
                  </a:cubicBezTo>
                  <a:cubicBezTo>
                    <a:pt x="466" y="69"/>
                    <a:pt x="227" y="112"/>
                    <a:pt x="1" y="274"/>
                  </a:cubicBezTo>
                  <a:lnTo>
                    <a:pt x="1" y="393"/>
                  </a:lnTo>
                  <a:cubicBezTo>
                    <a:pt x="125" y="563"/>
                    <a:pt x="276" y="604"/>
                    <a:pt x="434" y="604"/>
                  </a:cubicBezTo>
                  <a:cubicBezTo>
                    <a:pt x="553" y="604"/>
                    <a:pt x="677" y="581"/>
                    <a:pt x="796" y="572"/>
                  </a:cubicBezTo>
                  <a:cubicBezTo>
                    <a:pt x="1035" y="473"/>
                    <a:pt x="1274" y="373"/>
                    <a:pt x="1274" y="75"/>
                  </a:cubicBezTo>
                  <a:cubicBezTo>
                    <a:pt x="1204" y="25"/>
                    <a:pt x="1140" y="0"/>
                    <a:pt x="107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04" name="Google Shape;8208;p9">
              <a:extLst>
                <a:ext uri="{FF2B5EF4-FFF2-40B4-BE49-F238E27FC236}">
                  <a16:creationId xmlns:a16="http://schemas.microsoft.com/office/drawing/2014/main" id="{89C60B1D-435D-4355-8DD5-112F12E6284F}"/>
                </a:ext>
              </a:extLst>
            </p:cNvPr>
            <p:cNvSpPr/>
            <p:nvPr/>
          </p:nvSpPr>
          <p:spPr>
            <a:xfrm>
              <a:off x="5040600" y="4244500"/>
              <a:ext cx="26375" cy="8475"/>
            </a:xfrm>
            <a:custGeom>
              <a:avLst/>
              <a:gdLst/>
              <a:ahLst/>
              <a:cxnLst/>
              <a:rect l="l" t="t" r="r" b="b"/>
              <a:pathLst>
                <a:path w="1055" h="339" extrusionOk="0">
                  <a:moveTo>
                    <a:pt x="160" y="1"/>
                  </a:moveTo>
                  <a:cubicBezTo>
                    <a:pt x="0" y="200"/>
                    <a:pt x="199" y="259"/>
                    <a:pt x="299" y="339"/>
                  </a:cubicBezTo>
                  <a:lnTo>
                    <a:pt x="975" y="339"/>
                  </a:lnTo>
                  <a:cubicBezTo>
                    <a:pt x="975" y="339"/>
                    <a:pt x="995" y="339"/>
                    <a:pt x="1035" y="299"/>
                  </a:cubicBezTo>
                  <a:cubicBezTo>
                    <a:pt x="1055" y="279"/>
                    <a:pt x="1055" y="259"/>
                    <a:pt x="995" y="200"/>
                  </a:cubicBezTo>
                  <a:cubicBezTo>
                    <a:pt x="816" y="180"/>
                    <a:pt x="637" y="240"/>
                    <a:pt x="498" y="41"/>
                  </a:cubicBezTo>
                  <a:cubicBezTo>
                    <a:pt x="378" y="41"/>
                    <a:pt x="259" y="41"/>
                    <a:pt x="1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05" name="Google Shape;8209;p9">
              <a:extLst>
                <a:ext uri="{FF2B5EF4-FFF2-40B4-BE49-F238E27FC236}">
                  <a16:creationId xmlns:a16="http://schemas.microsoft.com/office/drawing/2014/main" id="{184D72DA-5196-41E9-AC33-9DC90224053F}"/>
                </a:ext>
              </a:extLst>
            </p:cNvPr>
            <p:cNvSpPr/>
            <p:nvPr/>
          </p:nvSpPr>
          <p:spPr>
            <a:xfrm>
              <a:off x="5144050" y="4227050"/>
              <a:ext cx="17425" cy="9250"/>
            </a:xfrm>
            <a:custGeom>
              <a:avLst/>
              <a:gdLst/>
              <a:ahLst/>
              <a:cxnLst/>
              <a:rect l="l" t="t" r="r" b="b"/>
              <a:pathLst>
                <a:path w="697" h="370" extrusionOk="0">
                  <a:moveTo>
                    <a:pt x="363" y="0"/>
                  </a:moveTo>
                  <a:cubicBezTo>
                    <a:pt x="244" y="0"/>
                    <a:pt x="122" y="60"/>
                    <a:pt x="0" y="182"/>
                  </a:cubicBezTo>
                  <a:cubicBezTo>
                    <a:pt x="20" y="202"/>
                    <a:pt x="20" y="261"/>
                    <a:pt x="40" y="281"/>
                  </a:cubicBezTo>
                  <a:cubicBezTo>
                    <a:pt x="106" y="334"/>
                    <a:pt x="173" y="369"/>
                    <a:pt x="251" y="369"/>
                  </a:cubicBezTo>
                  <a:cubicBezTo>
                    <a:pt x="290" y="369"/>
                    <a:pt x="332" y="361"/>
                    <a:pt x="378" y="341"/>
                  </a:cubicBezTo>
                  <a:cubicBezTo>
                    <a:pt x="438" y="202"/>
                    <a:pt x="577" y="202"/>
                    <a:pt x="696" y="162"/>
                  </a:cubicBezTo>
                  <a:cubicBezTo>
                    <a:pt x="589" y="55"/>
                    <a:pt x="478" y="0"/>
                    <a:pt x="36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06" name="Google Shape;8210;p9">
              <a:extLst>
                <a:ext uri="{FF2B5EF4-FFF2-40B4-BE49-F238E27FC236}">
                  <a16:creationId xmlns:a16="http://schemas.microsoft.com/office/drawing/2014/main" id="{84C0DD5F-E0B5-4223-A2A9-9E126E9AA0B1}"/>
                </a:ext>
              </a:extLst>
            </p:cNvPr>
            <p:cNvSpPr/>
            <p:nvPr/>
          </p:nvSpPr>
          <p:spPr>
            <a:xfrm>
              <a:off x="5029150" y="4245500"/>
              <a:ext cx="18425" cy="7975"/>
            </a:xfrm>
            <a:custGeom>
              <a:avLst/>
              <a:gdLst/>
              <a:ahLst/>
              <a:cxnLst/>
              <a:rect l="l" t="t" r="r" b="b"/>
              <a:pathLst>
                <a:path w="737" h="319" extrusionOk="0">
                  <a:moveTo>
                    <a:pt x="598" y="1"/>
                  </a:moveTo>
                  <a:cubicBezTo>
                    <a:pt x="419" y="40"/>
                    <a:pt x="220" y="120"/>
                    <a:pt x="1" y="160"/>
                  </a:cubicBezTo>
                  <a:cubicBezTo>
                    <a:pt x="21" y="219"/>
                    <a:pt x="21" y="259"/>
                    <a:pt x="21" y="319"/>
                  </a:cubicBezTo>
                  <a:lnTo>
                    <a:pt x="737" y="319"/>
                  </a:lnTo>
                  <a:cubicBezTo>
                    <a:pt x="697" y="200"/>
                    <a:pt x="638" y="100"/>
                    <a:pt x="59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07" name="Google Shape;8211;p9">
              <a:extLst>
                <a:ext uri="{FF2B5EF4-FFF2-40B4-BE49-F238E27FC236}">
                  <a16:creationId xmlns:a16="http://schemas.microsoft.com/office/drawing/2014/main" id="{2ED890C8-8694-472C-8373-4888D61A1167}"/>
                </a:ext>
              </a:extLst>
            </p:cNvPr>
            <p:cNvSpPr/>
            <p:nvPr/>
          </p:nvSpPr>
          <p:spPr>
            <a:xfrm>
              <a:off x="5126625" y="4231500"/>
              <a:ext cx="17450" cy="6700"/>
            </a:xfrm>
            <a:custGeom>
              <a:avLst/>
              <a:gdLst/>
              <a:ahLst/>
              <a:cxnLst/>
              <a:rect l="l" t="t" r="r" b="b"/>
              <a:pathLst>
                <a:path w="698" h="268" extrusionOk="0">
                  <a:moveTo>
                    <a:pt x="396" y="1"/>
                  </a:moveTo>
                  <a:cubicBezTo>
                    <a:pt x="247" y="1"/>
                    <a:pt x="109" y="26"/>
                    <a:pt x="1" y="183"/>
                  </a:cubicBezTo>
                  <a:cubicBezTo>
                    <a:pt x="100" y="183"/>
                    <a:pt x="200" y="203"/>
                    <a:pt x="299" y="203"/>
                  </a:cubicBezTo>
                  <a:cubicBezTo>
                    <a:pt x="376" y="241"/>
                    <a:pt x="452" y="267"/>
                    <a:pt x="518" y="267"/>
                  </a:cubicBezTo>
                  <a:cubicBezTo>
                    <a:pt x="622" y="267"/>
                    <a:pt x="697" y="199"/>
                    <a:pt x="697" y="4"/>
                  </a:cubicBezTo>
                  <a:lnTo>
                    <a:pt x="697" y="4"/>
                  </a:lnTo>
                  <a:cubicBezTo>
                    <a:pt x="670" y="6"/>
                    <a:pt x="643" y="6"/>
                    <a:pt x="615" y="6"/>
                  </a:cubicBezTo>
                  <a:cubicBezTo>
                    <a:pt x="541" y="6"/>
                    <a:pt x="467" y="1"/>
                    <a:pt x="39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08" name="Google Shape;8212;p9">
              <a:extLst>
                <a:ext uri="{FF2B5EF4-FFF2-40B4-BE49-F238E27FC236}">
                  <a16:creationId xmlns:a16="http://schemas.microsoft.com/office/drawing/2014/main" id="{5126B7E7-39C2-47C7-81A3-EF595EBE46D9}"/>
                </a:ext>
              </a:extLst>
            </p:cNvPr>
            <p:cNvSpPr/>
            <p:nvPr/>
          </p:nvSpPr>
          <p:spPr>
            <a:xfrm>
              <a:off x="4745700" y="4204725"/>
              <a:ext cx="15925" cy="6000"/>
            </a:xfrm>
            <a:custGeom>
              <a:avLst/>
              <a:gdLst/>
              <a:ahLst/>
              <a:cxnLst/>
              <a:rect l="l" t="t" r="r" b="b"/>
              <a:pathLst>
                <a:path w="637" h="240" extrusionOk="0">
                  <a:moveTo>
                    <a:pt x="139" y="0"/>
                  </a:moveTo>
                  <a:cubicBezTo>
                    <a:pt x="100" y="60"/>
                    <a:pt x="40" y="120"/>
                    <a:pt x="0" y="179"/>
                  </a:cubicBezTo>
                  <a:cubicBezTo>
                    <a:pt x="100" y="199"/>
                    <a:pt x="219" y="199"/>
                    <a:pt x="318" y="239"/>
                  </a:cubicBezTo>
                  <a:cubicBezTo>
                    <a:pt x="458" y="199"/>
                    <a:pt x="597" y="199"/>
                    <a:pt x="637" y="60"/>
                  </a:cubicBezTo>
                  <a:cubicBezTo>
                    <a:pt x="458" y="20"/>
                    <a:pt x="318" y="2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09" name="Google Shape;8213;p9">
              <a:extLst>
                <a:ext uri="{FF2B5EF4-FFF2-40B4-BE49-F238E27FC236}">
                  <a16:creationId xmlns:a16="http://schemas.microsoft.com/office/drawing/2014/main" id="{154FA49F-ED24-41C0-A333-AF806C0B7EA1}"/>
                </a:ext>
              </a:extLst>
            </p:cNvPr>
            <p:cNvSpPr/>
            <p:nvPr/>
          </p:nvSpPr>
          <p:spPr>
            <a:xfrm>
              <a:off x="4709375" y="4217925"/>
              <a:ext cx="10975" cy="8700"/>
            </a:xfrm>
            <a:custGeom>
              <a:avLst/>
              <a:gdLst/>
              <a:ahLst/>
              <a:cxnLst/>
              <a:rect l="l" t="t" r="r" b="b"/>
              <a:pathLst>
                <a:path w="439" h="348" extrusionOk="0">
                  <a:moveTo>
                    <a:pt x="186" y="1"/>
                  </a:moveTo>
                  <a:cubicBezTo>
                    <a:pt x="113" y="1"/>
                    <a:pt x="46" y="79"/>
                    <a:pt x="1" y="169"/>
                  </a:cubicBezTo>
                  <a:lnTo>
                    <a:pt x="180" y="348"/>
                  </a:lnTo>
                  <a:cubicBezTo>
                    <a:pt x="200" y="248"/>
                    <a:pt x="439" y="169"/>
                    <a:pt x="260" y="29"/>
                  </a:cubicBezTo>
                  <a:cubicBezTo>
                    <a:pt x="235" y="10"/>
                    <a:pt x="210" y="1"/>
                    <a:pt x="18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10" name="Google Shape;8214;p9">
              <a:extLst>
                <a:ext uri="{FF2B5EF4-FFF2-40B4-BE49-F238E27FC236}">
                  <a16:creationId xmlns:a16="http://schemas.microsoft.com/office/drawing/2014/main" id="{B1B6797E-EB01-4FD4-80B7-54DD2B6510FB}"/>
                </a:ext>
              </a:extLst>
            </p:cNvPr>
            <p:cNvSpPr/>
            <p:nvPr/>
          </p:nvSpPr>
          <p:spPr>
            <a:xfrm>
              <a:off x="4469100" y="4104350"/>
              <a:ext cx="30450" cy="11000"/>
            </a:xfrm>
            <a:custGeom>
              <a:avLst/>
              <a:gdLst/>
              <a:ahLst/>
              <a:cxnLst/>
              <a:rect l="l" t="t" r="r" b="b"/>
              <a:pathLst>
                <a:path w="1218" h="440" extrusionOk="0">
                  <a:moveTo>
                    <a:pt x="1035" y="1"/>
                  </a:moveTo>
                  <a:cubicBezTo>
                    <a:pt x="677" y="1"/>
                    <a:pt x="365" y="179"/>
                    <a:pt x="24" y="196"/>
                  </a:cubicBezTo>
                  <a:cubicBezTo>
                    <a:pt x="1" y="390"/>
                    <a:pt x="56" y="440"/>
                    <a:pt x="142" y="440"/>
                  </a:cubicBezTo>
                  <a:cubicBezTo>
                    <a:pt x="205" y="440"/>
                    <a:pt x="285" y="412"/>
                    <a:pt x="362" y="395"/>
                  </a:cubicBezTo>
                  <a:cubicBezTo>
                    <a:pt x="481" y="375"/>
                    <a:pt x="581" y="375"/>
                    <a:pt x="680" y="335"/>
                  </a:cubicBezTo>
                  <a:cubicBezTo>
                    <a:pt x="760" y="295"/>
                    <a:pt x="819" y="236"/>
                    <a:pt x="879" y="196"/>
                  </a:cubicBezTo>
                  <a:cubicBezTo>
                    <a:pt x="1018" y="176"/>
                    <a:pt x="1158" y="196"/>
                    <a:pt x="1217" y="17"/>
                  </a:cubicBezTo>
                  <a:cubicBezTo>
                    <a:pt x="1155" y="6"/>
                    <a:pt x="1095" y="1"/>
                    <a:pt x="103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11" name="Google Shape;8215;p9">
              <a:extLst>
                <a:ext uri="{FF2B5EF4-FFF2-40B4-BE49-F238E27FC236}">
                  <a16:creationId xmlns:a16="http://schemas.microsoft.com/office/drawing/2014/main" id="{3ADD77DB-EC61-437F-9978-4F0CE8489801}"/>
                </a:ext>
              </a:extLst>
            </p:cNvPr>
            <p:cNvSpPr/>
            <p:nvPr/>
          </p:nvSpPr>
          <p:spPr>
            <a:xfrm>
              <a:off x="4460225" y="4109250"/>
              <a:ext cx="17925" cy="8750"/>
            </a:xfrm>
            <a:custGeom>
              <a:avLst/>
              <a:gdLst/>
              <a:ahLst/>
              <a:cxnLst/>
              <a:rect l="l" t="t" r="r" b="b"/>
              <a:pathLst>
                <a:path w="717" h="350" extrusionOk="0">
                  <a:moveTo>
                    <a:pt x="379" y="0"/>
                  </a:moveTo>
                  <a:cubicBezTo>
                    <a:pt x="220" y="40"/>
                    <a:pt x="40" y="99"/>
                    <a:pt x="1" y="298"/>
                  </a:cubicBezTo>
                  <a:cubicBezTo>
                    <a:pt x="90" y="339"/>
                    <a:pt x="182" y="350"/>
                    <a:pt x="277" y="350"/>
                  </a:cubicBezTo>
                  <a:cubicBezTo>
                    <a:pt x="388" y="350"/>
                    <a:pt x="504" y="335"/>
                    <a:pt x="624" y="335"/>
                  </a:cubicBezTo>
                  <a:cubicBezTo>
                    <a:pt x="655" y="335"/>
                    <a:pt x="686" y="336"/>
                    <a:pt x="717" y="338"/>
                  </a:cubicBezTo>
                  <a:cubicBezTo>
                    <a:pt x="697" y="298"/>
                    <a:pt x="717" y="239"/>
                    <a:pt x="717" y="199"/>
                  </a:cubicBezTo>
                  <a:cubicBezTo>
                    <a:pt x="597" y="139"/>
                    <a:pt x="418" y="179"/>
                    <a:pt x="3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12" name="Google Shape;8216;p9">
              <a:extLst>
                <a:ext uri="{FF2B5EF4-FFF2-40B4-BE49-F238E27FC236}">
                  <a16:creationId xmlns:a16="http://schemas.microsoft.com/office/drawing/2014/main" id="{699311DD-8C46-4A7E-A88E-197C7DCE6D11}"/>
                </a:ext>
              </a:extLst>
            </p:cNvPr>
            <p:cNvSpPr/>
            <p:nvPr/>
          </p:nvSpPr>
          <p:spPr>
            <a:xfrm>
              <a:off x="4403525" y="4122675"/>
              <a:ext cx="4500" cy="4000"/>
            </a:xfrm>
            <a:custGeom>
              <a:avLst/>
              <a:gdLst/>
              <a:ahLst/>
              <a:cxnLst/>
              <a:rect l="l" t="t" r="r" b="b"/>
              <a:pathLst>
                <a:path w="180" h="160" extrusionOk="0">
                  <a:moveTo>
                    <a:pt x="180" y="0"/>
                  </a:moveTo>
                  <a:cubicBezTo>
                    <a:pt x="100" y="60"/>
                    <a:pt x="61" y="100"/>
                    <a:pt x="1" y="159"/>
                  </a:cubicBezTo>
                  <a:cubicBezTo>
                    <a:pt x="61" y="100"/>
                    <a:pt x="120" y="60"/>
                    <a:pt x="18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13" name="Google Shape;8217;p9">
              <a:extLst>
                <a:ext uri="{FF2B5EF4-FFF2-40B4-BE49-F238E27FC236}">
                  <a16:creationId xmlns:a16="http://schemas.microsoft.com/office/drawing/2014/main" id="{9FBC37CD-B83A-4E3B-BEAF-792B9BE53960}"/>
                </a:ext>
              </a:extLst>
            </p:cNvPr>
            <p:cNvSpPr/>
            <p:nvPr/>
          </p:nvSpPr>
          <p:spPr>
            <a:xfrm>
              <a:off x="4885425" y="4394700"/>
              <a:ext cx="9475" cy="3500"/>
            </a:xfrm>
            <a:custGeom>
              <a:avLst/>
              <a:gdLst/>
              <a:ahLst/>
              <a:cxnLst/>
              <a:rect l="l" t="t" r="r" b="b"/>
              <a:pathLst>
                <a:path w="379" h="140" extrusionOk="0">
                  <a:moveTo>
                    <a:pt x="1" y="0"/>
                  </a:moveTo>
                  <a:cubicBezTo>
                    <a:pt x="100" y="120"/>
                    <a:pt x="220" y="140"/>
                    <a:pt x="379" y="140"/>
                  </a:cubicBezTo>
                  <a:cubicBezTo>
                    <a:pt x="279" y="20"/>
                    <a:pt x="140"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14" name="Google Shape;8218;p9">
              <a:extLst>
                <a:ext uri="{FF2B5EF4-FFF2-40B4-BE49-F238E27FC236}">
                  <a16:creationId xmlns:a16="http://schemas.microsoft.com/office/drawing/2014/main" id="{40D9AD7A-00E6-4E4B-AC70-B8B7F131D911}"/>
                </a:ext>
              </a:extLst>
            </p:cNvPr>
            <p:cNvSpPr/>
            <p:nvPr/>
          </p:nvSpPr>
          <p:spPr>
            <a:xfrm>
              <a:off x="5315125" y="4249475"/>
              <a:ext cx="54725" cy="13300"/>
            </a:xfrm>
            <a:custGeom>
              <a:avLst/>
              <a:gdLst/>
              <a:ahLst/>
              <a:cxnLst/>
              <a:rect l="l" t="t" r="r" b="b"/>
              <a:pathLst>
                <a:path w="2189" h="532" extrusionOk="0">
                  <a:moveTo>
                    <a:pt x="2109" y="1"/>
                  </a:moveTo>
                  <a:lnTo>
                    <a:pt x="2109" y="1"/>
                  </a:lnTo>
                  <a:cubicBezTo>
                    <a:pt x="1393" y="41"/>
                    <a:pt x="657" y="80"/>
                    <a:pt x="0" y="339"/>
                  </a:cubicBezTo>
                  <a:cubicBezTo>
                    <a:pt x="124" y="432"/>
                    <a:pt x="262" y="452"/>
                    <a:pt x="403" y="452"/>
                  </a:cubicBezTo>
                  <a:cubicBezTo>
                    <a:pt x="517" y="452"/>
                    <a:pt x="633" y="439"/>
                    <a:pt x="743" y="439"/>
                  </a:cubicBezTo>
                  <a:cubicBezTo>
                    <a:pt x="847" y="439"/>
                    <a:pt x="946" y="451"/>
                    <a:pt x="1035" y="498"/>
                  </a:cubicBezTo>
                  <a:cubicBezTo>
                    <a:pt x="1087" y="522"/>
                    <a:pt x="1136" y="532"/>
                    <a:pt x="1182" y="532"/>
                  </a:cubicBezTo>
                  <a:cubicBezTo>
                    <a:pt x="1329" y="532"/>
                    <a:pt x="1446" y="430"/>
                    <a:pt x="1552" y="339"/>
                  </a:cubicBezTo>
                  <a:lnTo>
                    <a:pt x="1751" y="339"/>
                  </a:lnTo>
                  <a:cubicBezTo>
                    <a:pt x="1890" y="239"/>
                    <a:pt x="2188" y="299"/>
                    <a:pt x="21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15" name="Google Shape;8219;p9">
              <a:extLst>
                <a:ext uri="{FF2B5EF4-FFF2-40B4-BE49-F238E27FC236}">
                  <a16:creationId xmlns:a16="http://schemas.microsoft.com/office/drawing/2014/main" id="{1A860EE8-1DD6-4687-A802-5543BE475A9E}"/>
                </a:ext>
              </a:extLst>
            </p:cNvPr>
            <p:cNvSpPr/>
            <p:nvPr/>
          </p:nvSpPr>
          <p:spPr>
            <a:xfrm>
              <a:off x="5312625" y="4257800"/>
              <a:ext cx="28375" cy="9725"/>
            </a:xfrm>
            <a:custGeom>
              <a:avLst/>
              <a:gdLst/>
              <a:ahLst/>
              <a:cxnLst/>
              <a:rect l="l" t="t" r="r" b="b"/>
              <a:pathLst>
                <a:path w="1135" h="389" extrusionOk="0">
                  <a:moveTo>
                    <a:pt x="722" y="0"/>
                  </a:moveTo>
                  <a:cubicBezTo>
                    <a:pt x="580" y="0"/>
                    <a:pt x="433" y="30"/>
                    <a:pt x="290" y="30"/>
                  </a:cubicBezTo>
                  <a:cubicBezTo>
                    <a:pt x="226" y="30"/>
                    <a:pt x="162" y="24"/>
                    <a:pt x="100" y="6"/>
                  </a:cubicBezTo>
                  <a:cubicBezTo>
                    <a:pt x="1" y="125"/>
                    <a:pt x="1" y="245"/>
                    <a:pt x="100" y="344"/>
                  </a:cubicBezTo>
                  <a:cubicBezTo>
                    <a:pt x="120" y="374"/>
                    <a:pt x="150" y="389"/>
                    <a:pt x="180" y="389"/>
                  </a:cubicBezTo>
                  <a:cubicBezTo>
                    <a:pt x="210" y="389"/>
                    <a:pt x="240" y="374"/>
                    <a:pt x="259" y="344"/>
                  </a:cubicBezTo>
                  <a:cubicBezTo>
                    <a:pt x="366" y="254"/>
                    <a:pt x="486" y="238"/>
                    <a:pt x="610" y="238"/>
                  </a:cubicBezTo>
                  <a:cubicBezTo>
                    <a:pt x="677" y="238"/>
                    <a:pt x="745" y="243"/>
                    <a:pt x="813" y="243"/>
                  </a:cubicBezTo>
                  <a:cubicBezTo>
                    <a:pt x="924" y="243"/>
                    <a:pt x="1033" y="230"/>
                    <a:pt x="1135" y="165"/>
                  </a:cubicBezTo>
                  <a:cubicBezTo>
                    <a:pt x="1010" y="33"/>
                    <a:pt x="869" y="0"/>
                    <a:pt x="7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16" name="Google Shape;8220;p9">
              <a:extLst>
                <a:ext uri="{FF2B5EF4-FFF2-40B4-BE49-F238E27FC236}">
                  <a16:creationId xmlns:a16="http://schemas.microsoft.com/office/drawing/2014/main" id="{50DF0B42-2649-42EE-A4FD-B3D62236B4E4}"/>
                </a:ext>
              </a:extLst>
            </p:cNvPr>
            <p:cNvSpPr/>
            <p:nvPr/>
          </p:nvSpPr>
          <p:spPr>
            <a:xfrm>
              <a:off x="5371150" y="4244500"/>
              <a:ext cx="23575" cy="9325"/>
            </a:xfrm>
            <a:custGeom>
              <a:avLst/>
              <a:gdLst/>
              <a:ahLst/>
              <a:cxnLst/>
              <a:rect l="l" t="t" r="r" b="b"/>
              <a:pathLst>
                <a:path w="943" h="373" extrusionOk="0">
                  <a:moveTo>
                    <a:pt x="942" y="1"/>
                  </a:moveTo>
                  <a:cubicBezTo>
                    <a:pt x="604" y="1"/>
                    <a:pt x="306" y="1"/>
                    <a:pt x="47" y="180"/>
                  </a:cubicBezTo>
                  <a:cubicBezTo>
                    <a:pt x="1" y="318"/>
                    <a:pt x="38" y="373"/>
                    <a:pt x="139" y="373"/>
                  </a:cubicBezTo>
                  <a:cubicBezTo>
                    <a:pt x="169" y="373"/>
                    <a:pt x="205" y="368"/>
                    <a:pt x="246" y="359"/>
                  </a:cubicBezTo>
                  <a:cubicBezTo>
                    <a:pt x="465" y="299"/>
                    <a:pt x="703" y="240"/>
                    <a:pt x="942" y="180"/>
                  </a:cubicBezTo>
                  <a:lnTo>
                    <a:pt x="94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17" name="Google Shape;8221;p9">
              <a:extLst>
                <a:ext uri="{FF2B5EF4-FFF2-40B4-BE49-F238E27FC236}">
                  <a16:creationId xmlns:a16="http://schemas.microsoft.com/office/drawing/2014/main" id="{A93B12A9-A4A2-4CA8-A2CB-76115A91830C}"/>
                </a:ext>
              </a:extLst>
            </p:cNvPr>
            <p:cNvSpPr/>
            <p:nvPr/>
          </p:nvSpPr>
          <p:spPr>
            <a:xfrm>
              <a:off x="5359875" y="4248975"/>
              <a:ext cx="17425" cy="12925"/>
            </a:xfrm>
            <a:custGeom>
              <a:avLst/>
              <a:gdLst/>
              <a:ahLst/>
              <a:cxnLst/>
              <a:rect l="l" t="t" r="r" b="b"/>
              <a:pathLst>
                <a:path w="697" h="517" extrusionOk="0">
                  <a:moveTo>
                    <a:pt x="498" y="1"/>
                  </a:moveTo>
                  <a:cubicBezTo>
                    <a:pt x="438" y="1"/>
                    <a:pt x="398" y="21"/>
                    <a:pt x="339" y="21"/>
                  </a:cubicBezTo>
                  <a:cubicBezTo>
                    <a:pt x="219" y="120"/>
                    <a:pt x="120" y="259"/>
                    <a:pt x="1" y="359"/>
                  </a:cubicBezTo>
                  <a:cubicBezTo>
                    <a:pt x="136" y="421"/>
                    <a:pt x="281" y="516"/>
                    <a:pt x="410" y="516"/>
                  </a:cubicBezTo>
                  <a:cubicBezTo>
                    <a:pt x="527" y="516"/>
                    <a:pt x="630" y="437"/>
                    <a:pt x="697" y="180"/>
                  </a:cubicBezTo>
                  <a:cubicBezTo>
                    <a:pt x="617" y="120"/>
                    <a:pt x="558" y="61"/>
                    <a:pt x="49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18" name="Google Shape;8222;p9">
              <a:extLst>
                <a:ext uri="{FF2B5EF4-FFF2-40B4-BE49-F238E27FC236}">
                  <a16:creationId xmlns:a16="http://schemas.microsoft.com/office/drawing/2014/main" id="{A8BA8927-935A-4199-BB26-C31A05178A0A}"/>
                </a:ext>
              </a:extLst>
            </p:cNvPr>
            <p:cNvSpPr/>
            <p:nvPr/>
          </p:nvSpPr>
          <p:spPr>
            <a:xfrm>
              <a:off x="5407625" y="4244500"/>
              <a:ext cx="25875" cy="4875"/>
            </a:xfrm>
            <a:custGeom>
              <a:avLst/>
              <a:gdLst/>
              <a:ahLst/>
              <a:cxnLst/>
              <a:rect l="l" t="t" r="r" b="b"/>
              <a:pathLst>
                <a:path w="1035" h="195" extrusionOk="0">
                  <a:moveTo>
                    <a:pt x="510" y="1"/>
                  </a:moveTo>
                  <a:cubicBezTo>
                    <a:pt x="334" y="1"/>
                    <a:pt x="159" y="31"/>
                    <a:pt x="0" y="180"/>
                  </a:cubicBezTo>
                  <a:cubicBezTo>
                    <a:pt x="38" y="175"/>
                    <a:pt x="76" y="174"/>
                    <a:pt x="115" y="174"/>
                  </a:cubicBezTo>
                  <a:cubicBezTo>
                    <a:pt x="251" y="174"/>
                    <a:pt x="393" y="195"/>
                    <a:pt x="532" y="195"/>
                  </a:cubicBezTo>
                  <a:cubicBezTo>
                    <a:pt x="711" y="195"/>
                    <a:pt x="886" y="160"/>
                    <a:pt x="1035" y="1"/>
                  </a:cubicBezTo>
                  <a:lnTo>
                    <a:pt x="1035" y="1"/>
                  </a:lnTo>
                  <a:cubicBezTo>
                    <a:pt x="978" y="11"/>
                    <a:pt x="921" y="14"/>
                    <a:pt x="863" y="14"/>
                  </a:cubicBezTo>
                  <a:cubicBezTo>
                    <a:pt x="747" y="14"/>
                    <a:pt x="628" y="1"/>
                    <a:pt x="51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19" name="Google Shape;8223;p9">
              <a:extLst>
                <a:ext uri="{FF2B5EF4-FFF2-40B4-BE49-F238E27FC236}">
                  <a16:creationId xmlns:a16="http://schemas.microsoft.com/office/drawing/2014/main" id="{A66FA7E3-7265-43A3-9266-D4BAF7C9EF1E}"/>
                </a:ext>
              </a:extLst>
            </p:cNvPr>
            <p:cNvSpPr/>
            <p:nvPr/>
          </p:nvSpPr>
          <p:spPr>
            <a:xfrm>
              <a:off x="5341475" y="4257450"/>
              <a:ext cx="13450" cy="9150"/>
            </a:xfrm>
            <a:custGeom>
              <a:avLst/>
              <a:gdLst/>
              <a:ahLst/>
              <a:cxnLst/>
              <a:rect l="l" t="t" r="r" b="b"/>
              <a:pathLst>
                <a:path w="538" h="366" extrusionOk="0">
                  <a:moveTo>
                    <a:pt x="538" y="0"/>
                  </a:moveTo>
                  <a:lnTo>
                    <a:pt x="538" y="0"/>
                  </a:lnTo>
                  <a:cubicBezTo>
                    <a:pt x="359" y="60"/>
                    <a:pt x="180" y="139"/>
                    <a:pt x="1" y="179"/>
                  </a:cubicBezTo>
                  <a:cubicBezTo>
                    <a:pt x="117" y="303"/>
                    <a:pt x="215" y="366"/>
                    <a:pt x="297" y="366"/>
                  </a:cubicBezTo>
                  <a:cubicBezTo>
                    <a:pt x="411" y="366"/>
                    <a:pt x="491" y="244"/>
                    <a:pt x="5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20" name="Google Shape;8224;p9">
              <a:extLst>
                <a:ext uri="{FF2B5EF4-FFF2-40B4-BE49-F238E27FC236}">
                  <a16:creationId xmlns:a16="http://schemas.microsoft.com/office/drawing/2014/main" id="{28D065E8-0625-48FA-99D5-E10F14CFABD8}"/>
                </a:ext>
              </a:extLst>
            </p:cNvPr>
            <p:cNvSpPr/>
            <p:nvPr/>
          </p:nvSpPr>
          <p:spPr>
            <a:xfrm>
              <a:off x="5315625" y="4266875"/>
              <a:ext cx="4500" cy="4025"/>
            </a:xfrm>
            <a:custGeom>
              <a:avLst/>
              <a:gdLst/>
              <a:ahLst/>
              <a:cxnLst/>
              <a:rect l="l" t="t" r="r" b="b"/>
              <a:pathLst>
                <a:path w="180" h="161" extrusionOk="0">
                  <a:moveTo>
                    <a:pt x="0" y="1"/>
                  </a:moveTo>
                  <a:cubicBezTo>
                    <a:pt x="40" y="61"/>
                    <a:pt x="100" y="100"/>
                    <a:pt x="179" y="160"/>
                  </a:cubicBezTo>
                  <a:lnTo>
                    <a:pt x="17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21" name="Google Shape;8225;p9">
              <a:extLst>
                <a:ext uri="{FF2B5EF4-FFF2-40B4-BE49-F238E27FC236}">
                  <a16:creationId xmlns:a16="http://schemas.microsoft.com/office/drawing/2014/main" id="{5BB0FB7B-534F-4BC4-8B13-9B7999B3FA33}"/>
                </a:ext>
              </a:extLst>
            </p:cNvPr>
            <p:cNvSpPr/>
            <p:nvPr/>
          </p:nvSpPr>
          <p:spPr>
            <a:xfrm>
              <a:off x="5223125" y="4521325"/>
              <a:ext cx="97500" cy="18125"/>
            </a:xfrm>
            <a:custGeom>
              <a:avLst/>
              <a:gdLst/>
              <a:ahLst/>
              <a:cxnLst/>
              <a:rect l="l" t="t" r="r" b="b"/>
              <a:pathLst>
                <a:path w="3900" h="725" extrusionOk="0">
                  <a:moveTo>
                    <a:pt x="3283" y="0"/>
                  </a:moveTo>
                  <a:cubicBezTo>
                    <a:pt x="2990" y="0"/>
                    <a:pt x="2715" y="135"/>
                    <a:pt x="2427" y="167"/>
                  </a:cubicBezTo>
                  <a:cubicBezTo>
                    <a:pt x="2407" y="147"/>
                    <a:pt x="2377" y="137"/>
                    <a:pt x="2345" y="137"/>
                  </a:cubicBezTo>
                  <a:cubicBezTo>
                    <a:pt x="2313" y="137"/>
                    <a:pt x="2278" y="147"/>
                    <a:pt x="2248" y="167"/>
                  </a:cubicBezTo>
                  <a:cubicBezTo>
                    <a:pt x="2149" y="267"/>
                    <a:pt x="2009" y="247"/>
                    <a:pt x="1910" y="326"/>
                  </a:cubicBezTo>
                  <a:lnTo>
                    <a:pt x="1731" y="326"/>
                  </a:lnTo>
                  <a:cubicBezTo>
                    <a:pt x="1552" y="326"/>
                    <a:pt x="1393" y="346"/>
                    <a:pt x="1214" y="346"/>
                  </a:cubicBezTo>
                  <a:cubicBezTo>
                    <a:pt x="1123" y="437"/>
                    <a:pt x="1012" y="444"/>
                    <a:pt x="901" y="444"/>
                  </a:cubicBezTo>
                  <a:cubicBezTo>
                    <a:pt x="882" y="444"/>
                    <a:pt x="864" y="444"/>
                    <a:pt x="845" y="444"/>
                  </a:cubicBezTo>
                  <a:cubicBezTo>
                    <a:pt x="780" y="444"/>
                    <a:pt x="716" y="446"/>
                    <a:pt x="657" y="466"/>
                  </a:cubicBezTo>
                  <a:lnTo>
                    <a:pt x="537" y="466"/>
                  </a:lnTo>
                  <a:cubicBezTo>
                    <a:pt x="458" y="446"/>
                    <a:pt x="398" y="406"/>
                    <a:pt x="338" y="346"/>
                  </a:cubicBezTo>
                  <a:cubicBezTo>
                    <a:pt x="219" y="406"/>
                    <a:pt x="119" y="466"/>
                    <a:pt x="0" y="525"/>
                  </a:cubicBezTo>
                  <a:cubicBezTo>
                    <a:pt x="90" y="682"/>
                    <a:pt x="237" y="700"/>
                    <a:pt x="390" y="700"/>
                  </a:cubicBezTo>
                  <a:cubicBezTo>
                    <a:pt x="435" y="700"/>
                    <a:pt x="481" y="699"/>
                    <a:pt x="527" y="699"/>
                  </a:cubicBezTo>
                  <a:cubicBezTo>
                    <a:pt x="600" y="699"/>
                    <a:pt x="672" y="703"/>
                    <a:pt x="736" y="724"/>
                  </a:cubicBezTo>
                  <a:cubicBezTo>
                    <a:pt x="1830" y="704"/>
                    <a:pt x="2885" y="426"/>
                    <a:pt x="3899" y="207"/>
                  </a:cubicBezTo>
                  <a:cubicBezTo>
                    <a:pt x="3740" y="167"/>
                    <a:pt x="3601" y="167"/>
                    <a:pt x="3501" y="28"/>
                  </a:cubicBezTo>
                  <a:cubicBezTo>
                    <a:pt x="3427" y="8"/>
                    <a:pt x="3354" y="0"/>
                    <a:pt x="32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22" name="Google Shape;8226;p9">
              <a:extLst>
                <a:ext uri="{FF2B5EF4-FFF2-40B4-BE49-F238E27FC236}">
                  <a16:creationId xmlns:a16="http://schemas.microsoft.com/office/drawing/2014/main" id="{C30E8CE3-01E1-4E4B-8E20-1189D268418C}"/>
                </a:ext>
              </a:extLst>
            </p:cNvPr>
            <p:cNvSpPr/>
            <p:nvPr/>
          </p:nvSpPr>
          <p:spPr>
            <a:xfrm>
              <a:off x="5381250" y="4498150"/>
              <a:ext cx="16950" cy="5200"/>
            </a:xfrm>
            <a:custGeom>
              <a:avLst/>
              <a:gdLst/>
              <a:ahLst/>
              <a:cxnLst/>
              <a:rect l="l" t="t" r="r" b="b"/>
              <a:pathLst>
                <a:path w="678" h="208" extrusionOk="0">
                  <a:moveTo>
                    <a:pt x="339" y="0"/>
                  </a:moveTo>
                  <a:cubicBezTo>
                    <a:pt x="200" y="40"/>
                    <a:pt x="100" y="40"/>
                    <a:pt x="1" y="60"/>
                  </a:cubicBezTo>
                  <a:cubicBezTo>
                    <a:pt x="88" y="184"/>
                    <a:pt x="206" y="207"/>
                    <a:pt x="326" y="207"/>
                  </a:cubicBezTo>
                  <a:cubicBezTo>
                    <a:pt x="398" y="207"/>
                    <a:pt x="471" y="199"/>
                    <a:pt x="538" y="199"/>
                  </a:cubicBezTo>
                  <a:cubicBezTo>
                    <a:pt x="578" y="199"/>
                    <a:pt x="618" y="199"/>
                    <a:pt x="677" y="179"/>
                  </a:cubicBezTo>
                  <a:cubicBezTo>
                    <a:pt x="598" y="60"/>
                    <a:pt x="459" y="40"/>
                    <a:pt x="3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23" name="Google Shape;8227;p9">
              <a:extLst>
                <a:ext uri="{FF2B5EF4-FFF2-40B4-BE49-F238E27FC236}">
                  <a16:creationId xmlns:a16="http://schemas.microsoft.com/office/drawing/2014/main" id="{9CF94D73-982D-4DD4-BA27-D8CA18C4D6AA}"/>
                </a:ext>
              </a:extLst>
            </p:cNvPr>
            <p:cNvSpPr/>
            <p:nvPr/>
          </p:nvSpPr>
          <p:spPr>
            <a:xfrm>
              <a:off x="5271350" y="4525500"/>
              <a:ext cx="8975" cy="4150"/>
            </a:xfrm>
            <a:custGeom>
              <a:avLst/>
              <a:gdLst/>
              <a:ahLst/>
              <a:cxnLst/>
              <a:rect l="l" t="t" r="r" b="b"/>
              <a:pathLst>
                <a:path w="359" h="166" extrusionOk="0">
                  <a:moveTo>
                    <a:pt x="359" y="0"/>
                  </a:moveTo>
                  <a:cubicBezTo>
                    <a:pt x="220" y="0"/>
                    <a:pt x="80" y="40"/>
                    <a:pt x="1" y="159"/>
                  </a:cubicBezTo>
                  <a:cubicBezTo>
                    <a:pt x="33" y="163"/>
                    <a:pt x="63" y="166"/>
                    <a:pt x="91" y="166"/>
                  </a:cubicBezTo>
                  <a:cubicBezTo>
                    <a:pt x="206" y="166"/>
                    <a:pt x="295" y="128"/>
                    <a:pt x="3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24" name="Google Shape;8228;p9">
              <a:extLst>
                <a:ext uri="{FF2B5EF4-FFF2-40B4-BE49-F238E27FC236}">
                  <a16:creationId xmlns:a16="http://schemas.microsoft.com/office/drawing/2014/main" id="{15A97DD9-852D-445A-BD73-6181F079B122}"/>
                </a:ext>
              </a:extLst>
            </p:cNvPr>
            <p:cNvSpPr/>
            <p:nvPr/>
          </p:nvSpPr>
          <p:spPr>
            <a:xfrm>
              <a:off x="5359875" y="4510250"/>
              <a:ext cx="3500" cy="2325"/>
            </a:xfrm>
            <a:custGeom>
              <a:avLst/>
              <a:gdLst/>
              <a:ahLst/>
              <a:cxnLst/>
              <a:rect l="l" t="t" r="r" b="b"/>
              <a:pathLst>
                <a:path w="140" h="93" extrusionOk="0">
                  <a:moveTo>
                    <a:pt x="51" y="1"/>
                  </a:moveTo>
                  <a:cubicBezTo>
                    <a:pt x="27" y="1"/>
                    <a:pt x="11" y="31"/>
                    <a:pt x="1" y="93"/>
                  </a:cubicBezTo>
                  <a:lnTo>
                    <a:pt x="60" y="93"/>
                  </a:lnTo>
                  <a:lnTo>
                    <a:pt x="140" y="73"/>
                  </a:lnTo>
                  <a:cubicBezTo>
                    <a:pt x="102" y="26"/>
                    <a:pt x="73" y="1"/>
                    <a:pt x="5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25" name="Google Shape;8229;p9">
              <a:extLst>
                <a:ext uri="{FF2B5EF4-FFF2-40B4-BE49-F238E27FC236}">
                  <a16:creationId xmlns:a16="http://schemas.microsoft.com/office/drawing/2014/main" id="{96329417-098D-4F2C-BBA3-E76B97A3673A}"/>
                </a:ext>
              </a:extLst>
            </p:cNvPr>
            <p:cNvSpPr/>
            <p:nvPr/>
          </p:nvSpPr>
          <p:spPr>
            <a:xfrm>
              <a:off x="5280300" y="4523625"/>
              <a:ext cx="4000" cy="1900"/>
            </a:xfrm>
            <a:custGeom>
              <a:avLst/>
              <a:gdLst/>
              <a:ahLst/>
              <a:cxnLst/>
              <a:rect l="l" t="t" r="r" b="b"/>
              <a:pathLst>
                <a:path w="160" h="76" extrusionOk="0">
                  <a:moveTo>
                    <a:pt x="80" y="1"/>
                  </a:moveTo>
                  <a:cubicBezTo>
                    <a:pt x="50" y="1"/>
                    <a:pt x="21" y="25"/>
                    <a:pt x="1" y="75"/>
                  </a:cubicBezTo>
                  <a:lnTo>
                    <a:pt x="160" y="75"/>
                  </a:lnTo>
                  <a:cubicBezTo>
                    <a:pt x="140" y="25"/>
                    <a:pt x="110" y="1"/>
                    <a:pt x="8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26" name="Google Shape;8230;p9">
              <a:extLst>
                <a:ext uri="{FF2B5EF4-FFF2-40B4-BE49-F238E27FC236}">
                  <a16:creationId xmlns:a16="http://schemas.microsoft.com/office/drawing/2014/main" id="{88B81915-CE29-4AAB-9D70-9FF8B3F7049E}"/>
                </a:ext>
              </a:extLst>
            </p:cNvPr>
            <p:cNvSpPr/>
            <p:nvPr/>
          </p:nvSpPr>
          <p:spPr>
            <a:xfrm>
              <a:off x="5328550" y="4517000"/>
              <a:ext cx="76100" cy="18225"/>
            </a:xfrm>
            <a:custGeom>
              <a:avLst/>
              <a:gdLst/>
              <a:ahLst/>
              <a:cxnLst/>
              <a:rect l="l" t="t" r="r" b="b"/>
              <a:pathLst>
                <a:path w="3044" h="729" extrusionOk="0">
                  <a:moveTo>
                    <a:pt x="2647" y="0"/>
                  </a:moveTo>
                  <a:cubicBezTo>
                    <a:pt x="1763" y="0"/>
                    <a:pt x="864" y="155"/>
                    <a:pt x="0" y="380"/>
                  </a:cubicBezTo>
                  <a:cubicBezTo>
                    <a:pt x="0" y="639"/>
                    <a:pt x="219" y="519"/>
                    <a:pt x="358" y="579"/>
                  </a:cubicBezTo>
                  <a:cubicBezTo>
                    <a:pt x="400" y="602"/>
                    <a:pt x="446" y="610"/>
                    <a:pt x="493" y="610"/>
                  </a:cubicBezTo>
                  <a:cubicBezTo>
                    <a:pt x="632" y="610"/>
                    <a:pt x="789" y="536"/>
                    <a:pt x="932" y="536"/>
                  </a:cubicBezTo>
                  <a:cubicBezTo>
                    <a:pt x="1038" y="536"/>
                    <a:pt x="1136" y="576"/>
                    <a:pt x="1214" y="718"/>
                  </a:cubicBezTo>
                  <a:cubicBezTo>
                    <a:pt x="1295" y="726"/>
                    <a:pt x="1374" y="729"/>
                    <a:pt x="1453" y="729"/>
                  </a:cubicBezTo>
                  <a:cubicBezTo>
                    <a:pt x="2012" y="729"/>
                    <a:pt x="2521" y="554"/>
                    <a:pt x="3044" y="380"/>
                  </a:cubicBezTo>
                  <a:cubicBezTo>
                    <a:pt x="2885" y="300"/>
                    <a:pt x="2805" y="181"/>
                    <a:pt x="2805" y="2"/>
                  </a:cubicBezTo>
                  <a:cubicBezTo>
                    <a:pt x="2752" y="1"/>
                    <a:pt x="2700" y="0"/>
                    <a:pt x="26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27" name="Google Shape;8231;p9">
              <a:extLst>
                <a:ext uri="{FF2B5EF4-FFF2-40B4-BE49-F238E27FC236}">
                  <a16:creationId xmlns:a16="http://schemas.microsoft.com/office/drawing/2014/main" id="{32789416-83CF-439B-98E5-0A1C406201A6}"/>
                </a:ext>
              </a:extLst>
            </p:cNvPr>
            <p:cNvSpPr/>
            <p:nvPr/>
          </p:nvSpPr>
          <p:spPr>
            <a:xfrm>
              <a:off x="4290150" y="4394700"/>
              <a:ext cx="15925" cy="20900"/>
            </a:xfrm>
            <a:custGeom>
              <a:avLst/>
              <a:gdLst/>
              <a:ahLst/>
              <a:cxnLst/>
              <a:rect l="l" t="t" r="r" b="b"/>
              <a:pathLst>
                <a:path w="637" h="836" extrusionOk="0">
                  <a:moveTo>
                    <a:pt x="339" y="0"/>
                  </a:moveTo>
                  <a:cubicBezTo>
                    <a:pt x="0" y="239"/>
                    <a:pt x="140" y="538"/>
                    <a:pt x="179" y="836"/>
                  </a:cubicBezTo>
                  <a:lnTo>
                    <a:pt x="458" y="836"/>
                  </a:lnTo>
                  <a:cubicBezTo>
                    <a:pt x="637" y="736"/>
                    <a:pt x="637" y="557"/>
                    <a:pt x="637" y="398"/>
                  </a:cubicBezTo>
                  <a:cubicBezTo>
                    <a:pt x="577" y="219"/>
                    <a:pt x="458" y="120"/>
                    <a:pt x="3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28" name="Google Shape;8232;p9">
              <a:extLst>
                <a:ext uri="{FF2B5EF4-FFF2-40B4-BE49-F238E27FC236}">
                  <a16:creationId xmlns:a16="http://schemas.microsoft.com/office/drawing/2014/main" id="{C94DEC5D-AFC9-429B-AD82-86D14055EB2E}"/>
                </a:ext>
              </a:extLst>
            </p:cNvPr>
            <p:cNvSpPr/>
            <p:nvPr/>
          </p:nvSpPr>
          <p:spPr>
            <a:xfrm>
              <a:off x="4298100" y="4393400"/>
              <a:ext cx="12950" cy="11175"/>
            </a:xfrm>
            <a:custGeom>
              <a:avLst/>
              <a:gdLst/>
              <a:ahLst/>
              <a:cxnLst/>
              <a:rect l="l" t="t" r="r" b="b"/>
              <a:pathLst>
                <a:path w="518" h="447" extrusionOk="0">
                  <a:moveTo>
                    <a:pt x="209" y="1"/>
                  </a:moveTo>
                  <a:cubicBezTo>
                    <a:pt x="135" y="1"/>
                    <a:pt x="64" y="15"/>
                    <a:pt x="1" y="52"/>
                  </a:cubicBezTo>
                  <a:cubicBezTo>
                    <a:pt x="1" y="192"/>
                    <a:pt x="40" y="351"/>
                    <a:pt x="200" y="391"/>
                  </a:cubicBezTo>
                  <a:cubicBezTo>
                    <a:pt x="253" y="426"/>
                    <a:pt x="303" y="446"/>
                    <a:pt x="350" y="446"/>
                  </a:cubicBezTo>
                  <a:cubicBezTo>
                    <a:pt x="408" y="446"/>
                    <a:pt x="463" y="417"/>
                    <a:pt x="518" y="351"/>
                  </a:cubicBezTo>
                  <a:cubicBezTo>
                    <a:pt x="458" y="251"/>
                    <a:pt x="399" y="112"/>
                    <a:pt x="339" y="13"/>
                  </a:cubicBezTo>
                  <a:cubicBezTo>
                    <a:pt x="295" y="5"/>
                    <a:pt x="251"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29" name="Google Shape;8233;p9">
              <a:extLst>
                <a:ext uri="{FF2B5EF4-FFF2-40B4-BE49-F238E27FC236}">
                  <a16:creationId xmlns:a16="http://schemas.microsoft.com/office/drawing/2014/main" id="{7AD8DFF0-F71C-45ED-85B4-7C1A723F38C5}"/>
                </a:ext>
              </a:extLst>
            </p:cNvPr>
            <p:cNvSpPr/>
            <p:nvPr/>
          </p:nvSpPr>
          <p:spPr>
            <a:xfrm>
              <a:off x="4709375" y="4205050"/>
              <a:ext cx="13950" cy="4225"/>
            </a:xfrm>
            <a:custGeom>
              <a:avLst/>
              <a:gdLst/>
              <a:ahLst/>
              <a:cxnLst/>
              <a:rect l="l" t="t" r="r" b="b"/>
              <a:pathLst>
                <a:path w="558" h="169" extrusionOk="0">
                  <a:moveTo>
                    <a:pt x="222" y="0"/>
                  </a:moveTo>
                  <a:cubicBezTo>
                    <a:pt x="149" y="0"/>
                    <a:pt x="75" y="12"/>
                    <a:pt x="1" y="27"/>
                  </a:cubicBezTo>
                  <a:cubicBezTo>
                    <a:pt x="107" y="133"/>
                    <a:pt x="231" y="169"/>
                    <a:pt x="360" y="169"/>
                  </a:cubicBezTo>
                  <a:cubicBezTo>
                    <a:pt x="425" y="169"/>
                    <a:pt x="492" y="160"/>
                    <a:pt x="558" y="147"/>
                  </a:cubicBezTo>
                  <a:cubicBezTo>
                    <a:pt x="458" y="34"/>
                    <a:pt x="343" y="0"/>
                    <a:pt x="2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30" name="Google Shape;8234;p9">
              <a:extLst>
                <a:ext uri="{FF2B5EF4-FFF2-40B4-BE49-F238E27FC236}">
                  <a16:creationId xmlns:a16="http://schemas.microsoft.com/office/drawing/2014/main" id="{5281F1C9-A344-4CAF-B138-0A3920E3C53E}"/>
                </a:ext>
              </a:extLst>
            </p:cNvPr>
            <p:cNvSpPr/>
            <p:nvPr/>
          </p:nvSpPr>
          <p:spPr>
            <a:xfrm>
              <a:off x="4727300" y="4207575"/>
              <a:ext cx="4500" cy="2150"/>
            </a:xfrm>
            <a:custGeom>
              <a:avLst/>
              <a:gdLst/>
              <a:ahLst/>
              <a:cxnLst/>
              <a:rect l="l" t="t" r="r" b="b"/>
              <a:pathLst>
                <a:path w="180" h="86" extrusionOk="0">
                  <a:moveTo>
                    <a:pt x="96" y="0"/>
                  </a:moveTo>
                  <a:cubicBezTo>
                    <a:pt x="68" y="0"/>
                    <a:pt x="36" y="21"/>
                    <a:pt x="0" y="65"/>
                  </a:cubicBezTo>
                  <a:cubicBezTo>
                    <a:pt x="80" y="65"/>
                    <a:pt x="139" y="85"/>
                    <a:pt x="179" y="85"/>
                  </a:cubicBezTo>
                  <a:cubicBezTo>
                    <a:pt x="157" y="31"/>
                    <a:pt x="129" y="0"/>
                    <a:pt x="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31" name="Google Shape;8235;p9">
              <a:extLst>
                <a:ext uri="{FF2B5EF4-FFF2-40B4-BE49-F238E27FC236}">
                  <a16:creationId xmlns:a16="http://schemas.microsoft.com/office/drawing/2014/main" id="{A3497BC6-1DC2-4C90-83CB-EF2418B55391}"/>
                </a:ext>
              </a:extLst>
            </p:cNvPr>
            <p:cNvSpPr/>
            <p:nvPr/>
          </p:nvSpPr>
          <p:spPr>
            <a:xfrm>
              <a:off x="5252950" y="4264250"/>
              <a:ext cx="33350" cy="12650"/>
            </a:xfrm>
            <a:custGeom>
              <a:avLst/>
              <a:gdLst/>
              <a:ahLst/>
              <a:cxnLst/>
              <a:rect l="l" t="t" r="r" b="b"/>
              <a:pathLst>
                <a:path w="1334" h="506" extrusionOk="0">
                  <a:moveTo>
                    <a:pt x="969" y="0"/>
                  </a:moveTo>
                  <a:cubicBezTo>
                    <a:pt x="887" y="0"/>
                    <a:pt x="808" y="14"/>
                    <a:pt x="737" y="86"/>
                  </a:cubicBezTo>
                  <a:cubicBezTo>
                    <a:pt x="498" y="166"/>
                    <a:pt x="160" y="7"/>
                    <a:pt x="1" y="345"/>
                  </a:cubicBezTo>
                  <a:cubicBezTo>
                    <a:pt x="153" y="463"/>
                    <a:pt x="301" y="506"/>
                    <a:pt x="447" y="506"/>
                  </a:cubicBezTo>
                  <a:cubicBezTo>
                    <a:pt x="718" y="506"/>
                    <a:pt x="982" y="356"/>
                    <a:pt x="1254" y="265"/>
                  </a:cubicBezTo>
                  <a:cubicBezTo>
                    <a:pt x="1314" y="205"/>
                    <a:pt x="1333" y="166"/>
                    <a:pt x="1314" y="86"/>
                  </a:cubicBezTo>
                  <a:cubicBezTo>
                    <a:pt x="1254" y="46"/>
                    <a:pt x="1214" y="7"/>
                    <a:pt x="1135" y="7"/>
                  </a:cubicBezTo>
                  <a:cubicBezTo>
                    <a:pt x="1079" y="7"/>
                    <a:pt x="1023" y="0"/>
                    <a:pt x="96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32" name="Google Shape;8236;p9">
              <a:extLst>
                <a:ext uri="{FF2B5EF4-FFF2-40B4-BE49-F238E27FC236}">
                  <a16:creationId xmlns:a16="http://schemas.microsoft.com/office/drawing/2014/main" id="{1A426E3C-1243-4C88-A152-EA8831AABDAC}"/>
                </a:ext>
              </a:extLst>
            </p:cNvPr>
            <p:cNvSpPr/>
            <p:nvPr/>
          </p:nvSpPr>
          <p:spPr>
            <a:xfrm>
              <a:off x="5291750" y="4257350"/>
              <a:ext cx="23400" cy="15525"/>
            </a:xfrm>
            <a:custGeom>
              <a:avLst/>
              <a:gdLst/>
              <a:ahLst/>
              <a:cxnLst/>
              <a:rect l="l" t="t" r="r" b="b"/>
              <a:pathLst>
                <a:path w="936" h="621" extrusionOk="0">
                  <a:moveTo>
                    <a:pt x="702" y="1"/>
                  </a:moveTo>
                  <a:cubicBezTo>
                    <a:pt x="482" y="1"/>
                    <a:pt x="266" y="60"/>
                    <a:pt x="60" y="163"/>
                  </a:cubicBezTo>
                  <a:cubicBezTo>
                    <a:pt x="0" y="621"/>
                    <a:pt x="378" y="462"/>
                    <a:pt x="577" y="541"/>
                  </a:cubicBezTo>
                  <a:cubicBezTo>
                    <a:pt x="697" y="481"/>
                    <a:pt x="796" y="422"/>
                    <a:pt x="935" y="362"/>
                  </a:cubicBezTo>
                  <a:lnTo>
                    <a:pt x="935" y="24"/>
                  </a:lnTo>
                  <a:cubicBezTo>
                    <a:pt x="857" y="8"/>
                    <a:pt x="779" y="1"/>
                    <a:pt x="70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33" name="Google Shape;8237;p9">
              <a:extLst>
                <a:ext uri="{FF2B5EF4-FFF2-40B4-BE49-F238E27FC236}">
                  <a16:creationId xmlns:a16="http://schemas.microsoft.com/office/drawing/2014/main" id="{C59AF70D-01AD-4843-A58B-2E4B2C91FDC5}"/>
                </a:ext>
              </a:extLst>
            </p:cNvPr>
            <p:cNvSpPr/>
            <p:nvPr/>
          </p:nvSpPr>
          <p:spPr>
            <a:xfrm>
              <a:off x="5281800" y="4261175"/>
              <a:ext cx="24400" cy="14200"/>
            </a:xfrm>
            <a:custGeom>
              <a:avLst/>
              <a:gdLst/>
              <a:ahLst/>
              <a:cxnLst/>
              <a:rect l="l" t="t" r="r" b="b"/>
              <a:pathLst>
                <a:path w="976" h="568" extrusionOk="0">
                  <a:moveTo>
                    <a:pt x="194" y="0"/>
                  </a:moveTo>
                  <a:cubicBezTo>
                    <a:pt x="160" y="0"/>
                    <a:pt x="120" y="10"/>
                    <a:pt x="80" y="30"/>
                  </a:cubicBezTo>
                  <a:cubicBezTo>
                    <a:pt x="60" y="30"/>
                    <a:pt x="60" y="50"/>
                    <a:pt x="40" y="110"/>
                  </a:cubicBezTo>
                  <a:cubicBezTo>
                    <a:pt x="0" y="149"/>
                    <a:pt x="40" y="189"/>
                    <a:pt x="80" y="229"/>
                  </a:cubicBezTo>
                  <a:cubicBezTo>
                    <a:pt x="160" y="289"/>
                    <a:pt x="199" y="348"/>
                    <a:pt x="279" y="388"/>
                  </a:cubicBezTo>
                  <a:cubicBezTo>
                    <a:pt x="458" y="428"/>
                    <a:pt x="597" y="507"/>
                    <a:pt x="776" y="567"/>
                  </a:cubicBezTo>
                  <a:cubicBezTo>
                    <a:pt x="856" y="507"/>
                    <a:pt x="935" y="468"/>
                    <a:pt x="975" y="408"/>
                  </a:cubicBezTo>
                  <a:cubicBezTo>
                    <a:pt x="876" y="149"/>
                    <a:pt x="557" y="249"/>
                    <a:pt x="458" y="30"/>
                  </a:cubicBezTo>
                  <a:cubicBezTo>
                    <a:pt x="428" y="20"/>
                    <a:pt x="403" y="15"/>
                    <a:pt x="376" y="15"/>
                  </a:cubicBezTo>
                  <a:cubicBezTo>
                    <a:pt x="349" y="15"/>
                    <a:pt x="319" y="20"/>
                    <a:pt x="279" y="30"/>
                  </a:cubicBezTo>
                  <a:cubicBezTo>
                    <a:pt x="259" y="10"/>
                    <a:pt x="229" y="0"/>
                    <a:pt x="19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34" name="Google Shape;8238;p9">
              <a:extLst>
                <a:ext uri="{FF2B5EF4-FFF2-40B4-BE49-F238E27FC236}">
                  <a16:creationId xmlns:a16="http://schemas.microsoft.com/office/drawing/2014/main" id="{B71F4552-7AEE-4D21-B096-617EA7F51BE8}"/>
                </a:ext>
              </a:extLst>
            </p:cNvPr>
            <p:cNvSpPr/>
            <p:nvPr/>
          </p:nvSpPr>
          <p:spPr>
            <a:xfrm>
              <a:off x="5271350" y="4261925"/>
              <a:ext cx="12950" cy="4500"/>
            </a:xfrm>
            <a:custGeom>
              <a:avLst/>
              <a:gdLst/>
              <a:ahLst/>
              <a:cxnLst/>
              <a:rect l="l" t="t" r="r" b="b"/>
              <a:pathLst>
                <a:path w="518" h="180" extrusionOk="0">
                  <a:moveTo>
                    <a:pt x="518" y="0"/>
                  </a:moveTo>
                  <a:cubicBezTo>
                    <a:pt x="359" y="0"/>
                    <a:pt x="180" y="40"/>
                    <a:pt x="1" y="40"/>
                  </a:cubicBezTo>
                  <a:lnTo>
                    <a:pt x="1" y="179"/>
                  </a:lnTo>
                  <a:lnTo>
                    <a:pt x="518" y="179"/>
                  </a:lnTo>
                  <a:lnTo>
                    <a:pt x="51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35" name="Google Shape;8239;p9">
              <a:extLst>
                <a:ext uri="{FF2B5EF4-FFF2-40B4-BE49-F238E27FC236}">
                  <a16:creationId xmlns:a16="http://schemas.microsoft.com/office/drawing/2014/main" id="{25FC6F80-8813-4962-8A9D-524A5E712CB2}"/>
                </a:ext>
              </a:extLst>
            </p:cNvPr>
            <p:cNvSpPr/>
            <p:nvPr/>
          </p:nvSpPr>
          <p:spPr>
            <a:xfrm>
              <a:off x="5236050" y="4262325"/>
              <a:ext cx="9475" cy="3975"/>
            </a:xfrm>
            <a:custGeom>
              <a:avLst/>
              <a:gdLst/>
              <a:ahLst/>
              <a:cxnLst/>
              <a:rect l="l" t="t" r="r" b="b"/>
              <a:pathLst>
                <a:path w="379" h="159" extrusionOk="0">
                  <a:moveTo>
                    <a:pt x="259" y="0"/>
                  </a:moveTo>
                  <a:cubicBezTo>
                    <a:pt x="157" y="0"/>
                    <a:pt x="73" y="56"/>
                    <a:pt x="0" y="143"/>
                  </a:cubicBezTo>
                  <a:cubicBezTo>
                    <a:pt x="35" y="153"/>
                    <a:pt x="70" y="158"/>
                    <a:pt x="104" y="158"/>
                  </a:cubicBezTo>
                  <a:cubicBezTo>
                    <a:pt x="207" y="158"/>
                    <a:pt x="304" y="113"/>
                    <a:pt x="378" y="24"/>
                  </a:cubicBezTo>
                  <a:cubicBezTo>
                    <a:pt x="336" y="8"/>
                    <a:pt x="296" y="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36" name="Google Shape;8240;p9">
              <a:extLst>
                <a:ext uri="{FF2B5EF4-FFF2-40B4-BE49-F238E27FC236}">
                  <a16:creationId xmlns:a16="http://schemas.microsoft.com/office/drawing/2014/main" id="{29895A04-FF40-4D0A-85EF-FC61739D5A30}"/>
                </a:ext>
              </a:extLst>
            </p:cNvPr>
            <p:cNvSpPr/>
            <p:nvPr/>
          </p:nvSpPr>
          <p:spPr>
            <a:xfrm>
              <a:off x="5284275" y="4266875"/>
              <a:ext cx="5000" cy="4025"/>
            </a:xfrm>
            <a:custGeom>
              <a:avLst/>
              <a:gdLst/>
              <a:ahLst/>
              <a:cxnLst/>
              <a:rect l="l" t="t" r="r" b="b"/>
              <a:pathLst>
                <a:path w="200" h="161" extrusionOk="0">
                  <a:moveTo>
                    <a:pt x="1" y="1"/>
                  </a:moveTo>
                  <a:lnTo>
                    <a:pt x="1" y="160"/>
                  </a:lnTo>
                  <a:lnTo>
                    <a:pt x="200" y="160"/>
                  </a:lnTo>
                  <a:cubicBezTo>
                    <a:pt x="140" y="100"/>
                    <a:pt x="80" y="6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37" name="Google Shape;8241;p9">
              <a:extLst>
                <a:ext uri="{FF2B5EF4-FFF2-40B4-BE49-F238E27FC236}">
                  <a16:creationId xmlns:a16="http://schemas.microsoft.com/office/drawing/2014/main" id="{38D1FDC8-8F77-47D3-AA94-8833EDEA6687}"/>
                </a:ext>
              </a:extLst>
            </p:cNvPr>
            <p:cNvSpPr/>
            <p:nvPr/>
          </p:nvSpPr>
          <p:spPr>
            <a:xfrm>
              <a:off x="5223600" y="4264200"/>
              <a:ext cx="4525" cy="2700"/>
            </a:xfrm>
            <a:custGeom>
              <a:avLst/>
              <a:gdLst/>
              <a:ahLst/>
              <a:cxnLst/>
              <a:rect l="l" t="t" r="r" b="b"/>
              <a:pathLst>
                <a:path w="181" h="108" extrusionOk="0">
                  <a:moveTo>
                    <a:pt x="79" y="1"/>
                  </a:moveTo>
                  <a:cubicBezTo>
                    <a:pt x="48" y="1"/>
                    <a:pt x="22" y="36"/>
                    <a:pt x="1" y="108"/>
                  </a:cubicBezTo>
                  <a:cubicBezTo>
                    <a:pt x="41" y="88"/>
                    <a:pt x="120" y="88"/>
                    <a:pt x="180" y="88"/>
                  </a:cubicBezTo>
                  <a:cubicBezTo>
                    <a:pt x="142" y="31"/>
                    <a:pt x="108" y="1"/>
                    <a:pt x="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38" name="Google Shape;8242;p9">
              <a:extLst>
                <a:ext uri="{FF2B5EF4-FFF2-40B4-BE49-F238E27FC236}">
                  <a16:creationId xmlns:a16="http://schemas.microsoft.com/office/drawing/2014/main" id="{58B30D7E-8478-482A-B939-98665CAF7A62}"/>
                </a:ext>
              </a:extLst>
            </p:cNvPr>
            <p:cNvSpPr/>
            <p:nvPr/>
          </p:nvSpPr>
          <p:spPr>
            <a:xfrm>
              <a:off x="5301700" y="4271375"/>
              <a:ext cx="5000" cy="4000"/>
            </a:xfrm>
            <a:custGeom>
              <a:avLst/>
              <a:gdLst/>
              <a:ahLst/>
              <a:cxnLst/>
              <a:rect l="l" t="t" r="r" b="b"/>
              <a:pathLst>
                <a:path w="200" h="160" extrusionOk="0">
                  <a:moveTo>
                    <a:pt x="199" y="0"/>
                  </a:moveTo>
                  <a:lnTo>
                    <a:pt x="199" y="0"/>
                  </a:lnTo>
                  <a:cubicBezTo>
                    <a:pt x="139" y="60"/>
                    <a:pt x="80" y="99"/>
                    <a:pt x="0" y="159"/>
                  </a:cubicBezTo>
                  <a:cubicBezTo>
                    <a:pt x="100" y="119"/>
                    <a:pt x="159" y="80"/>
                    <a:pt x="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39" name="Google Shape;8243;p9">
              <a:extLst>
                <a:ext uri="{FF2B5EF4-FFF2-40B4-BE49-F238E27FC236}">
                  <a16:creationId xmlns:a16="http://schemas.microsoft.com/office/drawing/2014/main" id="{1696AB2B-A549-4926-B03D-EA46EB8A5AB7}"/>
                </a:ext>
              </a:extLst>
            </p:cNvPr>
            <p:cNvSpPr/>
            <p:nvPr/>
          </p:nvSpPr>
          <p:spPr>
            <a:xfrm>
              <a:off x="4983400" y="4467775"/>
              <a:ext cx="16450" cy="21800"/>
            </a:xfrm>
            <a:custGeom>
              <a:avLst/>
              <a:gdLst/>
              <a:ahLst/>
              <a:cxnLst/>
              <a:rect l="l" t="t" r="r" b="b"/>
              <a:pathLst>
                <a:path w="658" h="872" extrusionOk="0">
                  <a:moveTo>
                    <a:pt x="432" y="1"/>
                  </a:moveTo>
                  <a:cubicBezTo>
                    <a:pt x="70" y="1"/>
                    <a:pt x="275" y="402"/>
                    <a:pt x="100" y="519"/>
                  </a:cubicBezTo>
                  <a:cubicBezTo>
                    <a:pt x="80" y="598"/>
                    <a:pt x="41" y="678"/>
                    <a:pt x="1" y="758"/>
                  </a:cubicBezTo>
                  <a:cubicBezTo>
                    <a:pt x="59" y="842"/>
                    <a:pt x="111" y="871"/>
                    <a:pt x="160" y="871"/>
                  </a:cubicBezTo>
                  <a:cubicBezTo>
                    <a:pt x="262" y="871"/>
                    <a:pt x="351" y="745"/>
                    <a:pt x="458" y="718"/>
                  </a:cubicBezTo>
                  <a:cubicBezTo>
                    <a:pt x="498" y="678"/>
                    <a:pt x="578" y="598"/>
                    <a:pt x="637" y="519"/>
                  </a:cubicBezTo>
                  <a:cubicBezTo>
                    <a:pt x="637" y="400"/>
                    <a:pt x="657" y="300"/>
                    <a:pt x="657" y="181"/>
                  </a:cubicBezTo>
                  <a:cubicBezTo>
                    <a:pt x="578" y="121"/>
                    <a:pt x="538" y="61"/>
                    <a:pt x="458" y="2"/>
                  </a:cubicBezTo>
                  <a:cubicBezTo>
                    <a:pt x="449" y="1"/>
                    <a:pt x="440" y="1"/>
                    <a:pt x="4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40" name="Google Shape;8244;p9">
              <a:extLst>
                <a:ext uri="{FF2B5EF4-FFF2-40B4-BE49-F238E27FC236}">
                  <a16:creationId xmlns:a16="http://schemas.microsoft.com/office/drawing/2014/main" id="{D2FC33D7-C0D9-4B2F-8A42-F02395C3A72C}"/>
                </a:ext>
              </a:extLst>
            </p:cNvPr>
            <p:cNvSpPr/>
            <p:nvPr/>
          </p:nvSpPr>
          <p:spPr>
            <a:xfrm>
              <a:off x="5188300" y="4380775"/>
              <a:ext cx="4000" cy="8975"/>
            </a:xfrm>
            <a:custGeom>
              <a:avLst/>
              <a:gdLst/>
              <a:ahLst/>
              <a:cxnLst/>
              <a:rect l="l" t="t" r="r" b="b"/>
              <a:pathLst>
                <a:path w="160" h="359" extrusionOk="0">
                  <a:moveTo>
                    <a:pt x="1" y="0"/>
                  </a:moveTo>
                  <a:cubicBezTo>
                    <a:pt x="1" y="160"/>
                    <a:pt x="21" y="279"/>
                    <a:pt x="160" y="359"/>
                  </a:cubicBezTo>
                  <a:cubicBezTo>
                    <a:pt x="160" y="259"/>
                    <a:pt x="140" y="120"/>
                    <a:pt x="140" y="20"/>
                  </a:cubicBezTo>
                  <a:cubicBezTo>
                    <a:pt x="100" y="20"/>
                    <a:pt x="40"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41" name="Google Shape;8245;p9">
              <a:extLst>
                <a:ext uri="{FF2B5EF4-FFF2-40B4-BE49-F238E27FC236}">
                  <a16:creationId xmlns:a16="http://schemas.microsoft.com/office/drawing/2014/main" id="{BB853662-9E44-4667-9C87-E2D1A8F75528}"/>
                </a:ext>
              </a:extLst>
            </p:cNvPr>
            <p:cNvSpPr/>
            <p:nvPr/>
          </p:nvSpPr>
          <p:spPr>
            <a:xfrm>
              <a:off x="5183325" y="4372325"/>
              <a:ext cx="5000" cy="8475"/>
            </a:xfrm>
            <a:custGeom>
              <a:avLst/>
              <a:gdLst/>
              <a:ahLst/>
              <a:cxnLst/>
              <a:rect l="l" t="t" r="r" b="b"/>
              <a:pathLst>
                <a:path w="200" h="339" extrusionOk="0">
                  <a:moveTo>
                    <a:pt x="200" y="0"/>
                  </a:moveTo>
                  <a:cubicBezTo>
                    <a:pt x="40" y="100"/>
                    <a:pt x="1" y="219"/>
                    <a:pt x="200" y="338"/>
                  </a:cubicBezTo>
                  <a:lnTo>
                    <a:pt x="20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42" name="Google Shape;8246;p9">
              <a:extLst>
                <a:ext uri="{FF2B5EF4-FFF2-40B4-BE49-F238E27FC236}">
                  <a16:creationId xmlns:a16="http://schemas.microsoft.com/office/drawing/2014/main" id="{8108A0A8-4531-435F-9310-BD6805151B3F}"/>
                </a:ext>
              </a:extLst>
            </p:cNvPr>
            <p:cNvSpPr/>
            <p:nvPr/>
          </p:nvSpPr>
          <p:spPr>
            <a:xfrm>
              <a:off x="4448300" y="4411025"/>
              <a:ext cx="69650" cy="26475"/>
            </a:xfrm>
            <a:custGeom>
              <a:avLst/>
              <a:gdLst/>
              <a:ahLst/>
              <a:cxnLst/>
              <a:rect l="l" t="t" r="r" b="b"/>
              <a:pathLst>
                <a:path w="2786" h="1059" extrusionOk="0">
                  <a:moveTo>
                    <a:pt x="369" y="0"/>
                  </a:moveTo>
                  <a:cubicBezTo>
                    <a:pt x="206" y="0"/>
                    <a:pt x="67" y="75"/>
                    <a:pt x="0" y="302"/>
                  </a:cubicBezTo>
                  <a:cubicBezTo>
                    <a:pt x="498" y="382"/>
                    <a:pt x="259" y="800"/>
                    <a:pt x="358" y="1058"/>
                  </a:cubicBezTo>
                  <a:lnTo>
                    <a:pt x="478" y="1058"/>
                  </a:lnTo>
                  <a:cubicBezTo>
                    <a:pt x="586" y="779"/>
                    <a:pt x="707" y="621"/>
                    <a:pt x="980" y="621"/>
                  </a:cubicBezTo>
                  <a:cubicBezTo>
                    <a:pt x="1058" y="621"/>
                    <a:pt x="1148" y="634"/>
                    <a:pt x="1254" y="660"/>
                  </a:cubicBezTo>
                  <a:cubicBezTo>
                    <a:pt x="1572" y="737"/>
                    <a:pt x="1899" y="773"/>
                    <a:pt x="2229" y="773"/>
                  </a:cubicBezTo>
                  <a:cubicBezTo>
                    <a:pt x="2414" y="773"/>
                    <a:pt x="2600" y="761"/>
                    <a:pt x="2785" y="740"/>
                  </a:cubicBezTo>
                  <a:cubicBezTo>
                    <a:pt x="2646" y="442"/>
                    <a:pt x="2248" y="640"/>
                    <a:pt x="2069" y="382"/>
                  </a:cubicBezTo>
                  <a:cubicBezTo>
                    <a:pt x="1711" y="342"/>
                    <a:pt x="1373" y="282"/>
                    <a:pt x="1015" y="282"/>
                  </a:cubicBezTo>
                  <a:cubicBezTo>
                    <a:pt x="796" y="282"/>
                    <a:pt x="677" y="243"/>
                    <a:pt x="617" y="44"/>
                  </a:cubicBezTo>
                  <a:cubicBezTo>
                    <a:pt x="532" y="18"/>
                    <a:pt x="448" y="0"/>
                    <a:pt x="36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43" name="Google Shape;8247;p9">
              <a:extLst>
                <a:ext uri="{FF2B5EF4-FFF2-40B4-BE49-F238E27FC236}">
                  <a16:creationId xmlns:a16="http://schemas.microsoft.com/office/drawing/2014/main" id="{94D0A302-CD94-47A1-8C48-BEA7476F0D5B}"/>
                </a:ext>
              </a:extLst>
            </p:cNvPr>
            <p:cNvSpPr/>
            <p:nvPr/>
          </p:nvSpPr>
          <p:spPr>
            <a:xfrm>
              <a:off x="4533325" y="4424525"/>
              <a:ext cx="9975" cy="3775"/>
            </a:xfrm>
            <a:custGeom>
              <a:avLst/>
              <a:gdLst/>
              <a:ahLst/>
              <a:cxnLst/>
              <a:rect l="l" t="t" r="r" b="b"/>
              <a:pathLst>
                <a:path w="399" h="151" extrusionOk="0">
                  <a:moveTo>
                    <a:pt x="399" y="1"/>
                  </a:moveTo>
                  <a:lnTo>
                    <a:pt x="399" y="1"/>
                  </a:lnTo>
                  <a:cubicBezTo>
                    <a:pt x="339" y="21"/>
                    <a:pt x="260" y="21"/>
                    <a:pt x="160" y="21"/>
                  </a:cubicBezTo>
                  <a:cubicBezTo>
                    <a:pt x="100" y="21"/>
                    <a:pt x="1" y="61"/>
                    <a:pt x="1" y="61"/>
                  </a:cubicBezTo>
                  <a:cubicBezTo>
                    <a:pt x="15" y="129"/>
                    <a:pt x="76" y="151"/>
                    <a:pt x="132" y="151"/>
                  </a:cubicBezTo>
                  <a:cubicBezTo>
                    <a:pt x="157" y="151"/>
                    <a:pt x="181" y="146"/>
                    <a:pt x="200" y="140"/>
                  </a:cubicBezTo>
                  <a:cubicBezTo>
                    <a:pt x="279" y="120"/>
                    <a:pt x="359" y="41"/>
                    <a:pt x="3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44" name="Google Shape;8248;p9">
              <a:extLst>
                <a:ext uri="{FF2B5EF4-FFF2-40B4-BE49-F238E27FC236}">
                  <a16:creationId xmlns:a16="http://schemas.microsoft.com/office/drawing/2014/main" id="{931172D5-7340-4477-8779-6DB12123C1D3}"/>
                </a:ext>
              </a:extLst>
            </p:cNvPr>
            <p:cNvSpPr/>
            <p:nvPr/>
          </p:nvSpPr>
          <p:spPr>
            <a:xfrm>
              <a:off x="4586550" y="4441950"/>
              <a:ext cx="6000" cy="13450"/>
            </a:xfrm>
            <a:custGeom>
              <a:avLst/>
              <a:gdLst/>
              <a:ahLst/>
              <a:cxnLst/>
              <a:rect l="l" t="t" r="r" b="b"/>
              <a:pathLst>
                <a:path w="240" h="538" extrusionOk="0">
                  <a:moveTo>
                    <a:pt x="60" y="0"/>
                  </a:moveTo>
                  <a:lnTo>
                    <a:pt x="60" y="0"/>
                  </a:lnTo>
                  <a:cubicBezTo>
                    <a:pt x="40" y="199"/>
                    <a:pt x="0" y="418"/>
                    <a:pt x="219" y="537"/>
                  </a:cubicBezTo>
                  <a:cubicBezTo>
                    <a:pt x="199" y="338"/>
                    <a:pt x="239" y="139"/>
                    <a:pt x="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45" name="Google Shape;8249;p9">
              <a:extLst>
                <a:ext uri="{FF2B5EF4-FFF2-40B4-BE49-F238E27FC236}">
                  <a16:creationId xmlns:a16="http://schemas.microsoft.com/office/drawing/2014/main" id="{F7A39C86-C941-4C48-897A-F8A064949322}"/>
                </a:ext>
              </a:extLst>
            </p:cNvPr>
            <p:cNvSpPr/>
            <p:nvPr/>
          </p:nvSpPr>
          <p:spPr>
            <a:xfrm>
              <a:off x="5214175" y="4534450"/>
              <a:ext cx="4500" cy="4500"/>
            </a:xfrm>
            <a:custGeom>
              <a:avLst/>
              <a:gdLst/>
              <a:ahLst/>
              <a:cxnLst/>
              <a:rect l="l" t="t" r="r" b="b"/>
              <a:pathLst>
                <a:path w="180" h="180" extrusionOk="0">
                  <a:moveTo>
                    <a:pt x="179" y="0"/>
                  </a:moveTo>
                  <a:cubicBezTo>
                    <a:pt x="119" y="40"/>
                    <a:pt x="60" y="100"/>
                    <a:pt x="0" y="179"/>
                  </a:cubicBezTo>
                  <a:cubicBezTo>
                    <a:pt x="80" y="140"/>
                    <a:pt x="159" y="100"/>
                    <a:pt x="1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46" name="Google Shape;8250;p9">
              <a:extLst>
                <a:ext uri="{FF2B5EF4-FFF2-40B4-BE49-F238E27FC236}">
                  <a16:creationId xmlns:a16="http://schemas.microsoft.com/office/drawing/2014/main" id="{8867D3F4-7697-417B-AFA3-F06810CEBC85}"/>
                </a:ext>
              </a:extLst>
            </p:cNvPr>
            <p:cNvSpPr/>
            <p:nvPr/>
          </p:nvSpPr>
          <p:spPr>
            <a:xfrm>
              <a:off x="5192275" y="4350425"/>
              <a:ext cx="8975" cy="5025"/>
            </a:xfrm>
            <a:custGeom>
              <a:avLst/>
              <a:gdLst/>
              <a:ahLst/>
              <a:cxnLst/>
              <a:rect l="l" t="t" r="r" b="b"/>
              <a:pathLst>
                <a:path w="359" h="201" extrusionOk="0">
                  <a:moveTo>
                    <a:pt x="60" y="1"/>
                  </a:moveTo>
                  <a:cubicBezTo>
                    <a:pt x="41" y="41"/>
                    <a:pt x="41" y="100"/>
                    <a:pt x="1" y="140"/>
                  </a:cubicBezTo>
                  <a:cubicBezTo>
                    <a:pt x="39" y="179"/>
                    <a:pt x="70" y="201"/>
                    <a:pt x="108" y="201"/>
                  </a:cubicBezTo>
                  <a:cubicBezTo>
                    <a:pt x="128" y="201"/>
                    <a:pt x="152" y="194"/>
                    <a:pt x="180" y="180"/>
                  </a:cubicBezTo>
                  <a:cubicBezTo>
                    <a:pt x="239" y="180"/>
                    <a:pt x="299" y="140"/>
                    <a:pt x="359" y="140"/>
                  </a:cubicBezTo>
                  <a:cubicBezTo>
                    <a:pt x="299" y="21"/>
                    <a:pt x="180" y="1"/>
                    <a:pt x="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47" name="Google Shape;8251;p9">
              <a:extLst>
                <a:ext uri="{FF2B5EF4-FFF2-40B4-BE49-F238E27FC236}">
                  <a16:creationId xmlns:a16="http://schemas.microsoft.com/office/drawing/2014/main" id="{6AAC9736-E58A-4CBB-A54B-CBA31FBCD788}"/>
                </a:ext>
              </a:extLst>
            </p:cNvPr>
            <p:cNvSpPr/>
            <p:nvPr/>
          </p:nvSpPr>
          <p:spPr>
            <a:xfrm>
              <a:off x="5193275" y="4353925"/>
              <a:ext cx="4000" cy="2975"/>
            </a:xfrm>
            <a:custGeom>
              <a:avLst/>
              <a:gdLst/>
              <a:ahLst/>
              <a:cxnLst/>
              <a:rect l="l" t="t" r="r" b="b"/>
              <a:pathLst>
                <a:path w="160" h="119" extrusionOk="0">
                  <a:moveTo>
                    <a:pt x="1" y="0"/>
                  </a:moveTo>
                  <a:cubicBezTo>
                    <a:pt x="12" y="78"/>
                    <a:pt x="29" y="118"/>
                    <a:pt x="59" y="118"/>
                  </a:cubicBezTo>
                  <a:cubicBezTo>
                    <a:pt x="83" y="118"/>
                    <a:pt x="116" y="93"/>
                    <a:pt x="160" y="40"/>
                  </a:cubicBezTo>
                  <a:cubicBezTo>
                    <a:pt x="100" y="40"/>
                    <a:pt x="40"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48" name="Google Shape;8252;p9">
              <a:extLst>
                <a:ext uri="{FF2B5EF4-FFF2-40B4-BE49-F238E27FC236}">
                  <a16:creationId xmlns:a16="http://schemas.microsoft.com/office/drawing/2014/main" id="{A3E9520F-00E8-449F-B0B4-6C3F1904873F}"/>
                </a:ext>
              </a:extLst>
            </p:cNvPr>
            <p:cNvSpPr/>
            <p:nvPr/>
          </p:nvSpPr>
          <p:spPr>
            <a:xfrm>
              <a:off x="5096800" y="4229600"/>
              <a:ext cx="132800" cy="28850"/>
            </a:xfrm>
            <a:custGeom>
              <a:avLst/>
              <a:gdLst/>
              <a:ahLst/>
              <a:cxnLst/>
              <a:rect l="l" t="t" r="r" b="b"/>
              <a:pathLst>
                <a:path w="5312" h="1154" extrusionOk="0">
                  <a:moveTo>
                    <a:pt x="5013" y="0"/>
                  </a:moveTo>
                  <a:cubicBezTo>
                    <a:pt x="4894" y="0"/>
                    <a:pt x="4795" y="0"/>
                    <a:pt x="4695" y="80"/>
                  </a:cubicBezTo>
                  <a:cubicBezTo>
                    <a:pt x="4655" y="80"/>
                    <a:pt x="4596" y="80"/>
                    <a:pt x="4556" y="100"/>
                  </a:cubicBezTo>
                  <a:cubicBezTo>
                    <a:pt x="4453" y="176"/>
                    <a:pt x="4348" y="187"/>
                    <a:pt x="4241" y="187"/>
                  </a:cubicBezTo>
                  <a:cubicBezTo>
                    <a:pt x="4198" y="187"/>
                    <a:pt x="4156" y="185"/>
                    <a:pt x="4113" y="185"/>
                  </a:cubicBezTo>
                  <a:cubicBezTo>
                    <a:pt x="4014" y="185"/>
                    <a:pt x="3915" y="195"/>
                    <a:pt x="3820" y="259"/>
                  </a:cubicBezTo>
                  <a:cubicBezTo>
                    <a:pt x="3540" y="356"/>
                    <a:pt x="3249" y="377"/>
                    <a:pt x="2955" y="377"/>
                  </a:cubicBezTo>
                  <a:cubicBezTo>
                    <a:pt x="2735" y="377"/>
                    <a:pt x="2514" y="366"/>
                    <a:pt x="2294" y="366"/>
                  </a:cubicBezTo>
                  <a:cubicBezTo>
                    <a:pt x="1910" y="366"/>
                    <a:pt x="1531" y="401"/>
                    <a:pt x="1174" y="597"/>
                  </a:cubicBezTo>
                  <a:cubicBezTo>
                    <a:pt x="876" y="577"/>
                    <a:pt x="597" y="577"/>
                    <a:pt x="299" y="577"/>
                  </a:cubicBezTo>
                  <a:cubicBezTo>
                    <a:pt x="239" y="597"/>
                    <a:pt x="199" y="637"/>
                    <a:pt x="179" y="657"/>
                  </a:cubicBezTo>
                  <a:cubicBezTo>
                    <a:pt x="100" y="696"/>
                    <a:pt x="0" y="696"/>
                    <a:pt x="0" y="836"/>
                  </a:cubicBezTo>
                  <a:cubicBezTo>
                    <a:pt x="40" y="955"/>
                    <a:pt x="120" y="1054"/>
                    <a:pt x="179" y="1154"/>
                  </a:cubicBezTo>
                  <a:cubicBezTo>
                    <a:pt x="219" y="1134"/>
                    <a:pt x="299" y="1134"/>
                    <a:pt x="339" y="1134"/>
                  </a:cubicBezTo>
                  <a:cubicBezTo>
                    <a:pt x="537" y="995"/>
                    <a:pt x="736" y="1074"/>
                    <a:pt x="935" y="995"/>
                  </a:cubicBezTo>
                  <a:cubicBezTo>
                    <a:pt x="2109" y="975"/>
                    <a:pt x="3263" y="836"/>
                    <a:pt x="4397" y="597"/>
                  </a:cubicBezTo>
                  <a:cubicBezTo>
                    <a:pt x="4576" y="458"/>
                    <a:pt x="4795" y="577"/>
                    <a:pt x="4974" y="458"/>
                  </a:cubicBezTo>
                  <a:cubicBezTo>
                    <a:pt x="5073" y="418"/>
                    <a:pt x="5172" y="418"/>
                    <a:pt x="5272" y="398"/>
                  </a:cubicBezTo>
                  <a:cubicBezTo>
                    <a:pt x="5312" y="358"/>
                    <a:pt x="5312" y="279"/>
                    <a:pt x="5292" y="199"/>
                  </a:cubicBezTo>
                  <a:cubicBezTo>
                    <a:pt x="5212" y="100"/>
                    <a:pt x="5113" y="40"/>
                    <a:pt x="501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49" name="Google Shape;8253;p9">
              <a:extLst>
                <a:ext uri="{FF2B5EF4-FFF2-40B4-BE49-F238E27FC236}">
                  <a16:creationId xmlns:a16="http://schemas.microsoft.com/office/drawing/2014/main" id="{C402ECFD-52FD-46D3-810C-9BF9AF4974CE}"/>
                </a:ext>
              </a:extLst>
            </p:cNvPr>
            <p:cNvSpPr/>
            <p:nvPr/>
          </p:nvSpPr>
          <p:spPr>
            <a:xfrm>
              <a:off x="5064975" y="4249475"/>
              <a:ext cx="17925" cy="4325"/>
            </a:xfrm>
            <a:custGeom>
              <a:avLst/>
              <a:gdLst/>
              <a:ahLst/>
              <a:cxnLst/>
              <a:rect l="l" t="t" r="r" b="b"/>
              <a:pathLst>
                <a:path w="717" h="173" extrusionOk="0">
                  <a:moveTo>
                    <a:pt x="716" y="1"/>
                  </a:moveTo>
                  <a:cubicBezTo>
                    <a:pt x="498" y="1"/>
                    <a:pt x="259" y="41"/>
                    <a:pt x="20" y="41"/>
                  </a:cubicBezTo>
                  <a:cubicBezTo>
                    <a:pt x="20" y="80"/>
                    <a:pt x="0" y="100"/>
                    <a:pt x="0" y="160"/>
                  </a:cubicBezTo>
                  <a:cubicBezTo>
                    <a:pt x="104" y="160"/>
                    <a:pt x="207" y="173"/>
                    <a:pt x="307" y="173"/>
                  </a:cubicBezTo>
                  <a:cubicBezTo>
                    <a:pt x="456" y="173"/>
                    <a:pt x="597" y="144"/>
                    <a:pt x="7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50" name="Google Shape;8254;p9">
              <a:extLst>
                <a:ext uri="{FF2B5EF4-FFF2-40B4-BE49-F238E27FC236}">
                  <a16:creationId xmlns:a16="http://schemas.microsoft.com/office/drawing/2014/main" id="{A399CA41-B7CD-4B94-8F10-B464F00B576E}"/>
                </a:ext>
              </a:extLst>
            </p:cNvPr>
            <p:cNvSpPr/>
            <p:nvPr/>
          </p:nvSpPr>
          <p:spPr>
            <a:xfrm>
              <a:off x="5086850" y="4245550"/>
              <a:ext cx="13450" cy="4950"/>
            </a:xfrm>
            <a:custGeom>
              <a:avLst/>
              <a:gdLst/>
              <a:ahLst/>
              <a:cxnLst/>
              <a:rect l="l" t="t" r="r" b="b"/>
              <a:pathLst>
                <a:path w="538" h="198" extrusionOk="0">
                  <a:moveTo>
                    <a:pt x="312" y="0"/>
                  </a:moveTo>
                  <a:cubicBezTo>
                    <a:pt x="195" y="0"/>
                    <a:pt x="86" y="28"/>
                    <a:pt x="1" y="138"/>
                  </a:cubicBezTo>
                  <a:cubicBezTo>
                    <a:pt x="120" y="158"/>
                    <a:pt x="239" y="158"/>
                    <a:pt x="378" y="198"/>
                  </a:cubicBezTo>
                  <a:cubicBezTo>
                    <a:pt x="418" y="118"/>
                    <a:pt x="498" y="58"/>
                    <a:pt x="538" y="19"/>
                  </a:cubicBezTo>
                  <a:cubicBezTo>
                    <a:pt x="461" y="11"/>
                    <a:pt x="385" y="0"/>
                    <a:pt x="31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51" name="Google Shape;8255;p9">
              <a:extLst>
                <a:ext uri="{FF2B5EF4-FFF2-40B4-BE49-F238E27FC236}">
                  <a16:creationId xmlns:a16="http://schemas.microsoft.com/office/drawing/2014/main" id="{229BF536-C648-427A-A83A-A56452999AE5}"/>
                </a:ext>
              </a:extLst>
            </p:cNvPr>
            <p:cNvSpPr/>
            <p:nvPr/>
          </p:nvSpPr>
          <p:spPr>
            <a:xfrm>
              <a:off x="4381650" y="4472775"/>
              <a:ext cx="4000" cy="5000"/>
            </a:xfrm>
            <a:custGeom>
              <a:avLst/>
              <a:gdLst/>
              <a:ahLst/>
              <a:cxnLst/>
              <a:rect l="l" t="t" r="r" b="b"/>
              <a:pathLst>
                <a:path w="160" h="200" extrusionOk="0">
                  <a:moveTo>
                    <a:pt x="160" y="1"/>
                  </a:moveTo>
                  <a:cubicBezTo>
                    <a:pt x="1" y="80"/>
                    <a:pt x="40" y="160"/>
                    <a:pt x="160" y="200"/>
                  </a:cubicBezTo>
                  <a:lnTo>
                    <a:pt x="16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52" name="Google Shape;8256;p9">
              <a:extLst>
                <a:ext uri="{FF2B5EF4-FFF2-40B4-BE49-F238E27FC236}">
                  <a16:creationId xmlns:a16="http://schemas.microsoft.com/office/drawing/2014/main" id="{D0CA7668-233E-4FA1-A33F-AA31F9BA24D4}"/>
                </a:ext>
              </a:extLst>
            </p:cNvPr>
            <p:cNvSpPr/>
            <p:nvPr/>
          </p:nvSpPr>
          <p:spPr>
            <a:xfrm>
              <a:off x="4385625" y="4468300"/>
              <a:ext cx="4500" cy="4500"/>
            </a:xfrm>
            <a:custGeom>
              <a:avLst/>
              <a:gdLst/>
              <a:ahLst/>
              <a:cxnLst/>
              <a:rect l="l" t="t" r="r" b="b"/>
              <a:pathLst>
                <a:path w="180" h="180" extrusionOk="0">
                  <a:moveTo>
                    <a:pt x="1" y="1"/>
                  </a:moveTo>
                  <a:lnTo>
                    <a:pt x="1" y="180"/>
                  </a:lnTo>
                  <a:lnTo>
                    <a:pt x="18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53" name="Google Shape;8257;p9">
              <a:extLst>
                <a:ext uri="{FF2B5EF4-FFF2-40B4-BE49-F238E27FC236}">
                  <a16:creationId xmlns:a16="http://schemas.microsoft.com/office/drawing/2014/main" id="{FF7FC405-13BF-4AF2-AEE1-4EB2C0D9905D}"/>
                </a:ext>
              </a:extLst>
            </p:cNvPr>
            <p:cNvSpPr/>
            <p:nvPr/>
          </p:nvSpPr>
          <p:spPr>
            <a:xfrm>
              <a:off x="5429500" y="4446350"/>
              <a:ext cx="20925" cy="4575"/>
            </a:xfrm>
            <a:custGeom>
              <a:avLst/>
              <a:gdLst/>
              <a:ahLst/>
              <a:cxnLst/>
              <a:rect l="l" t="t" r="r" b="b"/>
              <a:pathLst>
                <a:path w="837" h="183" extrusionOk="0">
                  <a:moveTo>
                    <a:pt x="372" y="1"/>
                  </a:moveTo>
                  <a:cubicBezTo>
                    <a:pt x="236" y="1"/>
                    <a:pt x="106" y="38"/>
                    <a:pt x="1" y="182"/>
                  </a:cubicBezTo>
                  <a:lnTo>
                    <a:pt x="816" y="182"/>
                  </a:lnTo>
                  <a:cubicBezTo>
                    <a:pt x="836" y="143"/>
                    <a:pt x="836" y="83"/>
                    <a:pt x="816" y="43"/>
                  </a:cubicBezTo>
                  <a:cubicBezTo>
                    <a:pt x="672" y="43"/>
                    <a:pt x="518" y="1"/>
                    <a:pt x="37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54" name="Google Shape;8258;p9">
              <a:extLst>
                <a:ext uri="{FF2B5EF4-FFF2-40B4-BE49-F238E27FC236}">
                  <a16:creationId xmlns:a16="http://schemas.microsoft.com/office/drawing/2014/main" id="{A7AE949F-FF93-480A-ACC5-ABE0C165246C}"/>
                </a:ext>
              </a:extLst>
            </p:cNvPr>
            <p:cNvSpPr/>
            <p:nvPr/>
          </p:nvSpPr>
          <p:spPr>
            <a:xfrm>
              <a:off x="5165925" y="4100525"/>
              <a:ext cx="27875" cy="4750"/>
            </a:xfrm>
            <a:custGeom>
              <a:avLst/>
              <a:gdLst/>
              <a:ahLst/>
              <a:cxnLst/>
              <a:rect l="l" t="t" r="r" b="b"/>
              <a:pathLst>
                <a:path w="1115" h="190" extrusionOk="0">
                  <a:moveTo>
                    <a:pt x="550" y="1"/>
                  </a:moveTo>
                  <a:cubicBezTo>
                    <a:pt x="363" y="1"/>
                    <a:pt x="179" y="11"/>
                    <a:pt x="0" y="31"/>
                  </a:cubicBezTo>
                  <a:cubicBezTo>
                    <a:pt x="122" y="143"/>
                    <a:pt x="261" y="163"/>
                    <a:pt x="405" y="163"/>
                  </a:cubicBezTo>
                  <a:cubicBezTo>
                    <a:pt x="485" y="163"/>
                    <a:pt x="567" y="157"/>
                    <a:pt x="648" y="157"/>
                  </a:cubicBezTo>
                  <a:cubicBezTo>
                    <a:pt x="732" y="157"/>
                    <a:pt x="815" y="163"/>
                    <a:pt x="896" y="190"/>
                  </a:cubicBezTo>
                  <a:cubicBezTo>
                    <a:pt x="955" y="110"/>
                    <a:pt x="1035" y="71"/>
                    <a:pt x="1114" y="31"/>
                  </a:cubicBezTo>
                  <a:cubicBezTo>
                    <a:pt x="925" y="11"/>
                    <a:pt x="736" y="1"/>
                    <a:pt x="5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55" name="Google Shape;8259;p9">
              <a:extLst>
                <a:ext uri="{FF2B5EF4-FFF2-40B4-BE49-F238E27FC236}">
                  <a16:creationId xmlns:a16="http://schemas.microsoft.com/office/drawing/2014/main" id="{6DF6CD40-73CF-437B-B03A-3205494B0FFF}"/>
                </a:ext>
              </a:extLst>
            </p:cNvPr>
            <p:cNvSpPr/>
            <p:nvPr/>
          </p:nvSpPr>
          <p:spPr>
            <a:xfrm>
              <a:off x="5104750" y="4100100"/>
              <a:ext cx="26875" cy="4675"/>
            </a:xfrm>
            <a:custGeom>
              <a:avLst/>
              <a:gdLst/>
              <a:ahLst/>
              <a:cxnLst/>
              <a:rect l="l" t="t" r="r" b="b"/>
              <a:pathLst>
                <a:path w="1075" h="187" extrusionOk="0">
                  <a:moveTo>
                    <a:pt x="503" y="0"/>
                  </a:moveTo>
                  <a:cubicBezTo>
                    <a:pt x="326" y="0"/>
                    <a:pt x="154" y="34"/>
                    <a:pt x="1" y="187"/>
                  </a:cubicBezTo>
                  <a:cubicBezTo>
                    <a:pt x="359" y="187"/>
                    <a:pt x="677" y="167"/>
                    <a:pt x="1015" y="167"/>
                  </a:cubicBezTo>
                  <a:cubicBezTo>
                    <a:pt x="1015" y="107"/>
                    <a:pt x="1055" y="68"/>
                    <a:pt x="1075" y="8"/>
                  </a:cubicBezTo>
                  <a:lnTo>
                    <a:pt x="1075" y="8"/>
                  </a:lnTo>
                  <a:cubicBezTo>
                    <a:pt x="1022" y="17"/>
                    <a:pt x="968" y="20"/>
                    <a:pt x="913" y="20"/>
                  </a:cubicBezTo>
                  <a:cubicBezTo>
                    <a:pt x="777" y="20"/>
                    <a:pt x="639" y="0"/>
                    <a:pt x="5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56" name="Google Shape;8260;p9">
              <a:extLst>
                <a:ext uri="{FF2B5EF4-FFF2-40B4-BE49-F238E27FC236}">
                  <a16:creationId xmlns:a16="http://schemas.microsoft.com/office/drawing/2014/main" id="{F0470EEA-95FE-431B-84C1-6453E7985292}"/>
                </a:ext>
              </a:extLst>
            </p:cNvPr>
            <p:cNvSpPr/>
            <p:nvPr/>
          </p:nvSpPr>
          <p:spPr>
            <a:xfrm>
              <a:off x="4677550" y="4405150"/>
              <a:ext cx="2025" cy="2000"/>
            </a:xfrm>
            <a:custGeom>
              <a:avLst/>
              <a:gdLst/>
              <a:ahLst/>
              <a:cxnLst/>
              <a:rect l="l" t="t" r="r" b="b"/>
              <a:pathLst>
                <a:path w="81" h="80" extrusionOk="0">
                  <a:moveTo>
                    <a:pt x="1" y="0"/>
                  </a:moveTo>
                  <a:lnTo>
                    <a:pt x="80" y="80"/>
                  </a:lnTo>
                  <a:cubicBezTo>
                    <a:pt x="60" y="40"/>
                    <a:pt x="60" y="20"/>
                    <a:pt x="60" y="20"/>
                  </a:cubicBezTo>
                  <a:cubicBezTo>
                    <a:pt x="60" y="0"/>
                    <a:pt x="41"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57" name="Google Shape;8261;p9">
              <a:extLst>
                <a:ext uri="{FF2B5EF4-FFF2-40B4-BE49-F238E27FC236}">
                  <a16:creationId xmlns:a16="http://schemas.microsoft.com/office/drawing/2014/main" id="{8C447A0B-C9B1-479E-9E95-3DAFC4DDBF2E}"/>
                </a:ext>
              </a:extLst>
            </p:cNvPr>
            <p:cNvSpPr/>
            <p:nvPr/>
          </p:nvSpPr>
          <p:spPr>
            <a:xfrm>
              <a:off x="4585550" y="4459350"/>
              <a:ext cx="8975" cy="17925"/>
            </a:xfrm>
            <a:custGeom>
              <a:avLst/>
              <a:gdLst/>
              <a:ahLst/>
              <a:cxnLst/>
              <a:rect l="l" t="t" r="r" b="b"/>
              <a:pathLst>
                <a:path w="359" h="717" extrusionOk="0">
                  <a:moveTo>
                    <a:pt x="239" y="0"/>
                  </a:moveTo>
                  <a:cubicBezTo>
                    <a:pt x="1" y="219"/>
                    <a:pt x="100" y="458"/>
                    <a:pt x="60" y="717"/>
                  </a:cubicBezTo>
                  <a:cubicBezTo>
                    <a:pt x="239" y="637"/>
                    <a:pt x="259" y="498"/>
                    <a:pt x="279" y="359"/>
                  </a:cubicBezTo>
                  <a:cubicBezTo>
                    <a:pt x="359" y="239"/>
                    <a:pt x="359" y="140"/>
                    <a:pt x="279" y="40"/>
                  </a:cubicBezTo>
                  <a:lnTo>
                    <a:pt x="23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58" name="Google Shape;8262;p9">
              <a:extLst>
                <a:ext uri="{FF2B5EF4-FFF2-40B4-BE49-F238E27FC236}">
                  <a16:creationId xmlns:a16="http://schemas.microsoft.com/office/drawing/2014/main" id="{92E5BC92-EB0D-4689-A50A-C3FF5A1B6029}"/>
                </a:ext>
              </a:extLst>
            </p:cNvPr>
            <p:cNvSpPr/>
            <p:nvPr/>
          </p:nvSpPr>
          <p:spPr>
            <a:xfrm>
              <a:off x="4592525" y="4459850"/>
              <a:ext cx="4500" cy="8350"/>
            </a:xfrm>
            <a:custGeom>
              <a:avLst/>
              <a:gdLst/>
              <a:ahLst/>
              <a:cxnLst/>
              <a:rect l="l" t="t" r="r" b="b"/>
              <a:pathLst>
                <a:path w="180" h="334" extrusionOk="0">
                  <a:moveTo>
                    <a:pt x="0" y="0"/>
                  </a:moveTo>
                  <a:lnTo>
                    <a:pt x="0" y="319"/>
                  </a:lnTo>
                  <a:cubicBezTo>
                    <a:pt x="30" y="329"/>
                    <a:pt x="50" y="334"/>
                    <a:pt x="72" y="334"/>
                  </a:cubicBezTo>
                  <a:cubicBezTo>
                    <a:pt x="95" y="334"/>
                    <a:pt x="120" y="329"/>
                    <a:pt x="159" y="319"/>
                  </a:cubicBezTo>
                  <a:cubicBezTo>
                    <a:pt x="159" y="199"/>
                    <a:pt x="179" y="4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59" name="Google Shape;8263;p9">
              <a:extLst>
                <a:ext uri="{FF2B5EF4-FFF2-40B4-BE49-F238E27FC236}">
                  <a16:creationId xmlns:a16="http://schemas.microsoft.com/office/drawing/2014/main" id="{ABB4D0B1-ABF2-46EA-9104-B65D4EE078F5}"/>
                </a:ext>
              </a:extLst>
            </p:cNvPr>
            <p:cNvSpPr/>
            <p:nvPr/>
          </p:nvSpPr>
          <p:spPr>
            <a:xfrm>
              <a:off x="4552725" y="4476750"/>
              <a:ext cx="8475" cy="5000"/>
            </a:xfrm>
            <a:custGeom>
              <a:avLst/>
              <a:gdLst/>
              <a:ahLst/>
              <a:cxnLst/>
              <a:rect l="l" t="t" r="r" b="b"/>
              <a:pathLst>
                <a:path w="339" h="200" extrusionOk="0">
                  <a:moveTo>
                    <a:pt x="1" y="1"/>
                  </a:moveTo>
                  <a:cubicBezTo>
                    <a:pt x="60" y="160"/>
                    <a:pt x="180" y="200"/>
                    <a:pt x="339" y="200"/>
                  </a:cubicBezTo>
                  <a:lnTo>
                    <a:pt x="339" y="21"/>
                  </a:lnTo>
                  <a:cubicBezTo>
                    <a:pt x="220" y="1"/>
                    <a:pt x="120" y="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60" name="Google Shape;8264;p9">
              <a:extLst>
                <a:ext uri="{FF2B5EF4-FFF2-40B4-BE49-F238E27FC236}">
                  <a16:creationId xmlns:a16="http://schemas.microsoft.com/office/drawing/2014/main" id="{1D53F2A0-7298-416B-A7A0-DA27DE3AA55B}"/>
                </a:ext>
              </a:extLst>
            </p:cNvPr>
            <p:cNvSpPr/>
            <p:nvPr/>
          </p:nvSpPr>
          <p:spPr>
            <a:xfrm>
              <a:off x="4580575" y="4482225"/>
              <a:ext cx="4000" cy="2500"/>
            </a:xfrm>
            <a:custGeom>
              <a:avLst/>
              <a:gdLst/>
              <a:ahLst/>
              <a:cxnLst/>
              <a:rect l="l" t="t" r="r" b="b"/>
              <a:pathLst>
                <a:path w="160" h="100" extrusionOk="0">
                  <a:moveTo>
                    <a:pt x="100" y="1"/>
                  </a:moveTo>
                  <a:cubicBezTo>
                    <a:pt x="41" y="1"/>
                    <a:pt x="1" y="20"/>
                    <a:pt x="41" y="80"/>
                  </a:cubicBezTo>
                  <a:cubicBezTo>
                    <a:pt x="60" y="100"/>
                    <a:pt x="80" y="100"/>
                    <a:pt x="100" y="100"/>
                  </a:cubicBezTo>
                  <a:cubicBezTo>
                    <a:pt x="120" y="100"/>
                    <a:pt x="160" y="80"/>
                    <a:pt x="160" y="40"/>
                  </a:cubicBezTo>
                  <a:cubicBezTo>
                    <a:pt x="140" y="20"/>
                    <a:pt x="140" y="1"/>
                    <a:pt x="1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61" name="Google Shape;8265;p9">
              <a:extLst>
                <a:ext uri="{FF2B5EF4-FFF2-40B4-BE49-F238E27FC236}">
                  <a16:creationId xmlns:a16="http://schemas.microsoft.com/office/drawing/2014/main" id="{33B8BF9C-7D89-4DDA-85D8-4298A4AA6233}"/>
                </a:ext>
              </a:extLst>
            </p:cNvPr>
            <p:cNvSpPr/>
            <p:nvPr/>
          </p:nvSpPr>
          <p:spPr>
            <a:xfrm>
              <a:off x="5004800" y="4485850"/>
              <a:ext cx="29850" cy="8825"/>
            </a:xfrm>
            <a:custGeom>
              <a:avLst/>
              <a:gdLst/>
              <a:ahLst/>
              <a:cxnLst/>
              <a:rect l="l" t="t" r="r" b="b"/>
              <a:pathLst>
                <a:path w="1194" h="353" extrusionOk="0">
                  <a:moveTo>
                    <a:pt x="793" y="1"/>
                  </a:moveTo>
                  <a:cubicBezTo>
                    <a:pt x="512" y="1"/>
                    <a:pt x="261" y="209"/>
                    <a:pt x="0" y="333"/>
                  </a:cubicBezTo>
                  <a:cubicBezTo>
                    <a:pt x="219" y="333"/>
                    <a:pt x="438" y="353"/>
                    <a:pt x="677" y="353"/>
                  </a:cubicBezTo>
                  <a:cubicBezTo>
                    <a:pt x="796" y="174"/>
                    <a:pt x="1074" y="353"/>
                    <a:pt x="1194" y="154"/>
                  </a:cubicBezTo>
                  <a:cubicBezTo>
                    <a:pt x="1052" y="43"/>
                    <a:pt x="920" y="1"/>
                    <a:pt x="7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62" name="Google Shape;8266;p9">
              <a:extLst>
                <a:ext uri="{FF2B5EF4-FFF2-40B4-BE49-F238E27FC236}">
                  <a16:creationId xmlns:a16="http://schemas.microsoft.com/office/drawing/2014/main" id="{514DDBBD-6080-472E-8154-8E3E60E6E1B7}"/>
                </a:ext>
              </a:extLst>
            </p:cNvPr>
            <p:cNvSpPr/>
            <p:nvPr/>
          </p:nvSpPr>
          <p:spPr>
            <a:xfrm>
              <a:off x="5021700" y="4490175"/>
              <a:ext cx="18425" cy="5000"/>
            </a:xfrm>
            <a:custGeom>
              <a:avLst/>
              <a:gdLst/>
              <a:ahLst/>
              <a:cxnLst/>
              <a:rect l="l" t="t" r="r" b="b"/>
              <a:pathLst>
                <a:path w="737" h="200" extrusionOk="0">
                  <a:moveTo>
                    <a:pt x="518" y="1"/>
                  </a:moveTo>
                  <a:cubicBezTo>
                    <a:pt x="339" y="21"/>
                    <a:pt x="120" y="1"/>
                    <a:pt x="1" y="200"/>
                  </a:cubicBezTo>
                  <a:cubicBezTo>
                    <a:pt x="219" y="180"/>
                    <a:pt x="438" y="180"/>
                    <a:pt x="697" y="180"/>
                  </a:cubicBezTo>
                  <a:cubicBezTo>
                    <a:pt x="717" y="180"/>
                    <a:pt x="717" y="160"/>
                    <a:pt x="737" y="120"/>
                  </a:cubicBezTo>
                  <a:cubicBezTo>
                    <a:pt x="737" y="100"/>
                    <a:pt x="737" y="61"/>
                    <a:pt x="697" y="21"/>
                  </a:cubicBezTo>
                  <a:cubicBezTo>
                    <a:pt x="637" y="21"/>
                    <a:pt x="558" y="1"/>
                    <a:pt x="51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63" name="Google Shape;8267;p9">
              <a:extLst>
                <a:ext uri="{FF2B5EF4-FFF2-40B4-BE49-F238E27FC236}">
                  <a16:creationId xmlns:a16="http://schemas.microsoft.com/office/drawing/2014/main" id="{E71F0852-EEA4-4BE7-ACF0-17AE57A265AF}"/>
                </a:ext>
              </a:extLst>
            </p:cNvPr>
            <p:cNvSpPr/>
            <p:nvPr/>
          </p:nvSpPr>
          <p:spPr>
            <a:xfrm>
              <a:off x="5039100" y="4490675"/>
              <a:ext cx="5000" cy="4000"/>
            </a:xfrm>
            <a:custGeom>
              <a:avLst/>
              <a:gdLst/>
              <a:ahLst/>
              <a:cxnLst/>
              <a:rect l="l" t="t" r="r" b="b"/>
              <a:pathLst>
                <a:path w="200" h="160" extrusionOk="0">
                  <a:moveTo>
                    <a:pt x="1" y="1"/>
                  </a:moveTo>
                  <a:lnTo>
                    <a:pt x="1" y="160"/>
                  </a:lnTo>
                  <a:cubicBezTo>
                    <a:pt x="100" y="140"/>
                    <a:pt x="140" y="80"/>
                    <a:pt x="2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64" name="Google Shape;8268;p9">
              <a:extLst>
                <a:ext uri="{FF2B5EF4-FFF2-40B4-BE49-F238E27FC236}">
                  <a16:creationId xmlns:a16="http://schemas.microsoft.com/office/drawing/2014/main" id="{32D2C739-35A4-44ED-8ADA-58FBCA86C5CC}"/>
                </a:ext>
              </a:extLst>
            </p:cNvPr>
            <p:cNvSpPr/>
            <p:nvPr/>
          </p:nvSpPr>
          <p:spPr>
            <a:xfrm>
              <a:off x="4486100" y="4109250"/>
              <a:ext cx="5000" cy="3500"/>
            </a:xfrm>
            <a:custGeom>
              <a:avLst/>
              <a:gdLst/>
              <a:ahLst/>
              <a:cxnLst/>
              <a:rect l="l" t="t" r="r" b="b"/>
              <a:pathLst>
                <a:path w="200" h="140" extrusionOk="0">
                  <a:moveTo>
                    <a:pt x="199" y="0"/>
                  </a:moveTo>
                  <a:lnTo>
                    <a:pt x="199" y="0"/>
                  </a:lnTo>
                  <a:cubicBezTo>
                    <a:pt x="100" y="20"/>
                    <a:pt x="60" y="80"/>
                    <a:pt x="0" y="139"/>
                  </a:cubicBezTo>
                  <a:cubicBezTo>
                    <a:pt x="60" y="99"/>
                    <a:pt x="139" y="40"/>
                    <a:pt x="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65" name="Google Shape;8269;p9">
              <a:extLst>
                <a:ext uri="{FF2B5EF4-FFF2-40B4-BE49-F238E27FC236}">
                  <a16:creationId xmlns:a16="http://schemas.microsoft.com/office/drawing/2014/main" id="{5C9A315D-F3B3-4F28-9B60-732EA5E9B585}"/>
                </a:ext>
              </a:extLst>
            </p:cNvPr>
            <p:cNvSpPr/>
            <p:nvPr/>
          </p:nvSpPr>
          <p:spPr>
            <a:xfrm>
              <a:off x="5240525" y="4529950"/>
              <a:ext cx="13450" cy="3850"/>
            </a:xfrm>
            <a:custGeom>
              <a:avLst/>
              <a:gdLst/>
              <a:ahLst/>
              <a:cxnLst/>
              <a:rect l="l" t="t" r="r" b="b"/>
              <a:pathLst>
                <a:path w="538" h="154" extrusionOk="0">
                  <a:moveTo>
                    <a:pt x="405" y="0"/>
                  </a:moveTo>
                  <a:cubicBezTo>
                    <a:pt x="253" y="0"/>
                    <a:pt x="109" y="12"/>
                    <a:pt x="0" y="121"/>
                  </a:cubicBezTo>
                  <a:cubicBezTo>
                    <a:pt x="82" y="137"/>
                    <a:pt x="163" y="153"/>
                    <a:pt x="240" y="153"/>
                  </a:cubicBezTo>
                  <a:cubicBezTo>
                    <a:pt x="352" y="153"/>
                    <a:pt x="455" y="119"/>
                    <a:pt x="537" y="1"/>
                  </a:cubicBezTo>
                  <a:cubicBezTo>
                    <a:pt x="493" y="1"/>
                    <a:pt x="449" y="0"/>
                    <a:pt x="4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66" name="Google Shape;8270;p9">
              <a:extLst>
                <a:ext uri="{FF2B5EF4-FFF2-40B4-BE49-F238E27FC236}">
                  <a16:creationId xmlns:a16="http://schemas.microsoft.com/office/drawing/2014/main" id="{3259C328-F1B9-4AC5-A4C9-EDDCD227B7DD}"/>
                </a:ext>
              </a:extLst>
            </p:cNvPr>
            <p:cNvSpPr/>
            <p:nvPr/>
          </p:nvSpPr>
          <p:spPr>
            <a:xfrm>
              <a:off x="5232075" y="4529975"/>
              <a:ext cx="5000" cy="3000"/>
            </a:xfrm>
            <a:custGeom>
              <a:avLst/>
              <a:gdLst/>
              <a:ahLst/>
              <a:cxnLst/>
              <a:rect l="l" t="t" r="r" b="b"/>
              <a:pathLst>
                <a:path w="200" h="120" extrusionOk="0">
                  <a:moveTo>
                    <a:pt x="0" y="0"/>
                  </a:moveTo>
                  <a:lnTo>
                    <a:pt x="0" y="0"/>
                  </a:lnTo>
                  <a:cubicBezTo>
                    <a:pt x="40" y="100"/>
                    <a:pt x="100" y="120"/>
                    <a:pt x="199" y="120"/>
                  </a:cubicBezTo>
                  <a:cubicBezTo>
                    <a:pt x="139" y="100"/>
                    <a:pt x="60" y="6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67" name="Google Shape;8271;p9">
              <a:extLst>
                <a:ext uri="{FF2B5EF4-FFF2-40B4-BE49-F238E27FC236}">
                  <a16:creationId xmlns:a16="http://schemas.microsoft.com/office/drawing/2014/main" id="{32F152F6-47D7-498C-BE7D-EBB38948ACBD}"/>
                </a:ext>
              </a:extLst>
            </p:cNvPr>
            <p:cNvSpPr/>
            <p:nvPr/>
          </p:nvSpPr>
          <p:spPr>
            <a:xfrm>
              <a:off x="4740725" y="4034650"/>
              <a:ext cx="5000" cy="7975"/>
            </a:xfrm>
            <a:custGeom>
              <a:avLst/>
              <a:gdLst/>
              <a:ahLst/>
              <a:cxnLst/>
              <a:rect l="l" t="t" r="r" b="b"/>
              <a:pathLst>
                <a:path w="200" h="319" extrusionOk="0">
                  <a:moveTo>
                    <a:pt x="20" y="0"/>
                  </a:moveTo>
                  <a:cubicBezTo>
                    <a:pt x="20" y="119"/>
                    <a:pt x="0" y="219"/>
                    <a:pt x="0" y="318"/>
                  </a:cubicBezTo>
                  <a:cubicBezTo>
                    <a:pt x="139" y="259"/>
                    <a:pt x="159" y="139"/>
                    <a:pt x="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68" name="Google Shape;8272;p9">
              <a:extLst>
                <a:ext uri="{FF2B5EF4-FFF2-40B4-BE49-F238E27FC236}">
                  <a16:creationId xmlns:a16="http://schemas.microsoft.com/office/drawing/2014/main" id="{904FE9CD-7A55-462C-8144-1425D9668A8F}"/>
                </a:ext>
              </a:extLst>
            </p:cNvPr>
            <p:cNvSpPr/>
            <p:nvPr/>
          </p:nvSpPr>
          <p:spPr>
            <a:xfrm>
              <a:off x="5130375" y="3968925"/>
              <a:ext cx="9225" cy="4100"/>
            </a:xfrm>
            <a:custGeom>
              <a:avLst/>
              <a:gdLst/>
              <a:ahLst/>
              <a:cxnLst/>
              <a:rect l="l" t="t" r="r" b="b"/>
              <a:pathLst>
                <a:path w="369" h="164" extrusionOk="0">
                  <a:moveTo>
                    <a:pt x="126" y="1"/>
                  </a:moveTo>
                  <a:cubicBezTo>
                    <a:pt x="80" y="1"/>
                    <a:pt x="41" y="20"/>
                    <a:pt x="30" y="63"/>
                  </a:cubicBezTo>
                  <a:cubicBezTo>
                    <a:pt x="0" y="152"/>
                    <a:pt x="71" y="164"/>
                    <a:pt x="133" y="164"/>
                  </a:cubicBezTo>
                  <a:cubicBezTo>
                    <a:pt x="154" y="164"/>
                    <a:pt x="174" y="162"/>
                    <a:pt x="189" y="162"/>
                  </a:cubicBezTo>
                  <a:lnTo>
                    <a:pt x="368" y="162"/>
                  </a:lnTo>
                  <a:cubicBezTo>
                    <a:pt x="348" y="123"/>
                    <a:pt x="289" y="63"/>
                    <a:pt x="249" y="43"/>
                  </a:cubicBezTo>
                  <a:cubicBezTo>
                    <a:pt x="212" y="15"/>
                    <a:pt x="166" y="1"/>
                    <a:pt x="1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69" name="Google Shape;8273;p9">
              <a:extLst>
                <a:ext uri="{FF2B5EF4-FFF2-40B4-BE49-F238E27FC236}">
                  <a16:creationId xmlns:a16="http://schemas.microsoft.com/office/drawing/2014/main" id="{7A8019E6-46EC-490C-A80C-179A63BC536F}"/>
                </a:ext>
              </a:extLst>
            </p:cNvPr>
            <p:cNvSpPr/>
            <p:nvPr/>
          </p:nvSpPr>
          <p:spPr>
            <a:xfrm>
              <a:off x="5091825" y="3991875"/>
              <a:ext cx="30350" cy="11450"/>
            </a:xfrm>
            <a:custGeom>
              <a:avLst/>
              <a:gdLst/>
              <a:ahLst/>
              <a:cxnLst/>
              <a:rect l="l" t="t" r="r" b="b"/>
              <a:pathLst>
                <a:path w="1214" h="458" extrusionOk="0">
                  <a:moveTo>
                    <a:pt x="717" y="0"/>
                  </a:moveTo>
                  <a:cubicBezTo>
                    <a:pt x="597" y="140"/>
                    <a:pt x="378" y="140"/>
                    <a:pt x="199" y="199"/>
                  </a:cubicBezTo>
                  <a:cubicBezTo>
                    <a:pt x="0" y="239"/>
                    <a:pt x="20" y="358"/>
                    <a:pt x="179" y="458"/>
                  </a:cubicBezTo>
                  <a:cubicBezTo>
                    <a:pt x="296" y="329"/>
                    <a:pt x="434" y="317"/>
                    <a:pt x="576" y="317"/>
                  </a:cubicBezTo>
                  <a:cubicBezTo>
                    <a:pt x="608" y="317"/>
                    <a:pt x="640" y="318"/>
                    <a:pt x="673" y="318"/>
                  </a:cubicBezTo>
                  <a:cubicBezTo>
                    <a:pt x="741" y="318"/>
                    <a:pt x="809" y="315"/>
                    <a:pt x="876" y="299"/>
                  </a:cubicBezTo>
                  <a:cubicBezTo>
                    <a:pt x="975" y="159"/>
                    <a:pt x="1095" y="60"/>
                    <a:pt x="121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70" name="Google Shape;8274;p9">
              <a:extLst>
                <a:ext uri="{FF2B5EF4-FFF2-40B4-BE49-F238E27FC236}">
                  <a16:creationId xmlns:a16="http://schemas.microsoft.com/office/drawing/2014/main" id="{6281920F-1B0B-44B6-841E-562372B26698}"/>
                </a:ext>
              </a:extLst>
            </p:cNvPr>
            <p:cNvSpPr/>
            <p:nvPr/>
          </p:nvSpPr>
          <p:spPr>
            <a:xfrm>
              <a:off x="5353400" y="3950950"/>
              <a:ext cx="19925" cy="4775"/>
            </a:xfrm>
            <a:custGeom>
              <a:avLst/>
              <a:gdLst/>
              <a:ahLst/>
              <a:cxnLst/>
              <a:rect l="l" t="t" r="r" b="b"/>
              <a:pathLst>
                <a:path w="797" h="191" extrusionOk="0">
                  <a:moveTo>
                    <a:pt x="437" y="0"/>
                  </a:moveTo>
                  <a:cubicBezTo>
                    <a:pt x="295" y="0"/>
                    <a:pt x="154" y="31"/>
                    <a:pt x="1" y="86"/>
                  </a:cubicBezTo>
                  <a:cubicBezTo>
                    <a:pt x="173" y="132"/>
                    <a:pt x="318" y="191"/>
                    <a:pt x="464" y="191"/>
                  </a:cubicBezTo>
                  <a:cubicBezTo>
                    <a:pt x="571" y="191"/>
                    <a:pt x="679" y="159"/>
                    <a:pt x="797" y="66"/>
                  </a:cubicBezTo>
                  <a:cubicBezTo>
                    <a:pt x="671" y="21"/>
                    <a:pt x="554" y="0"/>
                    <a:pt x="43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71" name="Google Shape;8275;p9">
              <a:extLst>
                <a:ext uri="{FF2B5EF4-FFF2-40B4-BE49-F238E27FC236}">
                  <a16:creationId xmlns:a16="http://schemas.microsoft.com/office/drawing/2014/main" id="{CD9BB1ED-F2C7-4BB7-B5A6-3484C7A0F6ED}"/>
                </a:ext>
              </a:extLst>
            </p:cNvPr>
            <p:cNvSpPr/>
            <p:nvPr/>
          </p:nvSpPr>
          <p:spPr>
            <a:xfrm>
              <a:off x="5027300" y="4035125"/>
              <a:ext cx="7350" cy="8150"/>
            </a:xfrm>
            <a:custGeom>
              <a:avLst/>
              <a:gdLst/>
              <a:ahLst/>
              <a:cxnLst/>
              <a:rect l="l" t="t" r="r" b="b"/>
              <a:pathLst>
                <a:path w="294" h="326" extrusionOk="0">
                  <a:moveTo>
                    <a:pt x="115" y="1"/>
                  </a:moveTo>
                  <a:cubicBezTo>
                    <a:pt x="26" y="179"/>
                    <a:pt x="0" y="325"/>
                    <a:pt x="210" y="325"/>
                  </a:cubicBezTo>
                  <a:cubicBezTo>
                    <a:pt x="235" y="325"/>
                    <a:pt x="263" y="323"/>
                    <a:pt x="294" y="319"/>
                  </a:cubicBezTo>
                  <a:lnTo>
                    <a:pt x="294" y="21"/>
                  </a:lnTo>
                  <a:cubicBezTo>
                    <a:pt x="234" y="1"/>
                    <a:pt x="174" y="1"/>
                    <a:pt x="11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72" name="Google Shape;8276;p9">
              <a:extLst>
                <a:ext uri="{FF2B5EF4-FFF2-40B4-BE49-F238E27FC236}">
                  <a16:creationId xmlns:a16="http://schemas.microsoft.com/office/drawing/2014/main" id="{EED9A5DD-2D2F-4B28-8168-B86667C7D96B}"/>
                </a:ext>
              </a:extLst>
            </p:cNvPr>
            <p:cNvSpPr/>
            <p:nvPr/>
          </p:nvSpPr>
          <p:spPr>
            <a:xfrm>
              <a:off x="4034525" y="4902450"/>
              <a:ext cx="4000" cy="5075"/>
            </a:xfrm>
            <a:custGeom>
              <a:avLst/>
              <a:gdLst/>
              <a:ahLst/>
              <a:cxnLst/>
              <a:rect l="l" t="t" r="r" b="b"/>
              <a:pathLst>
                <a:path w="160" h="203" extrusionOk="0">
                  <a:moveTo>
                    <a:pt x="1" y="1"/>
                  </a:moveTo>
                  <a:cubicBezTo>
                    <a:pt x="19" y="93"/>
                    <a:pt x="3" y="202"/>
                    <a:pt x="95" y="202"/>
                  </a:cubicBezTo>
                  <a:cubicBezTo>
                    <a:pt x="103" y="202"/>
                    <a:pt x="111" y="201"/>
                    <a:pt x="120" y="200"/>
                  </a:cubicBezTo>
                  <a:cubicBezTo>
                    <a:pt x="140" y="200"/>
                    <a:pt x="140" y="61"/>
                    <a:pt x="1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73" name="Google Shape;8277;p9">
              <a:extLst>
                <a:ext uri="{FF2B5EF4-FFF2-40B4-BE49-F238E27FC236}">
                  <a16:creationId xmlns:a16="http://schemas.microsoft.com/office/drawing/2014/main" id="{00C373FF-45DE-4777-806B-3A54D2482DE3}"/>
                </a:ext>
              </a:extLst>
            </p:cNvPr>
            <p:cNvSpPr/>
            <p:nvPr/>
          </p:nvSpPr>
          <p:spPr>
            <a:xfrm>
              <a:off x="5288750" y="4784150"/>
              <a:ext cx="22900" cy="4550"/>
            </a:xfrm>
            <a:custGeom>
              <a:avLst/>
              <a:gdLst/>
              <a:ahLst/>
              <a:cxnLst/>
              <a:rect l="l" t="t" r="r" b="b"/>
              <a:pathLst>
                <a:path w="916" h="182" extrusionOk="0">
                  <a:moveTo>
                    <a:pt x="434" y="1"/>
                  </a:moveTo>
                  <a:cubicBezTo>
                    <a:pt x="283" y="1"/>
                    <a:pt x="135" y="33"/>
                    <a:pt x="1" y="158"/>
                  </a:cubicBezTo>
                  <a:cubicBezTo>
                    <a:pt x="136" y="166"/>
                    <a:pt x="274" y="182"/>
                    <a:pt x="409" y="182"/>
                  </a:cubicBezTo>
                  <a:cubicBezTo>
                    <a:pt x="592" y="182"/>
                    <a:pt x="767" y="153"/>
                    <a:pt x="916" y="38"/>
                  </a:cubicBezTo>
                  <a:cubicBezTo>
                    <a:pt x="761" y="38"/>
                    <a:pt x="596" y="1"/>
                    <a:pt x="4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74" name="Google Shape;8278;p9">
              <a:extLst>
                <a:ext uri="{FF2B5EF4-FFF2-40B4-BE49-F238E27FC236}">
                  <a16:creationId xmlns:a16="http://schemas.microsoft.com/office/drawing/2014/main" id="{6C69DAA3-864D-496B-BC48-826E25D91205}"/>
                </a:ext>
              </a:extLst>
            </p:cNvPr>
            <p:cNvSpPr/>
            <p:nvPr/>
          </p:nvSpPr>
          <p:spPr>
            <a:xfrm>
              <a:off x="5521500" y="4721050"/>
              <a:ext cx="12950" cy="5625"/>
            </a:xfrm>
            <a:custGeom>
              <a:avLst/>
              <a:gdLst/>
              <a:ahLst/>
              <a:cxnLst/>
              <a:rect l="l" t="t" r="r" b="b"/>
              <a:pathLst>
                <a:path w="518" h="225" extrusionOk="0">
                  <a:moveTo>
                    <a:pt x="276" y="0"/>
                  </a:moveTo>
                  <a:cubicBezTo>
                    <a:pt x="165" y="0"/>
                    <a:pt x="72" y="72"/>
                    <a:pt x="1" y="215"/>
                  </a:cubicBezTo>
                  <a:cubicBezTo>
                    <a:pt x="80" y="215"/>
                    <a:pt x="160" y="224"/>
                    <a:pt x="234" y="224"/>
                  </a:cubicBezTo>
                  <a:cubicBezTo>
                    <a:pt x="346" y="224"/>
                    <a:pt x="446" y="203"/>
                    <a:pt x="518" y="96"/>
                  </a:cubicBezTo>
                  <a:cubicBezTo>
                    <a:pt x="430" y="32"/>
                    <a:pt x="349" y="0"/>
                    <a:pt x="2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75" name="Google Shape;8279;p9">
              <a:extLst>
                <a:ext uri="{FF2B5EF4-FFF2-40B4-BE49-F238E27FC236}">
                  <a16:creationId xmlns:a16="http://schemas.microsoft.com/office/drawing/2014/main" id="{8B655405-B50D-4112-A9E5-F3A1C2F90E82}"/>
                </a:ext>
              </a:extLst>
            </p:cNvPr>
            <p:cNvSpPr/>
            <p:nvPr/>
          </p:nvSpPr>
          <p:spPr>
            <a:xfrm>
              <a:off x="5262900" y="4779700"/>
              <a:ext cx="17425" cy="4425"/>
            </a:xfrm>
            <a:custGeom>
              <a:avLst/>
              <a:gdLst/>
              <a:ahLst/>
              <a:cxnLst/>
              <a:rect l="l" t="t" r="r" b="b"/>
              <a:pathLst>
                <a:path w="697" h="177" extrusionOk="0">
                  <a:moveTo>
                    <a:pt x="382" y="0"/>
                  </a:moveTo>
                  <a:cubicBezTo>
                    <a:pt x="244" y="0"/>
                    <a:pt x="116" y="38"/>
                    <a:pt x="1" y="176"/>
                  </a:cubicBezTo>
                  <a:cubicBezTo>
                    <a:pt x="33" y="174"/>
                    <a:pt x="65" y="173"/>
                    <a:pt x="98" y="173"/>
                  </a:cubicBezTo>
                  <a:cubicBezTo>
                    <a:pt x="160" y="173"/>
                    <a:pt x="223" y="176"/>
                    <a:pt x="286" y="176"/>
                  </a:cubicBezTo>
                  <a:cubicBezTo>
                    <a:pt x="433" y="176"/>
                    <a:pt x="576" y="158"/>
                    <a:pt x="697" y="37"/>
                  </a:cubicBezTo>
                  <a:cubicBezTo>
                    <a:pt x="588" y="20"/>
                    <a:pt x="482" y="0"/>
                    <a:pt x="3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76" name="Google Shape;8280;p9">
              <a:extLst>
                <a:ext uri="{FF2B5EF4-FFF2-40B4-BE49-F238E27FC236}">
                  <a16:creationId xmlns:a16="http://schemas.microsoft.com/office/drawing/2014/main" id="{962414DA-EBBF-401F-9BAC-5C0EEB41A69A}"/>
                </a:ext>
              </a:extLst>
            </p:cNvPr>
            <p:cNvSpPr/>
            <p:nvPr/>
          </p:nvSpPr>
          <p:spPr>
            <a:xfrm>
              <a:off x="5367325" y="4771350"/>
              <a:ext cx="17950" cy="4325"/>
            </a:xfrm>
            <a:custGeom>
              <a:avLst/>
              <a:gdLst/>
              <a:ahLst/>
              <a:cxnLst/>
              <a:rect l="l" t="t" r="r" b="b"/>
              <a:pathLst>
                <a:path w="718" h="173" extrusionOk="0">
                  <a:moveTo>
                    <a:pt x="478" y="1"/>
                  </a:moveTo>
                  <a:cubicBezTo>
                    <a:pt x="310" y="1"/>
                    <a:pt x="151" y="30"/>
                    <a:pt x="1" y="152"/>
                  </a:cubicBezTo>
                  <a:cubicBezTo>
                    <a:pt x="109" y="152"/>
                    <a:pt x="226" y="173"/>
                    <a:pt x="340" y="173"/>
                  </a:cubicBezTo>
                  <a:cubicBezTo>
                    <a:pt x="476" y="173"/>
                    <a:pt x="609" y="143"/>
                    <a:pt x="717" y="13"/>
                  </a:cubicBezTo>
                  <a:cubicBezTo>
                    <a:pt x="635" y="7"/>
                    <a:pt x="556" y="1"/>
                    <a:pt x="4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77" name="Google Shape;8281;p9">
              <a:extLst>
                <a:ext uri="{FF2B5EF4-FFF2-40B4-BE49-F238E27FC236}">
                  <a16:creationId xmlns:a16="http://schemas.microsoft.com/office/drawing/2014/main" id="{DFFF75DA-B38D-49C3-A7C5-8F3F29D2DCAB}"/>
                </a:ext>
              </a:extLst>
            </p:cNvPr>
            <p:cNvSpPr/>
            <p:nvPr/>
          </p:nvSpPr>
          <p:spPr>
            <a:xfrm>
              <a:off x="5104750" y="4571250"/>
              <a:ext cx="101975" cy="38800"/>
            </a:xfrm>
            <a:custGeom>
              <a:avLst/>
              <a:gdLst/>
              <a:ahLst/>
              <a:cxnLst/>
              <a:rect l="l" t="t" r="r" b="b"/>
              <a:pathLst>
                <a:path w="4079" h="1552" extrusionOk="0">
                  <a:moveTo>
                    <a:pt x="3860" y="120"/>
                  </a:moveTo>
                  <a:lnTo>
                    <a:pt x="3860" y="120"/>
                  </a:lnTo>
                  <a:cubicBezTo>
                    <a:pt x="3502" y="299"/>
                    <a:pt x="2945" y="0"/>
                    <a:pt x="2786" y="617"/>
                  </a:cubicBezTo>
                  <a:cubicBezTo>
                    <a:pt x="2740" y="717"/>
                    <a:pt x="2690" y="755"/>
                    <a:pt x="2639" y="755"/>
                  </a:cubicBezTo>
                  <a:cubicBezTo>
                    <a:pt x="2577" y="755"/>
                    <a:pt x="2512" y="702"/>
                    <a:pt x="2447" y="637"/>
                  </a:cubicBezTo>
                  <a:lnTo>
                    <a:pt x="2268" y="637"/>
                  </a:lnTo>
                  <a:cubicBezTo>
                    <a:pt x="2249" y="697"/>
                    <a:pt x="2189" y="697"/>
                    <a:pt x="2109" y="716"/>
                  </a:cubicBezTo>
                  <a:cubicBezTo>
                    <a:pt x="1970" y="796"/>
                    <a:pt x="1771" y="836"/>
                    <a:pt x="1652" y="935"/>
                  </a:cubicBezTo>
                  <a:cubicBezTo>
                    <a:pt x="1437" y="1140"/>
                    <a:pt x="1204" y="1228"/>
                    <a:pt x="966" y="1228"/>
                  </a:cubicBezTo>
                  <a:cubicBezTo>
                    <a:pt x="765" y="1228"/>
                    <a:pt x="560" y="1164"/>
                    <a:pt x="359" y="1055"/>
                  </a:cubicBezTo>
                  <a:cubicBezTo>
                    <a:pt x="279" y="1194"/>
                    <a:pt x="120" y="1214"/>
                    <a:pt x="1" y="1234"/>
                  </a:cubicBezTo>
                  <a:cubicBezTo>
                    <a:pt x="132" y="1341"/>
                    <a:pt x="285" y="1363"/>
                    <a:pt x="442" y="1363"/>
                  </a:cubicBezTo>
                  <a:cubicBezTo>
                    <a:pt x="547" y="1363"/>
                    <a:pt x="653" y="1353"/>
                    <a:pt x="757" y="1353"/>
                  </a:cubicBezTo>
                  <a:cubicBezTo>
                    <a:pt x="808" y="1351"/>
                    <a:pt x="859" y="1351"/>
                    <a:pt x="910" y="1351"/>
                  </a:cubicBezTo>
                  <a:cubicBezTo>
                    <a:pt x="1447" y="1351"/>
                    <a:pt x="1940" y="1443"/>
                    <a:pt x="2467" y="1552"/>
                  </a:cubicBezTo>
                  <a:cubicBezTo>
                    <a:pt x="2686" y="1433"/>
                    <a:pt x="2965" y="1393"/>
                    <a:pt x="3164" y="1214"/>
                  </a:cubicBezTo>
                  <a:lnTo>
                    <a:pt x="3164" y="1154"/>
                  </a:lnTo>
                  <a:cubicBezTo>
                    <a:pt x="3243" y="1134"/>
                    <a:pt x="3303" y="1055"/>
                    <a:pt x="3382" y="1035"/>
                  </a:cubicBezTo>
                  <a:cubicBezTo>
                    <a:pt x="3442" y="1035"/>
                    <a:pt x="3462" y="1015"/>
                    <a:pt x="3502" y="995"/>
                  </a:cubicBezTo>
                  <a:cubicBezTo>
                    <a:pt x="3561" y="955"/>
                    <a:pt x="3581" y="935"/>
                    <a:pt x="3581" y="896"/>
                  </a:cubicBezTo>
                  <a:lnTo>
                    <a:pt x="3661" y="836"/>
                  </a:lnTo>
                  <a:lnTo>
                    <a:pt x="3740" y="856"/>
                  </a:lnTo>
                  <a:cubicBezTo>
                    <a:pt x="3900" y="796"/>
                    <a:pt x="4079" y="736"/>
                    <a:pt x="4079" y="498"/>
                  </a:cubicBezTo>
                  <a:cubicBezTo>
                    <a:pt x="3959" y="398"/>
                    <a:pt x="3681" y="358"/>
                    <a:pt x="3860" y="12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78" name="Google Shape;8282;p9">
              <a:extLst>
                <a:ext uri="{FF2B5EF4-FFF2-40B4-BE49-F238E27FC236}">
                  <a16:creationId xmlns:a16="http://schemas.microsoft.com/office/drawing/2014/main" id="{7C7832BD-6A8F-40C7-B7BD-EC18167A79EA}"/>
                </a:ext>
              </a:extLst>
            </p:cNvPr>
            <p:cNvSpPr/>
            <p:nvPr/>
          </p:nvSpPr>
          <p:spPr>
            <a:xfrm>
              <a:off x="5023700" y="4603725"/>
              <a:ext cx="20400" cy="5975"/>
            </a:xfrm>
            <a:custGeom>
              <a:avLst/>
              <a:gdLst/>
              <a:ahLst/>
              <a:cxnLst/>
              <a:rect l="l" t="t" r="r" b="b"/>
              <a:pathLst>
                <a:path w="816" h="239" extrusionOk="0">
                  <a:moveTo>
                    <a:pt x="467" y="0"/>
                  </a:moveTo>
                  <a:cubicBezTo>
                    <a:pt x="313" y="0"/>
                    <a:pt x="160" y="31"/>
                    <a:pt x="0" y="134"/>
                  </a:cubicBezTo>
                  <a:cubicBezTo>
                    <a:pt x="159" y="213"/>
                    <a:pt x="299" y="238"/>
                    <a:pt x="430" y="238"/>
                  </a:cubicBezTo>
                  <a:cubicBezTo>
                    <a:pt x="562" y="238"/>
                    <a:pt x="686" y="213"/>
                    <a:pt x="816" y="193"/>
                  </a:cubicBezTo>
                  <a:lnTo>
                    <a:pt x="816" y="34"/>
                  </a:lnTo>
                  <a:cubicBezTo>
                    <a:pt x="697" y="17"/>
                    <a:pt x="582" y="0"/>
                    <a:pt x="4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79" name="Google Shape;8283;p9">
              <a:extLst>
                <a:ext uri="{FF2B5EF4-FFF2-40B4-BE49-F238E27FC236}">
                  <a16:creationId xmlns:a16="http://schemas.microsoft.com/office/drawing/2014/main" id="{3E1DE079-5959-4177-B800-A6B37647FBD6}"/>
                </a:ext>
              </a:extLst>
            </p:cNvPr>
            <p:cNvSpPr/>
            <p:nvPr/>
          </p:nvSpPr>
          <p:spPr>
            <a:xfrm>
              <a:off x="5122650" y="5098900"/>
              <a:ext cx="12475" cy="62700"/>
            </a:xfrm>
            <a:custGeom>
              <a:avLst/>
              <a:gdLst/>
              <a:ahLst/>
              <a:cxnLst/>
              <a:rect l="l" t="t" r="r" b="b"/>
              <a:pathLst>
                <a:path w="499" h="2508" extrusionOk="0">
                  <a:moveTo>
                    <a:pt x="41" y="1"/>
                  </a:moveTo>
                  <a:cubicBezTo>
                    <a:pt x="60" y="836"/>
                    <a:pt x="1" y="1711"/>
                    <a:pt x="359" y="2507"/>
                  </a:cubicBezTo>
                  <a:cubicBezTo>
                    <a:pt x="399" y="2427"/>
                    <a:pt x="458" y="2388"/>
                    <a:pt x="498" y="2308"/>
                  </a:cubicBezTo>
                  <a:cubicBezTo>
                    <a:pt x="478" y="2268"/>
                    <a:pt x="478" y="2209"/>
                    <a:pt x="478" y="2169"/>
                  </a:cubicBezTo>
                  <a:cubicBezTo>
                    <a:pt x="259" y="1970"/>
                    <a:pt x="299" y="1691"/>
                    <a:pt x="359" y="1433"/>
                  </a:cubicBezTo>
                  <a:cubicBezTo>
                    <a:pt x="339" y="1393"/>
                    <a:pt x="339" y="1333"/>
                    <a:pt x="359" y="1294"/>
                  </a:cubicBezTo>
                  <a:cubicBezTo>
                    <a:pt x="359" y="1115"/>
                    <a:pt x="339" y="975"/>
                    <a:pt x="339" y="796"/>
                  </a:cubicBezTo>
                  <a:cubicBezTo>
                    <a:pt x="180" y="577"/>
                    <a:pt x="359" y="279"/>
                    <a:pt x="180" y="40"/>
                  </a:cubicBezTo>
                  <a:cubicBezTo>
                    <a:pt x="140" y="40"/>
                    <a:pt x="80" y="20"/>
                    <a:pt x="4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80" name="Google Shape;8284;p9">
              <a:extLst>
                <a:ext uri="{FF2B5EF4-FFF2-40B4-BE49-F238E27FC236}">
                  <a16:creationId xmlns:a16="http://schemas.microsoft.com/office/drawing/2014/main" id="{D0E3B78A-CDE0-4DEB-9417-DCE3DA554838}"/>
                </a:ext>
              </a:extLst>
            </p:cNvPr>
            <p:cNvSpPr/>
            <p:nvPr/>
          </p:nvSpPr>
          <p:spPr>
            <a:xfrm>
              <a:off x="5116700" y="5020325"/>
              <a:ext cx="9950" cy="28375"/>
            </a:xfrm>
            <a:custGeom>
              <a:avLst/>
              <a:gdLst/>
              <a:ahLst/>
              <a:cxnLst/>
              <a:rect l="l" t="t" r="r" b="b"/>
              <a:pathLst>
                <a:path w="398" h="1135" extrusionOk="0">
                  <a:moveTo>
                    <a:pt x="80" y="0"/>
                  </a:moveTo>
                  <a:cubicBezTo>
                    <a:pt x="80" y="140"/>
                    <a:pt x="40" y="259"/>
                    <a:pt x="40" y="378"/>
                  </a:cubicBezTo>
                  <a:cubicBezTo>
                    <a:pt x="20" y="378"/>
                    <a:pt x="20" y="378"/>
                    <a:pt x="0" y="418"/>
                  </a:cubicBezTo>
                  <a:cubicBezTo>
                    <a:pt x="0" y="478"/>
                    <a:pt x="0" y="498"/>
                    <a:pt x="40" y="557"/>
                  </a:cubicBezTo>
                  <a:lnTo>
                    <a:pt x="40" y="1075"/>
                  </a:lnTo>
                  <a:cubicBezTo>
                    <a:pt x="70" y="1114"/>
                    <a:pt x="90" y="1134"/>
                    <a:pt x="109" y="1134"/>
                  </a:cubicBezTo>
                  <a:cubicBezTo>
                    <a:pt x="129" y="1134"/>
                    <a:pt x="149" y="1114"/>
                    <a:pt x="179" y="1075"/>
                  </a:cubicBezTo>
                  <a:cubicBezTo>
                    <a:pt x="119" y="737"/>
                    <a:pt x="398" y="319"/>
                    <a:pt x="8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81" name="Google Shape;8285;p9">
              <a:extLst>
                <a:ext uri="{FF2B5EF4-FFF2-40B4-BE49-F238E27FC236}">
                  <a16:creationId xmlns:a16="http://schemas.microsoft.com/office/drawing/2014/main" id="{24A47ECB-AA68-4162-B688-DE1BBFE33E84}"/>
                </a:ext>
              </a:extLst>
            </p:cNvPr>
            <p:cNvSpPr/>
            <p:nvPr/>
          </p:nvSpPr>
          <p:spPr>
            <a:xfrm>
              <a:off x="5112700" y="5003925"/>
              <a:ext cx="11975" cy="17425"/>
            </a:xfrm>
            <a:custGeom>
              <a:avLst/>
              <a:gdLst/>
              <a:ahLst/>
              <a:cxnLst/>
              <a:rect l="l" t="t" r="r" b="b"/>
              <a:pathLst>
                <a:path w="479" h="697" extrusionOk="0">
                  <a:moveTo>
                    <a:pt x="379" y="0"/>
                  </a:moveTo>
                  <a:lnTo>
                    <a:pt x="379" y="0"/>
                  </a:lnTo>
                  <a:cubicBezTo>
                    <a:pt x="1" y="139"/>
                    <a:pt x="1" y="398"/>
                    <a:pt x="260" y="696"/>
                  </a:cubicBezTo>
                  <a:cubicBezTo>
                    <a:pt x="339" y="458"/>
                    <a:pt x="478" y="239"/>
                    <a:pt x="3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82" name="Google Shape;8286;p9">
              <a:extLst>
                <a:ext uri="{FF2B5EF4-FFF2-40B4-BE49-F238E27FC236}">
                  <a16:creationId xmlns:a16="http://schemas.microsoft.com/office/drawing/2014/main" id="{6B50A81F-5C00-4B7C-B88D-8D81AC7BE5AE}"/>
                </a:ext>
              </a:extLst>
            </p:cNvPr>
            <p:cNvSpPr/>
            <p:nvPr/>
          </p:nvSpPr>
          <p:spPr>
            <a:xfrm>
              <a:off x="5114200" y="5051650"/>
              <a:ext cx="9975" cy="18425"/>
            </a:xfrm>
            <a:custGeom>
              <a:avLst/>
              <a:gdLst/>
              <a:ahLst/>
              <a:cxnLst/>
              <a:rect l="l" t="t" r="r" b="b"/>
              <a:pathLst>
                <a:path w="399" h="737" extrusionOk="0">
                  <a:moveTo>
                    <a:pt x="180" y="1"/>
                  </a:moveTo>
                  <a:cubicBezTo>
                    <a:pt x="1" y="239"/>
                    <a:pt x="180" y="498"/>
                    <a:pt x="200" y="737"/>
                  </a:cubicBezTo>
                  <a:cubicBezTo>
                    <a:pt x="319" y="637"/>
                    <a:pt x="319" y="498"/>
                    <a:pt x="339" y="339"/>
                  </a:cubicBezTo>
                  <a:cubicBezTo>
                    <a:pt x="319" y="220"/>
                    <a:pt x="319" y="100"/>
                    <a:pt x="398" y="1"/>
                  </a:cubicBezTo>
                  <a:cubicBezTo>
                    <a:pt x="359" y="1"/>
                    <a:pt x="337" y="10"/>
                    <a:pt x="320" y="10"/>
                  </a:cubicBezTo>
                  <a:cubicBezTo>
                    <a:pt x="312" y="10"/>
                    <a:pt x="306" y="7"/>
                    <a:pt x="2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83" name="Google Shape;8287;p9">
              <a:extLst>
                <a:ext uri="{FF2B5EF4-FFF2-40B4-BE49-F238E27FC236}">
                  <a16:creationId xmlns:a16="http://schemas.microsoft.com/office/drawing/2014/main" id="{C3922172-EA9C-404C-ACC4-29412981A376}"/>
                </a:ext>
              </a:extLst>
            </p:cNvPr>
            <p:cNvSpPr/>
            <p:nvPr/>
          </p:nvSpPr>
          <p:spPr>
            <a:xfrm>
              <a:off x="5139575" y="5186925"/>
              <a:ext cx="12950" cy="15500"/>
            </a:xfrm>
            <a:custGeom>
              <a:avLst/>
              <a:gdLst/>
              <a:ahLst/>
              <a:cxnLst/>
              <a:rect l="l" t="t" r="r" b="b"/>
              <a:pathLst>
                <a:path w="518" h="620" extrusionOk="0">
                  <a:moveTo>
                    <a:pt x="20" y="1"/>
                  </a:moveTo>
                  <a:cubicBezTo>
                    <a:pt x="0" y="239"/>
                    <a:pt x="119" y="379"/>
                    <a:pt x="179" y="577"/>
                  </a:cubicBezTo>
                  <a:cubicBezTo>
                    <a:pt x="216" y="605"/>
                    <a:pt x="240" y="620"/>
                    <a:pt x="259" y="620"/>
                  </a:cubicBezTo>
                  <a:cubicBezTo>
                    <a:pt x="281" y="620"/>
                    <a:pt x="297" y="600"/>
                    <a:pt x="318" y="558"/>
                  </a:cubicBezTo>
                  <a:cubicBezTo>
                    <a:pt x="517" y="199"/>
                    <a:pt x="199" y="160"/>
                    <a:pt x="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84" name="Google Shape;8288;p9">
              <a:extLst>
                <a:ext uri="{FF2B5EF4-FFF2-40B4-BE49-F238E27FC236}">
                  <a16:creationId xmlns:a16="http://schemas.microsoft.com/office/drawing/2014/main" id="{877FCD61-78EC-42C1-87FF-259510F86E20}"/>
                </a:ext>
              </a:extLst>
            </p:cNvPr>
            <p:cNvSpPr/>
            <p:nvPr/>
          </p:nvSpPr>
          <p:spPr>
            <a:xfrm>
              <a:off x="5133600" y="5170525"/>
              <a:ext cx="6500" cy="16425"/>
            </a:xfrm>
            <a:custGeom>
              <a:avLst/>
              <a:gdLst/>
              <a:ahLst/>
              <a:cxnLst/>
              <a:rect l="l" t="t" r="r" b="b"/>
              <a:pathLst>
                <a:path w="260" h="657" extrusionOk="0">
                  <a:moveTo>
                    <a:pt x="60" y="0"/>
                  </a:moveTo>
                  <a:cubicBezTo>
                    <a:pt x="100" y="239"/>
                    <a:pt x="0" y="517"/>
                    <a:pt x="259" y="657"/>
                  </a:cubicBezTo>
                  <a:cubicBezTo>
                    <a:pt x="259" y="418"/>
                    <a:pt x="259" y="199"/>
                    <a:pt x="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85" name="Google Shape;8289;p9">
              <a:extLst>
                <a:ext uri="{FF2B5EF4-FFF2-40B4-BE49-F238E27FC236}">
                  <a16:creationId xmlns:a16="http://schemas.microsoft.com/office/drawing/2014/main" id="{264D495E-0EDF-41C4-8258-34CE26EC2C16}"/>
                </a:ext>
              </a:extLst>
            </p:cNvPr>
            <p:cNvSpPr/>
            <p:nvPr/>
          </p:nvSpPr>
          <p:spPr>
            <a:xfrm>
              <a:off x="5116700" y="5072050"/>
              <a:ext cx="6475" cy="14450"/>
            </a:xfrm>
            <a:custGeom>
              <a:avLst/>
              <a:gdLst/>
              <a:ahLst/>
              <a:cxnLst/>
              <a:rect l="l" t="t" r="r" b="b"/>
              <a:pathLst>
                <a:path w="259" h="578" extrusionOk="0">
                  <a:moveTo>
                    <a:pt x="80" y="0"/>
                  </a:moveTo>
                  <a:cubicBezTo>
                    <a:pt x="80" y="219"/>
                    <a:pt x="0" y="418"/>
                    <a:pt x="219" y="577"/>
                  </a:cubicBezTo>
                  <a:cubicBezTo>
                    <a:pt x="239" y="378"/>
                    <a:pt x="259" y="159"/>
                    <a:pt x="8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86" name="Google Shape;8290;p9">
              <a:extLst>
                <a:ext uri="{FF2B5EF4-FFF2-40B4-BE49-F238E27FC236}">
                  <a16:creationId xmlns:a16="http://schemas.microsoft.com/office/drawing/2014/main" id="{993FD899-A8BA-4AD8-850D-46CC5F8CA5CE}"/>
                </a:ext>
              </a:extLst>
            </p:cNvPr>
            <p:cNvSpPr/>
            <p:nvPr/>
          </p:nvSpPr>
          <p:spPr>
            <a:xfrm>
              <a:off x="5122150" y="4950200"/>
              <a:ext cx="4025" cy="13950"/>
            </a:xfrm>
            <a:custGeom>
              <a:avLst/>
              <a:gdLst/>
              <a:ahLst/>
              <a:cxnLst/>
              <a:rect l="l" t="t" r="r" b="b"/>
              <a:pathLst>
                <a:path w="161" h="558" extrusionOk="0">
                  <a:moveTo>
                    <a:pt x="160" y="1"/>
                  </a:moveTo>
                  <a:lnTo>
                    <a:pt x="160" y="1"/>
                  </a:lnTo>
                  <a:cubicBezTo>
                    <a:pt x="100" y="21"/>
                    <a:pt x="61" y="21"/>
                    <a:pt x="1" y="21"/>
                  </a:cubicBezTo>
                  <a:lnTo>
                    <a:pt x="1" y="558"/>
                  </a:lnTo>
                  <a:cubicBezTo>
                    <a:pt x="160" y="398"/>
                    <a:pt x="120" y="180"/>
                    <a:pt x="1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87" name="Google Shape;8291;p9">
              <a:extLst>
                <a:ext uri="{FF2B5EF4-FFF2-40B4-BE49-F238E27FC236}">
                  <a16:creationId xmlns:a16="http://schemas.microsoft.com/office/drawing/2014/main" id="{9507326D-5DD9-4A60-AB01-162CC53EBAFD}"/>
                </a:ext>
              </a:extLst>
            </p:cNvPr>
            <p:cNvSpPr/>
            <p:nvPr/>
          </p:nvSpPr>
          <p:spPr>
            <a:xfrm>
              <a:off x="5122150" y="4972575"/>
              <a:ext cx="5000" cy="10975"/>
            </a:xfrm>
            <a:custGeom>
              <a:avLst/>
              <a:gdLst/>
              <a:ahLst/>
              <a:cxnLst/>
              <a:rect l="l" t="t" r="r" b="b"/>
              <a:pathLst>
                <a:path w="200" h="439" extrusionOk="0">
                  <a:moveTo>
                    <a:pt x="21" y="1"/>
                  </a:moveTo>
                  <a:cubicBezTo>
                    <a:pt x="21" y="120"/>
                    <a:pt x="1" y="220"/>
                    <a:pt x="21" y="379"/>
                  </a:cubicBezTo>
                  <a:cubicBezTo>
                    <a:pt x="51" y="419"/>
                    <a:pt x="71" y="438"/>
                    <a:pt x="90" y="438"/>
                  </a:cubicBezTo>
                  <a:cubicBezTo>
                    <a:pt x="110" y="438"/>
                    <a:pt x="130" y="419"/>
                    <a:pt x="160" y="379"/>
                  </a:cubicBezTo>
                  <a:cubicBezTo>
                    <a:pt x="200" y="220"/>
                    <a:pt x="160" y="100"/>
                    <a:pt x="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88" name="Google Shape;8292;p9">
              <a:extLst>
                <a:ext uri="{FF2B5EF4-FFF2-40B4-BE49-F238E27FC236}">
                  <a16:creationId xmlns:a16="http://schemas.microsoft.com/office/drawing/2014/main" id="{520A489B-FAF1-4A0D-B4E4-D43B1E9D51EF}"/>
                </a:ext>
              </a:extLst>
            </p:cNvPr>
            <p:cNvSpPr/>
            <p:nvPr/>
          </p:nvSpPr>
          <p:spPr>
            <a:xfrm>
              <a:off x="5117675" y="4964125"/>
              <a:ext cx="5000" cy="8475"/>
            </a:xfrm>
            <a:custGeom>
              <a:avLst/>
              <a:gdLst/>
              <a:ahLst/>
              <a:cxnLst/>
              <a:rect l="l" t="t" r="r" b="b"/>
              <a:pathLst>
                <a:path w="200" h="339" extrusionOk="0">
                  <a:moveTo>
                    <a:pt x="180" y="1"/>
                  </a:moveTo>
                  <a:lnTo>
                    <a:pt x="180" y="1"/>
                  </a:lnTo>
                  <a:cubicBezTo>
                    <a:pt x="1" y="120"/>
                    <a:pt x="1" y="239"/>
                    <a:pt x="200" y="339"/>
                  </a:cubicBezTo>
                  <a:cubicBezTo>
                    <a:pt x="180" y="219"/>
                    <a:pt x="180" y="120"/>
                    <a:pt x="18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89" name="Google Shape;8293;p9">
              <a:extLst>
                <a:ext uri="{FF2B5EF4-FFF2-40B4-BE49-F238E27FC236}">
                  <a16:creationId xmlns:a16="http://schemas.microsoft.com/office/drawing/2014/main" id="{AD909701-63A8-464D-B81F-E7D404A55678}"/>
                </a:ext>
              </a:extLst>
            </p:cNvPr>
            <p:cNvSpPr/>
            <p:nvPr/>
          </p:nvSpPr>
          <p:spPr>
            <a:xfrm>
              <a:off x="5117675" y="4985500"/>
              <a:ext cx="4500" cy="9000"/>
            </a:xfrm>
            <a:custGeom>
              <a:avLst/>
              <a:gdLst/>
              <a:ahLst/>
              <a:cxnLst/>
              <a:rect l="l" t="t" r="r" b="b"/>
              <a:pathLst>
                <a:path w="180" h="360" extrusionOk="0">
                  <a:moveTo>
                    <a:pt x="180" y="1"/>
                  </a:moveTo>
                  <a:lnTo>
                    <a:pt x="180" y="1"/>
                  </a:lnTo>
                  <a:cubicBezTo>
                    <a:pt x="1" y="100"/>
                    <a:pt x="1" y="240"/>
                    <a:pt x="160" y="359"/>
                  </a:cubicBezTo>
                  <a:cubicBezTo>
                    <a:pt x="160" y="240"/>
                    <a:pt x="180" y="140"/>
                    <a:pt x="18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90" name="Google Shape;8294;p9">
              <a:extLst>
                <a:ext uri="{FF2B5EF4-FFF2-40B4-BE49-F238E27FC236}">
                  <a16:creationId xmlns:a16="http://schemas.microsoft.com/office/drawing/2014/main" id="{BA0DCFCF-ADF3-4814-8943-90268BAE253F}"/>
                </a:ext>
              </a:extLst>
            </p:cNvPr>
            <p:cNvSpPr/>
            <p:nvPr/>
          </p:nvSpPr>
          <p:spPr>
            <a:xfrm>
              <a:off x="5131600" y="5164550"/>
              <a:ext cx="3525" cy="6000"/>
            </a:xfrm>
            <a:custGeom>
              <a:avLst/>
              <a:gdLst/>
              <a:ahLst/>
              <a:cxnLst/>
              <a:rect l="l" t="t" r="r" b="b"/>
              <a:pathLst>
                <a:path w="141" h="240" extrusionOk="0">
                  <a:moveTo>
                    <a:pt x="1" y="0"/>
                  </a:moveTo>
                  <a:cubicBezTo>
                    <a:pt x="1" y="100"/>
                    <a:pt x="41" y="179"/>
                    <a:pt x="140" y="239"/>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91" name="Google Shape;8295;p9">
              <a:extLst>
                <a:ext uri="{FF2B5EF4-FFF2-40B4-BE49-F238E27FC236}">
                  <a16:creationId xmlns:a16="http://schemas.microsoft.com/office/drawing/2014/main" id="{2C9C853B-8331-421A-A184-E0787428E68D}"/>
                </a:ext>
              </a:extLst>
            </p:cNvPr>
            <p:cNvSpPr/>
            <p:nvPr/>
          </p:nvSpPr>
          <p:spPr>
            <a:xfrm>
              <a:off x="5144550" y="5200350"/>
              <a:ext cx="4500" cy="4000"/>
            </a:xfrm>
            <a:custGeom>
              <a:avLst/>
              <a:gdLst/>
              <a:ahLst/>
              <a:cxnLst/>
              <a:rect l="l" t="t" r="r" b="b"/>
              <a:pathLst>
                <a:path w="180" h="160" extrusionOk="0">
                  <a:moveTo>
                    <a:pt x="159" y="1"/>
                  </a:moveTo>
                  <a:cubicBezTo>
                    <a:pt x="100" y="1"/>
                    <a:pt x="60" y="21"/>
                    <a:pt x="0" y="21"/>
                  </a:cubicBezTo>
                  <a:cubicBezTo>
                    <a:pt x="20" y="120"/>
                    <a:pt x="80" y="160"/>
                    <a:pt x="179" y="160"/>
                  </a:cubicBezTo>
                  <a:cubicBezTo>
                    <a:pt x="179" y="120"/>
                    <a:pt x="159" y="40"/>
                    <a:pt x="15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92" name="Google Shape;8296;p9">
              <a:extLst>
                <a:ext uri="{FF2B5EF4-FFF2-40B4-BE49-F238E27FC236}">
                  <a16:creationId xmlns:a16="http://schemas.microsoft.com/office/drawing/2014/main" id="{6C83F83A-9333-4AA3-9252-3E1D17CE3F2F}"/>
                </a:ext>
              </a:extLst>
            </p:cNvPr>
            <p:cNvSpPr/>
            <p:nvPr/>
          </p:nvSpPr>
          <p:spPr>
            <a:xfrm>
              <a:off x="5149025" y="5205325"/>
              <a:ext cx="5000" cy="4000"/>
            </a:xfrm>
            <a:custGeom>
              <a:avLst/>
              <a:gdLst/>
              <a:ahLst/>
              <a:cxnLst/>
              <a:rect l="l" t="t" r="r" b="b"/>
              <a:pathLst>
                <a:path w="200" h="160" extrusionOk="0">
                  <a:moveTo>
                    <a:pt x="0" y="1"/>
                  </a:moveTo>
                  <a:cubicBezTo>
                    <a:pt x="20" y="100"/>
                    <a:pt x="80" y="160"/>
                    <a:pt x="179" y="160"/>
                  </a:cubicBezTo>
                  <a:cubicBezTo>
                    <a:pt x="199" y="100"/>
                    <a:pt x="199" y="40"/>
                    <a:pt x="1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93" name="Google Shape;8297;p9">
              <a:extLst>
                <a:ext uri="{FF2B5EF4-FFF2-40B4-BE49-F238E27FC236}">
                  <a16:creationId xmlns:a16="http://schemas.microsoft.com/office/drawing/2014/main" id="{2B24DC47-DC2B-418C-9403-01A7E16F93AF}"/>
                </a:ext>
              </a:extLst>
            </p:cNvPr>
            <p:cNvSpPr/>
            <p:nvPr/>
          </p:nvSpPr>
          <p:spPr>
            <a:xfrm>
              <a:off x="5153500" y="5209300"/>
              <a:ext cx="4000" cy="5000"/>
            </a:xfrm>
            <a:custGeom>
              <a:avLst/>
              <a:gdLst/>
              <a:ahLst/>
              <a:cxnLst/>
              <a:rect l="l" t="t" r="r" b="b"/>
              <a:pathLst>
                <a:path w="160" h="200" extrusionOk="0">
                  <a:moveTo>
                    <a:pt x="0" y="1"/>
                  </a:moveTo>
                  <a:lnTo>
                    <a:pt x="0" y="200"/>
                  </a:lnTo>
                  <a:lnTo>
                    <a:pt x="159" y="200"/>
                  </a:lnTo>
                  <a:cubicBezTo>
                    <a:pt x="139" y="100"/>
                    <a:pt x="100" y="4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94" name="Google Shape;8298;p9">
              <a:extLst>
                <a:ext uri="{FF2B5EF4-FFF2-40B4-BE49-F238E27FC236}">
                  <a16:creationId xmlns:a16="http://schemas.microsoft.com/office/drawing/2014/main" id="{CBBA7246-847E-4A22-9462-66C6BDD66CC9}"/>
                </a:ext>
              </a:extLst>
            </p:cNvPr>
            <p:cNvSpPr/>
            <p:nvPr/>
          </p:nvSpPr>
          <p:spPr>
            <a:xfrm>
              <a:off x="5115200" y="5029775"/>
              <a:ext cx="2500" cy="4500"/>
            </a:xfrm>
            <a:custGeom>
              <a:avLst/>
              <a:gdLst/>
              <a:ahLst/>
              <a:cxnLst/>
              <a:rect l="l" t="t" r="r" b="b"/>
              <a:pathLst>
                <a:path w="100" h="180" extrusionOk="0">
                  <a:moveTo>
                    <a:pt x="100" y="0"/>
                  </a:moveTo>
                  <a:cubicBezTo>
                    <a:pt x="80" y="20"/>
                    <a:pt x="60" y="20"/>
                    <a:pt x="40" y="60"/>
                  </a:cubicBezTo>
                  <a:cubicBezTo>
                    <a:pt x="0" y="100"/>
                    <a:pt x="40" y="160"/>
                    <a:pt x="100" y="179"/>
                  </a:cubicBezTo>
                  <a:lnTo>
                    <a:pt x="10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95" name="Google Shape;8299;p9">
              <a:extLst>
                <a:ext uri="{FF2B5EF4-FFF2-40B4-BE49-F238E27FC236}">
                  <a16:creationId xmlns:a16="http://schemas.microsoft.com/office/drawing/2014/main" id="{99F73DB2-58DB-4918-A2B6-7ED4DFA8CA27}"/>
                </a:ext>
              </a:extLst>
            </p:cNvPr>
            <p:cNvSpPr/>
            <p:nvPr/>
          </p:nvSpPr>
          <p:spPr>
            <a:xfrm>
              <a:off x="5122150" y="4981525"/>
              <a:ext cx="4025" cy="4000"/>
            </a:xfrm>
            <a:custGeom>
              <a:avLst/>
              <a:gdLst/>
              <a:ahLst/>
              <a:cxnLst/>
              <a:rect l="l" t="t" r="r" b="b"/>
              <a:pathLst>
                <a:path w="161" h="160" extrusionOk="0">
                  <a:moveTo>
                    <a:pt x="1" y="1"/>
                  </a:moveTo>
                  <a:lnTo>
                    <a:pt x="1" y="160"/>
                  </a:lnTo>
                  <a:cubicBezTo>
                    <a:pt x="61" y="140"/>
                    <a:pt x="80" y="140"/>
                    <a:pt x="120" y="120"/>
                  </a:cubicBezTo>
                  <a:cubicBezTo>
                    <a:pt x="160" y="61"/>
                    <a:pt x="160" y="41"/>
                    <a:pt x="1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96" name="Google Shape;8300;p9">
              <a:extLst>
                <a:ext uri="{FF2B5EF4-FFF2-40B4-BE49-F238E27FC236}">
                  <a16:creationId xmlns:a16="http://schemas.microsoft.com/office/drawing/2014/main" id="{83513C8D-396A-4ACF-A0D0-373AB8A7B74E}"/>
                </a:ext>
              </a:extLst>
            </p:cNvPr>
            <p:cNvSpPr/>
            <p:nvPr/>
          </p:nvSpPr>
          <p:spPr>
            <a:xfrm>
              <a:off x="5117675" y="5047675"/>
              <a:ext cx="3525" cy="4500"/>
            </a:xfrm>
            <a:custGeom>
              <a:avLst/>
              <a:gdLst/>
              <a:ahLst/>
              <a:cxnLst/>
              <a:rect l="l" t="t" r="r" b="b"/>
              <a:pathLst>
                <a:path w="141" h="180" extrusionOk="0">
                  <a:moveTo>
                    <a:pt x="1" y="1"/>
                  </a:moveTo>
                  <a:lnTo>
                    <a:pt x="1" y="180"/>
                  </a:lnTo>
                  <a:lnTo>
                    <a:pt x="140" y="180"/>
                  </a:lnTo>
                  <a:lnTo>
                    <a:pt x="14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97" name="Google Shape;8301;p9">
              <a:extLst>
                <a:ext uri="{FF2B5EF4-FFF2-40B4-BE49-F238E27FC236}">
                  <a16:creationId xmlns:a16="http://schemas.microsoft.com/office/drawing/2014/main" id="{B8148B3F-4841-4214-BBD6-CE82B1847A7E}"/>
                </a:ext>
              </a:extLst>
            </p:cNvPr>
            <p:cNvSpPr/>
            <p:nvPr/>
          </p:nvSpPr>
          <p:spPr>
            <a:xfrm>
              <a:off x="5119175" y="5091450"/>
              <a:ext cx="3500" cy="4500"/>
            </a:xfrm>
            <a:custGeom>
              <a:avLst/>
              <a:gdLst/>
              <a:ahLst/>
              <a:cxnLst/>
              <a:rect l="l" t="t" r="r" b="b"/>
              <a:pathLst>
                <a:path w="140" h="180" extrusionOk="0">
                  <a:moveTo>
                    <a:pt x="140" y="0"/>
                  </a:moveTo>
                  <a:cubicBezTo>
                    <a:pt x="1" y="40"/>
                    <a:pt x="20" y="119"/>
                    <a:pt x="140" y="179"/>
                  </a:cubicBezTo>
                  <a:lnTo>
                    <a:pt x="14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98" name="Google Shape;8302;p9">
              <a:extLst>
                <a:ext uri="{FF2B5EF4-FFF2-40B4-BE49-F238E27FC236}">
                  <a16:creationId xmlns:a16="http://schemas.microsoft.com/office/drawing/2014/main" id="{316595E3-CA26-4D3C-B24F-4D769B06E65F}"/>
                </a:ext>
              </a:extLst>
            </p:cNvPr>
            <p:cNvSpPr/>
            <p:nvPr/>
          </p:nvSpPr>
          <p:spPr>
            <a:xfrm>
              <a:off x="4840675" y="4728775"/>
              <a:ext cx="14950" cy="7125"/>
            </a:xfrm>
            <a:custGeom>
              <a:avLst/>
              <a:gdLst/>
              <a:ahLst/>
              <a:cxnLst/>
              <a:rect l="l" t="t" r="r" b="b"/>
              <a:pathLst>
                <a:path w="598" h="285" extrusionOk="0">
                  <a:moveTo>
                    <a:pt x="403" y="1"/>
                  </a:moveTo>
                  <a:cubicBezTo>
                    <a:pt x="382" y="1"/>
                    <a:pt x="361" y="2"/>
                    <a:pt x="339" y="5"/>
                  </a:cubicBezTo>
                  <a:cubicBezTo>
                    <a:pt x="200" y="25"/>
                    <a:pt x="80" y="65"/>
                    <a:pt x="1" y="264"/>
                  </a:cubicBezTo>
                  <a:cubicBezTo>
                    <a:pt x="120" y="264"/>
                    <a:pt x="239" y="284"/>
                    <a:pt x="339" y="284"/>
                  </a:cubicBezTo>
                  <a:cubicBezTo>
                    <a:pt x="361" y="284"/>
                    <a:pt x="386" y="285"/>
                    <a:pt x="412" y="285"/>
                  </a:cubicBezTo>
                  <a:cubicBezTo>
                    <a:pt x="501" y="285"/>
                    <a:pt x="597" y="273"/>
                    <a:pt x="597" y="164"/>
                  </a:cubicBezTo>
                  <a:cubicBezTo>
                    <a:pt x="597" y="47"/>
                    <a:pt x="513" y="1"/>
                    <a:pt x="4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499" name="Google Shape;8303;p9">
              <a:extLst>
                <a:ext uri="{FF2B5EF4-FFF2-40B4-BE49-F238E27FC236}">
                  <a16:creationId xmlns:a16="http://schemas.microsoft.com/office/drawing/2014/main" id="{4A68E5FB-2941-443E-A28D-B640574D8096}"/>
                </a:ext>
              </a:extLst>
            </p:cNvPr>
            <p:cNvSpPr/>
            <p:nvPr/>
          </p:nvSpPr>
          <p:spPr>
            <a:xfrm>
              <a:off x="5171900" y="4647900"/>
              <a:ext cx="70150" cy="31100"/>
            </a:xfrm>
            <a:custGeom>
              <a:avLst/>
              <a:gdLst/>
              <a:ahLst/>
              <a:cxnLst/>
              <a:rect l="l" t="t" r="r" b="b"/>
              <a:pathLst>
                <a:path w="2806" h="1244" extrusionOk="0">
                  <a:moveTo>
                    <a:pt x="2112" y="1"/>
                  </a:moveTo>
                  <a:cubicBezTo>
                    <a:pt x="2034" y="1"/>
                    <a:pt x="1953" y="12"/>
                    <a:pt x="1870" y="38"/>
                  </a:cubicBezTo>
                  <a:cubicBezTo>
                    <a:pt x="1786" y="135"/>
                    <a:pt x="1694" y="162"/>
                    <a:pt x="1598" y="162"/>
                  </a:cubicBezTo>
                  <a:cubicBezTo>
                    <a:pt x="1470" y="162"/>
                    <a:pt x="1336" y="113"/>
                    <a:pt x="1206" y="113"/>
                  </a:cubicBezTo>
                  <a:cubicBezTo>
                    <a:pt x="1134" y="113"/>
                    <a:pt x="1062" y="129"/>
                    <a:pt x="995" y="177"/>
                  </a:cubicBezTo>
                  <a:cubicBezTo>
                    <a:pt x="782" y="351"/>
                    <a:pt x="701" y="715"/>
                    <a:pt x="328" y="715"/>
                  </a:cubicBezTo>
                  <a:cubicBezTo>
                    <a:pt x="319" y="715"/>
                    <a:pt x="309" y="714"/>
                    <a:pt x="299" y="714"/>
                  </a:cubicBezTo>
                  <a:cubicBezTo>
                    <a:pt x="259" y="734"/>
                    <a:pt x="199" y="734"/>
                    <a:pt x="179" y="754"/>
                  </a:cubicBezTo>
                  <a:cubicBezTo>
                    <a:pt x="60" y="913"/>
                    <a:pt x="0" y="1052"/>
                    <a:pt x="199" y="1172"/>
                  </a:cubicBezTo>
                  <a:cubicBezTo>
                    <a:pt x="338" y="1225"/>
                    <a:pt x="465" y="1244"/>
                    <a:pt x="590" y="1244"/>
                  </a:cubicBezTo>
                  <a:cubicBezTo>
                    <a:pt x="698" y="1244"/>
                    <a:pt x="805" y="1230"/>
                    <a:pt x="915" y="1211"/>
                  </a:cubicBezTo>
                  <a:cubicBezTo>
                    <a:pt x="1174" y="1132"/>
                    <a:pt x="1413" y="1032"/>
                    <a:pt x="1651" y="913"/>
                  </a:cubicBezTo>
                  <a:cubicBezTo>
                    <a:pt x="1691" y="913"/>
                    <a:pt x="1711" y="873"/>
                    <a:pt x="1751" y="853"/>
                  </a:cubicBezTo>
                  <a:cubicBezTo>
                    <a:pt x="1791" y="833"/>
                    <a:pt x="1870" y="774"/>
                    <a:pt x="1910" y="754"/>
                  </a:cubicBezTo>
                  <a:cubicBezTo>
                    <a:pt x="2009" y="714"/>
                    <a:pt x="2109" y="654"/>
                    <a:pt x="2188" y="615"/>
                  </a:cubicBezTo>
                  <a:cubicBezTo>
                    <a:pt x="2248" y="555"/>
                    <a:pt x="2268" y="515"/>
                    <a:pt x="2268" y="435"/>
                  </a:cubicBezTo>
                  <a:cubicBezTo>
                    <a:pt x="2188" y="376"/>
                    <a:pt x="2188" y="356"/>
                    <a:pt x="2248" y="336"/>
                  </a:cubicBezTo>
                  <a:lnTo>
                    <a:pt x="2248" y="336"/>
                  </a:lnTo>
                  <a:cubicBezTo>
                    <a:pt x="2268" y="376"/>
                    <a:pt x="2248" y="455"/>
                    <a:pt x="2308" y="455"/>
                  </a:cubicBezTo>
                  <a:cubicBezTo>
                    <a:pt x="2367" y="475"/>
                    <a:pt x="2447" y="475"/>
                    <a:pt x="2507" y="475"/>
                  </a:cubicBezTo>
                  <a:cubicBezTo>
                    <a:pt x="2666" y="435"/>
                    <a:pt x="2805" y="416"/>
                    <a:pt x="2745" y="177"/>
                  </a:cubicBezTo>
                  <a:cubicBezTo>
                    <a:pt x="2540" y="89"/>
                    <a:pt x="2334" y="1"/>
                    <a:pt x="211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00" name="Google Shape;8304;p9">
              <a:extLst>
                <a:ext uri="{FF2B5EF4-FFF2-40B4-BE49-F238E27FC236}">
                  <a16:creationId xmlns:a16="http://schemas.microsoft.com/office/drawing/2014/main" id="{93749EC4-3DCF-40B4-9FF4-6AB53CE1AD44}"/>
                </a:ext>
              </a:extLst>
            </p:cNvPr>
            <p:cNvSpPr/>
            <p:nvPr/>
          </p:nvSpPr>
          <p:spPr>
            <a:xfrm>
              <a:off x="5200725" y="4573725"/>
              <a:ext cx="58225" cy="32425"/>
            </a:xfrm>
            <a:custGeom>
              <a:avLst/>
              <a:gdLst/>
              <a:ahLst/>
              <a:cxnLst/>
              <a:rect l="l" t="t" r="r" b="b"/>
              <a:pathLst>
                <a:path w="2329" h="1297" extrusionOk="0">
                  <a:moveTo>
                    <a:pt x="1632" y="1"/>
                  </a:moveTo>
                  <a:cubicBezTo>
                    <a:pt x="1294" y="21"/>
                    <a:pt x="956" y="200"/>
                    <a:pt x="638" y="319"/>
                  </a:cubicBezTo>
                  <a:cubicBezTo>
                    <a:pt x="419" y="458"/>
                    <a:pt x="100" y="538"/>
                    <a:pt x="1" y="856"/>
                  </a:cubicBezTo>
                  <a:cubicBezTo>
                    <a:pt x="299" y="936"/>
                    <a:pt x="538" y="1015"/>
                    <a:pt x="737" y="1234"/>
                  </a:cubicBezTo>
                  <a:cubicBezTo>
                    <a:pt x="769" y="1277"/>
                    <a:pt x="795" y="1297"/>
                    <a:pt x="825" y="1297"/>
                  </a:cubicBezTo>
                  <a:cubicBezTo>
                    <a:pt x="851" y="1297"/>
                    <a:pt x="879" y="1282"/>
                    <a:pt x="916" y="1254"/>
                  </a:cubicBezTo>
                  <a:cubicBezTo>
                    <a:pt x="936" y="1214"/>
                    <a:pt x="956" y="1214"/>
                    <a:pt x="1015" y="1214"/>
                  </a:cubicBezTo>
                  <a:cubicBezTo>
                    <a:pt x="1115" y="1194"/>
                    <a:pt x="1194" y="1135"/>
                    <a:pt x="1254" y="1055"/>
                  </a:cubicBezTo>
                  <a:cubicBezTo>
                    <a:pt x="1354" y="936"/>
                    <a:pt x="1533" y="995"/>
                    <a:pt x="1612" y="856"/>
                  </a:cubicBezTo>
                  <a:cubicBezTo>
                    <a:pt x="1652" y="777"/>
                    <a:pt x="1732" y="737"/>
                    <a:pt x="1791" y="697"/>
                  </a:cubicBezTo>
                  <a:cubicBezTo>
                    <a:pt x="1831" y="637"/>
                    <a:pt x="1891" y="558"/>
                    <a:pt x="1990" y="558"/>
                  </a:cubicBezTo>
                  <a:cubicBezTo>
                    <a:pt x="2328" y="100"/>
                    <a:pt x="1990" y="41"/>
                    <a:pt x="16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01" name="Google Shape;8305;p9">
              <a:extLst>
                <a:ext uri="{FF2B5EF4-FFF2-40B4-BE49-F238E27FC236}">
                  <a16:creationId xmlns:a16="http://schemas.microsoft.com/office/drawing/2014/main" id="{3256897D-0018-4A91-97A3-6E6A082C18BB}"/>
                </a:ext>
              </a:extLst>
            </p:cNvPr>
            <p:cNvSpPr/>
            <p:nvPr/>
          </p:nvSpPr>
          <p:spPr>
            <a:xfrm>
              <a:off x="5179350" y="4715600"/>
              <a:ext cx="59200" cy="33025"/>
            </a:xfrm>
            <a:custGeom>
              <a:avLst/>
              <a:gdLst/>
              <a:ahLst/>
              <a:cxnLst/>
              <a:rect l="l" t="t" r="r" b="b"/>
              <a:pathLst>
                <a:path w="2368" h="1321" extrusionOk="0">
                  <a:moveTo>
                    <a:pt x="1953" y="0"/>
                  </a:moveTo>
                  <a:cubicBezTo>
                    <a:pt x="1915" y="0"/>
                    <a:pt x="1880" y="5"/>
                    <a:pt x="1851" y="15"/>
                  </a:cubicBezTo>
                  <a:cubicBezTo>
                    <a:pt x="1672" y="55"/>
                    <a:pt x="1473" y="75"/>
                    <a:pt x="1294" y="134"/>
                  </a:cubicBezTo>
                  <a:cubicBezTo>
                    <a:pt x="975" y="254"/>
                    <a:pt x="677" y="413"/>
                    <a:pt x="359" y="512"/>
                  </a:cubicBezTo>
                  <a:cubicBezTo>
                    <a:pt x="199" y="572"/>
                    <a:pt x="100" y="672"/>
                    <a:pt x="20" y="831"/>
                  </a:cubicBezTo>
                  <a:cubicBezTo>
                    <a:pt x="1" y="890"/>
                    <a:pt x="1" y="930"/>
                    <a:pt x="1" y="990"/>
                  </a:cubicBezTo>
                  <a:cubicBezTo>
                    <a:pt x="138" y="1235"/>
                    <a:pt x="290" y="1321"/>
                    <a:pt x="451" y="1321"/>
                  </a:cubicBezTo>
                  <a:cubicBezTo>
                    <a:pt x="617" y="1321"/>
                    <a:pt x="794" y="1230"/>
                    <a:pt x="975" y="1129"/>
                  </a:cubicBezTo>
                  <a:cubicBezTo>
                    <a:pt x="1055" y="1089"/>
                    <a:pt x="1115" y="1050"/>
                    <a:pt x="1194" y="1050"/>
                  </a:cubicBezTo>
                  <a:cubicBezTo>
                    <a:pt x="1473" y="1030"/>
                    <a:pt x="1612" y="831"/>
                    <a:pt x="1771" y="652"/>
                  </a:cubicBezTo>
                  <a:cubicBezTo>
                    <a:pt x="1950" y="592"/>
                    <a:pt x="2089" y="512"/>
                    <a:pt x="2268" y="433"/>
                  </a:cubicBezTo>
                  <a:cubicBezTo>
                    <a:pt x="2348" y="413"/>
                    <a:pt x="2368" y="333"/>
                    <a:pt x="2308" y="234"/>
                  </a:cubicBezTo>
                  <a:cubicBezTo>
                    <a:pt x="2268" y="154"/>
                    <a:pt x="2209" y="115"/>
                    <a:pt x="2169" y="55"/>
                  </a:cubicBezTo>
                  <a:cubicBezTo>
                    <a:pt x="2149" y="35"/>
                    <a:pt x="2089" y="35"/>
                    <a:pt x="2069" y="15"/>
                  </a:cubicBezTo>
                  <a:cubicBezTo>
                    <a:pt x="2030" y="5"/>
                    <a:pt x="1990" y="0"/>
                    <a:pt x="19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02" name="Google Shape;8306;p9">
              <a:extLst>
                <a:ext uri="{FF2B5EF4-FFF2-40B4-BE49-F238E27FC236}">
                  <a16:creationId xmlns:a16="http://schemas.microsoft.com/office/drawing/2014/main" id="{20B93356-F8E1-4520-97DF-8A78F7E86193}"/>
                </a:ext>
              </a:extLst>
            </p:cNvPr>
            <p:cNvSpPr/>
            <p:nvPr/>
          </p:nvSpPr>
          <p:spPr>
            <a:xfrm>
              <a:off x="5162450" y="4694075"/>
              <a:ext cx="20900" cy="37600"/>
            </a:xfrm>
            <a:custGeom>
              <a:avLst/>
              <a:gdLst/>
              <a:ahLst/>
              <a:cxnLst/>
              <a:rect l="l" t="t" r="r" b="b"/>
              <a:pathLst>
                <a:path w="836" h="1504" extrusionOk="0">
                  <a:moveTo>
                    <a:pt x="211" y="1"/>
                  </a:moveTo>
                  <a:cubicBezTo>
                    <a:pt x="133" y="1"/>
                    <a:pt x="67" y="27"/>
                    <a:pt x="0" y="80"/>
                  </a:cubicBezTo>
                  <a:cubicBezTo>
                    <a:pt x="40" y="399"/>
                    <a:pt x="60" y="697"/>
                    <a:pt x="100" y="1015"/>
                  </a:cubicBezTo>
                  <a:cubicBezTo>
                    <a:pt x="152" y="1313"/>
                    <a:pt x="267" y="1503"/>
                    <a:pt x="552" y="1503"/>
                  </a:cubicBezTo>
                  <a:cubicBezTo>
                    <a:pt x="590" y="1503"/>
                    <a:pt x="632" y="1500"/>
                    <a:pt x="677" y="1493"/>
                  </a:cubicBezTo>
                  <a:lnTo>
                    <a:pt x="756" y="1413"/>
                  </a:lnTo>
                  <a:cubicBezTo>
                    <a:pt x="796" y="1314"/>
                    <a:pt x="836" y="1194"/>
                    <a:pt x="796" y="1095"/>
                  </a:cubicBezTo>
                  <a:cubicBezTo>
                    <a:pt x="756" y="976"/>
                    <a:pt x="597" y="856"/>
                    <a:pt x="756" y="677"/>
                  </a:cubicBezTo>
                  <a:cubicBezTo>
                    <a:pt x="677" y="419"/>
                    <a:pt x="557" y="200"/>
                    <a:pt x="338" y="21"/>
                  </a:cubicBezTo>
                  <a:cubicBezTo>
                    <a:pt x="292" y="7"/>
                    <a:pt x="250" y="1"/>
                    <a:pt x="21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03" name="Google Shape;8307;p9">
              <a:extLst>
                <a:ext uri="{FF2B5EF4-FFF2-40B4-BE49-F238E27FC236}">
                  <a16:creationId xmlns:a16="http://schemas.microsoft.com/office/drawing/2014/main" id="{77E4F3EA-4948-48EC-9562-51807520DB67}"/>
                </a:ext>
              </a:extLst>
            </p:cNvPr>
            <p:cNvSpPr/>
            <p:nvPr/>
          </p:nvSpPr>
          <p:spPr>
            <a:xfrm>
              <a:off x="5173375" y="4740325"/>
              <a:ext cx="33850" cy="17450"/>
            </a:xfrm>
            <a:custGeom>
              <a:avLst/>
              <a:gdLst/>
              <a:ahLst/>
              <a:cxnLst/>
              <a:rect l="l" t="t" r="r" b="b"/>
              <a:pathLst>
                <a:path w="1354" h="698" extrusionOk="0">
                  <a:moveTo>
                    <a:pt x="240" y="1"/>
                  </a:moveTo>
                  <a:cubicBezTo>
                    <a:pt x="1" y="140"/>
                    <a:pt x="240" y="339"/>
                    <a:pt x="160" y="498"/>
                  </a:cubicBezTo>
                  <a:cubicBezTo>
                    <a:pt x="419" y="558"/>
                    <a:pt x="717" y="439"/>
                    <a:pt x="916" y="697"/>
                  </a:cubicBezTo>
                  <a:lnTo>
                    <a:pt x="1095" y="697"/>
                  </a:lnTo>
                  <a:cubicBezTo>
                    <a:pt x="1194" y="518"/>
                    <a:pt x="1294" y="359"/>
                    <a:pt x="1294" y="160"/>
                  </a:cubicBezTo>
                  <a:cubicBezTo>
                    <a:pt x="1314" y="160"/>
                    <a:pt x="1314" y="140"/>
                    <a:pt x="1334" y="120"/>
                  </a:cubicBezTo>
                  <a:cubicBezTo>
                    <a:pt x="1354" y="100"/>
                    <a:pt x="1334" y="41"/>
                    <a:pt x="1294" y="21"/>
                  </a:cubicBezTo>
                  <a:cubicBezTo>
                    <a:pt x="1284" y="20"/>
                    <a:pt x="1274" y="20"/>
                    <a:pt x="1264" y="20"/>
                  </a:cubicBezTo>
                  <a:cubicBezTo>
                    <a:pt x="1037" y="20"/>
                    <a:pt x="818" y="161"/>
                    <a:pt x="596" y="161"/>
                  </a:cubicBezTo>
                  <a:cubicBezTo>
                    <a:pt x="478" y="161"/>
                    <a:pt x="360" y="121"/>
                    <a:pt x="24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04" name="Google Shape;8308;p9">
              <a:extLst>
                <a:ext uri="{FF2B5EF4-FFF2-40B4-BE49-F238E27FC236}">
                  <a16:creationId xmlns:a16="http://schemas.microsoft.com/office/drawing/2014/main" id="{2ECCD196-A70E-447A-878B-7426000E0ACD}"/>
                </a:ext>
              </a:extLst>
            </p:cNvPr>
            <p:cNvSpPr/>
            <p:nvPr/>
          </p:nvSpPr>
          <p:spPr>
            <a:xfrm>
              <a:off x="5192275" y="4569250"/>
              <a:ext cx="36325" cy="25400"/>
            </a:xfrm>
            <a:custGeom>
              <a:avLst/>
              <a:gdLst/>
              <a:ahLst/>
              <a:cxnLst/>
              <a:rect l="l" t="t" r="r" b="b"/>
              <a:pathLst>
                <a:path w="1453" h="1016" extrusionOk="0">
                  <a:moveTo>
                    <a:pt x="757" y="1"/>
                  </a:moveTo>
                  <a:cubicBezTo>
                    <a:pt x="677" y="180"/>
                    <a:pt x="637" y="339"/>
                    <a:pt x="578" y="518"/>
                  </a:cubicBezTo>
                  <a:cubicBezTo>
                    <a:pt x="458" y="717"/>
                    <a:pt x="200" y="737"/>
                    <a:pt x="41" y="876"/>
                  </a:cubicBezTo>
                  <a:cubicBezTo>
                    <a:pt x="1" y="916"/>
                    <a:pt x="1" y="956"/>
                    <a:pt x="1" y="1015"/>
                  </a:cubicBezTo>
                  <a:lnTo>
                    <a:pt x="339" y="1015"/>
                  </a:lnTo>
                  <a:cubicBezTo>
                    <a:pt x="578" y="876"/>
                    <a:pt x="856" y="717"/>
                    <a:pt x="1095" y="578"/>
                  </a:cubicBezTo>
                  <a:cubicBezTo>
                    <a:pt x="1254" y="419"/>
                    <a:pt x="1453" y="279"/>
                    <a:pt x="125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05" name="Google Shape;8309;p9">
              <a:extLst>
                <a:ext uri="{FF2B5EF4-FFF2-40B4-BE49-F238E27FC236}">
                  <a16:creationId xmlns:a16="http://schemas.microsoft.com/office/drawing/2014/main" id="{DB6B348D-FE67-497F-8830-19C06C0E6313}"/>
                </a:ext>
              </a:extLst>
            </p:cNvPr>
            <p:cNvSpPr/>
            <p:nvPr/>
          </p:nvSpPr>
          <p:spPr>
            <a:xfrm>
              <a:off x="5159950" y="4669025"/>
              <a:ext cx="22400" cy="27575"/>
            </a:xfrm>
            <a:custGeom>
              <a:avLst/>
              <a:gdLst/>
              <a:ahLst/>
              <a:cxnLst/>
              <a:rect l="l" t="t" r="r" b="b"/>
              <a:pathLst>
                <a:path w="896" h="1103" extrusionOk="0">
                  <a:moveTo>
                    <a:pt x="391" y="1"/>
                  </a:moveTo>
                  <a:cubicBezTo>
                    <a:pt x="341" y="1"/>
                    <a:pt x="289" y="23"/>
                    <a:pt x="259" y="68"/>
                  </a:cubicBezTo>
                  <a:cubicBezTo>
                    <a:pt x="200" y="406"/>
                    <a:pt x="1" y="724"/>
                    <a:pt x="80" y="1102"/>
                  </a:cubicBezTo>
                  <a:lnTo>
                    <a:pt x="399" y="1102"/>
                  </a:lnTo>
                  <a:cubicBezTo>
                    <a:pt x="558" y="1023"/>
                    <a:pt x="637" y="903"/>
                    <a:pt x="697" y="804"/>
                  </a:cubicBezTo>
                  <a:cubicBezTo>
                    <a:pt x="777" y="625"/>
                    <a:pt x="896" y="486"/>
                    <a:pt x="677" y="327"/>
                  </a:cubicBezTo>
                  <a:cubicBezTo>
                    <a:pt x="498" y="307"/>
                    <a:pt x="538" y="108"/>
                    <a:pt x="438" y="8"/>
                  </a:cubicBezTo>
                  <a:cubicBezTo>
                    <a:pt x="423" y="3"/>
                    <a:pt x="407" y="1"/>
                    <a:pt x="39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06" name="Google Shape;8310;p9">
              <a:extLst>
                <a:ext uri="{FF2B5EF4-FFF2-40B4-BE49-F238E27FC236}">
                  <a16:creationId xmlns:a16="http://schemas.microsoft.com/office/drawing/2014/main" id="{505BCF68-18CF-4C29-BCE5-77F3AC8FE350}"/>
                </a:ext>
              </a:extLst>
            </p:cNvPr>
            <p:cNvSpPr/>
            <p:nvPr/>
          </p:nvSpPr>
          <p:spPr>
            <a:xfrm>
              <a:off x="5175875" y="4628925"/>
              <a:ext cx="37825" cy="15950"/>
            </a:xfrm>
            <a:custGeom>
              <a:avLst/>
              <a:gdLst/>
              <a:ahLst/>
              <a:cxnLst/>
              <a:rect l="l" t="t" r="r" b="b"/>
              <a:pathLst>
                <a:path w="1513" h="638" extrusionOk="0">
                  <a:moveTo>
                    <a:pt x="1234" y="1"/>
                  </a:moveTo>
                  <a:cubicBezTo>
                    <a:pt x="1094" y="1"/>
                    <a:pt x="955" y="1"/>
                    <a:pt x="836" y="80"/>
                  </a:cubicBezTo>
                  <a:cubicBezTo>
                    <a:pt x="763" y="154"/>
                    <a:pt x="678" y="174"/>
                    <a:pt x="589" y="174"/>
                  </a:cubicBezTo>
                  <a:cubicBezTo>
                    <a:pt x="472" y="174"/>
                    <a:pt x="347" y="138"/>
                    <a:pt x="231" y="138"/>
                  </a:cubicBezTo>
                  <a:cubicBezTo>
                    <a:pt x="148" y="138"/>
                    <a:pt x="69" y="157"/>
                    <a:pt x="0" y="220"/>
                  </a:cubicBezTo>
                  <a:cubicBezTo>
                    <a:pt x="0" y="419"/>
                    <a:pt x="120" y="439"/>
                    <a:pt x="259" y="439"/>
                  </a:cubicBezTo>
                  <a:cubicBezTo>
                    <a:pt x="458" y="439"/>
                    <a:pt x="637" y="518"/>
                    <a:pt x="796" y="637"/>
                  </a:cubicBezTo>
                  <a:lnTo>
                    <a:pt x="995" y="637"/>
                  </a:lnTo>
                  <a:cubicBezTo>
                    <a:pt x="1134" y="598"/>
                    <a:pt x="1254" y="538"/>
                    <a:pt x="1333" y="419"/>
                  </a:cubicBezTo>
                  <a:lnTo>
                    <a:pt x="1353" y="419"/>
                  </a:lnTo>
                  <a:cubicBezTo>
                    <a:pt x="1512" y="220"/>
                    <a:pt x="1433" y="100"/>
                    <a:pt x="12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07" name="Google Shape;8311;p9">
              <a:extLst>
                <a:ext uri="{FF2B5EF4-FFF2-40B4-BE49-F238E27FC236}">
                  <a16:creationId xmlns:a16="http://schemas.microsoft.com/office/drawing/2014/main" id="{45030F24-5BC8-4010-8CDC-619CF9D7F811}"/>
                </a:ext>
              </a:extLst>
            </p:cNvPr>
            <p:cNvSpPr/>
            <p:nvPr/>
          </p:nvSpPr>
          <p:spPr>
            <a:xfrm>
              <a:off x="5166925" y="4653200"/>
              <a:ext cx="19900" cy="17525"/>
            </a:xfrm>
            <a:custGeom>
              <a:avLst/>
              <a:gdLst/>
              <a:ahLst/>
              <a:cxnLst/>
              <a:rect l="l" t="t" r="r" b="b"/>
              <a:pathLst>
                <a:path w="796" h="701" extrusionOk="0">
                  <a:moveTo>
                    <a:pt x="325" y="0"/>
                  </a:moveTo>
                  <a:cubicBezTo>
                    <a:pt x="185" y="0"/>
                    <a:pt x="64" y="72"/>
                    <a:pt x="20" y="263"/>
                  </a:cubicBezTo>
                  <a:cubicBezTo>
                    <a:pt x="0" y="403"/>
                    <a:pt x="0" y="542"/>
                    <a:pt x="0" y="701"/>
                  </a:cubicBezTo>
                  <a:lnTo>
                    <a:pt x="159" y="701"/>
                  </a:lnTo>
                  <a:cubicBezTo>
                    <a:pt x="279" y="641"/>
                    <a:pt x="398" y="601"/>
                    <a:pt x="517" y="522"/>
                  </a:cubicBezTo>
                  <a:cubicBezTo>
                    <a:pt x="577" y="343"/>
                    <a:pt x="796" y="124"/>
                    <a:pt x="478" y="25"/>
                  </a:cubicBezTo>
                  <a:cubicBezTo>
                    <a:pt x="426" y="9"/>
                    <a:pt x="374" y="0"/>
                    <a:pt x="32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08" name="Google Shape;8312;p9">
              <a:extLst>
                <a:ext uri="{FF2B5EF4-FFF2-40B4-BE49-F238E27FC236}">
                  <a16:creationId xmlns:a16="http://schemas.microsoft.com/office/drawing/2014/main" id="{75C3CC05-5B78-47AD-AD99-13E70C12925B}"/>
                </a:ext>
              </a:extLst>
            </p:cNvPr>
            <p:cNvSpPr/>
            <p:nvPr/>
          </p:nvSpPr>
          <p:spPr>
            <a:xfrm>
              <a:off x="5195775" y="4643025"/>
              <a:ext cx="22900" cy="14775"/>
            </a:xfrm>
            <a:custGeom>
              <a:avLst/>
              <a:gdLst/>
              <a:ahLst/>
              <a:cxnLst/>
              <a:rect l="l" t="t" r="r" b="b"/>
              <a:pathLst>
                <a:path w="916" h="591" extrusionOk="0">
                  <a:moveTo>
                    <a:pt x="158" y="1"/>
                  </a:moveTo>
                  <a:cubicBezTo>
                    <a:pt x="122" y="1"/>
                    <a:pt x="83" y="11"/>
                    <a:pt x="40" y="34"/>
                  </a:cubicBezTo>
                  <a:lnTo>
                    <a:pt x="0" y="73"/>
                  </a:lnTo>
                  <a:cubicBezTo>
                    <a:pt x="20" y="173"/>
                    <a:pt x="20" y="272"/>
                    <a:pt x="40" y="372"/>
                  </a:cubicBezTo>
                  <a:cubicBezTo>
                    <a:pt x="218" y="450"/>
                    <a:pt x="409" y="590"/>
                    <a:pt x="577" y="590"/>
                  </a:cubicBezTo>
                  <a:cubicBezTo>
                    <a:pt x="709" y="590"/>
                    <a:pt x="828" y="504"/>
                    <a:pt x="915" y="233"/>
                  </a:cubicBezTo>
                  <a:cubicBezTo>
                    <a:pt x="855" y="233"/>
                    <a:pt x="816" y="233"/>
                    <a:pt x="716" y="253"/>
                  </a:cubicBezTo>
                  <a:cubicBezTo>
                    <a:pt x="689" y="262"/>
                    <a:pt x="664" y="266"/>
                    <a:pt x="641" y="266"/>
                  </a:cubicBezTo>
                  <a:cubicBezTo>
                    <a:pt x="453" y="266"/>
                    <a:pt x="347" y="1"/>
                    <a:pt x="1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09" name="Google Shape;8313;p9">
              <a:extLst>
                <a:ext uri="{FF2B5EF4-FFF2-40B4-BE49-F238E27FC236}">
                  <a16:creationId xmlns:a16="http://schemas.microsoft.com/office/drawing/2014/main" id="{A5C2FA62-13F8-4F6A-81EB-06A1D793219E}"/>
                </a:ext>
              </a:extLst>
            </p:cNvPr>
            <p:cNvSpPr/>
            <p:nvPr/>
          </p:nvSpPr>
          <p:spPr>
            <a:xfrm>
              <a:off x="5175875" y="4624950"/>
              <a:ext cx="20900" cy="10775"/>
            </a:xfrm>
            <a:custGeom>
              <a:avLst/>
              <a:gdLst/>
              <a:ahLst/>
              <a:cxnLst/>
              <a:rect l="l" t="t" r="r" b="b"/>
              <a:pathLst>
                <a:path w="836" h="431" extrusionOk="0">
                  <a:moveTo>
                    <a:pt x="259" y="1"/>
                  </a:moveTo>
                  <a:cubicBezTo>
                    <a:pt x="60" y="60"/>
                    <a:pt x="0" y="180"/>
                    <a:pt x="0" y="379"/>
                  </a:cubicBezTo>
                  <a:cubicBezTo>
                    <a:pt x="130" y="405"/>
                    <a:pt x="259" y="430"/>
                    <a:pt x="383" y="430"/>
                  </a:cubicBezTo>
                  <a:cubicBezTo>
                    <a:pt x="546" y="430"/>
                    <a:pt x="700" y="386"/>
                    <a:pt x="836" y="239"/>
                  </a:cubicBezTo>
                  <a:cubicBezTo>
                    <a:pt x="617" y="239"/>
                    <a:pt x="418" y="239"/>
                    <a:pt x="25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10" name="Google Shape;8314;p9">
              <a:extLst>
                <a:ext uri="{FF2B5EF4-FFF2-40B4-BE49-F238E27FC236}">
                  <a16:creationId xmlns:a16="http://schemas.microsoft.com/office/drawing/2014/main" id="{4EDE0596-3A90-48D3-A876-9150E7C6A813}"/>
                </a:ext>
              </a:extLst>
            </p:cNvPr>
            <p:cNvSpPr/>
            <p:nvPr/>
          </p:nvSpPr>
          <p:spPr>
            <a:xfrm>
              <a:off x="5166425" y="4600100"/>
              <a:ext cx="17425" cy="9075"/>
            </a:xfrm>
            <a:custGeom>
              <a:avLst/>
              <a:gdLst/>
              <a:ahLst/>
              <a:cxnLst/>
              <a:rect l="l" t="t" r="r" b="b"/>
              <a:pathLst>
                <a:path w="697" h="363" extrusionOk="0">
                  <a:moveTo>
                    <a:pt x="697" y="0"/>
                  </a:moveTo>
                  <a:lnTo>
                    <a:pt x="697" y="0"/>
                  </a:lnTo>
                  <a:cubicBezTo>
                    <a:pt x="438" y="60"/>
                    <a:pt x="199" y="179"/>
                    <a:pt x="0" y="358"/>
                  </a:cubicBezTo>
                  <a:cubicBezTo>
                    <a:pt x="40" y="361"/>
                    <a:pt x="78" y="362"/>
                    <a:pt x="115" y="362"/>
                  </a:cubicBezTo>
                  <a:cubicBezTo>
                    <a:pt x="360" y="362"/>
                    <a:pt x="558" y="294"/>
                    <a:pt x="6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11" name="Google Shape;8315;p9">
              <a:extLst>
                <a:ext uri="{FF2B5EF4-FFF2-40B4-BE49-F238E27FC236}">
                  <a16:creationId xmlns:a16="http://schemas.microsoft.com/office/drawing/2014/main" id="{16AD3E2B-50AA-4E80-A1CA-919ED6F16EDB}"/>
                </a:ext>
              </a:extLst>
            </p:cNvPr>
            <p:cNvSpPr/>
            <p:nvPr/>
          </p:nvSpPr>
          <p:spPr>
            <a:xfrm>
              <a:off x="5199750" y="4608550"/>
              <a:ext cx="14450" cy="8825"/>
            </a:xfrm>
            <a:custGeom>
              <a:avLst/>
              <a:gdLst/>
              <a:ahLst/>
              <a:cxnLst/>
              <a:rect l="l" t="t" r="r" b="b"/>
              <a:pathLst>
                <a:path w="578" h="353" extrusionOk="0">
                  <a:moveTo>
                    <a:pt x="577" y="0"/>
                  </a:moveTo>
                  <a:cubicBezTo>
                    <a:pt x="299" y="0"/>
                    <a:pt x="159" y="159"/>
                    <a:pt x="0" y="338"/>
                  </a:cubicBezTo>
                  <a:cubicBezTo>
                    <a:pt x="43" y="348"/>
                    <a:pt x="84" y="352"/>
                    <a:pt x="124" y="352"/>
                  </a:cubicBezTo>
                  <a:cubicBezTo>
                    <a:pt x="338" y="352"/>
                    <a:pt x="493" y="219"/>
                    <a:pt x="57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12" name="Google Shape;8316;p9">
              <a:extLst>
                <a:ext uri="{FF2B5EF4-FFF2-40B4-BE49-F238E27FC236}">
                  <a16:creationId xmlns:a16="http://schemas.microsoft.com/office/drawing/2014/main" id="{897025F7-CD50-44D9-AB8E-337E73FA7B90}"/>
                </a:ext>
              </a:extLst>
            </p:cNvPr>
            <p:cNvSpPr/>
            <p:nvPr/>
          </p:nvSpPr>
          <p:spPr>
            <a:xfrm>
              <a:off x="5178850" y="4729825"/>
              <a:ext cx="9975" cy="6550"/>
            </a:xfrm>
            <a:custGeom>
              <a:avLst/>
              <a:gdLst/>
              <a:ahLst/>
              <a:cxnLst/>
              <a:rect l="l" t="t" r="r" b="b"/>
              <a:pathLst>
                <a:path w="399" h="262" extrusionOk="0">
                  <a:moveTo>
                    <a:pt x="223" y="0"/>
                  </a:moveTo>
                  <a:cubicBezTo>
                    <a:pt x="163" y="0"/>
                    <a:pt x="97" y="26"/>
                    <a:pt x="21" y="83"/>
                  </a:cubicBezTo>
                  <a:lnTo>
                    <a:pt x="1" y="63"/>
                  </a:lnTo>
                  <a:lnTo>
                    <a:pt x="1" y="63"/>
                  </a:lnTo>
                  <a:cubicBezTo>
                    <a:pt x="21" y="142"/>
                    <a:pt x="21" y="182"/>
                    <a:pt x="40" y="262"/>
                  </a:cubicBezTo>
                  <a:cubicBezTo>
                    <a:pt x="180" y="242"/>
                    <a:pt x="319" y="222"/>
                    <a:pt x="399" y="83"/>
                  </a:cubicBezTo>
                  <a:cubicBezTo>
                    <a:pt x="347" y="31"/>
                    <a:pt x="289" y="0"/>
                    <a:pt x="22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13" name="Google Shape;8317;p9">
              <a:extLst>
                <a:ext uri="{FF2B5EF4-FFF2-40B4-BE49-F238E27FC236}">
                  <a16:creationId xmlns:a16="http://schemas.microsoft.com/office/drawing/2014/main" id="{389E615E-9C4D-4567-9662-FC994431C187}"/>
                </a:ext>
              </a:extLst>
            </p:cNvPr>
            <p:cNvSpPr/>
            <p:nvPr/>
          </p:nvSpPr>
          <p:spPr>
            <a:xfrm>
              <a:off x="5213675" y="4604075"/>
              <a:ext cx="9475" cy="4650"/>
            </a:xfrm>
            <a:custGeom>
              <a:avLst/>
              <a:gdLst/>
              <a:ahLst/>
              <a:cxnLst/>
              <a:rect l="l" t="t" r="r" b="b"/>
              <a:pathLst>
                <a:path w="379" h="186" extrusionOk="0">
                  <a:moveTo>
                    <a:pt x="199" y="0"/>
                  </a:moveTo>
                  <a:cubicBezTo>
                    <a:pt x="139" y="40"/>
                    <a:pt x="80" y="120"/>
                    <a:pt x="0" y="179"/>
                  </a:cubicBezTo>
                  <a:cubicBezTo>
                    <a:pt x="28" y="183"/>
                    <a:pt x="57" y="186"/>
                    <a:pt x="85" y="186"/>
                  </a:cubicBezTo>
                  <a:cubicBezTo>
                    <a:pt x="200" y="186"/>
                    <a:pt x="314" y="147"/>
                    <a:pt x="378" y="20"/>
                  </a:cubicBezTo>
                  <a:cubicBezTo>
                    <a:pt x="318" y="20"/>
                    <a:pt x="239" y="0"/>
                    <a:pt x="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14" name="Google Shape;8318;p9">
              <a:extLst>
                <a:ext uri="{FF2B5EF4-FFF2-40B4-BE49-F238E27FC236}">
                  <a16:creationId xmlns:a16="http://schemas.microsoft.com/office/drawing/2014/main" id="{E5C8595E-D9DB-44D5-8684-DF414FF711F2}"/>
                </a:ext>
              </a:extLst>
            </p:cNvPr>
            <p:cNvSpPr/>
            <p:nvPr/>
          </p:nvSpPr>
          <p:spPr>
            <a:xfrm>
              <a:off x="5188300" y="4618000"/>
              <a:ext cx="8475" cy="4500"/>
            </a:xfrm>
            <a:custGeom>
              <a:avLst/>
              <a:gdLst/>
              <a:ahLst/>
              <a:cxnLst/>
              <a:rect l="l" t="t" r="r" b="b"/>
              <a:pathLst>
                <a:path w="339" h="180" extrusionOk="0">
                  <a:moveTo>
                    <a:pt x="249" y="0"/>
                  </a:moveTo>
                  <a:cubicBezTo>
                    <a:pt x="154" y="0"/>
                    <a:pt x="77" y="72"/>
                    <a:pt x="1" y="179"/>
                  </a:cubicBezTo>
                  <a:cubicBezTo>
                    <a:pt x="140" y="179"/>
                    <a:pt x="259" y="140"/>
                    <a:pt x="339" y="20"/>
                  </a:cubicBezTo>
                  <a:cubicBezTo>
                    <a:pt x="307" y="6"/>
                    <a:pt x="277" y="0"/>
                    <a:pt x="24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15" name="Google Shape;8319;p9">
              <a:extLst>
                <a:ext uri="{FF2B5EF4-FFF2-40B4-BE49-F238E27FC236}">
                  <a16:creationId xmlns:a16="http://schemas.microsoft.com/office/drawing/2014/main" id="{876FE0F7-B628-49D8-92FA-D1F889793916}"/>
                </a:ext>
              </a:extLst>
            </p:cNvPr>
            <p:cNvSpPr/>
            <p:nvPr/>
          </p:nvSpPr>
          <p:spPr>
            <a:xfrm>
              <a:off x="5183825" y="4596100"/>
              <a:ext cx="5500" cy="3150"/>
            </a:xfrm>
            <a:custGeom>
              <a:avLst/>
              <a:gdLst/>
              <a:ahLst/>
              <a:cxnLst/>
              <a:rect l="l" t="t" r="r" b="b"/>
              <a:pathLst>
                <a:path w="220" h="126" extrusionOk="0">
                  <a:moveTo>
                    <a:pt x="219" y="1"/>
                  </a:moveTo>
                  <a:cubicBezTo>
                    <a:pt x="120" y="1"/>
                    <a:pt x="40" y="41"/>
                    <a:pt x="1" y="120"/>
                  </a:cubicBezTo>
                  <a:cubicBezTo>
                    <a:pt x="14" y="124"/>
                    <a:pt x="27" y="125"/>
                    <a:pt x="39" y="125"/>
                  </a:cubicBezTo>
                  <a:cubicBezTo>
                    <a:pt x="101" y="125"/>
                    <a:pt x="153" y="84"/>
                    <a:pt x="2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16" name="Google Shape;8320;p9">
              <a:extLst>
                <a:ext uri="{FF2B5EF4-FFF2-40B4-BE49-F238E27FC236}">
                  <a16:creationId xmlns:a16="http://schemas.microsoft.com/office/drawing/2014/main" id="{6CB3329B-E1BA-45A2-900E-DF37DF2035CF}"/>
                </a:ext>
              </a:extLst>
            </p:cNvPr>
            <p:cNvSpPr/>
            <p:nvPr/>
          </p:nvSpPr>
          <p:spPr>
            <a:xfrm>
              <a:off x="5182325" y="4621975"/>
              <a:ext cx="6000" cy="4000"/>
            </a:xfrm>
            <a:custGeom>
              <a:avLst/>
              <a:gdLst/>
              <a:ahLst/>
              <a:cxnLst/>
              <a:rect l="l" t="t" r="r" b="b"/>
              <a:pathLst>
                <a:path w="240" h="160" extrusionOk="0">
                  <a:moveTo>
                    <a:pt x="240" y="0"/>
                  </a:moveTo>
                  <a:cubicBezTo>
                    <a:pt x="140" y="0"/>
                    <a:pt x="61" y="60"/>
                    <a:pt x="1" y="160"/>
                  </a:cubicBezTo>
                  <a:cubicBezTo>
                    <a:pt x="100" y="160"/>
                    <a:pt x="180" y="100"/>
                    <a:pt x="24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17" name="Google Shape;8321;p9">
              <a:extLst>
                <a:ext uri="{FF2B5EF4-FFF2-40B4-BE49-F238E27FC236}">
                  <a16:creationId xmlns:a16="http://schemas.microsoft.com/office/drawing/2014/main" id="{5018CE90-3987-4106-B74D-F15D2CCB4B0D}"/>
                </a:ext>
              </a:extLst>
            </p:cNvPr>
            <p:cNvSpPr/>
            <p:nvPr/>
          </p:nvSpPr>
          <p:spPr>
            <a:xfrm>
              <a:off x="5043075" y="4753750"/>
              <a:ext cx="4500" cy="4500"/>
            </a:xfrm>
            <a:custGeom>
              <a:avLst/>
              <a:gdLst/>
              <a:ahLst/>
              <a:cxnLst/>
              <a:rect l="l" t="t" r="r" b="b"/>
              <a:pathLst>
                <a:path w="180" h="180" extrusionOk="0">
                  <a:moveTo>
                    <a:pt x="1" y="1"/>
                  </a:moveTo>
                  <a:lnTo>
                    <a:pt x="180" y="180"/>
                  </a:lnTo>
                  <a:cubicBezTo>
                    <a:pt x="140" y="100"/>
                    <a:pt x="81" y="6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18" name="Google Shape;8322;p9">
              <a:extLst>
                <a:ext uri="{FF2B5EF4-FFF2-40B4-BE49-F238E27FC236}">
                  <a16:creationId xmlns:a16="http://schemas.microsoft.com/office/drawing/2014/main" id="{20EF7526-275F-4B43-A9F5-84ED5F57802F}"/>
                </a:ext>
              </a:extLst>
            </p:cNvPr>
            <p:cNvSpPr/>
            <p:nvPr/>
          </p:nvSpPr>
          <p:spPr>
            <a:xfrm>
              <a:off x="5218650" y="5196375"/>
              <a:ext cx="4500" cy="4000"/>
            </a:xfrm>
            <a:custGeom>
              <a:avLst/>
              <a:gdLst/>
              <a:ahLst/>
              <a:cxnLst/>
              <a:rect l="l" t="t" r="r" b="b"/>
              <a:pathLst>
                <a:path w="180" h="160" extrusionOk="0">
                  <a:moveTo>
                    <a:pt x="20" y="1"/>
                  </a:moveTo>
                  <a:cubicBezTo>
                    <a:pt x="20" y="60"/>
                    <a:pt x="0" y="100"/>
                    <a:pt x="0" y="160"/>
                  </a:cubicBezTo>
                  <a:cubicBezTo>
                    <a:pt x="40" y="120"/>
                    <a:pt x="119" y="80"/>
                    <a:pt x="179" y="20"/>
                  </a:cubicBezTo>
                  <a:cubicBezTo>
                    <a:pt x="119" y="1"/>
                    <a:pt x="80" y="1"/>
                    <a:pt x="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19" name="Google Shape;8323;p9">
              <a:extLst>
                <a:ext uri="{FF2B5EF4-FFF2-40B4-BE49-F238E27FC236}">
                  <a16:creationId xmlns:a16="http://schemas.microsoft.com/office/drawing/2014/main" id="{83591173-5547-4414-B93E-65EBBA1403C3}"/>
                </a:ext>
              </a:extLst>
            </p:cNvPr>
            <p:cNvSpPr/>
            <p:nvPr/>
          </p:nvSpPr>
          <p:spPr>
            <a:xfrm>
              <a:off x="5269375" y="4710375"/>
              <a:ext cx="24375" cy="13575"/>
            </a:xfrm>
            <a:custGeom>
              <a:avLst/>
              <a:gdLst/>
              <a:ahLst/>
              <a:cxnLst/>
              <a:rect l="l" t="t" r="r" b="b"/>
              <a:pathLst>
                <a:path w="975" h="543" extrusionOk="0">
                  <a:moveTo>
                    <a:pt x="730" y="1"/>
                  </a:moveTo>
                  <a:cubicBezTo>
                    <a:pt x="467" y="1"/>
                    <a:pt x="282" y="213"/>
                    <a:pt x="80" y="324"/>
                  </a:cubicBezTo>
                  <a:cubicBezTo>
                    <a:pt x="0" y="403"/>
                    <a:pt x="0" y="463"/>
                    <a:pt x="100" y="542"/>
                  </a:cubicBezTo>
                  <a:cubicBezTo>
                    <a:pt x="199" y="542"/>
                    <a:pt x="338" y="523"/>
                    <a:pt x="458" y="523"/>
                  </a:cubicBezTo>
                  <a:cubicBezTo>
                    <a:pt x="637" y="423"/>
                    <a:pt x="796" y="343"/>
                    <a:pt x="975" y="264"/>
                  </a:cubicBezTo>
                  <a:cubicBezTo>
                    <a:pt x="935" y="164"/>
                    <a:pt x="856" y="105"/>
                    <a:pt x="796" y="5"/>
                  </a:cubicBezTo>
                  <a:cubicBezTo>
                    <a:pt x="773" y="2"/>
                    <a:pt x="751" y="1"/>
                    <a:pt x="73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20" name="Google Shape;8324;p9">
              <a:extLst>
                <a:ext uri="{FF2B5EF4-FFF2-40B4-BE49-F238E27FC236}">
                  <a16:creationId xmlns:a16="http://schemas.microsoft.com/office/drawing/2014/main" id="{E44C4B7C-BF49-40A9-BDCD-707DE7480308}"/>
                </a:ext>
              </a:extLst>
            </p:cNvPr>
            <p:cNvSpPr/>
            <p:nvPr/>
          </p:nvSpPr>
          <p:spPr>
            <a:xfrm>
              <a:off x="5301700" y="4710125"/>
              <a:ext cx="9475" cy="3375"/>
            </a:xfrm>
            <a:custGeom>
              <a:avLst/>
              <a:gdLst/>
              <a:ahLst/>
              <a:cxnLst/>
              <a:rect l="l" t="t" r="r" b="b"/>
              <a:pathLst>
                <a:path w="379" h="135" extrusionOk="0">
                  <a:moveTo>
                    <a:pt x="274" y="0"/>
                  </a:moveTo>
                  <a:cubicBezTo>
                    <a:pt x="172" y="0"/>
                    <a:pt x="75" y="45"/>
                    <a:pt x="0" y="135"/>
                  </a:cubicBezTo>
                  <a:cubicBezTo>
                    <a:pt x="159" y="135"/>
                    <a:pt x="279" y="75"/>
                    <a:pt x="378" y="15"/>
                  </a:cubicBezTo>
                  <a:cubicBezTo>
                    <a:pt x="343" y="5"/>
                    <a:pt x="308" y="0"/>
                    <a:pt x="27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21" name="Google Shape;8325;p9">
              <a:extLst>
                <a:ext uri="{FF2B5EF4-FFF2-40B4-BE49-F238E27FC236}">
                  <a16:creationId xmlns:a16="http://schemas.microsoft.com/office/drawing/2014/main" id="{52E89854-AC05-4BA3-8561-401DD1801A4D}"/>
                </a:ext>
              </a:extLst>
            </p:cNvPr>
            <p:cNvSpPr/>
            <p:nvPr/>
          </p:nvSpPr>
          <p:spPr>
            <a:xfrm>
              <a:off x="5384750" y="4675675"/>
              <a:ext cx="5500" cy="3025"/>
            </a:xfrm>
            <a:custGeom>
              <a:avLst/>
              <a:gdLst/>
              <a:ahLst/>
              <a:cxnLst/>
              <a:rect l="l" t="t" r="r" b="b"/>
              <a:pathLst>
                <a:path w="220" h="121" extrusionOk="0">
                  <a:moveTo>
                    <a:pt x="219" y="1"/>
                  </a:moveTo>
                  <a:cubicBezTo>
                    <a:pt x="139" y="41"/>
                    <a:pt x="60" y="61"/>
                    <a:pt x="0" y="120"/>
                  </a:cubicBezTo>
                  <a:cubicBezTo>
                    <a:pt x="60" y="120"/>
                    <a:pt x="139" y="61"/>
                    <a:pt x="2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22" name="Google Shape;8326;p9">
              <a:extLst>
                <a:ext uri="{FF2B5EF4-FFF2-40B4-BE49-F238E27FC236}">
                  <a16:creationId xmlns:a16="http://schemas.microsoft.com/office/drawing/2014/main" id="{A9DE7346-3A31-4F78-9DE2-2236CAA9BB57}"/>
                </a:ext>
              </a:extLst>
            </p:cNvPr>
            <p:cNvSpPr/>
            <p:nvPr/>
          </p:nvSpPr>
          <p:spPr>
            <a:xfrm>
              <a:off x="5223600" y="4783100"/>
              <a:ext cx="16950" cy="4500"/>
            </a:xfrm>
            <a:custGeom>
              <a:avLst/>
              <a:gdLst/>
              <a:ahLst/>
              <a:cxnLst/>
              <a:rect l="l" t="t" r="r" b="b"/>
              <a:pathLst>
                <a:path w="678" h="180" extrusionOk="0">
                  <a:moveTo>
                    <a:pt x="319" y="1"/>
                  </a:moveTo>
                  <a:cubicBezTo>
                    <a:pt x="200" y="40"/>
                    <a:pt x="100" y="80"/>
                    <a:pt x="1" y="100"/>
                  </a:cubicBezTo>
                  <a:lnTo>
                    <a:pt x="1" y="180"/>
                  </a:lnTo>
                  <a:lnTo>
                    <a:pt x="677" y="180"/>
                  </a:lnTo>
                  <a:cubicBezTo>
                    <a:pt x="598" y="40"/>
                    <a:pt x="439" y="21"/>
                    <a:pt x="3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23" name="Google Shape;8327;p9">
              <a:extLst>
                <a:ext uri="{FF2B5EF4-FFF2-40B4-BE49-F238E27FC236}">
                  <a16:creationId xmlns:a16="http://schemas.microsoft.com/office/drawing/2014/main" id="{EA7F0DB7-65FB-4583-A429-21C5C677A6F8}"/>
                </a:ext>
              </a:extLst>
            </p:cNvPr>
            <p:cNvSpPr/>
            <p:nvPr/>
          </p:nvSpPr>
          <p:spPr>
            <a:xfrm>
              <a:off x="4673575" y="4570250"/>
              <a:ext cx="5000" cy="15950"/>
            </a:xfrm>
            <a:custGeom>
              <a:avLst/>
              <a:gdLst/>
              <a:ahLst/>
              <a:cxnLst/>
              <a:rect l="l" t="t" r="r" b="b"/>
              <a:pathLst>
                <a:path w="200" h="638" extrusionOk="0">
                  <a:moveTo>
                    <a:pt x="200" y="1"/>
                  </a:moveTo>
                  <a:cubicBezTo>
                    <a:pt x="21" y="239"/>
                    <a:pt x="1" y="438"/>
                    <a:pt x="200" y="637"/>
                  </a:cubicBezTo>
                  <a:lnTo>
                    <a:pt x="20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24" name="Google Shape;8328;p9">
              <a:extLst>
                <a:ext uri="{FF2B5EF4-FFF2-40B4-BE49-F238E27FC236}">
                  <a16:creationId xmlns:a16="http://schemas.microsoft.com/office/drawing/2014/main" id="{C2327AE3-241F-47F1-A8EF-EAE9F338522E}"/>
                </a:ext>
              </a:extLst>
            </p:cNvPr>
            <p:cNvSpPr/>
            <p:nvPr/>
          </p:nvSpPr>
          <p:spPr>
            <a:xfrm>
              <a:off x="5232075" y="4654975"/>
              <a:ext cx="150200" cy="69900"/>
            </a:xfrm>
            <a:custGeom>
              <a:avLst/>
              <a:gdLst/>
              <a:ahLst/>
              <a:cxnLst/>
              <a:rect l="l" t="t" r="r" b="b"/>
              <a:pathLst>
                <a:path w="6008" h="2796" extrusionOk="0">
                  <a:moveTo>
                    <a:pt x="5467" y="1"/>
                  </a:moveTo>
                  <a:cubicBezTo>
                    <a:pt x="5306" y="1"/>
                    <a:pt x="5144" y="25"/>
                    <a:pt x="4973" y="73"/>
                  </a:cubicBezTo>
                  <a:cubicBezTo>
                    <a:pt x="4536" y="192"/>
                    <a:pt x="4138" y="391"/>
                    <a:pt x="3720" y="590"/>
                  </a:cubicBezTo>
                  <a:cubicBezTo>
                    <a:pt x="3737" y="700"/>
                    <a:pt x="3704" y="724"/>
                    <a:pt x="3655" y="724"/>
                  </a:cubicBezTo>
                  <a:cubicBezTo>
                    <a:pt x="3618" y="724"/>
                    <a:pt x="3573" y="710"/>
                    <a:pt x="3534" y="710"/>
                  </a:cubicBezTo>
                  <a:cubicBezTo>
                    <a:pt x="3504" y="710"/>
                    <a:pt x="3477" y="719"/>
                    <a:pt x="3462" y="749"/>
                  </a:cubicBezTo>
                  <a:cubicBezTo>
                    <a:pt x="2924" y="948"/>
                    <a:pt x="2447" y="1227"/>
                    <a:pt x="1890" y="1386"/>
                  </a:cubicBezTo>
                  <a:cubicBezTo>
                    <a:pt x="1253" y="1764"/>
                    <a:pt x="438" y="1883"/>
                    <a:pt x="0" y="2579"/>
                  </a:cubicBezTo>
                  <a:cubicBezTo>
                    <a:pt x="60" y="2639"/>
                    <a:pt x="139" y="2679"/>
                    <a:pt x="199" y="2739"/>
                  </a:cubicBezTo>
                  <a:cubicBezTo>
                    <a:pt x="246" y="2776"/>
                    <a:pt x="293" y="2796"/>
                    <a:pt x="348" y="2796"/>
                  </a:cubicBezTo>
                  <a:cubicBezTo>
                    <a:pt x="410" y="2796"/>
                    <a:pt x="483" y="2771"/>
                    <a:pt x="577" y="2719"/>
                  </a:cubicBezTo>
                  <a:cubicBezTo>
                    <a:pt x="637" y="2659"/>
                    <a:pt x="677" y="2619"/>
                    <a:pt x="756" y="2579"/>
                  </a:cubicBezTo>
                  <a:cubicBezTo>
                    <a:pt x="935" y="2540"/>
                    <a:pt x="1094" y="2460"/>
                    <a:pt x="1273" y="2420"/>
                  </a:cubicBezTo>
                  <a:cubicBezTo>
                    <a:pt x="2168" y="1943"/>
                    <a:pt x="3064" y="1465"/>
                    <a:pt x="3959" y="1028"/>
                  </a:cubicBezTo>
                  <a:cubicBezTo>
                    <a:pt x="4416" y="789"/>
                    <a:pt x="4854" y="590"/>
                    <a:pt x="5331" y="471"/>
                  </a:cubicBezTo>
                  <a:cubicBezTo>
                    <a:pt x="5570" y="391"/>
                    <a:pt x="5829" y="332"/>
                    <a:pt x="6008" y="93"/>
                  </a:cubicBezTo>
                  <a:cubicBezTo>
                    <a:pt x="5821" y="30"/>
                    <a:pt x="5644" y="1"/>
                    <a:pt x="54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25" name="Google Shape;8329;p9">
              <a:extLst>
                <a:ext uri="{FF2B5EF4-FFF2-40B4-BE49-F238E27FC236}">
                  <a16:creationId xmlns:a16="http://schemas.microsoft.com/office/drawing/2014/main" id="{3E567D25-9C53-4F99-8CA6-DF5297AF179B}"/>
                </a:ext>
              </a:extLst>
            </p:cNvPr>
            <p:cNvSpPr/>
            <p:nvPr/>
          </p:nvSpPr>
          <p:spPr>
            <a:xfrm>
              <a:off x="5243500" y="4718450"/>
              <a:ext cx="27875" cy="16925"/>
            </a:xfrm>
            <a:custGeom>
              <a:avLst/>
              <a:gdLst/>
              <a:ahLst/>
              <a:cxnLst/>
              <a:rect l="l" t="t" r="r" b="b"/>
              <a:pathLst>
                <a:path w="1115" h="677" extrusionOk="0">
                  <a:moveTo>
                    <a:pt x="936" y="1"/>
                  </a:moveTo>
                  <a:cubicBezTo>
                    <a:pt x="717" y="299"/>
                    <a:pt x="239" y="299"/>
                    <a:pt x="1" y="677"/>
                  </a:cubicBezTo>
                  <a:cubicBezTo>
                    <a:pt x="478" y="677"/>
                    <a:pt x="796" y="438"/>
                    <a:pt x="1115" y="219"/>
                  </a:cubicBezTo>
                  <a:lnTo>
                    <a:pt x="111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26" name="Google Shape;8330;p9">
              <a:extLst>
                <a:ext uri="{FF2B5EF4-FFF2-40B4-BE49-F238E27FC236}">
                  <a16:creationId xmlns:a16="http://schemas.microsoft.com/office/drawing/2014/main" id="{E95468F3-57DC-4DBC-A464-9D7BF4A0D6FD}"/>
                </a:ext>
              </a:extLst>
            </p:cNvPr>
            <p:cNvSpPr/>
            <p:nvPr/>
          </p:nvSpPr>
          <p:spPr>
            <a:xfrm>
              <a:off x="5209700" y="4732875"/>
              <a:ext cx="16425" cy="16100"/>
            </a:xfrm>
            <a:custGeom>
              <a:avLst/>
              <a:gdLst/>
              <a:ahLst/>
              <a:cxnLst/>
              <a:rect l="l" t="t" r="r" b="b"/>
              <a:pathLst>
                <a:path w="657" h="644" extrusionOk="0">
                  <a:moveTo>
                    <a:pt x="557" y="0"/>
                  </a:moveTo>
                  <a:lnTo>
                    <a:pt x="557" y="0"/>
                  </a:lnTo>
                  <a:cubicBezTo>
                    <a:pt x="358" y="40"/>
                    <a:pt x="159" y="120"/>
                    <a:pt x="0" y="299"/>
                  </a:cubicBezTo>
                  <a:cubicBezTo>
                    <a:pt x="40" y="339"/>
                    <a:pt x="40" y="418"/>
                    <a:pt x="0" y="458"/>
                  </a:cubicBezTo>
                  <a:cubicBezTo>
                    <a:pt x="93" y="617"/>
                    <a:pt x="212" y="644"/>
                    <a:pt x="340" y="644"/>
                  </a:cubicBezTo>
                  <a:cubicBezTo>
                    <a:pt x="404" y="644"/>
                    <a:pt x="471" y="637"/>
                    <a:pt x="537" y="637"/>
                  </a:cubicBezTo>
                  <a:cubicBezTo>
                    <a:pt x="577" y="597"/>
                    <a:pt x="637" y="518"/>
                    <a:pt x="637" y="438"/>
                  </a:cubicBezTo>
                  <a:cubicBezTo>
                    <a:pt x="656" y="339"/>
                    <a:pt x="637" y="219"/>
                    <a:pt x="537" y="140"/>
                  </a:cubicBezTo>
                  <a:cubicBezTo>
                    <a:pt x="557" y="100"/>
                    <a:pt x="557" y="40"/>
                    <a:pt x="5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27" name="Google Shape;8331;p9">
              <a:extLst>
                <a:ext uri="{FF2B5EF4-FFF2-40B4-BE49-F238E27FC236}">
                  <a16:creationId xmlns:a16="http://schemas.microsoft.com/office/drawing/2014/main" id="{9CEAE9F9-0927-42E6-AB5D-37C677CF486D}"/>
                </a:ext>
              </a:extLst>
            </p:cNvPr>
            <p:cNvSpPr/>
            <p:nvPr/>
          </p:nvSpPr>
          <p:spPr>
            <a:xfrm>
              <a:off x="5223125" y="4736350"/>
              <a:ext cx="13500" cy="9975"/>
            </a:xfrm>
            <a:custGeom>
              <a:avLst/>
              <a:gdLst/>
              <a:ahLst/>
              <a:cxnLst/>
              <a:rect l="l" t="t" r="r" b="b"/>
              <a:pathLst>
                <a:path w="540" h="399" extrusionOk="0">
                  <a:moveTo>
                    <a:pt x="0" y="1"/>
                  </a:moveTo>
                  <a:lnTo>
                    <a:pt x="0" y="359"/>
                  </a:lnTo>
                  <a:cubicBezTo>
                    <a:pt x="60" y="399"/>
                    <a:pt x="119" y="399"/>
                    <a:pt x="199" y="399"/>
                  </a:cubicBezTo>
                  <a:lnTo>
                    <a:pt x="259" y="379"/>
                  </a:lnTo>
                  <a:lnTo>
                    <a:pt x="338" y="379"/>
                  </a:lnTo>
                  <a:cubicBezTo>
                    <a:pt x="540" y="61"/>
                    <a:pt x="464" y="3"/>
                    <a:pt x="332" y="3"/>
                  </a:cubicBezTo>
                  <a:cubicBezTo>
                    <a:pt x="255" y="3"/>
                    <a:pt x="160" y="22"/>
                    <a:pt x="88" y="22"/>
                  </a:cubicBezTo>
                  <a:cubicBezTo>
                    <a:pt x="50" y="22"/>
                    <a:pt x="19" y="17"/>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28" name="Google Shape;8332;p9">
              <a:extLst>
                <a:ext uri="{FF2B5EF4-FFF2-40B4-BE49-F238E27FC236}">
                  <a16:creationId xmlns:a16="http://schemas.microsoft.com/office/drawing/2014/main" id="{C45F0A1E-EFA1-452B-BE38-EB2AF886664D}"/>
                </a:ext>
              </a:extLst>
            </p:cNvPr>
            <p:cNvSpPr/>
            <p:nvPr/>
          </p:nvSpPr>
          <p:spPr>
            <a:xfrm>
              <a:off x="5236050" y="4722925"/>
              <a:ext cx="9475" cy="3675"/>
            </a:xfrm>
            <a:custGeom>
              <a:avLst/>
              <a:gdLst/>
              <a:ahLst/>
              <a:cxnLst/>
              <a:rect l="l" t="t" r="r" b="b"/>
              <a:pathLst>
                <a:path w="379" h="147" extrusionOk="0">
                  <a:moveTo>
                    <a:pt x="378" y="1"/>
                  </a:moveTo>
                  <a:lnTo>
                    <a:pt x="378" y="1"/>
                  </a:lnTo>
                  <a:cubicBezTo>
                    <a:pt x="279" y="21"/>
                    <a:pt x="140" y="21"/>
                    <a:pt x="40" y="21"/>
                  </a:cubicBezTo>
                  <a:cubicBezTo>
                    <a:pt x="20" y="60"/>
                    <a:pt x="0" y="120"/>
                    <a:pt x="0" y="140"/>
                  </a:cubicBezTo>
                  <a:cubicBezTo>
                    <a:pt x="29" y="144"/>
                    <a:pt x="59" y="146"/>
                    <a:pt x="89" y="146"/>
                  </a:cubicBezTo>
                  <a:cubicBezTo>
                    <a:pt x="202" y="146"/>
                    <a:pt x="315" y="111"/>
                    <a:pt x="3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29" name="Google Shape;8333;p9">
              <a:extLst>
                <a:ext uri="{FF2B5EF4-FFF2-40B4-BE49-F238E27FC236}">
                  <a16:creationId xmlns:a16="http://schemas.microsoft.com/office/drawing/2014/main" id="{92DBB634-E99E-4EC5-9581-80BDA55B01A7}"/>
                </a:ext>
              </a:extLst>
            </p:cNvPr>
            <p:cNvSpPr/>
            <p:nvPr/>
          </p:nvSpPr>
          <p:spPr>
            <a:xfrm>
              <a:off x="5245500" y="4719375"/>
              <a:ext cx="4000" cy="3575"/>
            </a:xfrm>
            <a:custGeom>
              <a:avLst/>
              <a:gdLst/>
              <a:ahLst/>
              <a:cxnLst/>
              <a:rect l="l" t="t" r="r" b="b"/>
              <a:pathLst>
                <a:path w="160" h="143" extrusionOk="0">
                  <a:moveTo>
                    <a:pt x="141" y="0"/>
                  </a:moveTo>
                  <a:cubicBezTo>
                    <a:pt x="87" y="0"/>
                    <a:pt x="36" y="71"/>
                    <a:pt x="0" y="143"/>
                  </a:cubicBezTo>
                  <a:cubicBezTo>
                    <a:pt x="40" y="83"/>
                    <a:pt x="120" y="43"/>
                    <a:pt x="159" y="3"/>
                  </a:cubicBezTo>
                  <a:cubicBezTo>
                    <a:pt x="153" y="1"/>
                    <a:pt x="147" y="0"/>
                    <a:pt x="1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30" name="Google Shape;8334;p9">
              <a:extLst>
                <a:ext uri="{FF2B5EF4-FFF2-40B4-BE49-F238E27FC236}">
                  <a16:creationId xmlns:a16="http://schemas.microsoft.com/office/drawing/2014/main" id="{CB6487C1-9532-45F7-AAF8-F0A098C7287A}"/>
                </a:ext>
              </a:extLst>
            </p:cNvPr>
            <p:cNvSpPr/>
            <p:nvPr/>
          </p:nvSpPr>
          <p:spPr>
            <a:xfrm>
              <a:off x="4533825" y="4624950"/>
              <a:ext cx="6500" cy="6500"/>
            </a:xfrm>
            <a:custGeom>
              <a:avLst/>
              <a:gdLst/>
              <a:ahLst/>
              <a:cxnLst/>
              <a:rect l="l" t="t" r="r" b="b"/>
              <a:pathLst>
                <a:path w="260" h="260" extrusionOk="0">
                  <a:moveTo>
                    <a:pt x="80" y="1"/>
                  </a:moveTo>
                  <a:lnTo>
                    <a:pt x="80" y="1"/>
                  </a:lnTo>
                  <a:cubicBezTo>
                    <a:pt x="61" y="80"/>
                    <a:pt x="41" y="180"/>
                    <a:pt x="1" y="259"/>
                  </a:cubicBezTo>
                  <a:cubicBezTo>
                    <a:pt x="80" y="180"/>
                    <a:pt x="259" y="160"/>
                    <a:pt x="8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31" name="Google Shape;8335;p9">
              <a:extLst>
                <a:ext uri="{FF2B5EF4-FFF2-40B4-BE49-F238E27FC236}">
                  <a16:creationId xmlns:a16="http://schemas.microsoft.com/office/drawing/2014/main" id="{E071EF55-F2D4-4CDD-BD37-2FFF2AC85CE0}"/>
                </a:ext>
              </a:extLst>
            </p:cNvPr>
            <p:cNvSpPr/>
            <p:nvPr/>
          </p:nvSpPr>
          <p:spPr>
            <a:xfrm>
              <a:off x="5129125" y="4910925"/>
              <a:ext cx="14450" cy="18900"/>
            </a:xfrm>
            <a:custGeom>
              <a:avLst/>
              <a:gdLst/>
              <a:ahLst/>
              <a:cxnLst/>
              <a:rect l="l" t="t" r="r" b="b"/>
              <a:pathLst>
                <a:path w="578" h="756" extrusionOk="0">
                  <a:moveTo>
                    <a:pt x="279" y="0"/>
                  </a:moveTo>
                  <a:cubicBezTo>
                    <a:pt x="0" y="199"/>
                    <a:pt x="120" y="497"/>
                    <a:pt x="100" y="756"/>
                  </a:cubicBezTo>
                  <a:cubicBezTo>
                    <a:pt x="140" y="756"/>
                    <a:pt x="199" y="736"/>
                    <a:pt x="239" y="696"/>
                  </a:cubicBezTo>
                  <a:cubicBezTo>
                    <a:pt x="293" y="571"/>
                    <a:pt x="378" y="494"/>
                    <a:pt x="525" y="494"/>
                  </a:cubicBezTo>
                  <a:cubicBezTo>
                    <a:pt x="542" y="494"/>
                    <a:pt x="559" y="495"/>
                    <a:pt x="577" y="497"/>
                  </a:cubicBezTo>
                  <a:cubicBezTo>
                    <a:pt x="438" y="358"/>
                    <a:pt x="199" y="279"/>
                    <a:pt x="2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32" name="Google Shape;8336;p9">
              <a:extLst>
                <a:ext uri="{FF2B5EF4-FFF2-40B4-BE49-F238E27FC236}">
                  <a16:creationId xmlns:a16="http://schemas.microsoft.com/office/drawing/2014/main" id="{8D316BD0-3D31-4B71-8332-C2D439EF18F6}"/>
                </a:ext>
              </a:extLst>
            </p:cNvPr>
            <p:cNvSpPr/>
            <p:nvPr/>
          </p:nvSpPr>
          <p:spPr>
            <a:xfrm>
              <a:off x="4777025" y="5007900"/>
              <a:ext cx="4000" cy="4500"/>
            </a:xfrm>
            <a:custGeom>
              <a:avLst/>
              <a:gdLst/>
              <a:ahLst/>
              <a:cxnLst/>
              <a:rect l="l" t="t" r="r" b="b"/>
              <a:pathLst>
                <a:path w="160" h="180" extrusionOk="0">
                  <a:moveTo>
                    <a:pt x="159" y="0"/>
                  </a:moveTo>
                  <a:lnTo>
                    <a:pt x="159" y="0"/>
                  </a:lnTo>
                  <a:cubicBezTo>
                    <a:pt x="40" y="60"/>
                    <a:pt x="0" y="100"/>
                    <a:pt x="140" y="179"/>
                  </a:cubicBezTo>
                  <a:cubicBezTo>
                    <a:pt x="159" y="139"/>
                    <a:pt x="159" y="60"/>
                    <a:pt x="1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33" name="Google Shape;8337;p9">
              <a:extLst>
                <a:ext uri="{FF2B5EF4-FFF2-40B4-BE49-F238E27FC236}">
                  <a16:creationId xmlns:a16="http://schemas.microsoft.com/office/drawing/2014/main" id="{E0CDC85D-71E6-4308-9F57-175E224BF9A0}"/>
                </a:ext>
              </a:extLst>
            </p:cNvPr>
            <p:cNvSpPr/>
            <p:nvPr/>
          </p:nvSpPr>
          <p:spPr>
            <a:xfrm>
              <a:off x="4736250" y="5062600"/>
              <a:ext cx="5975" cy="11450"/>
            </a:xfrm>
            <a:custGeom>
              <a:avLst/>
              <a:gdLst/>
              <a:ahLst/>
              <a:cxnLst/>
              <a:rect l="l" t="t" r="r" b="b"/>
              <a:pathLst>
                <a:path w="239" h="458" extrusionOk="0">
                  <a:moveTo>
                    <a:pt x="60" y="0"/>
                  </a:moveTo>
                  <a:lnTo>
                    <a:pt x="60" y="0"/>
                  </a:lnTo>
                  <a:cubicBezTo>
                    <a:pt x="40" y="179"/>
                    <a:pt x="20" y="339"/>
                    <a:pt x="0" y="458"/>
                  </a:cubicBezTo>
                  <a:cubicBezTo>
                    <a:pt x="179" y="358"/>
                    <a:pt x="239" y="239"/>
                    <a:pt x="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34" name="Google Shape;8338;p9">
              <a:extLst>
                <a:ext uri="{FF2B5EF4-FFF2-40B4-BE49-F238E27FC236}">
                  <a16:creationId xmlns:a16="http://schemas.microsoft.com/office/drawing/2014/main" id="{002E7E64-8290-44AC-9B01-D1F02399C90D}"/>
                </a:ext>
              </a:extLst>
            </p:cNvPr>
            <p:cNvSpPr/>
            <p:nvPr/>
          </p:nvSpPr>
          <p:spPr>
            <a:xfrm>
              <a:off x="4560700" y="4830600"/>
              <a:ext cx="4500" cy="3000"/>
            </a:xfrm>
            <a:custGeom>
              <a:avLst/>
              <a:gdLst/>
              <a:ahLst/>
              <a:cxnLst/>
              <a:rect l="l" t="t" r="r" b="b"/>
              <a:pathLst>
                <a:path w="180" h="120" extrusionOk="0">
                  <a:moveTo>
                    <a:pt x="82" y="0"/>
                  </a:moveTo>
                  <a:cubicBezTo>
                    <a:pt x="55" y="0"/>
                    <a:pt x="30" y="30"/>
                    <a:pt x="0" y="90"/>
                  </a:cubicBezTo>
                  <a:cubicBezTo>
                    <a:pt x="40" y="110"/>
                    <a:pt x="75" y="120"/>
                    <a:pt x="104" y="120"/>
                  </a:cubicBezTo>
                  <a:cubicBezTo>
                    <a:pt x="134" y="120"/>
                    <a:pt x="159" y="110"/>
                    <a:pt x="179" y="90"/>
                  </a:cubicBezTo>
                  <a:cubicBezTo>
                    <a:pt x="139" y="30"/>
                    <a:pt x="109" y="0"/>
                    <a:pt x="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35" name="Google Shape;8339;p9">
              <a:extLst>
                <a:ext uri="{FF2B5EF4-FFF2-40B4-BE49-F238E27FC236}">
                  <a16:creationId xmlns:a16="http://schemas.microsoft.com/office/drawing/2014/main" id="{4AFAA666-3088-4EFD-A6FB-5F33A30D5ABA}"/>
                </a:ext>
              </a:extLst>
            </p:cNvPr>
            <p:cNvSpPr/>
            <p:nvPr/>
          </p:nvSpPr>
          <p:spPr>
            <a:xfrm>
              <a:off x="4560700" y="4832825"/>
              <a:ext cx="4500" cy="4500"/>
            </a:xfrm>
            <a:custGeom>
              <a:avLst/>
              <a:gdLst/>
              <a:ahLst/>
              <a:cxnLst/>
              <a:rect l="l" t="t" r="r" b="b"/>
              <a:pathLst>
                <a:path w="180" h="180" extrusionOk="0">
                  <a:moveTo>
                    <a:pt x="0" y="1"/>
                  </a:moveTo>
                  <a:lnTo>
                    <a:pt x="0" y="180"/>
                  </a:lnTo>
                  <a:lnTo>
                    <a:pt x="179" y="180"/>
                  </a:lnTo>
                  <a:lnTo>
                    <a:pt x="17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36" name="Google Shape;8340;p9">
              <a:extLst>
                <a:ext uri="{FF2B5EF4-FFF2-40B4-BE49-F238E27FC236}">
                  <a16:creationId xmlns:a16="http://schemas.microsoft.com/office/drawing/2014/main" id="{D247C7A7-596E-4388-A928-F57421C6EA20}"/>
                </a:ext>
              </a:extLst>
            </p:cNvPr>
            <p:cNvSpPr/>
            <p:nvPr/>
          </p:nvSpPr>
          <p:spPr>
            <a:xfrm>
              <a:off x="4350825" y="4915400"/>
              <a:ext cx="7475" cy="21900"/>
            </a:xfrm>
            <a:custGeom>
              <a:avLst/>
              <a:gdLst/>
              <a:ahLst/>
              <a:cxnLst/>
              <a:rect l="l" t="t" r="r" b="b"/>
              <a:pathLst>
                <a:path w="299" h="876" extrusionOk="0">
                  <a:moveTo>
                    <a:pt x="0" y="0"/>
                  </a:moveTo>
                  <a:lnTo>
                    <a:pt x="0" y="875"/>
                  </a:lnTo>
                  <a:cubicBezTo>
                    <a:pt x="140" y="577"/>
                    <a:pt x="299" y="259"/>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37" name="Google Shape;8341;p9">
              <a:extLst>
                <a:ext uri="{FF2B5EF4-FFF2-40B4-BE49-F238E27FC236}">
                  <a16:creationId xmlns:a16="http://schemas.microsoft.com/office/drawing/2014/main" id="{CFD67E46-EE03-4960-8305-FAA2399142AE}"/>
                </a:ext>
              </a:extLst>
            </p:cNvPr>
            <p:cNvSpPr/>
            <p:nvPr/>
          </p:nvSpPr>
          <p:spPr>
            <a:xfrm>
              <a:off x="5406550" y="4744325"/>
              <a:ext cx="5575" cy="3725"/>
            </a:xfrm>
            <a:custGeom>
              <a:avLst/>
              <a:gdLst/>
              <a:ahLst/>
              <a:cxnLst/>
              <a:rect l="l" t="t" r="r" b="b"/>
              <a:pathLst>
                <a:path w="223" h="149" extrusionOk="0">
                  <a:moveTo>
                    <a:pt x="222" y="0"/>
                  </a:moveTo>
                  <a:lnTo>
                    <a:pt x="222" y="0"/>
                  </a:lnTo>
                  <a:cubicBezTo>
                    <a:pt x="201" y="16"/>
                    <a:pt x="174" y="19"/>
                    <a:pt x="146" y="19"/>
                  </a:cubicBezTo>
                  <a:cubicBezTo>
                    <a:pt x="125" y="19"/>
                    <a:pt x="104" y="17"/>
                    <a:pt x="85" y="17"/>
                  </a:cubicBezTo>
                  <a:cubicBezTo>
                    <a:pt x="33" y="17"/>
                    <a:pt x="0" y="31"/>
                    <a:pt x="43" y="139"/>
                  </a:cubicBezTo>
                  <a:cubicBezTo>
                    <a:pt x="46" y="146"/>
                    <a:pt x="52" y="148"/>
                    <a:pt x="58" y="148"/>
                  </a:cubicBezTo>
                  <a:cubicBezTo>
                    <a:pt x="93" y="148"/>
                    <a:pt x="172" y="67"/>
                    <a:pt x="2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38" name="Google Shape;8342;p9">
              <a:extLst>
                <a:ext uri="{FF2B5EF4-FFF2-40B4-BE49-F238E27FC236}">
                  <a16:creationId xmlns:a16="http://schemas.microsoft.com/office/drawing/2014/main" id="{6C7DD662-9844-426D-9AEC-B29E3ECF2251}"/>
                </a:ext>
              </a:extLst>
            </p:cNvPr>
            <p:cNvSpPr/>
            <p:nvPr/>
          </p:nvSpPr>
          <p:spPr>
            <a:xfrm>
              <a:off x="5067450" y="4637825"/>
              <a:ext cx="11975" cy="29500"/>
            </a:xfrm>
            <a:custGeom>
              <a:avLst/>
              <a:gdLst/>
              <a:ahLst/>
              <a:cxnLst/>
              <a:rect l="l" t="t" r="r" b="b"/>
              <a:pathLst>
                <a:path w="479" h="1180" extrusionOk="0">
                  <a:moveTo>
                    <a:pt x="340" y="1"/>
                  </a:moveTo>
                  <a:cubicBezTo>
                    <a:pt x="308" y="1"/>
                    <a:pt x="264" y="39"/>
                    <a:pt x="200" y="142"/>
                  </a:cubicBezTo>
                  <a:cubicBezTo>
                    <a:pt x="1" y="441"/>
                    <a:pt x="160" y="819"/>
                    <a:pt x="100" y="1137"/>
                  </a:cubicBezTo>
                  <a:cubicBezTo>
                    <a:pt x="137" y="1165"/>
                    <a:pt x="165" y="1179"/>
                    <a:pt x="191" y="1179"/>
                  </a:cubicBezTo>
                  <a:cubicBezTo>
                    <a:pt x="221" y="1179"/>
                    <a:pt x="247" y="1160"/>
                    <a:pt x="279" y="1117"/>
                  </a:cubicBezTo>
                  <a:cubicBezTo>
                    <a:pt x="319" y="838"/>
                    <a:pt x="399" y="540"/>
                    <a:pt x="478" y="262"/>
                  </a:cubicBezTo>
                  <a:cubicBezTo>
                    <a:pt x="424" y="167"/>
                    <a:pt x="407" y="1"/>
                    <a:pt x="34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39" name="Google Shape;8343;p9">
              <a:extLst>
                <a:ext uri="{FF2B5EF4-FFF2-40B4-BE49-F238E27FC236}">
                  <a16:creationId xmlns:a16="http://schemas.microsoft.com/office/drawing/2014/main" id="{37316964-940D-4D31-AE00-92FF2929C043}"/>
                </a:ext>
              </a:extLst>
            </p:cNvPr>
            <p:cNvSpPr/>
            <p:nvPr/>
          </p:nvSpPr>
          <p:spPr>
            <a:xfrm>
              <a:off x="5069950" y="4696075"/>
              <a:ext cx="8975" cy="11100"/>
            </a:xfrm>
            <a:custGeom>
              <a:avLst/>
              <a:gdLst/>
              <a:ahLst/>
              <a:cxnLst/>
              <a:rect l="l" t="t" r="r" b="b"/>
              <a:pathLst>
                <a:path w="359" h="444" extrusionOk="0">
                  <a:moveTo>
                    <a:pt x="159" y="0"/>
                  </a:moveTo>
                  <a:cubicBezTo>
                    <a:pt x="20" y="80"/>
                    <a:pt x="0" y="199"/>
                    <a:pt x="0" y="339"/>
                  </a:cubicBezTo>
                  <a:cubicBezTo>
                    <a:pt x="66" y="378"/>
                    <a:pt x="131" y="443"/>
                    <a:pt x="191" y="443"/>
                  </a:cubicBezTo>
                  <a:cubicBezTo>
                    <a:pt x="222" y="443"/>
                    <a:pt x="252" y="426"/>
                    <a:pt x="279" y="378"/>
                  </a:cubicBezTo>
                  <a:cubicBezTo>
                    <a:pt x="358" y="239"/>
                    <a:pt x="179" y="120"/>
                    <a:pt x="1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40" name="Google Shape;8344;p9">
              <a:extLst>
                <a:ext uri="{FF2B5EF4-FFF2-40B4-BE49-F238E27FC236}">
                  <a16:creationId xmlns:a16="http://schemas.microsoft.com/office/drawing/2014/main" id="{8E9E2FC0-BAC9-4653-91AB-27509E7B0E6B}"/>
                </a:ext>
              </a:extLst>
            </p:cNvPr>
            <p:cNvSpPr/>
            <p:nvPr/>
          </p:nvSpPr>
          <p:spPr>
            <a:xfrm>
              <a:off x="5064475" y="4665725"/>
              <a:ext cx="9475" cy="26400"/>
            </a:xfrm>
            <a:custGeom>
              <a:avLst/>
              <a:gdLst/>
              <a:ahLst/>
              <a:cxnLst/>
              <a:rect l="l" t="t" r="r" b="b"/>
              <a:pathLst>
                <a:path w="379" h="1056" extrusionOk="0">
                  <a:moveTo>
                    <a:pt x="378" y="1"/>
                  </a:moveTo>
                  <a:cubicBezTo>
                    <a:pt x="319" y="1"/>
                    <a:pt x="239" y="21"/>
                    <a:pt x="199" y="21"/>
                  </a:cubicBezTo>
                  <a:cubicBezTo>
                    <a:pt x="0" y="339"/>
                    <a:pt x="20" y="697"/>
                    <a:pt x="20" y="1055"/>
                  </a:cubicBezTo>
                  <a:lnTo>
                    <a:pt x="378" y="1055"/>
                  </a:lnTo>
                  <a:lnTo>
                    <a:pt x="378"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41" name="Google Shape;8345;p9">
              <a:extLst>
                <a:ext uri="{FF2B5EF4-FFF2-40B4-BE49-F238E27FC236}">
                  <a16:creationId xmlns:a16="http://schemas.microsoft.com/office/drawing/2014/main" id="{889C13EA-6112-490B-82B5-5C51EA9C30C6}"/>
                </a:ext>
              </a:extLst>
            </p:cNvPr>
            <p:cNvSpPr/>
            <p:nvPr/>
          </p:nvSpPr>
          <p:spPr>
            <a:xfrm>
              <a:off x="5192275" y="4758250"/>
              <a:ext cx="4500" cy="4500"/>
            </a:xfrm>
            <a:custGeom>
              <a:avLst/>
              <a:gdLst/>
              <a:ahLst/>
              <a:cxnLst/>
              <a:rect l="l" t="t" r="r" b="b"/>
              <a:pathLst>
                <a:path w="180" h="180" extrusionOk="0">
                  <a:moveTo>
                    <a:pt x="180" y="0"/>
                  </a:moveTo>
                  <a:cubicBezTo>
                    <a:pt x="140" y="40"/>
                    <a:pt x="60" y="99"/>
                    <a:pt x="1" y="179"/>
                  </a:cubicBezTo>
                  <a:cubicBezTo>
                    <a:pt x="100" y="139"/>
                    <a:pt x="160" y="99"/>
                    <a:pt x="18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42" name="Google Shape;8346;p9">
              <a:extLst>
                <a:ext uri="{FF2B5EF4-FFF2-40B4-BE49-F238E27FC236}">
                  <a16:creationId xmlns:a16="http://schemas.microsoft.com/office/drawing/2014/main" id="{D2A04505-091D-4B00-A5A2-3088D1511579}"/>
                </a:ext>
              </a:extLst>
            </p:cNvPr>
            <p:cNvSpPr/>
            <p:nvPr/>
          </p:nvSpPr>
          <p:spPr>
            <a:xfrm>
              <a:off x="5206200" y="4740325"/>
              <a:ext cx="8000" cy="5000"/>
            </a:xfrm>
            <a:custGeom>
              <a:avLst/>
              <a:gdLst/>
              <a:ahLst/>
              <a:cxnLst/>
              <a:rect l="l" t="t" r="r" b="b"/>
              <a:pathLst>
                <a:path w="320" h="200" extrusionOk="0">
                  <a:moveTo>
                    <a:pt x="140" y="1"/>
                  </a:moveTo>
                  <a:cubicBezTo>
                    <a:pt x="100" y="1"/>
                    <a:pt x="41" y="21"/>
                    <a:pt x="1" y="41"/>
                  </a:cubicBezTo>
                  <a:lnTo>
                    <a:pt x="1" y="200"/>
                  </a:lnTo>
                  <a:lnTo>
                    <a:pt x="180" y="200"/>
                  </a:lnTo>
                  <a:cubicBezTo>
                    <a:pt x="319" y="120"/>
                    <a:pt x="239" y="41"/>
                    <a:pt x="14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43" name="Google Shape;8347;p9">
              <a:extLst>
                <a:ext uri="{FF2B5EF4-FFF2-40B4-BE49-F238E27FC236}">
                  <a16:creationId xmlns:a16="http://schemas.microsoft.com/office/drawing/2014/main" id="{6267A12E-D7C1-4EEF-8042-3D0C813D76C7}"/>
                </a:ext>
              </a:extLst>
            </p:cNvPr>
            <p:cNvSpPr/>
            <p:nvPr/>
          </p:nvSpPr>
          <p:spPr>
            <a:xfrm>
              <a:off x="4254850" y="4675675"/>
              <a:ext cx="3500" cy="3025"/>
            </a:xfrm>
            <a:custGeom>
              <a:avLst/>
              <a:gdLst/>
              <a:ahLst/>
              <a:cxnLst/>
              <a:rect l="l" t="t" r="r" b="b"/>
              <a:pathLst>
                <a:path w="140" h="121" extrusionOk="0">
                  <a:moveTo>
                    <a:pt x="0" y="1"/>
                  </a:moveTo>
                  <a:cubicBezTo>
                    <a:pt x="0" y="61"/>
                    <a:pt x="60" y="120"/>
                    <a:pt x="139" y="120"/>
                  </a:cubicBezTo>
                  <a:cubicBezTo>
                    <a:pt x="139" y="41"/>
                    <a:pt x="80" y="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44" name="Google Shape;8348;p9">
              <a:extLst>
                <a:ext uri="{FF2B5EF4-FFF2-40B4-BE49-F238E27FC236}">
                  <a16:creationId xmlns:a16="http://schemas.microsoft.com/office/drawing/2014/main" id="{C1CE0ED4-1092-4B31-A3A7-8D09802455E4}"/>
                </a:ext>
              </a:extLst>
            </p:cNvPr>
            <p:cNvSpPr/>
            <p:nvPr/>
          </p:nvSpPr>
          <p:spPr>
            <a:xfrm>
              <a:off x="4408000" y="4687575"/>
              <a:ext cx="8000" cy="6600"/>
            </a:xfrm>
            <a:custGeom>
              <a:avLst/>
              <a:gdLst/>
              <a:ahLst/>
              <a:cxnLst/>
              <a:rect l="l" t="t" r="r" b="b"/>
              <a:pathLst>
                <a:path w="320" h="264" extrusionOk="0">
                  <a:moveTo>
                    <a:pt x="166" y="0"/>
                  </a:moveTo>
                  <a:cubicBezTo>
                    <a:pt x="112" y="0"/>
                    <a:pt x="53" y="27"/>
                    <a:pt x="1" y="62"/>
                  </a:cubicBezTo>
                  <a:cubicBezTo>
                    <a:pt x="1" y="215"/>
                    <a:pt x="43" y="263"/>
                    <a:pt x="105" y="263"/>
                  </a:cubicBezTo>
                  <a:cubicBezTo>
                    <a:pt x="164" y="263"/>
                    <a:pt x="242" y="220"/>
                    <a:pt x="319" y="181"/>
                  </a:cubicBezTo>
                  <a:cubicBezTo>
                    <a:pt x="297" y="46"/>
                    <a:pt x="236" y="0"/>
                    <a:pt x="1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45" name="Google Shape;8349;p9">
              <a:extLst>
                <a:ext uri="{FF2B5EF4-FFF2-40B4-BE49-F238E27FC236}">
                  <a16:creationId xmlns:a16="http://schemas.microsoft.com/office/drawing/2014/main" id="{D61E9471-E1B5-43A7-8C26-6C90E776BF4C}"/>
                </a:ext>
              </a:extLst>
            </p:cNvPr>
            <p:cNvSpPr/>
            <p:nvPr/>
          </p:nvSpPr>
          <p:spPr>
            <a:xfrm>
              <a:off x="5442425" y="4652750"/>
              <a:ext cx="9475" cy="3925"/>
            </a:xfrm>
            <a:custGeom>
              <a:avLst/>
              <a:gdLst/>
              <a:ahLst/>
              <a:cxnLst/>
              <a:rect l="l" t="t" r="r" b="b"/>
              <a:pathLst>
                <a:path w="379" h="157" extrusionOk="0">
                  <a:moveTo>
                    <a:pt x="228" y="1"/>
                  </a:moveTo>
                  <a:cubicBezTo>
                    <a:pt x="133" y="1"/>
                    <a:pt x="54" y="36"/>
                    <a:pt x="1" y="142"/>
                  </a:cubicBezTo>
                  <a:cubicBezTo>
                    <a:pt x="36" y="152"/>
                    <a:pt x="70" y="157"/>
                    <a:pt x="105" y="157"/>
                  </a:cubicBezTo>
                  <a:cubicBezTo>
                    <a:pt x="207" y="157"/>
                    <a:pt x="304" y="112"/>
                    <a:pt x="379" y="23"/>
                  </a:cubicBezTo>
                  <a:cubicBezTo>
                    <a:pt x="326" y="9"/>
                    <a:pt x="275" y="1"/>
                    <a:pt x="22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46" name="Google Shape;8350;p9">
              <a:extLst>
                <a:ext uri="{FF2B5EF4-FFF2-40B4-BE49-F238E27FC236}">
                  <a16:creationId xmlns:a16="http://schemas.microsoft.com/office/drawing/2014/main" id="{5332B5B4-0657-4951-9D39-856E7BD0C6AC}"/>
                </a:ext>
              </a:extLst>
            </p:cNvPr>
            <p:cNvSpPr/>
            <p:nvPr/>
          </p:nvSpPr>
          <p:spPr>
            <a:xfrm>
              <a:off x="5222125" y="4745300"/>
              <a:ext cx="5000" cy="3525"/>
            </a:xfrm>
            <a:custGeom>
              <a:avLst/>
              <a:gdLst/>
              <a:ahLst/>
              <a:cxnLst/>
              <a:rect l="l" t="t" r="r" b="b"/>
              <a:pathLst>
                <a:path w="200" h="141" extrusionOk="0">
                  <a:moveTo>
                    <a:pt x="40" y="1"/>
                  </a:moveTo>
                  <a:cubicBezTo>
                    <a:pt x="40" y="41"/>
                    <a:pt x="40" y="100"/>
                    <a:pt x="0" y="140"/>
                  </a:cubicBezTo>
                  <a:cubicBezTo>
                    <a:pt x="80" y="100"/>
                    <a:pt x="140" y="60"/>
                    <a:pt x="199" y="21"/>
                  </a:cubicBezTo>
                  <a:cubicBezTo>
                    <a:pt x="159" y="21"/>
                    <a:pt x="80" y="1"/>
                    <a:pt x="4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47" name="Google Shape;8351;p9">
              <a:extLst>
                <a:ext uri="{FF2B5EF4-FFF2-40B4-BE49-F238E27FC236}">
                  <a16:creationId xmlns:a16="http://schemas.microsoft.com/office/drawing/2014/main" id="{1BFE0EEA-ADFC-470C-AD22-5498B07E2C13}"/>
                </a:ext>
              </a:extLst>
            </p:cNvPr>
            <p:cNvSpPr/>
            <p:nvPr/>
          </p:nvSpPr>
          <p:spPr>
            <a:xfrm>
              <a:off x="4249875" y="3793450"/>
              <a:ext cx="19900" cy="4250"/>
            </a:xfrm>
            <a:custGeom>
              <a:avLst/>
              <a:gdLst/>
              <a:ahLst/>
              <a:cxnLst/>
              <a:rect l="l" t="t" r="r" b="b"/>
              <a:pathLst>
                <a:path w="796" h="170" extrusionOk="0">
                  <a:moveTo>
                    <a:pt x="0" y="0"/>
                  </a:moveTo>
                  <a:cubicBezTo>
                    <a:pt x="100" y="119"/>
                    <a:pt x="204" y="169"/>
                    <a:pt x="331" y="169"/>
                  </a:cubicBezTo>
                  <a:cubicBezTo>
                    <a:pt x="458" y="169"/>
                    <a:pt x="607" y="119"/>
                    <a:pt x="796" y="40"/>
                  </a:cubicBezTo>
                  <a:cubicBezTo>
                    <a:pt x="577" y="20"/>
                    <a:pt x="458" y="20"/>
                    <a:pt x="3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48" name="Google Shape;8352;p9">
              <a:extLst>
                <a:ext uri="{FF2B5EF4-FFF2-40B4-BE49-F238E27FC236}">
                  <a16:creationId xmlns:a16="http://schemas.microsoft.com/office/drawing/2014/main" id="{A3075263-E4A2-45F2-AABF-9F002521A6C7}"/>
                </a:ext>
              </a:extLst>
            </p:cNvPr>
            <p:cNvSpPr/>
            <p:nvPr/>
          </p:nvSpPr>
          <p:spPr>
            <a:xfrm>
              <a:off x="4793925" y="3870525"/>
              <a:ext cx="15450" cy="15450"/>
            </a:xfrm>
            <a:custGeom>
              <a:avLst/>
              <a:gdLst/>
              <a:ahLst/>
              <a:cxnLst/>
              <a:rect l="l" t="t" r="r" b="b"/>
              <a:pathLst>
                <a:path w="618" h="618" extrusionOk="0">
                  <a:moveTo>
                    <a:pt x="259" y="0"/>
                  </a:moveTo>
                  <a:cubicBezTo>
                    <a:pt x="1" y="219"/>
                    <a:pt x="80" y="418"/>
                    <a:pt x="120" y="617"/>
                  </a:cubicBezTo>
                  <a:cubicBezTo>
                    <a:pt x="279" y="597"/>
                    <a:pt x="418" y="577"/>
                    <a:pt x="617" y="538"/>
                  </a:cubicBezTo>
                  <a:cubicBezTo>
                    <a:pt x="478" y="319"/>
                    <a:pt x="379" y="18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49" name="Google Shape;8353;p9">
              <a:extLst>
                <a:ext uri="{FF2B5EF4-FFF2-40B4-BE49-F238E27FC236}">
                  <a16:creationId xmlns:a16="http://schemas.microsoft.com/office/drawing/2014/main" id="{4EAB30D9-EB1F-46B5-BDF4-1390BC4309A9}"/>
                </a:ext>
              </a:extLst>
            </p:cNvPr>
            <p:cNvSpPr/>
            <p:nvPr/>
          </p:nvSpPr>
          <p:spPr>
            <a:xfrm>
              <a:off x="4758125" y="3841175"/>
              <a:ext cx="17925" cy="14450"/>
            </a:xfrm>
            <a:custGeom>
              <a:avLst/>
              <a:gdLst/>
              <a:ahLst/>
              <a:cxnLst/>
              <a:rect l="l" t="t" r="r" b="b"/>
              <a:pathLst>
                <a:path w="717" h="578" extrusionOk="0">
                  <a:moveTo>
                    <a:pt x="199" y="1"/>
                  </a:moveTo>
                  <a:lnTo>
                    <a:pt x="140" y="41"/>
                  </a:lnTo>
                  <a:cubicBezTo>
                    <a:pt x="120" y="80"/>
                    <a:pt x="100" y="120"/>
                    <a:pt x="40" y="140"/>
                  </a:cubicBezTo>
                  <a:lnTo>
                    <a:pt x="0" y="200"/>
                  </a:lnTo>
                  <a:cubicBezTo>
                    <a:pt x="20" y="259"/>
                    <a:pt x="20" y="279"/>
                    <a:pt x="20" y="319"/>
                  </a:cubicBezTo>
                  <a:cubicBezTo>
                    <a:pt x="160" y="419"/>
                    <a:pt x="339" y="498"/>
                    <a:pt x="518" y="578"/>
                  </a:cubicBezTo>
                  <a:cubicBezTo>
                    <a:pt x="597" y="578"/>
                    <a:pt x="637" y="538"/>
                    <a:pt x="717" y="538"/>
                  </a:cubicBezTo>
                  <a:cubicBezTo>
                    <a:pt x="637" y="458"/>
                    <a:pt x="597" y="319"/>
                    <a:pt x="518" y="220"/>
                  </a:cubicBezTo>
                  <a:cubicBezTo>
                    <a:pt x="458" y="160"/>
                    <a:pt x="418" y="80"/>
                    <a:pt x="339" y="21"/>
                  </a:cubicBezTo>
                  <a:cubicBezTo>
                    <a:pt x="299" y="21"/>
                    <a:pt x="239" y="1"/>
                    <a:pt x="1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50" name="Google Shape;8354;p9">
              <a:extLst>
                <a:ext uri="{FF2B5EF4-FFF2-40B4-BE49-F238E27FC236}">
                  <a16:creationId xmlns:a16="http://schemas.microsoft.com/office/drawing/2014/main" id="{C997850D-8B5D-45F6-8E11-B467A19AF762}"/>
                </a:ext>
              </a:extLst>
            </p:cNvPr>
            <p:cNvSpPr/>
            <p:nvPr/>
          </p:nvSpPr>
          <p:spPr>
            <a:xfrm>
              <a:off x="4790950" y="3870025"/>
              <a:ext cx="1025" cy="525"/>
            </a:xfrm>
            <a:custGeom>
              <a:avLst/>
              <a:gdLst/>
              <a:ahLst/>
              <a:cxnLst/>
              <a:rect l="l" t="t" r="r" b="b"/>
              <a:pathLst>
                <a:path w="41" h="21" extrusionOk="0">
                  <a:moveTo>
                    <a:pt x="0" y="1"/>
                  </a:moveTo>
                  <a:lnTo>
                    <a:pt x="20" y="20"/>
                  </a:lnTo>
                  <a:lnTo>
                    <a:pt x="4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51" name="Google Shape;8355;p9">
              <a:extLst>
                <a:ext uri="{FF2B5EF4-FFF2-40B4-BE49-F238E27FC236}">
                  <a16:creationId xmlns:a16="http://schemas.microsoft.com/office/drawing/2014/main" id="{DC57CCFB-E162-4132-8586-10D7816AA830}"/>
                </a:ext>
              </a:extLst>
            </p:cNvPr>
            <p:cNvSpPr/>
            <p:nvPr/>
          </p:nvSpPr>
          <p:spPr>
            <a:xfrm>
              <a:off x="4652700" y="3868050"/>
              <a:ext cx="8975" cy="4500"/>
            </a:xfrm>
            <a:custGeom>
              <a:avLst/>
              <a:gdLst/>
              <a:ahLst/>
              <a:cxnLst/>
              <a:rect l="l" t="t" r="r" b="b"/>
              <a:pathLst>
                <a:path w="359" h="180" extrusionOk="0">
                  <a:moveTo>
                    <a:pt x="0" y="0"/>
                  </a:moveTo>
                  <a:cubicBezTo>
                    <a:pt x="80" y="99"/>
                    <a:pt x="199" y="139"/>
                    <a:pt x="358" y="179"/>
                  </a:cubicBezTo>
                  <a:cubicBezTo>
                    <a:pt x="299" y="20"/>
                    <a:pt x="159" y="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52" name="Google Shape;8356;p9">
              <a:extLst>
                <a:ext uri="{FF2B5EF4-FFF2-40B4-BE49-F238E27FC236}">
                  <a16:creationId xmlns:a16="http://schemas.microsoft.com/office/drawing/2014/main" id="{6637AF58-97C5-4FD3-9BB9-4F94EE679D0D}"/>
                </a:ext>
              </a:extLst>
            </p:cNvPr>
            <p:cNvSpPr/>
            <p:nvPr/>
          </p:nvSpPr>
          <p:spPr>
            <a:xfrm>
              <a:off x="4652200" y="3788975"/>
              <a:ext cx="13950" cy="8075"/>
            </a:xfrm>
            <a:custGeom>
              <a:avLst/>
              <a:gdLst/>
              <a:ahLst/>
              <a:cxnLst/>
              <a:rect l="l" t="t" r="r" b="b"/>
              <a:pathLst>
                <a:path w="558" h="323" extrusionOk="0">
                  <a:moveTo>
                    <a:pt x="358" y="0"/>
                  </a:moveTo>
                  <a:cubicBezTo>
                    <a:pt x="199" y="60"/>
                    <a:pt x="0" y="80"/>
                    <a:pt x="100" y="318"/>
                  </a:cubicBezTo>
                  <a:cubicBezTo>
                    <a:pt x="155" y="318"/>
                    <a:pt x="210" y="322"/>
                    <a:pt x="263" y="322"/>
                  </a:cubicBezTo>
                  <a:cubicBezTo>
                    <a:pt x="381" y="322"/>
                    <a:pt x="488" y="303"/>
                    <a:pt x="557" y="179"/>
                  </a:cubicBezTo>
                  <a:cubicBezTo>
                    <a:pt x="518" y="100"/>
                    <a:pt x="458" y="60"/>
                    <a:pt x="3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53" name="Google Shape;8357;p9">
              <a:extLst>
                <a:ext uri="{FF2B5EF4-FFF2-40B4-BE49-F238E27FC236}">
                  <a16:creationId xmlns:a16="http://schemas.microsoft.com/office/drawing/2014/main" id="{EA261F19-1C03-4534-9D72-4E667957FEC3}"/>
                </a:ext>
              </a:extLst>
            </p:cNvPr>
            <p:cNvSpPr/>
            <p:nvPr/>
          </p:nvSpPr>
          <p:spPr>
            <a:xfrm>
              <a:off x="4398575" y="3912300"/>
              <a:ext cx="4500" cy="4000"/>
            </a:xfrm>
            <a:custGeom>
              <a:avLst/>
              <a:gdLst/>
              <a:ahLst/>
              <a:cxnLst/>
              <a:rect l="l" t="t" r="r" b="b"/>
              <a:pathLst>
                <a:path w="180" h="160" extrusionOk="0">
                  <a:moveTo>
                    <a:pt x="0" y="0"/>
                  </a:moveTo>
                  <a:lnTo>
                    <a:pt x="179" y="160"/>
                  </a:lnTo>
                  <a:cubicBezTo>
                    <a:pt x="119" y="100"/>
                    <a:pt x="80" y="4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54" name="Google Shape;8358;p9">
              <a:extLst>
                <a:ext uri="{FF2B5EF4-FFF2-40B4-BE49-F238E27FC236}">
                  <a16:creationId xmlns:a16="http://schemas.microsoft.com/office/drawing/2014/main" id="{1481EC76-13C9-4552-9CA5-C065EC8BA42F}"/>
                </a:ext>
              </a:extLst>
            </p:cNvPr>
            <p:cNvSpPr/>
            <p:nvPr/>
          </p:nvSpPr>
          <p:spPr>
            <a:xfrm>
              <a:off x="4705900" y="3946125"/>
              <a:ext cx="13950" cy="4625"/>
            </a:xfrm>
            <a:custGeom>
              <a:avLst/>
              <a:gdLst/>
              <a:ahLst/>
              <a:cxnLst/>
              <a:rect l="l" t="t" r="r" b="b"/>
              <a:pathLst>
                <a:path w="558" h="185" extrusionOk="0">
                  <a:moveTo>
                    <a:pt x="1" y="0"/>
                  </a:moveTo>
                  <a:cubicBezTo>
                    <a:pt x="84" y="125"/>
                    <a:pt x="178" y="185"/>
                    <a:pt x="277" y="185"/>
                  </a:cubicBezTo>
                  <a:cubicBezTo>
                    <a:pt x="368" y="185"/>
                    <a:pt x="463" y="135"/>
                    <a:pt x="558" y="40"/>
                  </a:cubicBezTo>
                  <a:cubicBezTo>
                    <a:pt x="359" y="40"/>
                    <a:pt x="200" y="4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55" name="Google Shape;8359;p9">
              <a:extLst>
                <a:ext uri="{FF2B5EF4-FFF2-40B4-BE49-F238E27FC236}">
                  <a16:creationId xmlns:a16="http://schemas.microsoft.com/office/drawing/2014/main" id="{937715CA-DF23-43A8-A515-F7EDDA9EB9A1}"/>
                </a:ext>
              </a:extLst>
            </p:cNvPr>
            <p:cNvSpPr/>
            <p:nvPr/>
          </p:nvSpPr>
          <p:spPr>
            <a:xfrm>
              <a:off x="4709875" y="3938150"/>
              <a:ext cx="14950" cy="5000"/>
            </a:xfrm>
            <a:custGeom>
              <a:avLst/>
              <a:gdLst/>
              <a:ahLst/>
              <a:cxnLst/>
              <a:rect l="l" t="t" r="r" b="b"/>
              <a:pathLst>
                <a:path w="598" h="200" extrusionOk="0">
                  <a:moveTo>
                    <a:pt x="1" y="1"/>
                  </a:moveTo>
                  <a:cubicBezTo>
                    <a:pt x="160" y="200"/>
                    <a:pt x="359" y="140"/>
                    <a:pt x="538" y="180"/>
                  </a:cubicBezTo>
                  <a:cubicBezTo>
                    <a:pt x="558" y="180"/>
                    <a:pt x="558" y="180"/>
                    <a:pt x="578" y="120"/>
                  </a:cubicBezTo>
                  <a:cubicBezTo>
                    <a:pt x="598" y="80"/>
                    <a:pt x="578" y="21"/>
                    <a:pt x="5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56" name="Google Shape;8360;p9">
              <a:extLst>
                <a:ext uri="{FF2B5EF4-FFF2-40B4-BE49-F238E27FC236}">
                  <a16:creationId xmlns:a16="http://schemas.microsoft.com/office/drawing/2014/main" id="{85DA0835-F0F8-4CDC-B2C7-5332B64D4402}"/>
                </a:ext>
              </a:extLst>
            </p:cNvPr>
            <p:cNvSpPr/>
            <p:nvPr/>
          </p:nvSpPr>
          <p:spPr>
            <a:xfrm>
              <a:off x="4723800" y="3937675"/>
              <a:ext cx="8975" cy="4425"/>
            </a:xfrm>
            <a:custGeom>
              <a:avLst/>
              <a:gdLst/>
              <a:ahLst/>
              <a:cxnLst/>
              <a:rect l="l" t="t" r="r" b="b"/>
              <a:pathLst>
                <a:path w="359" h="177" extrusionOk="0">
                  <a:moveTo>
                    <a:pt x="1" y="0"/>
                  </a:moveTo>
                  <a:lnTo>
                    <a:pt x="1" y="159"/>
                  </a:lnTo>
                  <a:cubicBezTo>
                    <a:pt x="27" y="159"/>
                    <a:pt x="63" y="177"/>
                    <a:pt x="107" y="177"/>
                  </a:cubicBezTo>
                  <a:cubicBezTo>
                    <a:pt x="129" y="177"/>
                    <a:pt x="153" y="172"/>
                    <a:pt x="180" y="159"/>
                  </a:cubicBezTo>
                  <a:cubicBezTo>
                    <a:pt x="240" y="159"/>
                    <a:pt x="339" y="159"/>
                    <a:pt x="359" y="60"/>
                  </a:cubicBezTo>
                  <a:cubicBezTo>
                    <a:pt x="359" y="40"/>
                    <a:pt x="240" y="20"/>
                    <a:pt x="18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57" name="Google Shape;8361;p9">
              <a:extLst>
                <a:ext uri="{FF2B5EF4-FFF2-40B4-BE49-F238E27FC236}">
                  <a16:creationId xmlns:a16="http://schemas.microsoft.com/office/drawing/2014/main" id="{DE47ED95-6CD7-4B83-84EA-3681F649E7D6}"/>
                </a:ext>
              </a:extLst>
            </p:cNvPr>
            <p:cNvSpPr/>
            <p:nvPr/>
          </p:nvSpPr>
          <p:spPr>
            <a:xfrm>
              <a:off x="4684025" y="3811625"/>
              <a:ext cx="5300" cy="3725"/>
            </a:xfrm>
            <a:custGeom>
              <a:avLst/>
              <a:gdLst/>
              <a:ahLst/>
              <a:cxnLst/>
              <a:rect l="l" t="t" r="r" b="b"/>
              <a:pathLst>
                <a:path w="212" h="149" extrusionOk="0">
                  <a:moveTo>
                    <a:pt x="157" y="0"/>
                  </a:moveTo>
                  <a:cubicBezTo>
                    <a:pt x="110" y="0"/>
                    <a:pt x="34" y="81"/>
                    <a:pt x="0" y="148"/>
                  </a:cubicBezTo>
                  <a:cubicBezTo>
                    <a:pt x="11" y="133"/>
                    <a:pt x="32" y="129"/>
                    <a:pt x="57" y="129"/>
                  </a:cubicBezTo>
                  <a:cubicBezTo>
                    <a:pt x="75" y="129"/>
                    <a:pt x="96" y="131"/>
                    <a:pt x="115" y="131"/>
                  </a:cubicBezTo>
                  <a:cubicBezTo>
                    <a:pt x="168" y="131"/>
                    <a:pt x="212" y="117"/>
                    <a:pt x="179" y="9"/>
                  </a:cubicBezTo>
                  <a:cubicBezTo>
                    <a:pt x="173" y="3"/>
                    <a:pt x="166" y="0"/>
                    <a:pt x="1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58" name="Google Shape;8362;p9">
              <a:extLst>
                <a:ext uri="{FF2B5EF4-FFF2-40B4-BE49-F238E27FC236}">
                  <a16:creationId xmlns:a16="http://schemas.microsoft.com/office/drawing/2014/main" id="{B05151EA-F57C-47F3-9478-2AF0E670C6C8}"/>
                </a:ext>
              </a:extLst>
            </p:cNvPr>
            <p:cNvSpPr/>
            <p:nvPr/>
          </p:nvSpPr>
          <p:spPr>
            <a:xfrm>
              <a:off x="4674575" y="3801400"/>
              <a:ext cx="5500" cy="4000"/>
            </a:xfrm>
            <a:custGeom>
              <a:avLst/>
              <a:gdLst/>
              <a:ahLst/>
              <a:cxnLst/>
              <a:rect l="l" t="t" r="r" b="b"/>
              <a:pathLst>
                <a:path w="220" h="160" extrusionOk="0">
                  <a:moveTo>
                    <a:pt x="219" y="0"/>
                  </a:moveTo>
                  <a:lnTo>
                    <a:pt x="0" y="80"/>
                  </a:lnTo>
                  <a:cubicBezTo>
                    <a:pt x="20" y="100"/>
                    <a:pt x="20" y="120"/>
                    <a:pt x="40" y="160"/>
                  </a:cubicBezTo>
                  <a:cubicBezTo>
                    <a:pt x="120" y="100"/>
                    <a:pt x="179" y="60"/>
                    <a:pt x="2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59" name="Google Shape;8363;p9">
              <a:extLst>
                <a:ext uri="{FF2B5EF4-FFF2-40B4-BE49-F238E27FC236}">
                  <a16:creationId xmlns:a16="http://schemas.microsoft.com/office/drawing/2014/main" id="{BB03821B-A7C7-4CCB-A69D-0F4624D80F89}"/>
                </a:ext>
              </a:extLst>
            </p:cNvPr>
            <p:cNvSpPr/>
            <p:nvPr/>
          </p:nvSpPr>
          <p:spPr>
            <a:xfrm>
              <a:off x="4166325" y="3754150"/>
              <a:ext cx="4000" cy="4500"/>
            </a:xfrm>
            <a:custGeom>
              <a:avLst/>
              <a:gdLst/>
              <a:ahLst/>
              <a:cxnLst/>
              <a:rect l="l" t="t" r="r" b="b"/>
              <a:pathLst>
                <a:path w="160" h="180" extrusionOk="0">
                  <a:moveTo>
                    <a:pt x="0" y="1"/>
                  </a:moveTo>
                  <a:cubicBezTo>
                    <a:pt x="40" y="40"/>
                    <a:pt x="119" y="100"/>
                    <a:pt x="159" y="180"/>
                  </a:cubicBezTo>
                  <a:lnTo>
                    <a:pt x="15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60" name="Google Shape;8364;p9">
              <a:extLst>
                <a:ext uri="{FF2B5EF4-FFF2-40B4-BE49-F238E27FC236}">
                  <a16:creationId xmlns:a16="http://schemas.microsoft.com/office/drawing/2014/main" id="{DAE001EB-CD10-40CF-8A93-62FBE7B1F46F}"/>
                </a:ext>
              </a:extLst>
            </p:cNvPr>
            <p:cNvSpPr/>
            <p:nvPr/>
          </p:nvSpPr>
          <p:spPr>
            <a:xfrm>
              <a:off x="4174775" y="3763100"/>
              <a:ext cx="4500" cy="3500"/>
            </a:xfrm>
            <a:custGeom>
              <a:avLst/>
              <a:gdLst/>
              <a:ahLst/>
              <a:cxnLst/>
              <a:rect l="l" t="t" r="r" b="b"/>
              <a:pathLst>
                <a:path w="180" h="140" extrusionOk="0">
                  <a:moveTo>
                    <a:pt x="0" y="1"/>
                  </a:moveTo>
                  <a:lnTo>
                    <a:pt x="0" y="1"/>
                  </a:lnTo>
                  <a:cubicBezTo>
                    <a:pt x="60" y="40"/>
                    <a:pt x="120" y="100"/>
                    <a:pt x="179" y="140"/>
                  </a:cubicBezTo>
                  <a:cubicBezTo>
                    <a:pt x="120" y="100"/>
                    <a:pt x="80" y="40"/>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61" name="Google Shape;8365;p9">
              <a:extLst>
                <a:ext uri="{FF2B5EF4-FFF2-40B4-BE49-F238E27FC236}">
                  <a16:creationId xmlns:a16="http://schemas.microsoft.com/office/drawing/2014/main" id="{17D1963C-C450-4E3D-94E4-48ACE765941F}"/>
                </a:ext>
              </a:extLst>
            </p:cNvPr>
            <p:cNvSpPr/>
            <p:nvPr/>
          </p:nvSpPr>
          <p:spPr>
            <a:xfrm>
              <a:off x="4170300" y="3758625"/>
              <a:ext cx="4500" cy="4500"/>
            </a:xfrm>
            <a:custGeom>
              <a:avLst/>
              <a:gdLst/>
              <a:ahLst/>
              <a:cxnLst/>
              <a:rect l="l" t="t" r="r" b="b"/>
              <a:pathLst>
                <a:path w="180" h="180" extrusionOk="0">
                  <a:moveTo>
                    <a:pt x="0" y="1"/>
                  </a:moveTo>
                  <a:lnTo>
                    <a:pt x="179" y="180"/>
                  </a:lnTo>
                  <a:cubicBezTo>
                    <a:pt x="120" y="100"/>
                    <a:pt x="80" y="40"/>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62" name="Google Shape;8366;p9">
              <a:extLst>
                <a:ext uri="{FF2B5EF4-FFF2-40B4-BE49-F238E27FC236}">
                  <a16:creationId xmlns:a16="http://schemas.microsoft.com/office/drawing/2014/main" id="{BC4AF1DE-A3F1-4D87-A4CC-B17D6EFEF469}"/>
                </a:ext>
              </a:extLst>
            </p:cNvPr>
            <p:cNvSpPr/>
            <p:nvPr/>
          </p:nvSpPr>
          <p:spPr>
            <a:xfrm>
              <a:off x="4828750" y="3893900"/>
              <a:ext cx="12450" cy="9150"/>
            </a:xfrm>
            <a:custGeom>
              <a:avLst/>
              <a:gdLst/>
              <a:ahLst/>
              <a:cxnLst/>
              <a:rect l="l" t="t" r="r" b="b"/>
              <a:pathLst>
                <a:path w="498" h="366" extrusionOk="0">
                  <a:moveTo>
                    <a:pt x="179" y="0"/>
                  </a:moveTo>
                  <a:cubicBezTo>
                    <a:pt x="100" y="60"/>
                    <a:pt x="60" y="140"/>
                    <a:pt x="0" y="179"/>
                  </a:cubicBezTo>
                  <a:cubicBezTo>
                    <a:pt x="118" y="297"/>
                    <a:pt x="219" y="365"/>
                    <a:pt x="300" y="365"/>
                  </a:cubicBezTo>
                  <a:cubicBezTo>
                    <a:pt x="397" y="365"/>
                    <a:pt x="465" y="268"/>
                    <a:pt x="498" y="40"/>
                  </a:cubicBezTo>
                  <a:cubicBezTo>
                    <a:pt x="398" y="40"/>
                    <a:pt x="279" y="0"/>
                    <a:pt x="1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63" name="Google Shape;8367;p9">
              <a:extLst>
                <a:ext uri="{FF2B5EF4-FFF2-40B4-BE49-F238E27FC236}">
                  <a16:creationId xmlns:a16="http://schemas.microsoft.com/office/drawing/2014/main" id="{C4F3C70B-9594-46F7-B3CB-7309536FE562}"/>
                </a:ext>
              </a:extLst>
            </p:cNvPr>
            <p:cNvSpPr/>
            <p:nvPr/>
          </p:nvSpPr>
          <p:spPr>
            <a:xfrm>
              <a:off x="4613900" y="3973100"/>
              <a:ext cx="9975" cy="4375"/>
            </a:xfrm>
            <a:custGeom>
              <a:avLst/>
              <a:gdLst/>
              <a:ahLst/>
              <a:cxnLst/>
              <a:rect l="l" t="t" r="r" b="b"/>
              <a:pathLst>
                <a:path w="399" h="175" extrusionOk="0">
                  <a:moveTo>
                    <a:pt x="267" y="0"/>
                  </a:moveTo>
                  <a:cubicBezTo>
                    <a:pt x="219" y="0"/>
                    <a:pt x="170" y="25"/>
                    <a:pt x="120" y="55"/>
                  </a:cubicBezTo>
                  <a:cubicBezTo>
                    <a:pt x="60" y="75"/>
                    <a:pt x="40" y="115"/>
                    <a:pt x="1" y="174"/>
                  </a:cubicBezTo>
                  <a:cubicBezTo>
                    <a:pt x="40" y="174"/>
                    <a:pt x="120" y="174"/>
                    <a:pt x="160" y="155"/>
                  </a:cubicBezTo>
                  <a:cubicBezTo>
                    <a:pt x="239" y="155"/>
                    <a:pt x="319" y="115"/>
                    <a:pt x="398" y="95"/>
                  </a:cubicBezTo>
                  <a:cubicBezTo>
                    <a:pt x="359" y="25"/>
                    <a:pt x="314" y="0"/>
                    <a:pt x="2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64" name="Google Shape;8368;p9">
              <a:extLst>
                <a:ext uri="{FF2B5EF4-FFF2-40B4-BE49-F238E27FC236}">
                  <a16:creationId xmlns:a16="http://schemas.microsoft.com/office/drawing/2014/main" id="{6D0A71B8-CB25-45C1-B92D-5FB353094C9D}"/>
                </a:ext>
              </a:extLst>
            </p:cNvPr>
            <p:cNvSpPr/>
            <p:nvPr/>
          </p:nvSpPr>
          <p:spPr>
            <a:xfrm>
              <a:off x="4149400" y="3960650"/>
              <a:ext cx="7500" cy="3900"/>
            </a:xfrm>
            <a:custGeom>
              <a:avLst/>
              <a:gdLst/>
              <a:ahLst/>
              <a:cxnLst/>
              <a:rect l="l" t="t" r="r" b="b"/>
              <a:pathLst>
                <a:path w="300" h="156" extrusionOk="0">
                  <a:moveTo>
                    <a:pt x="143" y="1"/>
                  </a:moveTo>
                  <a:cubicBezTo>
                    <a:pt x="90" y="1"/>
                    <a:pt x="43" y="50"/>
                    <a:pt x="1" y="155"/>
                  </a:cubicBezTo>
                  <a:cubicBezTo>
                    <a:pt x="100" y="155"/>
                    <a:pt x="200" y="115"/>
                    <a:pt x="299" y="115"/>
                  </a:cubicBezTo>
                  <a:cubicBezTo>
                    <a:pt x="243" y="40"/>
                    <a:pt x="191" y="1"/>
                    <a:pt x="1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65" name="Google Shape;8369;p9">
              <a:extLst>
                <a:ext uri="{FF2B5EF4-FFF2-40B4-BE49-F238E27FC236}">
                  <a16:creationId xmlns:a16="http://schemas.microsoft.com/office/drawing/2014/main" id="{C34AE79F-EDC7-4E97-9BCF-6DD18BBD5B7F}"/>
                </a:ext>
              </a:extLst>
            </p:cNvPr>
            <p:cNvSpPr/>
            <p:nvPr/>
          </p:nvSpPr>
          <p:spPr>
            <a:xfrm>
              <a:off x="4263300" y="4034650"/>
              <a:ext cx="3000" cy="3000"/>
            </a:xfrm>
            <a:custGeom>
              <a:avLst/>
              <a:gdLst/>
              <a:ahLst/>
              <a:cxnLst/>
              <a:rect l="l" t="t" r="r" b="b"/>
              <a:pathLst>
                <a:path w="120" h="120" extrusionOk="0">
                  <a:moveTo>
                    <a:pt x="0" y="0"/>
                  </a:moveTo>
                  <a:lnTo>
                    <a:pt x="120" y="119"/>
                  </a:lnTo>
                  <a:cubicBezTo>
                    <a:pt x="120" y="40"/>
                    <a:pt x="60" y="2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66" name="Google Shape;8370;p9">
              <a:extLst>
                <a:ext uri="{FF2B5EF4-FFF2-40B4-BE49-F238E27FC236}">
                  <a16:creationId xmlns:a16="http://schemas.microsoft.com/office/drawing/2014/main" id="{9C9D1941-A4D3-46D5-90C5-F89B1F5F9E77}"/>
                </a:ext>
              </a:extLst>
            </p:cNvPr>
            <p:cNvSpPr/>
            <p:nvPr/>
          </p:nvSpPr>
          <p:spPr>
            <a:xfrm>
              <a:off x="4241400" y="4495150"/>
              <a:ext cx="67175" cy="11975"/>
            </a:xfrm>
            <a:custGeom>
              <a:avLst/>
              <a:gdLst/>
              <a:ahLst/>
              <a:cxnLst/>
              <a:rect l="l" t="t" r="r" b="b"/>
              <a:pathLst>
                <a:path w="2687" h="479" extrusionOk="0">
                  <a:moveTo>
                    <a:pt x="1" y="1"/>
                  </a:moveTo>
                  <a:lnTo>
                    <a:pt x="1" y="160"/>
                  </a:lnTo>
                  <a:cubicBezTo>
                    <a:pt x="876" y="359"/>
                    <a:pt x="1732" y="478"/>
                    <a:pt x="2627" y="478"/>
                  </a:cubicBezTo>
                  <a:cubicBezTo>
                    <a:pt x="2667" y="478"/>
                    <a:pt x="2667" y="438"/>
                    <a:pt x="2686" y="419"/>
                  </a:cubicBezTo>
                  <a:cubicBezTo>
                    <a:pt x="2686" y="399"/>
                    <a:pt x="2667" y="379"/>
                    <a:pt x="2607" y="359"/>
                  </a:cubicBezTo>
                  <a:cubicBezTo>
                    <a:pt x="1771" y="80"/>
                    <a:pt x="896" y="2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67" name="Google Shape;8371;p9">
              <a:extLst>
                <a:ext uri="{FF2B5EF4-FFF2-40B4-BE49-F238E27FC236}">
                  <a16:creationId xmlns:a16="http://schemas.microsoft.com/office/drawing/2014/main" id="{9A2458A0-7006-47D8-B2CC-0850099787F7}"/>
                </a:ext>
              </a:extLst>
            </p:cNvPr>
            <p:cNvSpPr/>
            <p:nvPr/>
          </p:nvSpPr>
          <p:spPr>
            <a:xfrm>
              <a:off x="4307050" y="4503125"/>
              <a:ext cx="30375" cy="7850"/>
            </a:xfrm>
            <a:custGeom>
              <a:avLst/>
              <a:gdLst/>
              <a:ahLst/>
              <a:cxnLst/>
              <a:rect l="l" t="t" r="r" b="b"/>
              <a:pathLst>
                <a:path w="1215" h="314" extrusionOk="0">
                  <a:moveTo>
                    <a:pt x="1075" y="0"/>
                  </a:moveTo>
                  <a:cubicBezTo>
                    <a:pt x="697" y="0"/>
                    <a:pt x="359" y="40"/>
                    <a:pt x="1" y="40"/>
                  </a:cubicBezTo>
                  <a:lnTo>
                    <a:pt x="1" y="159"/>
                  </a:lnTo>
                  <a:cubicBezTo>
                    <a:pt x="60" y="179"/>
                    <a:pt x="100" y="199"/>
                    <a:pt x="200" y="239"/>
                  </a:cubicBezTo>
                  <a:lnTo>
                    <a:pt x="697" y="239"/>
                  </a:lnTo>
                  <a:cubicBezTo>
                    <a:pt x="801" y="249"/>
                    <a:pt x="926" y="314"/>
                    <a:pt x="1028" y="314"/>
                  </a:cubicBezTo>
                  <a:cubicBezTo>
                    <a:pt x="1122" y="314"/>
                    <a:pt x="1195" y="259"/>
                    <a:pt x="1214" y="60"/>
                  </a:cubicBezTo>
                  <a:cubicBezTo>
                    <a:pt x="1174" y="40"/>
                    <a:pt x="1115" y="40"/>
                    <a:pt x="107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68" name="Google Shape;8372;p9">
              <a:extLst>
                <a:ext uri="{FF2B5EF4-FFF2-40B4-BE49-F238E27FC236}">
                  <a16:creationId xmlns:a16="http://schemas.microsoft.com/office/drawing/2014/main" id="{BCE6C30D-FF05-42D7-8C85-9A2896D558B1}"/>
                </a:ext>
              </a:extLst>
            </p:cNvPr>
            <p:cNvSpPr/>
            <p:nvPr/>
          </p:nvSpPr>
          <p:spPr>
            <a:xfrm>
              <a:off x="4223000" y="4495150"/>
              <a:ext cx="5000" cy="4000"/>
            </a:xfrm>
            <a:custGeom>
              <a:avLst/>
              <a:gdLst/>
              <a:ahLst/>
              <a:cxnLst/>
              <a:rect l="l" t="t" r="r" b="b"/>
              <a:pathLst>
                <a:path w="200" h="160" extrusionOk="0">
                  <a:moveTo>
                    <a:pt x="1" y="1"/>
                  </a:moveTo>
                  <a:cubicBezTo>
                    <a:pt x="80" y="60"/>
                    <a:pt x="140" y="100"/>
                    <a:pt x="200" y="160"/>
                  </a:cubicBezTo>
                  <a:cubicBezTo>
                    <a:pt x="140" y="100"/>
                    <a:pt x="80" y="60"/>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69" name="Google Shape;8373;p9">
              <a:extLst>
                <a:ext uri="{FF2B5EF4-FFF2-40B4-BE49-F238E27FC236}">
                  <a16:creationId xmlns:a16="http://schemas.microsoft.com/office/drawing/2014/main" id="{52138849-967C-45DE-BA6A-38E70F1163DE}"/>
                </a:ext>
              </a:extLst>
            </p:cNvPr>
            <p:cNvSpPr/>
            <p:nvPr/>
          </p:nvSpPr>
          <p:spPr>
            <a:xfrm>
              <a:off x="4367225" y="4507600"/>
              <a:ext cx="40325" cy="5375"/>
            </a:xfrm>
            <a:custGeom>
              <a:avLst/>
              <a:gdLst/>
              <a:ahLst/>
              <a:cxnLst/>
              <a:rect l="l" t="t" r="r" b="b"/>
              <a:pathLst>
                <a:path w="1613" h="215" extrusionOk="0">
                  <a:moveTo>
                    <a:pt x="41" y="0"/>
                  </a:moveTo>
                  <a:cubicBezTo>
                    <a:pt x="21" y="0"/>
                    <a:pt x="21" y="20"/>
                    <a:pt x="1" y="80"/>
                  </a:cubicBezTo>
                  <a:cubicBezTo>
                    <a:pt x="1" y="100"/>
                    <a:pt x="1" y="159"/>
                    <a:pt x="60" y="179"/>
                  </a:cubicBezTo>
                  <a:cubicBezTo>
                    <a:pt x="120" y="179"/>
                    <a:pt x="160" y="199"/>
                    <a:pt x="200" y="199"/>
                  </a:cubicBezTo>
                  <a:cubicBezTo>
                    <a:pt x="272" y="186"/>
                    <a:pt x="346" y="182"/>
                    <a:pt x="421" y="182"/>
                  </a:cubicBezTo>
                  <a:cubicBezTo>
                    <a:pt x="620" y="182"/>
                    <a:pt x="825" y="215"/>
                    <a:pt x="1028" y="215"/>
                  </a:cubicBezTo>
                  <a:cubicBezTo>
                    <a:pt x="1226" y="215"/>
                    <a:pt x="1422" y="184"/>
                    <a:pt x="1612" y="60"/>
                  </a:cubicBezTo>
                  <a:cubicBezTo>
                    <a:pt x="1075" y="20"/>
                    <a:pt x="558" y="20"/>
                    <a:pt x="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70" name="Google Shape;8374;p9">
              <a:extLst>
                <a:ext uri="{FF2B5EF4-FFF2-40B4-BE49-F238E27FC236}">
                  <a16:creationId xmlns:a16="http://schemas.microsoft.com/office/drawing/2014/main" id="{78F3A4F7-DD33-4ED3-821E-B19A359BF91B}"/>
                </a:ext>
              </a:extLst>
            </p:cNvPr>
            <p:cNvSpPr/>
            <p:nvPr/>
          </p:nvSpPr>
          <p:spPr>
            <a:xfrm>
              <a:off x="4322975" y="4503350"/>
              <a:ext cx="45275" cy="9725"/>
            </a:xfrm>
            <a:custGeom>
              <a:avLst/>
              <a:gdLst/>
              <a:ahLst/>
              <a:cxnLst/>
              <a:rect l="l" t="t" r="r" b="b"/>
              <a:pathLst>
                <a:path w="1811" h="389" extrusionOk="0">
                  <a:moveTo>
                    <a:pt x="1228" y="0"/>
                  </a:moveTo>
                  <a:cubicBezTo>
                    <a:pt x="1058" y="0"/>
                    <a:pt x="884" y="23"/>
                    <a:pt x="711" y="23"/>
                  </a:cubicBezTo>
                  <a:cubicBezTo>
                    <a:pt x="647" y="23"/>
                    <a:pt x="582" y="20"/>
                    <a:pt x="518" y="11"/>
                  </a:cubicBezTo>
                  <a:cubicBezTo>
                    <a:pt x="398" y="210"/>
                    <a:pt x="159" y="150"/>
                    <a:pt x="0" y="190"/>
                  </a:cubicBezTo>
                  <a:cubicBezTo>
                    <a:pt x="20" y="210"/>
                    <a:pt x="20" y="270"/>
                    <a:pt x="40" y="309"/>
                  </a:cubicBezTo>
                  <a:cubicBezTo>
                    <a:pt x="498" y="349"/>
                    <a:pt x="955" y="349"/>
                    <a:pt x="1413" y="369"/>
                  </a:cubicBezTo>
                  <a:lnTo>
                    <a:pt x="1632" y="369"/>
                  </a:lnTo>
                  <a:lnTo>
                    <a:pt x="1711" y="389"/>
                  </a:lnTo>
                  <a:lnTo>
                    <a:pt x="1791" y="389"/>
                  </a:lnTo>
                  <a:lnTo>
                    <a:pt x="1811" y="329"/>
                  </a:lnTo>
                  <a:lnTo>
                    <a:pt x="1811" y="170"/>
                  </a:lnTo>
                  <a:cubicBezTo>
                    <a:pt x="1626" y="32"/>
                    <a:pt x="1430" y="0"/>
                    <a:pt x="122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71" name="Google Shape;8375;p9">
              <a:extLst>
                <a:ext uri="{FF2B5EF4-FFF2-40B4-BE49-F238E27FC236}">
                  <a16:creationId xmlns:a16="http://schemas.microsoft.com/office/drawing/2014/main" id="{3E867DCD-9AE1-40C1-A1DD-3A76F0E1E21C}"/>
                </a:ext>
              </a:extLst>
            </p:cNvPr>
            <p:cNvSpPr/>
            <p:nvPr/>
          </p:nvSpPr>
          <p:spPr>
            <a:xfrm>
              <a:off x="4364250" y="4513050"/>
              <a:ext cx="4000" cy="1675"/>
            </a:xfrm>
            <a:custGeom>
              <a:avLst/>
              <a:gdLst/>
              <a:ahLst/>
              <a:cxnLst/>
              <a:rect l="l" t="t" r="r" b="b"/>
              <a:pathLst>
                <a:path w="160" h="67" extrusionOk="0">
                  <a:moveTo>
                    <a:pt x="0" y="1"/>
                  </a:moveTo>
                  <a:cubicBezTo>
                    <a:pt x="24" y="48"/>
                    <a:pt x="47" y="67"/>
                    <a:pt x="78" y="67"/>
                  </a:cubicBezTo>
                  <a:cubicBezTo>
                    <a:pt x="100" y="67"/>
                    <a:pt x="127" y="57"/>
                    <a:pt x="160" y="41"/>
                  </a:cubicBezTo>
                  <a:cubicBezTo>
                    <a:pt x="100" y="1"/>
                    <a:pt x="60" y="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72" name="Google Shape;8376;p9">
              <a:extLst>
                <a:ext uri="{FF2B5EF4-FFF2-40B4-BE49-F238E27FC236}">
                  <a16:creationId xmlns:a16="http://schemas.microsoft.com/office/drawing/2014/main" id="{FD15E32C-B62B-478A-BF5C-F974CD4A54D5}"/>
                </a:ext>
              </a:extLst>
            </p:cNvPr>
            <p:cNvSpPr/>
            <p:nvPr/>
          </p:nvSpPr>
          <p:spPr>
            <a:xfrm>
              <a:off x="4662150" y="3788975"/>
              <a:ext cx="4500" cy="4500"/>
            </a:xfrm>
            <a:custGeom>
              <a:avLst/>
              <a:gdLst/>
              <a:ahLst/>
              <a:cxnLst/>
              <a:rect l="l" t="t" r="r" b="b"/>
              <a:pathLst>
                <a:path w="180" h="180" extrusionOk="0">
                  <a:moveTo>
                    <a:pt x="179" y="0"/>
                  </a:moveTo>
                  <a:cubicBezTo>
                    <a:pt x="120" y="0"/>
                    <a:pt x="60" y="0"/>
                    <a:pt x="0" y="20"/>
                  </a:cubicBezTo>
                  <a:cubicBezTo>
                    <a:pt x="20" y="119"/>
                    <a:pt x="80" y="179"/>
                    <a:pt x="179" y="179"/>
                  </a:cubicBezTo>
                  <a:lnTo>
                    <a:pt x="17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73" name="Google Shape;8377;p9">
              <a:extLst>
                <a:ext uri="{FF2B5EF4-FFF2-40B4-BE49-F238E27FC236}">
                  <a16:creationId xmlns:a16="http://schemas.microsoft.com/office/drawing/2014/main" id="{992C1F37-4DF7-4217-8B33-0902B83CE08C}"/>
                </a:ext>
              </a:extLst>
            </p:cNvPr>
            <p:cNvSpPr/>
            <p:nvPr/>
          </p:nvSpPr>
          <p:spPr>
            <a:xfrm>
              <a:off x="5235550" y="5113325"/>
              <a:ext cx="5500" cy="3500"/>
            </a:xfrm>
            <a:custGeom>
              <a:avLst/>
              <a:gdLst/>
              <a:ahLst/>
              <a:cxnLst/>
              <a:rect l="l" t="t" r="r" b="b"/>
              <a:pathLst>
                <a:path w="220" h="140" extrusionOk="0">
                  <a:moveTo>
                    <a:pt x="40" y="0"/>
                  </a:moveTo>
                  <a:cubicBezTo>
                    <a:pt x="40" y="40"/>
                    <a:pt x="20" y="80"/>
                    <a:pt x="0" y="140"/>
                  </a:cubicBezTo>
                  <a:cubicBezTo>
                    <a:pt x="100" y="140"/>
                    <a:pt x="160" y="100"/>
                    <a:pt x="219" y="20"/>
                  </a:cubicBezTo>
                  <a:cubicBezTo>
                    <a:pt x="160" y="20"/>
                    <a:pt x="100" y="0"/>
                    <a:pt x="4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74" name="Google Shape;8378;p9">
              <a:extLst>
                <a:ext uri="{FF2B5EF4-FFF2-40B4-BE49-F238E27FC236}">
                  <a16:creationId xmlns:a16="http://schemas.microsoft.com/office/drawing/2014/main" id="{FA1F52D8-9BFD-4DF8-8954-57FD3DDCF8AE}"/>
                </a:ext>
              </a:extLst>
            </p:cNvPr>
            <p:cNvSpPr/>
            <p:nvPr/>
          </p:nvSpPr>
          <p:spPr>
            <a:xfrm>
              <a:off x="5126150" y="5099400"/>
              <a:ext cx="6475" cy="18925"/>
            </a:xfrm>
            <a:custGeom>
              <a:avLst/>
              <a:gdLst/>
              <a:ahLst/>
              <a:cxnLst/>
              <a:rect l="l" t="t" r="r" b="b"/>
              <a:pathLst>
                <a:path w="259" h="757" extrusionOk="0">
                  <a:moveTo>
                    <a:pt x="40" y="0"/>
                  </a:moveTo>
                  <a:lnTo>
                    <a:pt x="40" y="0"/>
                  </a:lnTo>
                  <a:cubicBezTo>
                    <a:pt x="20" y="279"/>
                    <a:pt x="0" y="518"/>
                    <a:pt x="199" y="756"/>
                  </a:cubicBezTo>
                  <a:cubicBezTo>
                    <a:pt x="199" y="697"/>
                    <a:pt x="199" y="617"/>
                    <a:pt x="219" y="518"/>
                  </a:cubicBezTo>
                  <a:cubicBezTo>
                    <a:pt x="219" y="319"/>
                    <a:pt x="259" y="120"/>
                    <a:pt x="4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75" name="Google Shape;8379;p9">
              <a:extLst>
                <a:ext uri="{FF2B5EF4-FFF2-40B4-BE49-F238E27FC236}">
                  <a16:creationId xmlns:a16="http://schemas.microsoft.com/office/drawing/2014/main" id="{995A85A3-4CEA-413B-B580-7A165A01D76C}"/>
                </a:ext>
              </a:extLst>
            </p:cNvPr>
            <p:cNvSpPr/>
            <p:nvPr/>
          </p:nvSpPr>
          <p:spPr>
            <a:xfrm>
              <a:off x="5624950" y="4947500"/>
              <a:ext cx="6475" cy="3225"/>
            </a:xfrm>
            <a:custGeom>
              <a:avLst/>
              <a:gdLst/>
              <a:ahLst/>
              <a:cxnLst/>
              <a:rect l="l" t="t" r="r" b="b"/>
              <a:pathLst>
                <a:path w="259" h="129" extrusionOk="0">
                  <a:moveTo>
                    <a:pt x="107" y="0"/>
                  </a:moveTo>
                  <a:cubicBezTo>
                    <a:pt x="78" y="0"/>
                    <a:pt x="44" y="19"/>
                    <a:pt x="0" y="69"/>
                  </a:cubicBezTo>
                  <a:cubicBezTo>
                    <a:pt x="80" y="89"/>
                    <a:pt x="179" y="109"/>
                    <a:pt x="259" y="129"/>
                  </a:cubicBezTo>
                  <a:cubicBezTo>
                    <a:pt x="205" y="88"/>
                    <a:pt x="169" y="0"/>
                    <a:pt x="10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76" name="Google Shape;8380;p9">
              <a:extLst>
                <a:ext uri="{FF2B5EF4-FFF2-40B4-BE49-F238E27FC236}">
                  <a16:creationId xmlns:a16="http://schemas.microsoft.com/office/drawing/2014/main" id="{C541FB71-70FE-49A6-A5A9-C70DF9A0E615}"/>
                </a:ext>
              </a:extLst>
            </p:cNvPr>
            <p:cNvSpPr/>
            <p:nvPr/>
          </p:nvSpPr>
          <p:spPr>
            <a:xfrm>
              <a:off x="5393700" y="4055900"/>
              <a:ext cx="31850" cy="8500"/>
            </a:xfrm>
            <a:custGeom>
              <a:avLst/>
              <a:gdLst/>
              <a:ahLst/>
              <a:cxnLst/>
              <a:rect l="l" t="t" r="r" b="b"/>
              <a:pathLst>
                <a:path w="1274" h="340" extrusionOk="0">
                  <a:moveTo>
                    <a:pt x="455" y="0"/>
                  </a:moveTo>
                  <a:cubicBezTo>
                    <a:pt x="308" y="0"/>
                    <a:pt x="158" y="48"/>
                    <a:pt x="0" y="185"/>
                  </a:cubicBezTo>
                  <a:cubicBezTo>
                    <a:pt x="231" y="290"/>
                    <a:pt x="457" y="339"/>
                    <a:pt x="680" y="339"/>
                  </a:cubicBezTo>
                  <a:cubicBezTo>
                    <a:pt x="879" y="339"/>
                    <a:pt x="1076" y="299"/>
                    <a:pt x="1273" y="224"/>
                  </a:cubicBezTo>
                  <a:cubicBezTo>
                    <a:pt x="999" y="172"/>
                    <a:pt x="734" y="0"/>
                    <a:pt x="4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77" name="Google Shape;8381;p9">
              <a:extLst>
                <a:ext uri="{FF2B5EF4-FFF2-40B4-BE49-F238E27FC236}">
                  <a16:creationId xmlns:a16="http://schemas.microsoft.com/office/drawing/2014/main" id="{335B52E8-D0A0-41D6-821C-774F06CB5600}"/>
                </a:ext>
              </a:extLst>
            </p:cNvPr>
            <p:cNvSpPr/>
            <p:nvPr/>
          </p:nvSpPr>
          <p:spPr>
            <a:xfrm>
              <a:off x="5345950" y="4055950"/>
              <a:ext cx="31350" cy="7700"/>
            </a:xfrm>
            <a:custGeom>
              <a:avLst/>
              <a:gdLst/>
              <a:ahLst/>
              <a:cxnLst/>
              <a:rect l="l" t="t" r="r" b="b"/>
              <a:pathLst>
                <a:path w="1254" h="308" extrusionOk="0">
                  <a:moveTo>
                    <a:pt x="461" y="0"/>
                  </a:moveTo>
                  <a:cubicBezTo>
                    <a:pt x="307" y="0"/>
                    <a:pt x="152" y="56"/>
                    <a:pt x="1" y="222"/>
                  </a:cubicBezTo>
                  <a:cubicBezTo>
                    <a:pt x="43" y="216"/>
                    <a:pt x="85" y="214"/>
                    <a:pt x="126" y="214"/>
                  </a:cubicBezTo>
                  <a:cubicBezTo>
                    <a:pt x="378" y="214"/>
                    <a:pt x="625" y="308"/>
                    <a:pt x="880" y="308"/>
                  </a:cubicBezTo>
                  <a:cubicBezTo>
                    <a:pt x="1002" y="308"/>
                    <a:pt x="1126" y="286"/>
                    <a:pt x="1254" y="222"/>
                  </a:cubicBezTo>
                  <a:cubicBezTo>
                    <a:pt x="1001" y="172"/>
                    <a:pt x="731" y="0"/>
                    <a:pt x="46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78" name="Google Shape;8382;p9">
              <a:extLst>
                <a:ext uri="{FF2B5EF4-FFF2-40B4-BE49-F238E27FC236}">
                  <a16:creationId xmlns:a16="http://schemas.microsoft.com/office/drawing/2014/main" id="{CA5E23B2-BA87-427F-BD99-B61BABC58EB8}"/>
                </a:ext>
              </a:extLst>
            </p:cNvPr>
            <p:cNvSpPr/>
            <p:nvPr/>
          </p:nvSpPr>
          <p:spPr>
            <a:xfrm>
              <a:off x="5381250" y="4058275"/>
              <a:ext cx="4525" cy="2250"/>
            </a:xfrm>
            <a:custGeom>
              <a:avLst/>
              <a:gdLst/>
              <a:ahLst/>
              <a:cxnLst/>
              <a:rect l="l" t="t" r="r" b="b"/>
              <a:pathLst>
                <a:path w="181" h="90" extrusionOk="0">
                  <a:moveTo>
                    <a:pt x="83" y="0"/>
                  </a:moveTo>
                  <a:cubicBezTo>
                    <a:pt x="56" y="0"/>
                    <a:pt x="31" y="30"/>
                    <a:pt x="1" y="90"/>
                  </a:cubicBezTo>
                  <a:lnTo>
                    <a:pt x="180" y="90"/>
                  </a:lnTo>
                  <a:cubicBezTo>
                    <a:pt x="140" y="30"/>
                    <a:pt x="110" y="0"/>
                    <a:pt x="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79" name="Google Shape;8383;p9">
              <a:extLst>
                <a:ext uri="{FF2B5EF4-FFF2-40B4-BE49-F238E27FC236}">
                  <a16:creationId xmlns:a16="http://schemas.microsoft.com/office/drawing/2014/main" id="{297AC153-5B73-45B3-942D-6CEE0BCCEEF7}"/>
                </a:ext>
              </a:extLst>
            </p:cNvPr>
            <p:cNvSpPr/>
            <p:nvPr/>
          </p:nvSpPr>
          <p:spPr>
            <a:xfrm>
              <a:off x="5117175" y="4089625"/>
              <a:ext cx="40325" cy="6675"/>
            </a:xfrm>
            <a:custGeom>
              <a:avLst/>
              <a:gdLst/>
              <a:ahLst/>
              <a:cxnLst/>
              <a:rect l="l" t="t" r="r" b="b"/>
              <a:pathLst>
                <a:path w="1613" h="267" extrusionOk="0">
                  <a:moveTo>
                    <a:pt x="436" y="1"/>
                  </a:moveTo>
                  <a:cubicBezTo>
                    <a:pt x="358" y="1"/>
                    <a:pt x="279" y="14"/>
                    <a:pt x="200" y="49"/>
                  </a:cubicBezTo>
                  <a:cubicBezTo>
                    <a:pt x="160" y="109"/>
                    <a:pt x="81" y="188"/>
                    <a:pt x="1" y="228"/>
                  </a:cubicBezTo>
                  <a:cubicBezTo>
                    <a:pt x="29" y="227"/>
                    <a:pt x="58" y="226"/>
                    <a:pt x="87" y="226"/>
                  </a:cubicBezTo>
                  <a:cubicBezTo>
                    <a:pt x="346" y="226"/>
                    <a:pt x="619" y="266"/>
                    <a:pt x="890" y="266"/>
                  </a:cubicBezTo>
                  <a:cubicBezTo>
                    <a:pt x="1136" y="266"/>
                    <a:pt x="1380" y="234"/>
                    <a:pt x="1612" y="109"/>
                  </a:cubicBezTo>
                  <a:cubicBezTo>
                    <a:pt x="1557" y="32"/>
                    <a:pt x="1496" y="3"/>
                    <a:pt x="1433" y="3"/>
                  </a:cubicBezTo>
                  <a:cubicBezTo>
                    <a:pt x="1381" y="3"/>
                    <a:pt x="1328" y="22"/>
                    <a:pt x="1274" y="49"/>
                  </a:cubicBezTo>
                  <a:cubicBezTo>
                    <a:pt x="1199" y="77"/>
                    <a:pt x="1125" y="87"/>
                    <a:pt x="1052" y="87"/>
                  </a:cubicBezTo>
                  <a:cubicBezTo>
                    <a:pt x="841" y="87"/>
                    <a:pt x="640" y="1"/>
                    <a:pt x="43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80" name="Google Shape;8384;p9">
              <a:extLst>
                <a:ext uri="{FF2B5EF4-FFF2-40B4-BE49-F238E27FC236}">
                  <a16:creationId xmlns:a16="http://schemas.microsoft.com/office/drawing/2014/main" id="{D416B1D7-CC79-4A9D-BC3B-0B1460A8B7D8}"/>
                </a:ext>
              </a:extLst>
            </p:cNvPr>
            <p:cNvSpPr/>
            <p:nvPr/>
          </p:nvSpPr>
          <p:spPr>
            <a:xfrm>
              <a:off x="5407125" y="4077900"/>
              <a:ext cx="26375" cy="8500"/>
            </a:xfrm>
            <a:custGeom>
              <a:avLst/>
              <a:gdLst/>
              <a:ahLst/>
              <a:cxnLst/>
              <a:rect l="l" t="t" r="r" b="b"/>
              <a:pathLst>
                <a:path w="1055" h="340" extrusionOk="0">
                  <a:moveTo>
                    <a:pt x="1055" y="1"/>
                  </a:moveTo>
                  <a:lnTo>
                    <a:pt x="1055" y="1"/>
                  </a:lnTo>
                  <a:cubicBezTo>
                    <a:pt x="1008" y="4"/>
                    <a:pt x="960" y="4"/>
                    <a:pt x="911" y="4"/>
                  </a:cubicBezTo>
                  <a:cubicBezTo>
                    <a:pt x="833" y="4"/>
                    <a:pt x="752" y="2"/>
                    <a:pt x="671" y="2"/>
                  </a:cubicBezTo>
                  <a:cubicBezTo>
                    <a:pt x="439" y="2"/>
                    <a:pt x="204" y="20"/>
                    <a:pt x="0" y="160"/>
                  </a:cubicBezTo>
                  <a:cubicBezTo>
                    <a:pt x="203" y="205"/>
                    <a:pt x="418" y="339"/>
                    <a:pt x="621" y="339"/>
                  </a:cubicBezTo>
                  <a:cubicBezTo>
                    <a:pt x="777" y="339"/>
                    <a:pt x="925" y="260"/>
                    <a:pt x="105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81" name="Google Shape;8385;p9">
              <a:extLst>
                <a:ext uri="{FF2B5EF4-FFF2-40B4-BE49-F238E27FC236}">
                  <a16:creationId xmlns:a16="http://schemas.microsoft.com/office/drawing/2014/main" id="{9D43B72A-93EC-41CE-AFF6-AE1D7B1C0256}"/>
                </a:ext>
              </a:extLst>
            </p:cNvPr>
            <p:cNvSpPr/>
            <p:nvPr/>
          </p:nvSpPr>
          <p:spPr>
            <a:xfrm>
              <a:off x="5315625" y="4088850"/>
              <a:ext cx="21900" cy="11275"/>
            </a:xfrm>
            <a:custGeom>
              <a:avLst/>
              <a:gdLst/>
              <a:ahLst/>
              <a:cxnLst/>
              <a:rect l="l" t="t" r="r" b="b"/>
              <a:pathLst>
                <a:path w="876" h="451" extrusionOk="0">
                  <a:moveTo>
                    <a:pt x="515" y="0"/>
                  </a:moveTo>
                  <a:cubicBezTo>
                    <a:pt x="393" y="0"/>
                    <a:pt x="269" y="30"/>
                    <a:pt x="139" y="60"/>
                  </a:cubicBezTo>
                  <a:cubicBezTo>
                    <a:pt x="100" y="60"/>
                    <a:pt x="40" y="100"/>
                    <a:pt x="0" y="120"/>
                  </a:cubicBezTo>
                  <a:lnTo>
                    <a:pt x="0" y="438"/>
                  </a:lnTo>
                  <a:cubicBezTo>
                    <a:pt x="45" y="446"/>
                    <a:pt x="88" y="450"/>
                    <a:pt x="130" y="450"/>
                  </a:cubicBezTo>
                  <a:cubicBezTo>
                    <a:pt x="391" y="450"/>
                    <a:pt x="619" y="310"/>
                    <a:pt x="875" y="259"/>
                  </a:cubicBezTo>
                  <a:lnTo>
                    <a:pt x="875" y="120"/>
                  </a:lnTo>
                  <a:cubicBezTo>
                    <a:pt x="756" y="30"/>
                    <a:pt x="637" y="0"/>
                    <a:pt x="51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82" name="Google Shape;8386;p9">
              <a:extLst>
                <a:ext uri="{FF2B5EF4-FFF2-40B4-BE49-F238E27FC236}">
                  <a16:creationId xmlns:a16="http://schemas.microsoft.com/office/drawing/2014/main" id="{9005C302-DFD5-46E6-A6AE-F3D17266A648}"/>
                </a:ext>
              </a:extLst>
            </p:cNvPr>
            <p:cNvSpPr/>
            <p:nvPr/>
          </p:nvSpPr>
          <p:spPr>
            <a:xfrm>
              <a:off x="5284275" y="4087100"/>
              <a:ext cx="22425" cy="3750"/>
            </a:xfrm>
            <a:custGeom>
              <a:avLst/>
              <a:gdLst/>
              <a:ahLst/>
              <a:cxnLst/>
              <a:rect l="l" t="t" r="r" b="b"/>
              <a:pathLst>
                <a:path w="897" h="150" extrusionOk="0">
                  <a:moveTo>
                    <a:pt x="426" y="0"/>
                  </a:moveTo>
                  <a:cubicBezTo>
                    <a:pt x="284" y="0"/>
                    <a:pt x="143" y="46"/>
                    <a:pt x="1" y="150"/>
                  </a:cubicBezTo>
                  <a:lnTo>
                    <a:pt x="896" y="150"/>
                  </a:lnTo>
                  <a:cubicBezTo>
                    <a:pt x="739" y="56"/>
                    <a:pt x="583" y="0"/>
                    <a:pt x="42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83" name="Google Shape;8387;p9">
              <a:extLst>
                <a:ext uri="{FF2B5EF4-FFF2-40B4-BE49-F238E27FC236}">
                  <a16:creationId xmlns:a16="http://schemas.microsoft.com/office/drawing/2014/main" id="{CFD36ABE-AD2D-4FA8-B6DB-B7BEC3AC6C93}"/>
                </a:ext>
              </a:extLst>
            </p:cNvPr>
            <p:cNvSpPr/>
            <p:nvPr/>
          </p:nvSpPr>
          <p:spPr>
            <a:xfrm>
              <a:off x="5149025" y="4086175"/>
              <a:ext cx="21900" cy="5675"/>
            </a:xfrm>
            <a:custGeom>
              <a:avLst/>
              <a:gdLst/>
              <a:ahLst/>
              <a:cxnLst/>
              <a:rect l="l" t="t" r="r" b="b"/>
              <a:pathLst>
                <a:path w="876" h="227" extrusionOk="0">
                  <a:moveTo>
                    <a:pt x="399" y="0"/>
                  </a:moveTo>
                  <a:cubicBezTo>
                    <a:pt x="253" y="0"/>
                    <a:pt x="115" y="33"/>
                    <a:pt x="0" y="167"/>
                  </a:cubicBezTo>
                  <a:cubicBezTo>
                    <a:pt x="119" y="187"/>
                    <a:pt x="219" y="187"/>
                    <a:pt x="338" y="227"/>
                  </a:cubicBezTo>
                  <a:cubicBezTo>
                    <a:pt x="517" y="167"/>
                    <a:pt x="736" y="227"/>
                    <a:pt x="875" y="28"/>
                  </a:cubicBezTo>
                  <a:lnTo>
                    <a:pt x="875" y="28"/>
                  </a:lnTo>
                  <a:cubicBezTo>
                    <a:pt x="857" y="29"/>
                    <a:pt x="838" y="30"/>
                    <a:pt x="819" y="30"/>
                  </a:cubicBezTo>
                  <a:cubicBezTo>
                    <a:pt x="681" y="30"/>
                    <a:pt x="536" y="0"/>
                    <a:pt x="3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84" name="Google Shape;8388;p9">
              <a:extLst>
                <a:ext uri="{FF2B5EF4-FFF2-40B4-BE49-F238E27FC236}">
                  <a16:creationId xmlns:a16="http://schemas.microsoft.com/office/drawing/2014/main" id="{8EED0C3F-6C7D-48D4-B3DC-1C5A8C7A10BE}"/>
                </a:ext>
              </a:extLst>
            </p:cNvPr>
            <p:cNvSpPr/>
            <p:nvPr/>
          </p:nvSpPr>
          <p:spPr>
            <a:xfrm>
              <a:off x="5319100" y="4086325"/>
              <a:ext cx="18925" cy="5525"/>
            </a:xfrm>
            <a:custGeom>
              <a:avLst/>
              <a:gdLst/>
              <a:ahLst/>
              <a:cxnLst/>
              <a:rect l="l" t="t" r="r" b="b"/>
              <a:pathLst>
                <a:path w="757" h="221" extrusionOk="0">
                  <a:moveTo>
                    <a:pt x="441" y="1"/>
                  </a:moveTo>
                  <a:cubicBezTo>
                    <a:pt x="289" y="1"/>
                    <a:pt x="144" y="41"/>
                    <a:pt x="0" y="161"/>
                  </a:cubicBezTo>
                  <a:cubicBezTo>
                    <a:pt x="239" y="181"/>
                    <a:pt x="478" y="181"/>
                    <a:pt x="736" y="221"/>
                  </a:cubicBezTo>
                  <a:cubicBezTo>
                    <a:pt x="736" y="161"/>
                    <a:pt x="736" y="121"/>
                    <a:pt x="756" y="42"/>
                  </a:cubicBezTo>
                  <a:cubicBezTo>
                    <a:pt x="646" y="18"/>
                    <a:pt x="542" y="1"/>
                    <a:pt x="44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85" name="Google Shape;8389;p9">
              <a:extLst>
                <a:ext uri="{FF2B5EF4-FFF2-40B4-BE49-F238E27FC236}">
                  <a16:creationId xmlns:a16="http://schemas.microsoft.com/office/drawing/2014/main" id="{93B7D4FA-1092-47AF-B561-6CF9C98A2E85}"/>
                </a:ext>
              </a:extLst>
            </p:cNvPr>
            <p:cNvSpPr/>
            <p:nvPr/>
          </p:nvSpPr>
          <p:spPr>
            <a:xfrm>
              <a:off x="5091825" y="4091825"/>
              <a:ext cx="18425" cy="3500"/>
            </a:xfrm>
            <a:custGeom>
              <a:avLst/>
              <a:gdLst/>
              <a:ahLst/>
              <a:cxnLst/>
              <a:rect l="l" t="t" r="r" b="b"/>
              <a:pathLst>
                <a:path w="737" h="140" extrusionOk="0">
                  <a:moveTo>
                    <a:pt x="0" y="1"/>
                  </a:moveTo>
                  <a:lnTo>
                    <a:pt x="0" y="140"/>
                  </a:lnTo>
                  <a:lnTo>
                    <a:pt x="736" y="140"/>
                  </a:lnTo>
                  <a:cubicBezTo>
                    <a:pt x="610" y="25"/>
                    <a:pt x="462" y="10"/>
                    <a:pt x="315" y="10"/>
                  </a:cubicBezTo>
                  <a:cubicBezTo>
                    <a:pt x="263" y="10"/>
                    <a:pt x="211" y="11"/>
                    <a:pt x="160" y="11"/>
                  </a:cubicBezTo>
                  <a:cubicBezTo>
                    <a:pt x="106" y="11"/>
                    <a:pt x="52" y="9"/>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86" name="Google Shape;8390;p9">
              <a:extLst>
                <a:ext uri="{FF2B5EF4-FFF2-40B4-BE49-F238E27FC236}">
                  <a16:creationId xmlns:a16="http://schemas.microsoft.com/office/drawing/2014/main" id="{6819C268-A96E-4546-91C6-FC0D0137BD59}"/>
                </a:ext>
              </a:extLst>
            </p:cNvPr>
            <p:cNvSpPr/>
            <p:nvPr/>
          </p:nvSpPr>
          <p:spPr>
            <a:xfrm>
              <a:off x="5261900" y="4092150"/>
              <a:ext cx="9475" cy="3550"/>
            </a:xfrm>
            <a:custGeom>
              <a:avLst/>
              <a:gdLst/>
              <a:ahLst/>
              <a:cxnLst/>
              <a:rect l="l" t="t" r="r" b="b"/>
              <a:pathLst>
                <a:path w="379" h="142" extrusionOk="0">
                  <a:moveTo>
                    <a:pt x="289" y="1"/>
                  </a:moveTo>
                  <a:cubicBezTo>
                    <a:pt x="181" y="1"/>
                    <a:pt x="79" y="33"/>
                    <a:pt x="1" y="127"/>
                  </a:cubicBezTo>
                  <a:cubicBezTo>
                    <a:pt x="41" y="137"/>
                    <a:pt x="78" y="142"/>
                    <a:pt x="113" y="142"/>
                  </a:cubicBezTo>
                  <a:cubicBezTo>
                    <a:pt x="218" y="142"/>
                    <a:pt x="304" y="97"/>
                    <a:pt x="379" y="8"/>
                  </a:cubicBezTo>
                  <a:cubicBezTo>
                    <a:pt x="349" y="3"/>
                    <a:pt x="319" y="1"/>
                    <a:pt x="28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87" name="Google Shape;8391;p9">
              <a:extLst>
                <a:ext uri="{FF2B5EF4-FFF2-40B4-BE49-F238E27FC236}">
                  <a16:creationId xmlns:a16="http://schemas.microsoft.com/office/drawing/2014/main" id="{0D07B2EF-F11D-4C49-BCD3-5D8E86B65F20}"/>
                </a:ext>
              </a:extLst>
            </p:cNvPr>
            <p:cNvSpPr/>
            <p:nvPr/>
          </p:nvSpPr>
          <p:spPr>
            <a:xfrm>
              <a:off x="4905825" y="4005250"/>
              <a:ext cx="37825" cy="24950"/>
            </a:xfrm>
            <a:custGeom>
              <a:avLst/>
              <a:gdLst/>
              <a:ahLst/>
              <a:cxnLst/>
              <a:rect l="l" t="t" r="r" b="b"/>
              <a:pathLst>
                <a:path w="1513" h="998" extrusionOk="0">
                  <a:moveTo>
                    <a:pt x="516" y="1"/>
                  </a:moveTo>
                  <a:cubicBezTo>
                    <a:pt x="367" y="1"/>
                    <a:pt x="224" y="125"/>
                    <a:pt x="1" y="380"/>
                  </a:cubicBezTo>
                  <a:cubicBezTo>
                    <a:pt x="180" y="520"/>
                    <a:pt x="398" y="420"/>
                    <a:pt x="577" y="500"/>
                  </a:cubicBezTo>
                  <a:cubicBezTo>
                    <a:pt x="717" y="619"/>
                    <a:pt x="558" y="898"/>
                    <a:pt x="816" y="977"/>
                  </a:cubicBezTo>
                  <a:cubicBezTo>
                    <a:pt x="876" y="977"/>
                    <a:pt x="896" y="977"/>
                    <a:pt x="955" y="997"/>
                  </a:cubicBezTo>
                  <a:cubicBezTo>
                    <a:pt x="984" y="994"/>
                    <a:pt x="1013" y="993"/>
                    <a:pt x="1043" y="993"/>
                  </a:cubicBezTo>
                  <a:cubicBezTo>
                    <a:pt x="1082" y="993"/>
                    <a:pt x="1122" y="995"/>
                    <a:pt x="1162" y="995"/>
                  </a:cubicBezTo>
                  <a:cubicBezTo>
                    <a:pt x="1300" y="995"/>
                    <a:pt x="1433" y="977"/>
                    <a:pt x="1512" y="818"/>
                  </a:cubicBezTo>
                  <a:cubicBezTo>
                    <a:pt x="1353" y="619"/>
                    <a:pt x="1174" y="460"/>
                    <a:pt x="975" y="281"/>
                  </a:cubicBezTo>
                  <a:cubicBezTo>
                    <a:pt x="781" y="96"/>
                    <a:pt x="647" y="1"/>
                    <a:pt x="5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88" name="Google Shape;8392;p9">
              <a:extLst>
                <a:ext uri="{FF2B5EF4-FFF2-40B4-BE49-F238E27FC236}">
                  <a16:creationId xmlns:a16="http://schemas.microsoft.com/office/drawing/2014/main" id="{0A5CF883-80B3-4184-9646-1FE9782AC342}"/>
                </a:ext>
              </a:extLst>
            </p:cNvPr>
            <p:cNvSpPr/>
            <p:nvPr/>
          </p:nvSpPr>
          <p:spPr>
            <a:xfrm>
              <a:off x="4893900" y="4017225"/>
              <a:ext cx="32350" cy="16450"/>
            </a:xfrm>
            <a:custGeom>
              <a:avLst/>
              <a:gdLst/>
              <a:ahLst/>
              <a:cxnLst/>
              <a:rect l="l" t="t" r="r" b="b"/>
              <a:pathLst>
                <a:path w="1294" h="658" extrusionOk="0">
                  <a:moveTo>
                    <a:pt x="1054" y="1"/>
                  </a:moveTo>
                  <a:cubicBezTo>
                    <a:pt x="981" y="111"/>
                    <a:pt x="885" y="138"/>
                    <a:pt x="780" y="138"/>
                  </a:cubicBezTo>
                  <a:cubicBezTo>
                    <a:pt x="714" y="138"/>
                    <a:pt x="646" y="128"/>
                    <a:pt x="577" y="120"/>
                  </a:cubicBezTo>
                  <a:cubicBezTo>
                    <a:pt x="541" y="120"/>
                    <a:pt x="505" y="120"/>
                    <a:pt x="469" y="120"/>
                  </a:cubicBezTo>
                  <a:cubicBezTo>
                    <a:pt x="293" y="120"/>
                    <a:pt x="133" y="133"/>
                    <a:pt x="0" y="299"/>
                  </a:cubicBezTo>
                  <a:cubicBezTo>
                    <a:pt x="139" y="299"/>
                    <a:pt x="259" y="319"/>
                    <a:pt x="378" y="319"/>
                  </a:cubicBezTo>
                  <a:cubicBezTo>
                    <a:pt x="537" y="458"/>
                    <a:pt x="776" y="319"/>
                    <a:pt x="895" y="498"/>
                  </a:cubicBezTo>
                  <a:lnTo>
                    <a:pt x="895" y="657"/>
                  </a:lnTo>
                  <a:cubicBezTo>
                    <a:pt x="1035" y="598"/>
                    <a:pt x="1174" y="538"/>
                    <a:pt x="1293" y="458"/>
                  </a:cubicBezTo>
                  <a:cubicBezTo>
                    <a:pt x="1194" y="319"/>
                    <a:pt x="1253" y="100"/>
                    <a:pt x="105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89" name="Google Shape;8393;p9">
              <a:extLst>
                <a:ext uri="{FF2B5EF4-FFF2-40B4-BE49-F238E27FC236}">
                  <a16:creationId xmlns:a16="http://schemas.microsoft.com/office/drawing/2014/main" id="{C3B95102-192B-4003-8AC9-26629CD06A36}"/>
                </a:ext>
              </a:extLst>
            </p:cNvPr>
            <p:cNvSpPr/>
            <p:nvPr/>
          </p:nvSpPr>
          <p:spPr>
            <a:xfrm>
              <a:off x="4934675" y="4034825"/>
              <a:ext cx="52725" cy="18900"/>
            </a:xfrm>
            <a:custGeom>
              <a:avLst/>
              <a:gdLst/>
              <a:ahLst/>
              <a:cxnLst/>
              <a:rect l="l" t="t" r="r" b="b"/>
              <a:pathLst>
                <a:path w="2109" h="756" extrusionOk="0">
                  <a:moveTo>
                    <a:pt x="1839" y="1"/>
                  </a:moveTo>
                  <a:cubicBezTo>
                    <a:pt x="1807" y="1"/>
                    <a:pt x="1771" y="5"/>
                    <a:pt x="1731" y="13"/>
                  </a:cubicBezTo>
                  <a:cubicBezTo>
                    <a:pt x="1577" y="48"/>
                    <a:pt x="1420" y="58"/>
                    <a:pt x="1262" y="58"/>
                  </a:cubicBezTo>
                  <a:cubicBezTo>
                    <a:pt x="1093" y="58"/>
                    <a:pt x="924" y="47"/>
                    <a:pt x="755" y="47"/>
                  </a:cubicBezTo>
                  <a:cubicBezTo>
                    <a:pt x="547" y="47"/>
                    <a:pt x="340" y="63"/>
                    <a:pt x="140" y="132"/>
                  </a:cubicBezTo>
                  <a:cubicBezTo>
                    <a:pt x="20" y="311"/>
                    <a:pt x="0" y="490"/>
                    <a:pt x="140" y="669"/>
                  </a:cubicBezTo>
                  <a:cubicBezTo>
                    <a:pt x="402" y="733"/>
                    <a:pt x="658" y="755"/>
                    <a:pt x="912" y="755"/>
                  </a:cubicBezTo>
                  <a:cubicBezTo>
                    <a:pt x="1293" y="755"/>
                    <a:pt x="1667" y="705"/>
                    <a:pt x="2049" y="669"/>
                  </a:cubicBezTo>
                  <a:cubicBezTo>
                    <a:pt x="2049" y="610"/>
                    <a:pt x="2089" y="570"/>
                    <a:pt x="2109" y="510"/>
                  </a:cubicBezTo>
                  <a:cubicBezTo>
                    <a:pt x="2109" y="279"/>
                    <a:pt x="2109" y="1"/>
                    <a:pt x="18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90" name="Google Shape;8394;p9">
              <a:extLst>
                <a:ext uri="{FF2B5EF4-FFF2-40B4-BE49-F238E27FC236}">
                  <a16:creationId xmlns:a16="http://schemas.microsoft.com/office/drawing/2014/main" id="{CE576EAA-6FFF-40FD-A33C-EF598AF040DB}"/>
                </a:ext>
              </a:extLst>
            </p:cNvPr>
            <p:cNvSpPr/>
            <p:nvPr/>
          </p:nvSpPr>
          <p:spPr>
            <a:xfrm>
              <a:off x="4907825" y="4038375"/>
              <a:ext cx="30350" cy="15550"/>
            </a:xfrm>
            <a:custGeom>
              <a:avLst/>
              <a:gdLst/>
              <a:ahLst/>
              <a:cxnLst/>
              <a:rect l="l" t="t" r="r" b="b"/>
              <a:pathLst>
                <a:path w="1214" h="622" extrusionOk="0">
                  <a:moveTo>
                    <a:pt x="1117" y="0"/>
                  </a:moveTo>
                  <a:cubicBezTo>
                    <a:pt x="1089" y="0"/>
                    <a:pt x="1064" y="10"/>
                    <a:pt x="1035" y="30"/>
                  </a:cubicBezTo>
                  <a:cubicBezTo>
                    <a:pt x="1001" y="247"/>
                    <a:pt x="898" y="407"/>
                    <a:pt x="679" y="407"/>
                  </a:cubicBezTo>
                  <a:cubicBezTo>
                    <a:pt x="636" y="407"/>
                    <a:pt x="589" y="401"/>
                    <a:pt x="537" y="388"/>
                  </a:cubicBezTo>
                  <a:cubicBezTo>
                    <a:pt x="418" y="368"/>
                    <a:pt x="318" y="368"/>
                    <a:pt x="199" y="368"/>
                  </a:cubicBezTo>
                  <a:cubicBezTo>
                    <a:pt x="119" y="428"/>
                    <a:pt x="80" y="488"/>
                    <a:pt x="0" y="547"/>
                  </a:cubicBezTo>
                  <a:cubicBezTo>
                    <a:pt x="199" y="597"/>
                    <a:pt x="403" y="622"/>
                    <a:pt x="607" y="622"/>
                  </a:cubicBezTo>
                  <a:cubicBezTo>
                    <a:pt x="811" y="622"/>
                    <a:pt x="1015" y="597"/>
                    <a:pt x="1214" y="547"/>
                  </a:cubicBezTo>
                  <a:lnTo>
                    <a:pt x="1214" y="30"/>
                  </a:lnTo>
                  <a:cubicBezTo>
                    <a:pt x="1174" y="10"/>
                    <a:pt x="1144" y="0"/>
                    <a:pt x="11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91" name="Google Shape;8395;p9">
              <a:extLst>
                <a:ext uri="{FF2B5EF4-FFF2-40B4-BE49-F238E27FC236}">
                  <a16:creationId xmlns:a16="http://schemas.microsoft.com/office/drawing/2014/main" id="{1D7CA144-3A6F-4EE8-B824-55BF4E3EF31C}"/>
                </a:ext>
              </a:extLst>
            </p:cNvPr>
            <p:cNvSpPr/>
            <p:nvPr/>
          </p:nvSpPr>
          <p:spPr>
            <a:xfrm>
              <a:off x="4767075" y="3841175"/>
              <a:ext cx="4500" cy="5000"/>
            </a:xfrm>
            <a:custGeom>
              <a:avLst/>
              <a:gdLst/>
              <a:ahLst/>
              <a:cxnLst/>
              <a:rect l="l" t="t" r="r" b="b"/>
              <a:pathLst>
                <a:path w="180" h="200" extrusionOk="0">
                  <a:moveTo>
                    <a:pt x="1" y="1"/>
                  </a:moveTo>
                  <a:lnTo>
                    <a:pt x="1" y="1"/>
                  </a:lnTo>
                  <a:cubicBezTo>
                    <a:pt x="60" y="80"/>
                    <a:pt x="120" y="120"/>
                    <a:pt x="180" y="200"/>
                  </a:cubicBezTo>
                  <a:cubicBezTo>
                    <a:pt x="120" y="100"/>
                    <a:pt x="80" y="4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92" name="Google Shape;8396;p9">
              <a:extLst>
                <a:ext uri="{FF2B5EF4-FFF2-40B4-BE49-F238E27FC236}">
                  <a16:creationId xmlns:a16="http://schemas.microsoft.com/office/drawing/2014/main" id="{780D6F15-1776-4096-93B8-22F3B466C91F}"/>
                </a:ext>
              </a:extLst>
            </p:cNvPr>
            <p:cNvSpPr/>
            <p:nvPr/>
          </p:nvSpPr>
          <p:spPr>
            <a:xfrm>
              <a:off x="4727300" y="3815325"/>
              <a:ext cx="4500" cy="4000"/>
            </a:xfrm>
            <a:custGeom>
              <a:avLst/>
              <a:gdLst/>
              <a:ahLst/>
              <a:cxnLst/>
              <a:rect l="l" t="t" r="r" b="b"/>
              <a:pathLst>
                <a:path w="180" h="160" extrusionOk="0">
                  <a:moveTo>
                    <a:pt x="0" y="0"/>
                  </a:moveTo>
                  <a:lnTo>
                    <a:pt x="179" y="160"/>
                  </a:lnTo>
                  <a:cubicBezTo>
                    <a:pt x="139" y="120"/>
                    <a:pt x="80" y="4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93" name="Google Shape;8397;p9">
              <a:extLst>
                <a:ext uri="{FF2B5EF4-FFF2-40B4-BE49-F238E27FC236}">
                  <a16:creationId xmlns:a16="http://schemas.microsoft.com/office/drawing/2014/main" id="{B974EC01-B5C6-4021-8600-7DD1AF675231}"/>
                </a:ext>
              </a:extLst>
            </p:cNvPr>
            <p:cNvSpPr/>
            <p:nvPr/>
          </p:nvSpPr>
          <p:spPr>
            <a:xfrm>
              <a:off x="4741225" y="3828750"/>
              <a:ext cx="4000" cy="4000"/>
            </a:xfrm>
            <a:custGeom>
              <a:avLst/>
              <a:gdLst/>
              <a:ahLst/>
              <a:cxnLst/>
              <a:rect l="l" t="t" r="r" b="b"/>
              <a:pathLst>
                <a:path w="160" h="160" extrusionOk="0">
                  <a:moveTo>
                    <a:pt x="139" y="1"/>
                  </a:moveTo>
                  <a:lnTo>
                    <a:pt x="139" y="1"/>
                  </a:lnTo>
                  <a:cubicBezTo>
                    <a:pt x="0" y="80"/>
                    <a:pt x="80" y="100"/>
                    <a:pt x="159" y="160"/>
                  </a:cubicBezTo>
                  <a:cubicBezTo>
                    <a:pt x="159" y="100"/>
                    <a:pt x="159" y="40"/>
                    <a:pt x="1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94" name="Google Shape;8398;p9">
              <a:extLst>
                <a:ext uri="{FF2B5EF4-FFF2-40B4-BE49-F238E27FC236}">
                  <a16:creationId xmlns:a16="http://schemas.microsoft.com/office/drawing/2014/main" id="{3769F5EB-F2BE-4C81-982F-588EE69E45EB}"/>
                </a:ext>
              </a:extLst>
            </p:cNvPr>
            <p:cNvSpPr/>
            <p:nvPr/>
          </p:nvSpPr>
          <p:spPr>
            <a:xfrm>
              <a:off x="4759125" y="3842175"/>
              <a:ext cx="3000" cy="2525"/>
            </a:xfrm>
            <a:custGeom>
              <a:avLst/>
              <a:gdLst/>
              <a:ahLst/>
              <a:cxnLst/>
              <a:rect l="l" t="t" r="r" b="b"/>
              <a:pathLst>
                <a:path w="120" h="101" extrusionOk="0">
                  <a:moveTo>
                    <a:pt x="120" y="1"/>
                  </a:moveTo>
                  <a:cubicBezTo>
                    <a:pt x="60" y="1"/>
                    <a:pt x="0" y="40"/>
                    <a:pt x="20" y="100"/>
                  </a:cubicBezTo>
                  <a:cubicBezTo>
                    <a:pt x="80" y="100"/>
                    <a:pt x="120" y="80"/>
                    <a:pt x="1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95" name="Google Shape;8399;p9">
              <a:extLst>
                <a:ext uri="{FF2B5EF4-FFF2-40B4-BE49-F238E27FC236}">
                  <a16:creationId xmlns:a16="http://schemas.microsoft.com/office/drawing/2014/main" id="{3F7636B5-400B-4309-BD5F-9CFC4C8D61D7}"/>
                </a:ext>
              </a:extLst>
            </p:cNvPr>
            <p:cNvSpPr/>
            <p:nvPr/>
          </p:nvSpPr>
          <p:spPr>
            <a:xfrm>
              <a:off x="5223600" y="4207700"/>
              <a:ext cx="211400" cy="30925"/>
            </a:xfrm>
            <a:custGeom>
              <a:avLst/>
              <a:gdLst/>
              <a:ahLst/>
              <a:cxnLst/>
              <a:rect l="l" t="t" r="r" b="b"/>
              <a:pathLst>
                <a:path w="8456" h="1237" extrusionOk="0">
                  <a:moveTo>
                    <a:pt x="7908" y="1"/>
                  </a:moveTo>
                  <a:cubicBezTo>
                    <a:pt x="7784" y="1"/>
                    <a:pt x="7660" y="31"/>
                    <a:pt x="7540" y="80"/>
                  </a:cubicBezTo>
                  <a:cubicBezTo>
                    <a:pt x="7510" y="70"/>
                    <a:pt x="7491" y="65"/>
                    <a:pt x="7471" y="65"/>
                  </a:cubicBezTo>
                  <a:cubicBezTo>
                    <a:pt x="7451" y="65"/>
                    <a:pt x="7431" y="70"/>
                    <a:pt x="7401" y="80"/>
                  </a:cubicBezTo>
                  <a:cubicBezTo>
                    <a:pt x="7341" y="160"/>
                    <a:pt x="7262" y="180"/>
                    <a:pt x="7162" y="180"/>
                  </a:cubicBezTo>
                  <a:lnTo>
                    <a:pt x="6784" y="180"/>
                  </a:lnTo>
                  <a:cubicBezTo>
                    <a:pt x="6705" y="180"/>
                    <a:pt x="6605" y="180"/>
                    <a:pt x="6506" y="200"/>
                  </a:cubicBezTo>
                  <a:cubicBezTo>
                    <a:pt x="6462" y="229"/>
                    <a:pt x="6397" y="247"/>
                    <a:pt x="6326" y="247"/>
                  </a:cubicBezTo>
                  <a:cubicBezTo>
                    <a:pt x="6301" y="247"/>
                    <a:pt x="6274" y="245"/>
                    <a:pt x="6247" y="239"/>
                  </a:cubicBezTo>
                  <a:cubicBezTo>
                    <a:pt x="6208" y="239"/>
                    <a:pt x="6168" y="200"/>
                    <a:pt x="6148" y="200"/>
                  </a:cubicBezTo>
                  <a:cubicBezTo>
                    <a:pt x="6048" y="200"/>
                    <a:pt x="5949" y="239"/>
                    <a:pt x="5849" y="239"/>
                  </a:cubicBezTo>
                  <a:cubicBezTo>
                    <a:pt x="5690" y="399"/>
                    <a:pt x="5452" y="259"/>
                    <a:pt x="5292" y="399"/>
                  </a:cubicBezTo>
                  <a:cubicBezTo>
                    <a:pt x="5008" y="501"/>
                    <a:pt x="4721" y="525"/>
                    <a:pt x="4436" y="525"/>
                  </a:cubicBezTo>
                  <a:cubicBezTo>
                    <a:pt x="4170" y="525"/>
                    <a:pt x="3904" y="504"/>
                    <a:pt x="3643" y="504"/>
                  </a:cubicBezTo>
                  <a:cubicBezTo>
                    <a:pt x="3420" y="504"/>
                    <a:pt x="3200" y="520"/>
                    <a:pt x="2985" y="578"/>
                  </a:cubicBezTo>
                  <a:cubicBezTo>
                    <a:pt x="2877" y="694"/>
                    <a:pt x="2752" y="717"/>
                    <a:pt x="2622" y="717"/>
                  </a:cubicBezTo>
                  <a:cubicBezTo>
                    <a:pt x="2539" y="717"/>
                    <a:pt x="2454" y="707"/>
                    <a:pt x="2371" y="707"/>
                  </a:cubicBezTo>
                  <a:cubicBezTo>
                    <a:pt x="2273" y="707"/>
                    <a:pt x="2178" y="720"/>
                    <a:pt x="2090" y="777"/>
                  </a:cubicBezTo>
                  <a:lnTo>
                    <a:pt x="1811" y="777"/>
                  </a:lnTo>
                  <a:cubicBezTo>
                    <a:pt x="1762" y="757"/>
                    <a:pt x="1717" y="747"/>
                    <a:pt x="1677" y="747"/>
                  </a:cubicBezTo>
                  <a:cubicBezTo>
                    <a:pt x="1637" y="747"/>
                    <a:pt x="1602" y="757"/>
                    <a:pt x="1573" y="777"/>
                  </a:cubicBezTo>
                  <a:cubicBezTo>
                    <a:pt x="1493" y="866"/>
                    <a:pt x="1398" y="886"/>
                    <a:pt x="1299" y="886"/>
                  </a:cubicBezTo>
                  <a:cubicBezTo>
                    <a:pt x="1219" y="886"/>
                    <a:pt x="1137" y="873"/>
                    <a:pt x="1056" y="873"/>
                  </a:cubicBezTo>
                  <a:cubicBezTo>
                    <a:pt x="1036" y="873"/>
                    <a:pt x="1016" y="874"/>
                    <a:pt x="996" y="876"/>
                  </a:cubicBezTo>
                  <a:cubicBezTo>
                    <a:pt x="896" y="876"/>
                    <a:pt x="777" y="876"/>
                    <a:pt x="697" y="796"/>
                  </a:cubicBezTo>
                  <a:lnTo>
                    <a:pt x="518" y="796"/>
                  </a:lnTo>
                  <a:cubicBezTo>
                    <a:pt x="457" y="857"/>
                    <a:pt x="377" y="861"/>
                    <a:pt x="295" y="861"/>
                  </a:cubicBezTo>
                  <a:cubicBezTo>
                    <a:pt x="283" y="861"/>
                    <a:pt x="271" y="861"/>
                    <a:pt x="260" y="861"/>
                  </a:cubicBezTo>
                  <a:cubicBezTo>
                    <a:pt x="165" y="861"/>
                    <a:pt x="71" y="866"/>
                    <a:pt x="1" y="956"/>
                  </a:cubicBezTo>
                  <a:lnTo>
                    <a:pt x="180" y="1135"/>
                  </a:lnTo>
                  <a:cubicBezTo>
                    <a:pt x="451" y="1207"/>
                    <a:pt x="721" y="1237"/>
                    <a:pt x="1011" y="1237"/>
                  </a:cubicBezTo>
                  <a:cubicBezTo>
                    <a:pt x="1276" y="1237"/>
                    <a:pt x="1558" y="1212"/>
                    <a:pt x="1871" y="1174"/>
                  </a:cubicBezTo>
                  <a:cubicBezTo>
                    <a:pt x="1970" y="1155"/>
                    <a:pt x="2090" y="1155"/>
                    <a:pt x="2189" y="1155"/>
                  </a:cubicBezTo>
                  <a:cubicBezTo>
                    <a:pt x="2299" y="1065"/>
                    <a:pt x="2428" y="1060"/>
                    <a:pt x="2557" y="1060"/>
                  </a:cubicBezTo>
                  <a:cubicBezTo>
                    <a:pt x="2573" y="1060"/>
                    <a:pt x="2590" y="1060"/>
                    <a:pt x="2606" y="1060"/>
                  </a:cubicBezTo>
                  <a:cubicBezTo>
                    <a:pt x="2719" y="1060"/>
                    <a:pt x="2829" y="1056"/>
                    <a:pt x="2925" y="995"/>
                  </a:cubicBezTo>
                  <a:cubicBezTo>
                    <a:pt x="3860" y="956"/>
                    <a:pt x="4775" y="976"/>
                    <a:pt x="5690" y="777"/>
                  </a:cubicBezTo>
                  <a:cubicBezTo>
                    <a:pt x="5800" y="717"/>
                    <a:pt x="5924" y="717"/>
                    <a:pt x="6053" y="717"/>
                  </a:cubicBezTo>
                  <a:cubicBezTo>
                    <a:pt x="6183" y="717"/>
                    <a:pt x="6317" y="717"/>
                    <a:pt x="6446" y="657"/>
                  </a:cubicBezTo>
                  <a:cubicBezTo>
                    <a:pt x="6546" y="637"/>
                    <a:pt x="6645" y="637"/>
                    <a:pt x="6745" y="598"/>
                  </a:cubicBezTo>
                  <a:cubicBezTo>
                    <a:pt x="6885" y="549"/>
                    <a:pt x="7030" y="535"/>
                    <a:pt x="7177" y="535"/>
                  </a:cubicBezTo>
                  <a:cubicBezTo>
                    <a:pt x="7348" y="535"/>
                    <a:pt x="7521" y="553"/>
                    <a:pt x="7695" y="553"/>
                  </a:cubicBezTo>
                  <a:cubicBezTo>
                    <a:pt x="7856" y="553"/>
                    <a:pt x="8018" y="538"/>
                    <a:pt x="8177" y="478"/>
                  </a:cubicBezTo>
                  <a:cubicBezTo>
                    <a:pt x="8256" y="458"/>
                    <a:pt x="8356" y="438"/>
                    <a:pt x="8455" y="399"/>
                  </a:cubicBezTo>
                  <a:cubicBezTo>
                    <a:pt x="8376" y="299"/>
                    <a:pt x="8336" y="200"/>
                    <a:pt x="8276" y="100"/>
                  </a:cubicBezTo>
                  <a:cubicBezTo>
                    <a:pt x="8157" y="31"/>
                    <a:pt x="8033" y="1"/>
                    <a:pt x="790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96" name="Google Shape;8400;p9">
              <a:extLst>
                <a:ext uri="{FF2B5EF4-FFF2-40B4-BE49-F238E27FC236}">
                  <a16:creationId xmlns:a16="http://schemas.microsoft.com/office/drawing/2014/main" id="{222819E9-840E-460F-B4CA-0EE605EB2F3A}"/>
                </a:ext>
              </a:extLst>
            </p:cNvPr>
            <p:cNvSpPr/>
            <p:nvPr/>
          </p:nvSpPr>
          <p:spPr>
            <a:xfrm>
              <a:off x="5410600" y="4204725"/>
              <a:ext cx="18925" cy="5000"/>
            </a:xfrm>
            <a:custGeom>
              <a:avLst/>
              <a:gdLst/>
              <a:ahLst/>
              <a:cxnLst/>
              <a:rect l="l" t="t" r="r" b="b"/>
              <a:pathLst>
                <a:path w="757" h="200" extrusionOk="0">
                  <a:moveTo>
                    <a:pt x="757" y="0"/>
                  </a:moveTo>
                  <a:cubicBezTo>
                    <a:pt x="518" y="20"/>
                    <a:pt x="319" y="20"/>
                    <a:pt x="100" y="60"/>
                  </a:cubicBezTo>
                  <a:cubicBezTo>
                    <a:pt x="80" y="100"/>
                    <a:pt x="21" y="120"/>
                    <a:pt x="1" y="179"/>
                  </a:cubicBezTo>
                  <a:cubicBezTo>
                    <a:pt x="259" y="179"/>
                    <a:pt x="498" y="199"/>
                    <a:pt x="757" y="199"/>
                  </a:cubicBezTo>
                  <a:lnTo>
                    <a:pt x="75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97" name="Google Shape;8401;p9">
              <a:extLst>
                <a:ext uri="{FF2B5EF4-FFF2-40B4-BE49-F238E27FC236}">
                  <a16:creationId xmlns:a16="http://schemas.microsoft.com/office/drawing/2014/main" id="{21AECF6C-3462-46F6-AD12-C635E9C70695}"/>
                </a:ext>
              </a:extLst>
            </p:cNvPr>
            <p:cNvSpPr/>
            <p:nvPr/>
          </p:nvSpPr>
          <p:spPr>
            <a:xfrm>
              <a:off x="5169900" y="4685650"/>
              <a:ext cx="63675" cy="32050"/>
            </a:xfrm>
            <a:custGeom>
              <a:avLst/>
              <a:gdLst/>
              <a:ahLst/>
              <a:cxnLst/>
              <a:rect l="l" t="t" r="r" b="b"/>
              <a:pathLst>
                <a:path w="2547" h="1282" extrusionOk="0">
                  <a:moveTo>
                    <a:pt x="1586" y="1"/>
                  </a:moveTo>
                  <a:cubicBezTo>
                    <a:pt x="1265" y="1"/>
                    <a:pt x="950" y="196"/>
                    <a:pt x="631" y="196"/>
                  </a:cubicBezTo>
                  <a:cubicBezTo>
                    <a:pt x="514" y="196"/>
                    <a:pt x="397" y="170"/>
                    <a:pt x="279" y="99"/>
                  </a:cubicBezTo>
                  <a:cubicBezTo>
                    <a:pt x="259" y="99"/>
                    <a:pt x="200" y="59"/>
                    <a:pt x="180" y="39"/>
                  </a:cubicBezTo>
                  <a:cubicBezTo>
                    <a:pt x="60" y="139"/>
                    <a:pt x="40" y="298"/>
                    <a:pt x="1" y="437"/>
                  </a:cubicBezTo>
                  <a:cubicBezTo>
                    <a:pt x="40" y="736"/>
                    <a:pt x="299" y="895"/>
                    <a:pt x="379" y="1153"/>
                  </a:cubicBezTo>
                  <a:cubicBezTo>
                    <a:pt x="521" y="1246"/>
                    <a:pt x="654" y="1281"/>
                    <a:pt x="781" y="1281"/>
                  </a:cubicBezTo>
                  <a:cubicBezTo>
                    <a:pt x="1063" y="1281"/>
                    <a:pt x="1318" y="1110"/>
                    <a:pt x="1592" y="1014"/>
                  </a:cubicBezTo>
                  <a:cubicBezTo>
                    <a:pt x="1751" y="935"/>
                    <a:pt x="1871" y="795"/>
                    <a:pt x="1950" y="636"/>
                  </a:cubicBezTo>
                  <a:cubicBezTo>
                    <a:pt x="1990" y="616"/>
                    <a:pt x="2050" y="616"/>
                    <a:pt x="2089" y="616"/>
                  </a:cubicBezTo>
                  <a:cubicBezTo>
                    <a:pt x="2229" y="517"/>
                    <a:pt x="2368" y="537"/>
                    <a:pt x="2467" y="437"/>
                  </a:cubicBezTo>
                  <a:cubicBezTo>
                    <a:pt x="2547" y="398"/>
                    <a:pt x="2547" y="318"/>
                    <a:pt x="2487" y="238"/>
                  </a:cubicBezTo>
                  <a:cubicBezTo>
                    <a:pt x="2268" y="59"/>
                    <a:pt x="1950" y="218"/>
                    <a:pt x="1751" y="20"/>
                  </a:cubicBezTo>
                  <a:cubicBezTo>
                    <a:pt x="1696" y="6"/>
                    <a:pt x="1641" y="1"/>
                    <a:pt x="158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98" name="Google Shape;8402;p9">
              <a:extLst>
                <a:ext uri="{FF2B5EF4-FFF2-40B4-BE49-F238E27FC236}">
                  <a16:creationId xmlns:a16="http://schemas.microsoft.com/office/drawing/2014/main" id="{16C998BD-2C46-45CB-9BB5-0823D18C8E1A}"/>
                </a:ext>
              </a:extLst>
            </p:cNvPr>
            <p:cNvSpPr/>
            <p:nvPr/>
          </p:nvSpPr>
          <p:spPr>
            <a:xfrm>
              <a:off x="5214650" y="4663750"/>
              <a:ext cx="55725" cy="30125"/>
            </a:xfrm>
            <a:custGeom>
              <a:avLst/>
              <a:gdLst/>
              <a:ahLst/>
              <a:cxnLst/>
              <a:rect l="l" t="t" r="r" b="b"/>
              <a:pathLst>
                <a:path w="2229" h="1205" extrusionOk="0">
                  <a:moveTo>
                    <a:pt x="1891" y="0"/>
                  </a:moveTo>
                  <a:cubicBezTo>
                    <a:pt x="1572" y="40"/>
                    <a:pt x="1274" y="199"/>
                    <a:pt x="976" y="319"/>
                  </a:cubicBezTo>
                  <a:cubicBezTo>
                    <a:pt x="657" y="577"/>
                    <a:pt x="160" y="498"/>
                    <a:pt x="1" y="995"/>
                  </a:cubicBezTo>
                  <a:cubicBezTo>
                    <a:pt x="35" y="1098"/>
                    <a:pt x="55" y="1202"/>
                    <a:pt x="150" y="1202"/>
                  </a:cubicBezTo>
                  <a:cubicBezTo>
                    <a:pt x="165" y="1202"/>
                    <a:pt x="181" y="1199"/>
                    <a:pt x="200" y="1194"/>
                  </a:cubicBezTo>
                  <a:cubicBezTo>
                    <a:pt x="334" y="1149"/>
                    <a:pt x="457" y="1127"/>
                    <a:pt x="578" y="1127"/>
                  </a:cubicBezTo>
                  <a:cubicBezTo>
                    <a:pt x="618" y="1127"/>
                    <a:pt x="657" y="1129"/>
                    <a:pt x="697" y="1134"/>
                  </a:cubicBezTo>
                  <a:cubicBezTo>
                    <a:pt x="761" y="1180"/>
                    <a:pt x="816" y="1205"/>
                    <a:pt x="869" y="1205"/>
                  </a:cubicBezTo>
                  <a:cubicBezTo>
                    <a:pt x="932" y="1205"/>
                    <a:pt x="991" y="1170"/>
                    <a:pt x="1055" y="1094"/>
                  </a:cubicBezTo>
                  <a:cubicBezTo>
                    <a:pt x="1155" y="1015"/>
                    <a:pt x="1294" y="1035"/>
                    <a:pt x="1393" y="935"/>
                  </a:cubicBezTo>
                  <a:lnTo>
                    <a:pt x="1473" y="915"/>
                  </a:lnTo>
                  <a:lnTo>
                    <a:pt x="1553" y="915"/>
                  </a:lnTo>
                  <a:cubicBezTo>
                    <a:pt x="1650" y="838"/>
                    <a:pt x="1841" y="893"/>
                    <a:pt x="1887" y="730"/>
                  </a:cubicBezTo>
                  <a:lnTo>
                    <a:pt x="1887" y="730"/>
                  </a:lnTo>
                  <a:cubicBezTo>
                    <a:pt x="2033" y="665"/>
                    <a:pt x="2073" y="513"/>
                    <a:pt x="2169" y="398"/>
                  </a:cubicBezTo>
                  <a:cubicBezTo>
                    <a:pt x="2229" y="279"/>
                    <a:pt x="2189" y="140"/>
                    <a:pt x="2129" y="40"/>
                  </a:cubicBezTo>
                  <a:cubicBezTo>
                    <a:pt x="2050" y="20"/>
                    <a:pt x="1970" y="0"/>
                    <a:pt x="18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599" name="Google Shape;8403;p9">
              <a:extLst>
                <a:ext uri="{FF2B5EF4-FFF2-40B4-BE49-F238E27FC236}">
                  <a16:creationId xmlns:a16="http://schemas.microsoft.com/office/drawing/2014/main" id="{8CC26DF8-706A-4FC7-A8F0-8153ECF6F1BF}"/>
                </a:ext>
              </a:extLst>
            </p:cNvPr>
            <p:cNvSpPr/>
            <p:nvPr/>
          </p:nvSpPr>
          <p:spPr>
            <a:xfrm>
              <a:off x="5262900" y="4611950"/>
              <a:ext cx="62050" cy="39875"/>
            </a:xfrm>
            <a:custGeom>
              <a:avLst/>
              <a:gdLst/>
              <a:ahLst/>
              <a:cxnLst/>
              <a:rect l="l" t="t" r="r" b="b"/>
              <a:pathLst>
                <a:path w="2482" h="1595" extrusionOk="0">
                  <a:moveTo>
                    <a:pt x="2328" y="1"/>
                  </a:moveTo>
                  <a:cubicBezTo>
                    <a:pt x="2316" y="1"/>
                    <a:pt x="2302" y="2"/>
                    <a:pt x="2288" y="4"/>
                  </a:cubicBezTo>
                  <a:cubicBezTo>
                    <a:pt x="1453" y="302"/>
                    <a:pt x="717" y="759"/>
                    <a:pt x="1" y="1257"/>
                  </a:cubicBezTo>
                  <a:cubicBezTo>
                    <a:pt x="20" y="1297"/>
                    <a:pt x="20" y="1316"/>
                    <a:pt x="40" y="1356"/>
                  </a:cubicBezTo>
                  <a:cubicBezTo>
                    <a:pt x="120" y="1416"/>
                    <a:pt x="199" y="1476"/>
                    <a:pt x="299" y="1515"/>
                  </a:cubicBezTo>
                  <a:cubicBezTo>
                    <a:pt x="359" y="1575"/>
                    <a:pt x="418" y="1595"/>
                    <a:pt x="498" y="1595"/>
                  </a:cubicBezTo>
                  <a:cubicBezTo>
                    <a:pt x="637" y="1595"/>
                    <a:pt x="756" y="1595"/>
                    <a:pt x="856" y="1456"/>
                  </a:cubicBezTo>
                  <a:cubicBezTo>
                    <a:pt x="916" y="1217"/>
                    <a:pt x="1015" y="1018"/>
                    <a:pt x="1214" y="919"/>
                  </a:cubicBezTo>
                  <a:cubicBezTo>
                    <a:pt x="1532" y="561"/>
                    <a:pt x="2010" y="421"/>
                    <a:pt x="2427" y="222"/>
                  </a:cubicBezTo>
                  <a:cubicBezTo>
                    <a:pt x="2481" y="79"/>
                    <a:pt x="2438" y="1"/>
                    <a:pt x="232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00" name="Google Shape;8404;p9">
              <a:extLst>
                <a:ext uri="{FF2B5EF4-FFF2-40B4-BE49-F238E27FC236}">
                  <a16:creationId xmlns:a16="http://schemas.microsoft.com/office/drawing/2014/main" id="{F124C7B5-D61D-4FD3-83D6-8A8D47F69307}"/>
                </a:ext>
              </a:extLst>
            </p:cNvPr>
            <p:cNvSpPr/>
            <p:nvPr/>
          </p:nvSpPr>
          <p:spPr>
            <a:xfrm>
              <a:off x="5228575" y="4689875"/>
              <a:ext cx="52750" cy="29600"/>
            </a:xfrm>
            <a:custGeom>
              <a:avLst/>
              <a:gdLst/>
              <a:ahLst/>
              <a:cxnLst/>
              <a:rect l="l" t="t" r="r" b="b"/>
              <a:pathLst>
                <a:path w="2110" h="1184" extrusionOk="0">
                  <a:moveTo>
                    <a:pt x="1896" y="0"/>
                  </a:moveTo>
                  <a:cubicBezTo>
                    <a:pt x="1867" y="0"/>
                    <a:pt x="1838" y="4"/>
                    <a:pt x="1811" y="10"/>
                  </a:cubicBezTo>
                  <a:cubicBezTo>
                    <a:pt x="1712" y="10"/>
                    <a:pt x="1632" y="49"/>
                    <a:pt x="1572" y="69"/>
                  </a:cubicBezTo>
                  <a:cubicBezTo>
                    <a:pt x="1493" y="89"/>
                    <a:pt x="1433" y="109"/>
                    <a:pt x="1393" y="109"/>
                  </a:cubicBezTo>
                  <a:cubicBezTo>
                    <a:pt x="1274" y="209"/>
                    <a:pt x="1115" y="169"/>
                    <a:pt x="1015" y="268"/>
                  </a:cubicBezTo>
                  <a:cubicBezTo>
                    <a:pt x="976" y="288"/>
                    <a:pt x="916" y="308"/>
                    <a:pt x="876" y="308"/>
                  </a:cubicBezTo>
                  <a:cubicBezTo>
                    <a:pt x="777" y="348"/>
                    <a:pt x="717" y="408"/>
                    <a:pt x="637" y="447"/>
                  </a:cubicBezTo>
                  <a:cubicBezTo>
                    <a:pt x="598" y="467"/>
                    <a:pt x="538" y="487"/>
                    <a:pt x="498" y="487"/>
                  </a:cubicBezTo>
                  <a:cubicBezTo>
                    <a:pt x="399" y="527"/>
                    <a:pt x="339" y="567"/>
                    <a:pt x="279" y="606"/>
                  </a:cubicBezTo>
                  <a:cubicBezTo>
                    <a:pt x="220" y="606"/>
                    <a:pt x="180" y="646"/>
                    <a:pt x="120" y="646"/>
                  </a:cubicBezTo>
                  <a:cubicBezTo>
                    <a:pt x="80" y="686"/>
                    <a:pt x="21" y="746"/>
                    <a:pt x="1" y="825"/>
                  </a:cubicBezTo>
                  <a:cubicBezTo>
                    <a:pt x="1" y="945"/>
                    <a:pt x="21" y="1044"/>
                    <a:pt x="120" y="1124"/>
                  </a:cubicBezTo>
                  <a:lnTo>
                    <a:pt x="120" y="1183"/>
                  </a:lnTo>
                  <a:cubicBezTo>
                    <a:pt x="797" y="845"/>
                    <a:pt x="1433" y="467"/>
                    <a:pt x="2110" y="129"/>
                  </a:cubicBezTo>
                  <a:cubicBezTo>
                    <a:pt x="2052" y="28"/>
                    <a:pt x="1973" y="0"/>
                    <a:pt x="18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01" name="Google Shape;8405;p9">
              <a:extLst>
                <a:ext uri="{FF2B5EF4-FFF2-40B4-BE49-F238E27FC236}">
                  <a16:creationId xmlns:a16="http://schemas.microsoft.com/office/drawing/2014/main" id="{ABDE96AC-7E4B-4542-89BA-2556B268E5AC}"/>
                </a:ext>
              </a:extLst>
            </p:cNvPr>
            <p:cNvSpPr/>
            <p:nvPr/>
          </p:nvSpPr>
          <p:spPr>
            <a:xfrm>
              <a:off x="5219625" y="4564000"/>
              <a:ext cx="44300" cy="19725"/>
            </a:xfrm>
            <a:custGeom>
              <a:avLst/>
              <a:gdLst/>
              <a:ahLst/>
              <a:cxnLst/>
              <a:rect l="l" t="t" r="r" b="b"/>
              <a:pathLst>
                <a:path w="1772" h="789" extrusionOk="0">
                  <a:moveTo>
                    <a:pt x="863" y="0"/>
                  </a:moveTo>
                  <a:cubicBezTo>
                    <a:pt x="620" y="0"/>
                    <a:pt x="382" y="42"/>
                    <a:pt x="160" y="211"/>
                  </a:cubicBezTo>
                  <a:cubicBezTo>
                    <a:pt x="100" y="410"/>
                    <a:pt x="61" y="589"/>
                    <a:pt x="1" y="788"/>
                  </a:cubicBezTo>
                  <a:cubicBezTo>
                    <a:pt x="12" y="788"/>
                    <a:pt x="23" y="789"/>
                    <a:pt x="34" y="789"/>
                  </a:cubicBezTo>
                  <a:cubicBezTo>
                    <a:pt x="317" y="789"/>
                    <a:pt x="550" y="547"/>
                    <a:pt x="856" y="509"/>
                  </a:cubicBezTo>
                  <a:cubicBezTo>
                    <a:pt x="1155" y="330"/>
                    <a:pt x="1652" y="549"/>
                    <a:pt x="1771" y="32"/>
                  </a:cubicBezTo>
                  <a:lnTo>
                    <a:pt x="1771" y="32"/>
                  </a:lnTo>
                  <a:cubicBezTo>
                    <a:pt x="1711" y="38"/>
                    <a:pt x="1650" y="41"/>
                    <a:pt x="1588" y="41"/>
                  </a:cubicBezTo>
                  <a:cubicBezTo>
                    <a:pt x="1348" y="41"/>
                    <a:pt x="1103" y="0"/>
                    <a:pt x="86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02" name="Google Shape;8406;p9">
              <a:extLst>
                <a:ext uri="{FF2B5EF4-FFF2-40B4-BE49-F238E27FC236}">
                  <a16:creationId xmlns:a16="http://schemas.microsoft.com/office/drawing/2014/main" id="{E0804CAE-BC01-4AE7-BB45-3323C62FA4FC}"/>
                </a:ext>
              </a:extLst>
            </p:cNvPr>
            <p:cNvSpPr/>
            <p:nvPr/>
          </p:nvSpPr>
          <p:spPr>
            <a:xfrm>
              <a:off x="5229575" y="4642850"/>
              <a:ext cx="43800" cy="26250"/>
            </a:xfrm>
            <a:custGeom>
              <a:avLst/>
              <a:gdLst/>
              <a:ahLst/>
              <a:cxnLst/>
              <a:rect l="l" t="t" r="r" b="b"/>
              <a:pathLst>
                <a:path w="1752" h="1050" extrusionOk="0">
                  <a:moveTo>
                    <a:pt x="1334" y="1"/>
                  </a:moveTo>
                  <a:cubicBezTo>
                    <a:pt x="1035" y="140"/>
                    <a:pt x="757" y="260"/>
                    <a:pt x="458" y="379"/>
                  </a:cubicBezTo>
                  <a:cubicBezTo>
                    <a:pt x="379" y="498"/>
                    <a:pt x="259" y="558"/>
                    <a:pt x="100" y="558"/>
                  </a:cubicBezTo>
                  <a:cubicBezTo>
                    <a:pt x="40" y="637"/>
                    <a:pt x="1" y="717"/>
                    <a:pt x="60" y="817"/>
                  </a:cubicBezTo>
                  <a:cubicBezTo>
                    <a:pt x="140" y="916"/>
                    <a:pt x="239" y="976"/>
                    <a:pt x="359" y="1035"/>
                  </a:cubicBezTo>
                  <a:cubicBezTo>
                    <a:pt x="405" y="1045"/>
                    <a:pt x="450" y="1050"/>
                    <a:pt x="493" y="1050"/>
                  </a:cubicBezTo>
                  <a:cubicBezTo>
                    <a:pt x="710" y="1050"/>
                    <a:pt x="893" y="939"/>
                    <a:pt x="1075" y="856"/>
                  </a:cubicBezTo>
                  <a:cubicBezTo>
                    <a:pt x="1334" y="677"/>
                    <a:pt x="1751" y="677"/>
                    <a:pt x="1731" y="200"/>
                  </a:cubicBezTo>
                  <a:lnTo>
                    <a:pt x="1672" y="200"/>
                  </a:lnTo>
                  <a:cubicBezTo>
                    <a:pt x="1592" y="140"/>
                    <a:pt x="1473" y="140"/>
                    <a:pt x="1373" y="80"/>
                  </a:cubicBezTo>
                  <a:lnTo>
                    <a:pt x="1334"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03" name="Google Shape;8407;p9">
              <a:extLst>
                <a:ext uri="{FF2B5EF4-FFF2-40B4-BE49-F238E27FC236}">
                  <a16:creationId xmlns:a16="http://schemas.microsoft.com/office/drawing/2014/main" id="{DD9E92E2-B2BA-420E-9532-E1D77A3117D1}"/>
                </a:ext>
              </a:extLst>
            </p:cNvPr>
            <p:cNvSpPr/>
            <p:nvPr/>
          </p:nvSpPr>
          <p:spPr>
            <a:xfrm>
              <a:off x="5240525" y="4565075"/>
              <a:ext cx="35825" cy="23600"/>
            </a:xfrm>
            <a:custGeom>
              <a:avLst/>
              <a:gdLst/>
              <a:ahLst/>
              <a:cxnLst/>
              <a:rect l="l" t="t" r="r" b="b"/>
              <a:pathLst>
                <a:path w="1433" h="944" extrusionOk="0">
                  <a:moveTo>
                    <a:pt x="1106" y="0"/>
                  </a:moveTo>
                  <a:cubicBezTo>
                    <a:pt x="1047" y="0"/>
                    <a:pt x="983" y="9"/>
                    <a:pt x="915" y="9"/>
                  </a:cubicBezTo>
                  <a:cubicBezTo>
                    <a:pt x="617" y="208"/>
                    <a:pt x="239" y="208"/>
                    <a:pt x="0" y="486"/>
                  </a:cubicBezTo>
                  <a:cubicBezTo>
                    <a:pt x="219" y="566"/>
                    <a:pt x="597" y="466"/>
                    <a:pt x="378" y="944"/>
                  </a:cubicBezTo>
                  <a:cubicBezTo>
                    <a:pt x="716" y="884"/>
                    <a:pt x="955" y="685"/>
                    <a:pt x="1194" y="486"/>
                  </a:cubicBezTo>
                  <a:cubicBezTo>
                    <a:pt x="1293" y="387"/>
                    <a:pt x="1433" y="287"/>
                    <a:pt x="1353" y="148"/>
                  </a:cubicBezTo>
                  <a:cubicBezTo>
                    <a:pt x="1291" y="24"/>
                    <a:pt x="1205" y="0"/>
                    <a:pt x="11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04" name="Google Shape;8408;p9">
              <a:extLst>
                <a:ext uri="{FF2B5EF4-FFF2-40B4-BE49-F238E27FC236}">
                  <a16:creationId xmlns:a16="http://schemas.microsoft.com/office/drawing/2014/main" id="{5948FCB3-A68D-44C6-9417-765EA488BF1B}"/>
                </a:ext>
              </a:extLst>
            </p:cNvPr>
            <p:cNvSpPr/>
            <p:nvPr/>
          </p:nvSpPr>
          <p:spPr>
            <a:xfrm>
              <a:off x="5319100" y="4598600"/>
              <a:ext cx="49250" cy="18925"/>
            </a:xfrm>
            <a:custGeom>
              <a:avLst/>
              <a:gdLst/>
              <a:ahLst/>
              <a:cxnLst/>
              <a:rect l="l" t="t" r="r" b="b"/>
              <a:pathLst>
                <a:path w="1970" h="757" extrusionOk="0">
                  <a:moveTo>
                    <a:pt x="1970" y="0"/>
                  </a:moveTo>
                  <a:lnTo>
                    <a:pt x="1970" y="0"/>
                  </a:lnTo>
                  <a:cubicBezTo>
                    <a:pt x="1254" y="20"/>
                    <a:pt x="557" y="100"/>
                    <a:pt x="0" y="557"/>
                  </a:cubicBezTo>
                  <a:cubicBezTo>
                    <a:pt x="60" y="637"/>
                    <a:pt x="120" y="697"/>
                    <a:pt x="179" y="756"/>
                  </a:cubicBezTo>
                  <a:cubicBezTo>
                    <a:pt x="776" y="498"/>
                    <a:pt x="1373" y="239"/>
                    <a:pt x="19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05" name="Google Shape;8409;p9">
              <a:extLst>
                <a:ext uri="{FF2B5EF4-FFF2-40B4-BE49-F238E27FC236}">
                  <a16:creationId xmlns:a16="http://schemas.microsoft.com/office/drawing/2014/main" id="{C883E3E0-C4BC-441D-872A-2AB0C7790457}"/>
                </a:ext>
              </a:extLst>
            </p:cNvPr>
            <p:cNvSpPr/>
            <p:nvPr/>
          </p:nvSpPr>
          <p:spPr>
            <a:xfrm>
              <a:off x="5269375" y="4672200"/>
              <a:ext cx="49250" cy="20925"/>
            </a:xfrm>
            <a:custGeom>
              <a:avLst/>
              <a:gdLst/>
              <a:ahLst/>
              <a:cxnLst/>
              <a:rect l="l" t="t" r="r" b="b"/>
              <a:pathLst>
                <a:path w="1970" h="837" extrusionOk="0">
                  <a:moveTo>
                    <a:pt x="1771" y="1"/>
                  </a:moveTo>
                  <a:cubicBezTo>
                    <a:pt x="1671" y="1"/>
                    <a:pt x="1552" y="1"/>
                    <a:pt x="1452" y="80"/>
                  </a:cubicBezTo>
                  <a:cubicBezTo>
                    <a:pt x="1393" y="80"/>
                    <a:pt x="1353" y="100"/>
                    <a:pt x="1293" y="100"/>
                  </a:cubicBezTo>
                  <a:cubicBezTo>
                    <a:pt x="1253" y="160"/>
                    <a:pt x="1174" y="180"/>
                    <a:pt x="1094" y="239"/>
                  </a:cubicBezTo>
                  <a:cubicBezTo>
                    <a:pt x="1054" y="239"/>
                    <a:pt x="975" y="259"/>
                    <a:pt x="935" y="259"/>
                  </a:cubicBezTo>
                  <a:cubicBezTo>
                    <a:pt x="875" y="319"/>
                    <a:pt x="836" y="359"/>
                    <a:pt x="756" y="379"/>
                  </a:cubicBezTo>
                  <a:lnTo>
                    <a:pt x="458" y="458"/>
                  </a:lnTo>
                  <a:cubicBezTo>
                    <a:pt x="358" y="478"/>
                    <a:pt x="299" y="518"/>
                    <a:pt x="239" y="577"/>
                  </a:cubicBezTo>
                  <a:cubicBezTo>
                    <a:pt x="179" y="597"/>
                    <a:pt x="139" y="637"/>
                    <a:pt x="80" y="637"/>
                  </a:cubicBezTo>
                  <a:cubicBezTo>
                    <a:pt x="40" y="657"/>
                    <a:pt x="0" y="697"/>
                    <a:pt x="40" y="776"/>
                  </a:cubicBezTo>
                  <a:cubicBezTo>
                    <a:pt x="179" y="796"/>
                    <a:pt x="338" y="796"/>
                    <a:pt x="478" y="836"/>
                  </a:cubicBezTo>
                  <a:cubicBezTo>
                    <a:pt x="995" y="597"/>
                    <a:pt x="1592" y="538"/>
                    <a:pt x="1970" y="80"/>
                  </a:cubicBezTo>
                  <a:cubicBezTo>
                    <a:pt x="1930" y="40"/>
                    <a:pt x="1850" y="1"/>
                    <a:pt x="17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06" name="Google Shape;8410;p9">
              <a:extLst>
                <a:ext uri="{FF2B5EF4-FFF2-40B4-BE49-F238E27FC236}">
                  <a16:creationId xmlns:a16="http://schemas.microsoft.com/office/drawing/2014/main" id="{BFBA5C4A-02F6-4371-89FE-7EDB094FA671}"/>
                </a:ext>
              </a:extLst>
            </p:cNvPr>
            <p:cNvSpPr/>
            <p:nvPr/>
          </p:nvSpPr>
          <p:spPr>
            <a:xfrm>
              <a:off x="5253450" y="4648325"/>
              <a:ext cx="36825" cy="18000"/>
            </a:xfrm>
            <a:custGeom>
              <a:avLst/>
              <a:gdLst/>
              <a:ahLst/>
              <a:cxnLst/>
              <a:rect l="l" t="t" r="r" b="b"/>
              <a:pathLst>
                <a:path w="1473" h="720" extrusionOk="0">
                  <a:moveTo>
                    <a:pt x="1214" y="1"/>
                  </a:moveTo>
                  <a:cubicBezTo>
                    <a:pt x="1075" y="21"/>
                    <a:pt x="896" y="21"/>
                    <a:pt x="737" y="21"/>
                  </a:cubicBezTo>
                  <a:cubicBezTo>
                    <a:pt x="617" y="359"/>
                    <a:pt x="219" y="319"/>
                    <a:pt x="1" y="518"/>
                  </a:cubicBezTo>
                  <a:cubicBezTo>
                    <a:pt x="1" y="538"/>
                    <a:pt x="20" y="558"/>
                    <a:pt x="1" y="598"/>
                  </a:cubicBezTo>
                  <a:cubicBezTo>
                    <a:pt x="60" y="657"/>
                    <a:pt x="140" y="697"/>
                    <a:pt x="239" y="717"/>
                  </a:cubicBezTo>
                  <a:lnTo>
                    <a:pt x="518" y="717"/>
                  </a:lnTo>
                  <a:cubicBezTo>
                    <a:pt x="546" y="719"/>
                    <a:pt x="574" y="719"/>
                    <a:pt x="602" y="719"/>
                  </a:cubicBezTo>
                  <a:cubicBezTo>
                    <a:pt x="908" y="719"/>
                    <a:pt x="1194" y="619"/>
                    <a:pt x="1413" y="418"/>
                  </a:cubicBezTo>
                  <a:cubicBezTo>
                    <a:pt x="1473" y="339"/>
                    <a:pt x="1473" y="259"/>
                    <a:pt x="1413" y="200"/>
                  </a:cubicBezTo>
                  <a:lnTo>
                    <a:pt x="1214"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07" name="Google Shape;8411;p9">
              <a:extLst>
                <a:ext uri="{FF2B5EF4-FFF2-40B4-BE49-F238E27FC236}">
                  <a16:creationId xmlns:a16="http://schemas.microsoft.com/office/drawing/2014/main" id="{A86D84C2-8194-4739-8065-4E4FC49C110E}"/>
                </a:ext>
              </a:extLst>
            </p:cNvPr>
            <p:cNvSpPr/>
            <p:nvPr/>
          </p:nvSpPr>
          <p:spPr>
            <a:xfrm>
              <a:off x="5319100" y="4629925"/>
              <a:ext cx="44275" cy="17425"/>
            </a:xfrm>
            <a:custGeom>
              <a:avLst/>
              <a:gdLst/>
              <a:ahLst/>
              <a:cxnLst/>
              <a:rect l="l" t="t" r="r" b="b"/>
              <a:pathLst>
                <a:path w="1771" h="697" extrusionOk="0">
                  <a:moveTo>
                    <a:pt x="1771" y="1"/>
                  </a:moveTo>
                  <a:lnTo>
                    <a:pt x="1771" y="1"/>
                  </a:lnTo>
                  <a:cubicBezTo>
                    <a:pt x="1035" y="100"/>
                    <a:pt x="498" y="259"/>
                    <a:pt x="0" y="538"/>
                  </a:cubicBezTo>
                  <a:cubicBezTo>
                    <a:pt x="0" y="657"/>
                    <a:pt x="100" y="657"/>
                    <a:pt x="179" y="697"/>
                  </a:cubicBezTo>
                  <a:cubicBezTo>
                    <a:pt x="657" y="498"/>
                    <a:pt x="1194" y="478"/>
                    <a:pt x="17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08" name="Google Shape;8412;p9">
              <a:extLst>
                <a:ext uri="{FF2B5EF4-FFF2-40B4-BE49-F238E27FC236}">
                  <a16:creationId xmlns:a16="http://schemas.microsoft.com/office/drawing/2014/main" id="{48E3F0D2-E0F0-404B-B6EE-1379AE6DA165}"/>
                </a:ext>
              </a:extLst>
            </p:cNvPr>
            <p:cNvSpPr/>
            <p:nvPr/>
          </p:nvSpPr>
          <p:spPr>
            <a:xfrm>
              <a:off x="5281800" y="4643350"/>
              <a:ext cx="41800" cy="24250"/>
            </a:xfrm>
            <a:custGeom>
              <a:avLst/>
              <a:gdLst/>
              <a:ahLst/>
              <a:cxnLst/>
              <a:rect l="l" t="t" r="r" b="b"/>
              <a:pathLst>
                <a:path w="1672" h="970" extrusionOk="0">
                  <a:moveTo>
                    <a:pt x="1492" y="1"/>
                  </a:moveTo>
                  <a:cubicBezTo>
                    <a:pt x="1095" y="120"/>
                    <a:pt x="697" y="259"/>
                    <a:pt x="279" y="359"/>
                  </a:cubicBezTo>
                  <a:lnTo>
                    <a:pt x="279" y="518"/>
                  </a:lnTo>
                  <a:cubicBezTo>
                    <a:pt x="179" y="637"/>
                    <a:pt x="0" y="717"/>
                    <a:pt x="140" y="916"/>
                  </a:cubicBezTo>
                  <a:cubicBezTo>
                    <a:pt x="191" y="950"/>
                    <a:pt x="239" y="970"/>
                    <a:pt x="284" y="970"/>
                  </a:cubicBezTo>
                  <a:cubicBezTo>
                    <a:pt x="345" y="970"/>
                    <a:pt x="401" y="935"/>
                    <a:pt x="458" y="856"/>
                  </a:cubicBezTo>
                  <a:cubicBezTo>
                    <a:pt x="538" y="816"/>
                    <a:pt x="577" y="757"/>
                    <a:pt x="637" y="697"/>
                  </a:cubicBezTo>
                  <a:cubicBezTo>
                    <a:pt x="697" y="657"/>
                    <a:pt x="756" y="598"/>
                    <a:pt x="836" y="538"/>
                  </a:cubicBezTo>
                  <a:cubicBezTo>
                    <a:pt x="1055" y="319"/>
                    <a:pt x="1393" y="319"/>
                    <a:pt x="1671" y="160"/>
                  </a:cubicBezTo>
                  <a:lnTo>
                    <a:pt x="149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09" name="Google Shape;8413;p9">
              <a:extLst>
                <a:ext uri="{FF2B5EF4-FFF2-40B4-BE49-F238E27FC236}">
                  <a16:creationId xmlns:a16="http://schemas.microsoft.com/office/drawing/2014/main" id="{F04E0A76-CC89-4E49-A733-37090F8C1474}"/>
                </a:ext>
              </a:extLst>
            </p:cNvPr>
            <p:cNvSpPr/>
            <p:nvPr/>
          </p:nvSpPr>
          <p:spPr>
            <a:xfrm>
              <a:off x="5416075" y="4551850"/>
              <a:ext cx="30850" cy="17425"/>
            </a:xfrm>
            <a:custGeom>
              <a:avLst/>
              <a:gdLst/>
              <a:ahLst/>
              <a:cxnLst/>
              <a:rect l="l" t="t" r="r" b="b"/>
              <a:pathLst>
                <a:path w="1234" h="697" extrusionOk="0">
                  <a:moveTo>
                    <a:pt x="896" y="1"/>
                  </a:moveTo>
                  <a:cubicBezTo>
                    <a:pt x="577" y="199"/>
                    <a:pt x="100" y="199"/>
                    <a:pt x="0" y="697"/>
                  </a:cubicBezTo>
                  <a:cubicBezTo>
                    <a:pt x="438" y="577"/>
                    <a:pt x="896" y="538"/>
                    <a:pt x="1234" y="140"/>
                  </a:cubicBezTo>
                  <a:cubicBezTo>
                    <a:pt x="1154" y="80"/>
                    <a:pt x="995" y="100"/>
                    <a:pt x="89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10" name="Google Shape;8414;p9">
              <a:extLst>
                <a:ext uri="{FF2B5EF4-FFF2-40B4-BE49-F238E27FC236}">
                  <a16:creationId xmlns:a16="http://schemas.microsoft.com/office/drawing/2014/main" id="{A0260CAC-8A44-47B4-8682-AE8EE56D2A5B}"/>
                </a:ext>
              </a:extLst>
            </p:cNvPr>
            <p:cNvSpPr/>
            <p:nvPr/>
          </p:nvSpPr>
          <p:spPr>
            <a:xfrm>
              <a:off x="5204225" y="4616600"/>
              <a:ext cx="32850" cy="22800"/>
            </a:xfrm>
            <a:custGeom>
              <a:avLst/>
              <a:gdLst/>
              <a:ahLst/>
              <a:cxnLst/>
              <a:rect l="l" t="t" r="r" b="b"/>
              <a:pathLst>
                <a:path w="1314" h="912" extrusionOk="0">
                  <a:moveTo>
                    <a:pt x="1163" y="0"/>
                  </a:moveTo>
                  <a:cubicBezTo>
                    <a:pt x="1104" y="0"/>
                    <a:pt x="1033" y="25"/>
                    <a:pt x="955" y="56"/>
                  </a:cubicBezTo>
                  <a:cubicBezTo>
                    <a:pt x="875" y="96"/>
                    <a:pt x="816" y="96"/>
                    <a:pt x="776" y="96"/>
                  </a:cubicBezTo>
                  <a:cubicBezTo>
                    <a:pt x="677" y="176"/>
                    <a:pt x="498" y="136"/>
                    <a:pt x="398" y="235"/>
                  </a:cubicBezTo>
                  <a:cubicBezTo>
                    <a:pt x="299" y="335"/>
                    <a:pt x="159" y="315"/>
                    <a:pt x="60" y="414"/>
                  </a:cubicBezTo>
                  <a:cubicBezTo>
                    <a:pt x="0" y="434"/>
                    <a:pt x="0" y="494"/>
                    <a:pt x="20" y="534"/>
                  </a:cubicBezTo>
                  <a:cubicBezTo>
                    <a:pt x="179" y="613"/>
                    <a:pt x="219" y="733"/>
                    <a:pt x="219" y="912"/>
                  </a:cubicBezTo>
                  <a:cubicBezTo>
                    <a:pt x="596" y="742"/>
                    <a:pt x="777" y="251"/>
                    <a:pt x="1235" y="251"/>
                  </a:cubicBezTo>
                  <a:cubicBezTo>
                    <a:pt x="1260" y="251"/>
                    <a:pt x="1286" y="252"/>
                    <a:pt x="1313" y="255"/>
                  </a:cubicBezTo>
                  <a:cubicBezTo>
                    <a:pt x="1313" y="61"/>
                    <a:pt x="1254" y="0"/>
                    <a:pt x="116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11" name="Google Shape;8415;p9">
              <a:extLst>
                <a:ext uri="{FF2B5EF4-FFF2-40B4-BE49-F238E27FC236}">
                  <a16:creationId xmlns:a16="http://schemas.microsoft.com/office/drawing/2014/main" id="{9B34821F-9174-482A-8DFF-744B873E5539}"/>
                </a:ext>
              </a:extLst>
            </p:cNvPr>
            <p:cNvSpPr/>
            <p:nvPr/>
          </p:nvSpPr>
          <p:spPr>
            <a:xfrm>
              <a:off x="5198750" y="4569750"/>
              <a:ext cx="17925" cy="12950"/>
            </a:xfrm>
            <a:custGeom>
              <a:avLst/>
              <a:gdLst/>
              <a:ahLst/>
              <a:cxnLst/>
              <a:rect l="l" t="t" r="r" b="b"/>
              <a:pathLst>
                <a:path w="717" h="518" extrusionOk="0">
                  <a:moveTo>
                    <a:pt x="478" y="1"/>
                  </a:moveTo>
                  <a:cubicBezTo>
                    <a:pt x="339" y="60"/>
                    <a:pt x="219" y="100"/>
                    <a:pt x="100" y="180"/>
                  </a:cubicBezTo>
                  <a:cubicBezTo>
                    <a:pt x="0" y="399"/>
                    <a:pt x="0" y="518"/>
                    <a:pt x="299" y="518"/>
                  </a:cubicBezTo>
                  <a:cubicBezTo>
                    <a:pt x="717" y="478"/>
                    <a:pt x="577" y="219"/>
                    <a:pt x="4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12" name="Google Shape;8416;p9">
              <a:extLst>
                <a:ext uri="{FF2B5EF4-FFF2-40B4-BE49-F238E27FC236}">
                  <a16:creationId xmlns:a16="http://schemas.microsoft.com/office/drawing/2014/main" id="{E15D1844-F64B-4DF7-824A-D82391ACF0EE}"/>
                </a:ext>
              </a:extLst>
            </p:cNvPr>
            <p:cNvSpPr/>
            <p:nvPr/>
          </p:nvSpPr>
          <p:spPr>
            <a:xfrm>
              <a:off x="5423525" y="4610550"/>
              <a:ext cx="16450" cy="7325"/>
            </a:xfrm>
            <a:custGeom>
              <a:avLst/>
              <a:gdLst/>
              <a:ahLst/>
              <a:cxnLst/>
              <a:rect l="l" t="t" r="r" b="b"/>
              <a:pathLst>
                <a:path w="658" h="293" extrusionOk="0">
                  <a:moveTo>
                    <a:pt x="401" y="1"/>
                  </a:moveTo>
                  <a:cubicBezTo>
                    <a:pt x="239" y="1"/>
                    <a:pt x="187" y="53"/>
                    <a:pt x="1" y="239"/>
                  </a:cubicBezTo>
                  <a:cubicBezTo>
                    <a:pt x="95" y="272"/>
                    <a:pt x="183" y="292"/>
                    <a:pt x="264" y="292"/>
                  </a:cubicBezTo>
                  <a:cubicBezTo>
                    <a:pt x="421" y="292"/>
                    <a:pt x="552" y="217"/>
                    <a:pt x="657" y="20"/>
                  </a:cubicBezTo>
                  <a:cubicBezTo>
                    <a:pt x="545" y="9"/>
                    <a:pt x="465" y="1"/>
                    <a:pt x="40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13" name="Google Shape;8417;p9">
              <a:extLst>
                <a:ext uri="{FF2B5EF4-FFF2-40B4-BE49-F238E27FC236}">
                  <a16:creationId xmlns:a16="http://schemas.microsoft.com/office/drawing/2014/main" id="{C16059A7-96B7-4DEC-A99D-7037F0082D88}"/>
                </a:ext>
              </a:extLst>
            </p:cNvPr>
            <p:cNvSpPr/>
            <p:nvPr/>
          </p:nvSpPr>
          <p:spPr>
            <a:xfrm>
              <a:off x="5227100" y="4612525"/>
              <a:ext cx="21900" cy="9475"/>
            </a:xfrm>
            <a:custGeom>
              <a:avLst/>
              <a:gdLst/>
              <a:ahLst/>
              <a:cxnLst/>
              <a:rect l="l" t="t" r="r" b="b"/>
              <a:pathLst>
                <a:path w="876" h="379" extrusionOk="0">
                  <a:moveTo>
                    <a:pt x="876" y="0"/>
                  </a:moveTo>
                  <a:lnTo>
                    <a:pt x="876" y="0"/>
                  </a:lnTo>
                  <a:cubicBezTo>
                    <a:pt x="818" y="12"/>
                    <a:pt x="761" y="15"/>
                    <a:pt x="703" y="15"/>
                  </a:cubicBezTo>
                  <a:cubicBezTo>
                    <a:pt x="617" y="15"/>
                    <a:pt x="530" y="8"/>
                    <a:pt x="445" y="8"/>
                  </a:cubicBezTo>
                  <a:cubicBezTo>
                    <a:pt x="288" y="8"/>
                    <a:pt x="136" y="33"/>
                    <a:pt x="0" y="179"/>
                  </a:cubicBezTo>
                  <a:cubicBezTo>
                    <a:pt x="159" y="199"/>
                    <a:pt x="299" y="199"/>
                    <a:pt x="378" y="378"/>
                  </a:cubicBezTo>
                  <a:cubicBezTo>
                    <a:pt x="637" y="378"/>
                    <a:pt x="796" y="259"/>
                    <a:pt x="8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14" name="Google Shape;8418;p9">
              <a:extLst>
                <a:ext uri="{FF2B5EF4-FFF2-40B4-BE49-F238E27FC236}">
                  <a16:creationId xmlns:a16="http://schemas.microsoft.com/office/drawing/2014/main" id="{9D170A13-69D5-4E4F-AAD8-A1ED165FC0CB}"/>
                </a:ext>
              </a:extLst>
            </p:cNvPr>
            <p:cNvSpPr/>
            <p:nvPr/>
          </p:nvSpPr>
          <p:spPr>
            <a:xfrm>
              <a:off x="5197250" y="4639375"/>
              <a:ext cx="16950" cy="12425"/>
            </a:xfrm>
            <a:custGeom>
              <a:avLst/>
              <a:gdLst/>
              <a:ahLst/>
              <a:cxnLst/>
              <a:rect l="l" t="t" r="r" b="b"/>
              <a:pathLst>
                <a:path w="678" h="497" extrusionOk="0">
                  <a:moveTo>
                    <a:pt x="416" y="0"/>
                  </a:moveTo>
                  <a:cubicBezTo>
                    <a:pt x="274" y="0"/>
                    <a:pt x="117" y="14"/>
                    <a:pt x="1" y="180"/>
                  </a:cubicBezTo>
                  <a:cubicBezTo>
                    <a:pt x="183" y="210"/>
                    <a:pt x="284" y="496"/>
                    <a:pt x="473" y="496"/>
                  </a:cubicBezTo>
                  <a:cubicBezTo>
                    <a:pt x="531" y="496"/>
                    <a:pt x="597" y="469"/>
                    <a:pt x="677" y="399"/>
                  </a:cubicBezTo>
                  <a:cubicBezTo>
                    <a:pt x="538" y="299"/>
                    <a:pt x="478" y="160"/>
                    <a:pt x="498" y="1"/>
                  </a:cubicBezTo>
                  <a:cubicBezTo>
                    <a:pt x="471" y="1"/>
                    <a:pt x="444" y="0"/>
                    <a:pt x="41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15" name="Google Shape;8419;p9">
              <a:extLst>
                <a:ext uri="{FF2B5EF4-FFF2-40B4-BE49-F238E27FC236}">
                  <a16:creationId xmlns:a16="http://schemas.microsoft.com/office/drawing/2014/main" id="{2270034A-F589-49CF-A87C-F0D5E1174472}"/>
                </a:ext>
              </a:extLst>
            </p:cNvPr>
            <p:cNvSpPr/>
            <p:nvPr/>
          </p:nvSpPr>
          <p:spPr>
            <a:xfrm>
              <a:off x="5208700" y="4701050"/>
              <a:ext cx="23400" cy="12950"/>
            </a:xfrm>
            <a:custGeom>
              <a:avLst/>
              <a:gdLst/>
              <a:ahLst/>
              <a:cxnLst/>
              <a:rect l="l" t="t" r="r" b="b"/>
              <a:pathLst>
                <a:path w="936" h="518" extrusionOk="0">
                  <a:moveTo>
                    <a:pt x="418" y="0"/>
                  </a:moveTo>
                  <a:cubicBezTo>
                    <a:pt x="239" y="0"/>
                    <a:pt x="179" y="100"/>
                    <a:pt x="40" y="179"/>
                  </a:cubicBezTo>
                  <a:cubicBezTo>
                    <a:pt x="0" y="418"/>
                    <a:pt x="199" y="478"/>
                    <a:pt x="338" y="518"/>
                  </a:cubicBezTo>
                  <a:lnTo>
                    <a:pt x="597" y="518"/>
                  </a:lnTo>
                  <a:cubicBezTo>
                    <a:pt x="716" y="498"/>
                    <a:pt x="836" y="418"/>
                    <a:pt x="915" y="319"/>
                  </a:cubicBezTo>
                  <a:cubicBezTo>
                    <a:pt x="915" y="279"/>
                    <a:pt x="935" y="219"/>
                    <a:pt x="935" y="179"/>
                  </a:cubicBezTo>
                  <a:cubicBezTo>
                    <a:pt x="776" y="140"/>
                    <a:pt x="537" y="219"/>
                    <a:pt x="41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16" name="Google Shape;8420;p9">
              <a:extLst>
                <a:ext uri="{FF2B5EF4-FFF2-40B4-BE49-F238E27FC236}">
                  <a16:creationId xmlns:a16="http://schemas.microsoft.com/office/drawing/2014/main" id="{188F4BAB-ED34-4228-934F-17D057765B6B}"/>
                </a:ext>
              </a:extLst>
            </p:cNvPr>
            <p:cNvSpPr/>
            <p:nvPr/>
          </p:nvSpPr>
          <p:spPr>
            <a:xfrm>
              <a:off x="5261400" y="4671000"/>
              <a:ext cx="19425" cy="11175"/>
            </a:xfrm>
            <a:custGeom>
              <a:avLst/>
              <a:gdLst/>
              <a:ahLst/>
              <a:cxnLst/>
              <a:rect l="l" t="t" r="r" b="b"/>
              <a:pathLst>
                <a:path w="777" h="447" extrusionOk="0">
                  <a:moveTo>
                    <a:pt x="482" y="1"/>
                  </a:moveTo>
                  <a:cubicBezTo>
                    <a:pt x="453" y="1"/>
                    <a:pt x="425" y="3"/>
                    <a:pt x="399" y="9"/>
                  </a:cubicBezTo>
                  <a:cubicBezTo>
                    <a:pt x="319" y="29"/>
                    <a:pt x="279" y="88"/>
                    <a:pt x="220" y="128"/>
                  </a:cubicBezTo>
                  <a:cubicBezTo>
                    <a:pt x="120" y="228"/>
                    <a:pt x="1" y="307"/>
                    <a:pt x="1" y="446"/>
                  </a:cubicBezTo>
                  <a:cubicBezTo>
                    <a:pt x="279" y="387"/>
                    <a:pt x="558" y="347"/>
                    <a:pt x="777" y="148"/>
                  </a:cubicBezTo>
                  <a:cubicBezTo>
                    <a:pt x="757" y="108"/>
                    <a:pt x="717" y="88"/>
                    <a:pt x="697" y="49"/>
                  </a:cubicBezTo>
                  <a:cubicBezTo>
                    <a:pt x="639" y="19"/>
                    <a:pt x="559" y="1"/>
                    <a:pt x="4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17" name="Google Shape;8421;p9">
              <a:extLst>
                <a:ext uri="{FF2B5EF4-FFF2-40B4-BE49-F238E27FC236}">
                  <a16:creationId xmlns:a16="http://schemas.microsoft.com/office/drawing/2014/main" id="{C8E702DB-E00C-45D2-9454-B92D70C75E79}"/>
                </a:ext>
              </a:extLst>
            </p:cNvPr>
            <p:cNvSpPr/>
            <p:nvPr/>
          </p:nvSpPr>
          <p:spPr>
            <a:xfrm>
              <a:off x="5280300" y="4634900"/>
              <a:ext cx="12950" cy="13450"/>
            </a:xfrm>
            <a:custGeom>
              <a:avLst/>
              <a:gdLst/>
              <a:ahLst/>
              <a:cxnLst/>
              <a:rect l="l" t="t" r="r" b="b"/>
              <a:pathLst>
                <a:path w="518" h="538" extrusionOk="0">
                  <a:moveTo>
                    <a:pt x="518" y="1"/>
                  </a:moveTo>
                  <a:lnTo>
                    <a:pt x="518" y="1"/>
                  </a:lnTo>
                  <a:cubicBezTo>
                    <a:pt x="220" y="60"/>
                    <a:pt x="1" y="160"/>
                    <a:pt x="160" y="538"/>
                  </a:cubicBezTo>
                  <a:cubicBezTo>
                    <a:pt x="359" y="438"/>
                    <a:pt x="419" y="180"/>
                    <a:pt x="51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18" name="Google Shape;8422;p9">
              <a:extLst>
                <a:ext uri="{FF2B5EF4-FFF2-40B4-BE49-F238E27FC236}">
                  <a16:creationId xmlns:a16="http://schemas.microsoft.com/office/drawing/2014/main" id="{89FEAFAF-BFE5-4E01-B557-73B3787EF7B0}"/>
                </a:ext>
              </a:extLst>
            </p:cNvPr>
            <p:cNvSpPr/>
            <p:nvPr/>
          </p:nvSpPr>
          <p:spPr>
            <a:xfrm>
              <a:off x="5165925" y="4586675"/>
              <a:ext cx="12450" cy="7925"/>
            </a:xfrm>
            <a:custGeom>
              <a:avLst/>
              <a:gdLst/>
              <a:ahLst/>
              <a:cxnLst/>
              <a:rect l="l" t="t" r="r" b="b"/>
              <a:pathLst>
                <a:path w="498" h="317" extrusionOk="0">
                  <a:moveTo>
                    <a:pt x="0" y="0"/>
                  </a:moveTo>
                  <a:cubicBezTo>
                    <a:pt x="17" y="151"/>
                    <a:pt x="20" y="316"/>
                    <a:pt x="164" y="316"/>
                  </a:cubicBezTo>
                  <a:cubicBezTo>
                    <a:pt x="190" y="316"/>
                    <a:pt x="222" y="311"/>
                    <a:pt x="259" y="298"/>
                  </a:cubicBezTo>
                  <a:cubicBezTo>
                    <a:pt x="418" y="279"/>
                    <a:pt x="498" y="139"/>
                    <a:pt x="3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19" name="Google Shape;8423;p9">
              <a:extLst>
                <a:ext uri="{FF2B5EF4-FFF2-40B4-BE49-F238E27FC236}">
                  <a16:creationId xmlns:a16="http://schemas.microsoft.com/office/drawing/2014/main" id="{43EE890B-882A-4E17-B556-D8ECD87DFDAA}"/>
                </a:ext>
              </a:extLst>
            </p:cNvPr>
            <p:cNvSpPr/>
            <p:nvPr/>
          </p:nvSpPr>
          <p:spPr>
            <a:xfrm>
              <a:off x="5313625" y="4669725"/>
              <a:ext cx="15450" cy="5050"/>
            </a:xfrm>
            <a:custGeom>
              <a:avLst/>
              <a:gdLst/>
              <a:ahLst/>
              <a:cxnLst/>
              <a:rect l="l" t="t" r="r" b="b"/>
              <a:pathLst>
                <a:path w="618" h="202" extrusionOk="0">
                  <a:moveTo>
                    <a:pt x="398" y="0"/>
                  </a:moveTo>
                  <a:cubicBezTo>
                    <a:pt x="299" y="0"/>
                    <a:pt x="180" y="40"/>
                    <a:pt x="80" y="40"/>
                  </a:cubicBezTo>
                  <a:lnTo>
                    <a:pt x="20" y="80"/>
                  </a:lnTo>
                  <a:cubicBezTo>
                    <a:pt x="1" y="100"/>
                    <a:pt x="1" y="139"/>
                    <a:pt x="60" y="179"/>
                  </a:cubicBezTo>
                  <a:cubicBezTo>
                    <a:pt x="120" y="199"/>
                    <a:pt x="180" y="199"/>
                    <a:pt x="259" y="199"/>
                  </a:cubicBezTo>
                  <a:cubicBezTo>
                    <a:pt x="274" y="196"/>
                    <a:pt x="290" y="196"/>
                    <a:pt x="306" y="196"/>
                  </a:cubicBezTo>
                  <a:cubicBezTo>
                    <a:pt x="347" y="196"/>
                    <a:pt x="389" y="202"/>
                    <a:pt x="431" y="202"/>
                  </a:cubicBezTo>
                  <a:cubicBezTo>
                    <a:pt x="498" y="202"/>
                    <a:pt x="564" y="185"/>
                    <a:pt x="617" y="100"/>
                  </a:cubicBezTo>
                  <a:cubicBezTo>
                    <a:pt x="558" y="80"/>
                    <a:pt x="478" y="40"/>
                    <a:pt x="39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20" name="Google Shape;8424;p9">
              <a:extLst>
                <a:ext uri="{FF2B5EF4-FFF2-40B4-BE49-F238E27FC236}">
                  <a16:creationId xmlns:a16="http://schemas.microsoft.com/office/drawing/2014/main" id="{4FA51C50-ED02-4A85-A31C-15F3096665C9}"/>
                </a:ext>
              </a:extLst>
            </p:cNvPr>
            <p:cNvSpPr/>
            <p:nvPr/>
          </p:nvSpPr>
          <p:spPr>
            <a:xfrm>
              <a:off x="5278325" y="4665725"/>
              <a:ext cx="14925" cy="9975"/>
            </a:xfrm>
            <a:custGeom>
              <a:avLst/>
              <a:gdLst/>
              <a:ahLst/>
              <a:cxnLst/>
              <a:rect l="l" t="t" r="r" b="b"/>
              <a:pathLst>
                <a:path w="597" h="399" extrusionOk="0">
                  <a:moveTo>
                    <a:pt x="597" y="1"/>
                  </a:moveTo>
                  <a:cubicBezTo>
                    <a:pt x="478" y="1"/>
                    <a:pt x="378" y="21"/>
                    <a:pt x="239" y="21"/>
                  </a:cubicBezTo>
                  <a:cubicBezTo>
                    <a:pt x="219" y="21"/>
                    <a:pt x="199" y="41"/>
                    <a:pt x="139" y="61"/>
                  </a:cubicBezTo>
                  <a:cubicBezTo>
                    <a:pt x="80" y="140"/>
                    <a:pt x="0" y="240"/>
                    <a:pt x="80" y="359"/>
                  </a:cubicBezTo>
                  <a:lnTo>
                    <a:pt x="100" y="399"/>
                  </a:lnTo>
                  <a:cubicBezTo>
                    <a:pt x="338" y="339"/>
                    <a:pt x="517" y="240"/>
                    <a:pt x="59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21" name="Google Shape;8425;p9">
              <a:extLst>
                <a:ext uri="{FF2B5EF4-FFF2-40B4-BE49-F238E27FC236}">
                  <a16:creationId xmlns:a16="http://schemas.microsoft.com/office/drawing/2014/main" id="{F4B1948E-7AF9-45CA-957A-F0EEF453773B}"/>
                </a:ext>
              </a:extLst>
            </p:cNvPr>
            <p:cNvSpPr/>
            <p:nvPr/>
          </p:nvSpPr>
          <p:spPr>
            <a:xfrm>
              <a:off x="5407125" y="4569250"/>
              <a:ext cx="8975" cy="4125"/>
            </a:xfrm>
            <a:custGeom>
              <a:avLst/>
              <a:gdLst/>
              <a:ahLst/>
              <a:cxnLst/>
              <a:rect l="l" t="t" r="r" b="b"/>
              <a:pathLst>
                <a:path w="359" h="165" extrusionOk="0">
                  <a:moveTo>
                    <a:pt x="120" y="1"/>
                  </a:moveTo>
                  <a:cubicBezTo>
                    <a:pt x="60" y="1"/>
                    <a:pt x="0" y="41"/>
                    <a:pt x="0" y="80"/>
                  </a:cubicBezTo>
                  <a:cubicBezTo>
                    <a:pt x="13" y="141"/>
                    <a:pt x="55" y="165"/>
                    <a:pt x="104" y="165"/>
                  </a:cubicBezTo>
                  <a:cubicBezTo>
                    <a:pt x="135" y="165"/>
                    <a:pt x="169" y="155"/>
                    <a:pt x="199" y="140"/>
                  </a:cubicBezTo>
                  <a:cubicBezTo>
                    <a:pt x="239" y="120"/>
                    <a:pt x="319" y="41"/>
                    <a:pt x="3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22" name="Google Shape;8426;p9">
              <a:extLst>
                <a:ext uri="{FF2B5EF4-FFF2-40B4-BE49-F238E27FC236}">
                  <a16:creationId xmlns:a16="http://schemas.microsoft.com/office/drawing/2014/main" id="{DF475F2A-4E1A-46DC-80D8-A43EC5D559DB}"/>
                </a:ext>
              </a:extLst>
            </p:cNvPr>
            <p:cNvSpPr/>
            <p:nvPr/>
          </p:nvSpPr>
          <p:spPr>
            <a:xfrm>
              <a:off x="5438450" y="4552125"/>
              <a:ext cx="8475" cy="4225"/>
            </a:xfrm>
            <a:custGeom>
              <a:avLst/>
              <a:gdLst/>
              <a:ahLst/>
              <a:cxnLst/>
              <a:rect l="l" t="t" r="r" b="b"/>
              <a:pathLst>
                <a:path w="339" h="169" extrusionOk="0">
                  <a:moveTo>
                    <a:pt x="104" y="1"/>
                  </a:moveTo>
                  <a:cubicBezTo>
                    <a:pt x="70" y="1"/>
                    <a:pt x="35" y="4"/>
                    <a:pt x="1" y="9"/>
                  </a:cubicBezTo>
                  <a:cubicBezTo>
                    <a:pt x="60" y="129"/>
                    <a:pt x="200" y="169"/>
                    <a:pt x="339" y="169"/>
                  </a:cubicBezTo>
                  <a:cubicBezTo>
                    <a:pt x="294" y="34"/>
                    <a:pt x="205" y="1"/>
                    <a:pt x="10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23" name="Google Shape;8427;p9">
              <a:extLst>
                <a:ext uri="{FF2B5EF4-FFF2-40B4-BE49-F238E27FC236}">
                  <a16:creationId xmlns:a16="http://schemas.microsoft.com/office/drawing/2014/main" id="{27DCE82D-3890-4E96-8F48-7937E9906F45}"/>
                </a:ext>
              </a:extLst>
            </p:cNvPr>
            <p:cNvSpPr/>
            <p:nvPr/>
          </p:nvSpPr>
          <p:spPr>
            <a:xfrm>
              <a:off x="5249475" y="4609800"/>
              <a:ext cx="5575" cy="3750"/>
            </a:xfrm>
            <a:custGeom>
              <a:avLst/>
              <a:gdLst/>
              <a:ahLst/>
              <a:cxnLst/>
              <a:rect l="l" t="t" r="r" b="b"/>
              <a:pathLst>
                <a:path w="223" h="150" extrusionOk="0">
                  <a:moveTo>
                    <a:pt x="165" y="1"/>
                  </a:moveTo>
                  <a:cubicBezTo>
                    <a:pt x="129" y="1"/>
                    <a:pt x="51" y="82"/>
                    <a:pt x="0" y="149"/>
                  </a:cubicBezTo>
                  <a:cubicBezTo>
                    <a:pt x="16" y="134"/>
                    <a:pt x="41" y="130"/>
                    <a:pt x="68" y="130"/>
                  </a:cubicBezTo>
                  <a:cubicBezTo>
                    <a:pt x="89" y="130"/>
                    <a:pt x="110" y="132"/>
                    <a:pt x="130" y="132"/>
                  </a:cubicBezTo>
                  <a:cubicBezTo>
                    <a:pt x="184" y="132"/>
                    <a:pt x="223" y="118"/>
                    <a:pt x="179" y="10"/>
                  </a:cubicBezTo>
                  <a:cubicBezTo>
                    <a:pt x="176" y="4"/>
                    <a:pt x="171" y="1"/>
                    <a:pt x="16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24" name="Google Shape;8428;p9">
              <a:extLst>
                <a:ext uri="{FF2B5EF4-FFF2-40B4-BE49-F238E27FC236}">
                  <a16:creationId xmlns:a16="http://schemas.microsoft.com/office/drawing/2014/main" id="{D113B634-5A2E-4A24-A47A-C305F34E5477}"/>
                </a:ext>
              </a:extLst>
            </p:cNvPr>
            <p:cNvSpPr/>
            <p:nvPr/>
          </p:nvSpPr>
          <p:spPr>
            <a:xfrm>
              <a:off x="5306675" y="4670700"/>
              <a:ext cx="8975" cy="3525"/>
            </a:xfrm>
            <a:custGeom>
              <a:avLst/>
              <a:gdLst/>
              <a:ahLst/>
              <a:cxnLst/>
              <a:rect l="l" t="t" r="r" b="b"/>
              <a:pathLst>
                <a:path w="359" h="141" extrusionOk="0">
                  <a:moveTo>
                    <a:pt x="358" y="1"/>
                  </a:moveTo>
                  <a:cubicBezTo>
                    <a:pt x="199" y="1"/>
                    <a:pt x="80" y="21"/>
                    <a:pt x="0" y="140"/>
                  </a:cubicBezTo>
                  <a:lnTo>
                    <a:pt x="338" y="140"/>
                  </a:lnTo>
                  <a:cubicBezTo>
                    <a:pt x="338" y="100"/>
                    <a:pt x="358" y="41"/>
                    <a:pt x="3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25" name="Google Shape;8429;p9">
              <a:extLst>
                <a:ext uri="{FF2B5EF4-FFF2-40B4-BE49-F238E27FC236}">
                  <a16:creationId xmlns:a16="http://schemas.microsoft.com/office/drawing/2014/main" id="{A3755F04-4357-43FD-9627-6FA4B7F0FFD8}"/>
                </a:ext>
              </a:extLst>
            </p:cNvPr>
            <p:cNvSpPr/>
            <p:nvPr/>
          </p:nvSpPr>
          <p:spPr>
            <a:xfrm>
              <a:off x="5205700" y="4621975"/>
              <a:ext cx="8500" cy="4500"/>
            </a:xfrm>
            <a:custGeom>
              <a:avLst/>
              <a:gdLst/>
              <a:ahLst/>
              <a:cxnLst/>
              <a:rect l="l" t="t" r="r" b="b"/>
              <a:pathLst>
                <a:path w="340" h="180" extrusionOk="0">
                  <a:moveTo>
                    <a:pt x="339" y="0"/>
                  </a:moveTo>
                  <a:cubicBezTo>
                    <a:pt x="200" y="0"/>
                    <a:pt x="61" y="20"/>
                    <a:pt x="1" y="179"/>
                  </a:cubicBezTo>
                  <a:cubicBezTo>
                    <a:pt x="140" y="179"/>
                    <a:pt x="259" y="120"/>
                    <a:pt x="3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26" name="Google Shape;8430;p9">
              <a:extLst>
                <a:ext uri="{FF2B5EF4-FFF2-40B4-BE49-F238E27FC236}">
                  <a16:creationId xmlns:a16="http://schemas.microsoft.com/office/drawing/2014/main" id="{A714054A-562F-4F5F-A2D8-52057B28A047}"/>
                </a:ext>
              </a:extLst>
            </p:cNvPr>
            <p:cNvSpPr/>
            <p:nvPr/>
          </p:nvSpPr>
          <p:spPr>
            <a:xfrm>
              <a:off x="5196750" y="4626450"/>
              <a:ext cx="8975" cy="3500"/>
            </a:xfrm>
            <a:custGeom>
              <a:avLst/>
              <a:gdLst/>
              <a:ahLst/>
              <a:cxnLst/>
              <a:rect l="l" t="t" r="r" b="b"/>
              <a:pathLst>
                <a:path w="359" h="140" extrusionOk="0">
                  <a:moveTo>
                    <a:pt x="359" y="0"/>
                  </a:moveTo>
                  <a:cubicBezTo>
                    <a:pt x="220" y="0"/>
                    <a:pt x="80" y="20"/>
                    <a:pt x="1" y="140"/>
                  </a:cubicBezTo>
                  <a:cubicBezTo>
                    <a:pt x="100" y="140"/>
                    <a:pt x="220" y="120"/>
                    <a:pt x="319" y="120"/>
                  </a:cubicBezTo>
                  <a:cubicBezTo>
                    <a:pt x="319" y="100"/>
                    <a:pt x="359" y="40"/>
                    <a:pt x="3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27" name="Google Shape;8431;p9">
              <a:extLst>
                <a:ext uri="{FF2B5EF4-FFF2-40B4-BE49-F238E27FC236}">
                  <a16:creationId xmlns:a16="http://schemas.microsoft.com/office/drawing/2014/main" id="{11337631-977B-41C8-98BF-4BC4C1E38DD7}"/>
                </a:ext>
              </a:extLst>
            </p:cNvPr>
            <p:cNvSpPr/>
            <p:nvPr/>
          </p:nvSpPr>
          <p:spPr>
            <a:xfrm>
              <a:off x="5214175" y="4617500"/>
              <a:ext cx="9450" cy="4125"/>
            </a:xfrm>
            <a:custGeom>
              <a:avLst/>
              <a:gdLst/>
              <a:ahLst/>
              <a:cxnLst/>
              <a:rect l="l" t="t" r="r" b="b"/>
              <a:pathLst>
                <a:path w="378" h="165" extrusionOk="0">
                  <a:moveTo>
                    <a:pt x="378" y="0"/>
                  </a:moveTo>
                  <a:cubicBezTo>
                    <a:pt x="219" y="0"/>
                    <a:pt x="100" y="40"/>
                    <a:pt x="0" y="160"/>
                  </a:cubicBezTo>
                  <a:cubicBezTo>
                    <a:pt x="25" y="163"/>
                    <a:pt x="50" y="164"/>
                    <a:pt x="74" y="164"/>
                  </a:cubicBezTo>
                  <a:cubicBezTo>
                    <a:pt x="202" y="164"/>
                    <a:pt x="311" y="118"/>
                    <a:pt x="3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28" name="Google Shape;8432;p9">
              <a:extLst>
                <a:ext uri="{FF2B5EF4-FFF2-40B4-BE49-F238E27FC236}">
                  <a16:creationId xmlns:a16="http://schemas.microsoft.com/office/drawing/2014/main" id="{4C40F61F-F60E-4AB7-B1C5-16A558B5A207}"/>
                </a:ext>
              </a:extLst>
            </p:cNvPr>
            <p:cNvSpPr/>
            <p:nvPr/>
          </p:nvSpPr>
          <p:spPr>
            <a:xfrm>
              <a:off x="5240525" y="4687750"/>
              <a:ext cx="8475" cy="4025"/>
            </a:xfrm>
            <a:custGeom>
              <a:avLst/>
              <a:gdLst/>
              <a:ahLst/>
              <a:cxnLst/>
              <a:rect l="l" t="t" r="r" b="b"/>
              <a:pathLst>
                <a:path w="339" h="161" extrusionOk="0">
                  <a:moveTo>
                    <a:pt x="238" y="1"/>
                  </a:moveTo>
                  <a:cubicBezTo>
                    <a:pt x="136" y="1"/>
                    <a:pt x="46" y="49"/>
                    <a:pt x="0" y="154"/>
                  </a:cubicBezTo>
                  <a:cubicBezTo>
                    <a:pt x="29" y="159"/>
                    <a:pt x="57" y="161"/>
                    <a:pt x="84" y="161"/>
                  </a:cubicBezTo>
                  <a:cubicBezTo>
                    <a:pt x="187" y="161"/>
                    <a:pt x="275" y="126"/>
                    <a:pt x="339" y="15"/>
                  </a:cubicBezTo>
                  <a:cubicBezTo>
                    <a:pt x="305" y="5"/>
                    <a:pt x="271" y="1"/>
                    <a:pt x="2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29" name="Google Shape;8433;p9">
              <a:extLst>
                <a:ext uri="{FF2B5EF4-FFF2-40B4-BE49-F238E27FC236}">
                  <a16:creationId xmlns:a16="http://schemas.microsoft.com/office/drawing/2014/main" id="{9E146DA4-D317-4F8E-B0D2-68BB6C53229D}"/>
                </a:ext>
              </a:extLst>
            </p:cNvPr>
            <p:cNvSpPr/>
            <p:nvPr/>
          </p:nvSpPr>
          <p:spPr>
            <a:xfrm>
              <a:off x="5232075" y="4595125"/>
              <a:ext cx="8975" cy="5000"/>
            </a:xfrm>
            <a:custGeom>
              <a:avLst/>
              <a:gdLst/>
              <a:ahLst/>
              <a:cxnLst/>
              <a:rect l="l" t="t" r="r" b="b"/>
              <a:pathLst>
                <a:path w="359" h="200" extrusionOk="0">
                  <a:moveTo>
                    <a:pt x="358" y="0"/>
                  </a:moveTo>
                  <a:lnTo>
                    <a:pt x="358" y="0"/>
                  </a:lnTo>
                  <a:cubicBezTo>
                    <a:pt x="199" y="40"/>
                    <a:pt x="80" y="80"/>
                    <a:pt x="0" y="199"/>
                  </a:cubicBezTo>
                  <a:cubicBezTo>
                    <a:pt x="159" y="199"/>
                    <a:pt x="279" y="159"/>
                    <a:pt x="3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30" name="Google Shape;8434;p9">
              <a:extLst>
                <a:ext uri="{FF2B5EF4-FFF2-40B4-BE49-F238E27FC236}">
                  <a16:creationId xmlns:a16="http://schemas.microsoft.com/office/drawing/2014/main" id="{6FF5D5F4-7462-47C1-A8B6-55ABD8D00393}"/>
                </a:ext>
              </a:extLst>
            </p:cNvPr>
            <p:cNvSpPr/>
            <p:nvPr/>
          </p:nvSpPr>
          <p:spPr>
            <a:xfrm>
              <a:off x="5252950" y="4682150"/>
              <a:ext cx="8475" cy="5350"/>
            </a:xfrm>
            <a:custGeom>
              <a:avLst/>
              <a:gdLst/>
              <a:ahLst/>
              <a:cxnLst/>
              <a:rect l="l" t="t" r="r" b="b"/>
              <a:pathLst>
                <a:path w="339" h="214" extrusionOk="0">
                  <a:moveTo>
                    <a:pt x="339" y="0"/>
                  </a:moveTo>
                  <a:cubicBezTo>
                    <a:pt x="200" y="0"/>
                    <a:pt x="60" y="80"/>
                    <a:pt x="1" y="199"/>
                  </a:cubicBezTo>
                  <a:cubicBezTo>
                    <a:pt x="36" y="208"/>
                    <a:pt x="72" y="213"/>
                    <a:pt x="106" y="213"/>
                  </a:cubicBezTo>
                  <a:cubicBezTo>
                    <a:pt x="224" y="213"/>
                    <a:pt x="323" y="155"/>
                    <a:pt x="3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31" name="Google Shape;8435;p9">
              <a:extLst>
                <a:ext uri="{FF2B5EF4-FFF2-40B4-BE49-F238E27FC236}">
                  <a16:creationId xmlns:a16="http://schemas.microsoft.com/office/drawing/2014/main" id="{85093D09-6094-4A7C-B9A8-C8EE53CDD062}"/>
                </a:ext>
              </a:extLst>
            </p:cNvPr>
            <p:cNvSpPr/>
            <p:nvPr/>
          </p:nvSpPr>
          <p:spPr>
            <a:xfrm>
              <a:off x="5231575" y="4691600"/>
              <a:ext cx="8975" cy="4625"/>
            </a:xfrm>
            <a:custGeom>
              <a:avLst/>
              <a:gdLst/>
              <a:ahLst/>
              <a:cxnLst/>
              <a:rect l="l" t="t" r="r" b="b"/>
              <a:pathLst>
                <a:path w="359" h="185" extrusionOk="0">
                  <a:moveTo>
                    <a:pt x="358" y="0"/>
                  </a:moveTo>
                  <a:cubicBezTo>
                    <a:pt x="259" y="0"/>
                    <a:pt x="120" y="20"/>
                    <a:pt x="20" y="20"/>
                  </a:cubicBezTo>
                  <a:cubicBezTo>
                    <a:pt x="20" y="80"/>
                    <a:pt x="20" y="160"/>
                    <a:pt x="0" y="179"/>
                  </a:cubicBezTo>
                  <a:cubicBezTo>
                    <a:pt x="25" y="183"/>
                    <a:pt x="49" y="184"/>
                    <a:pt x="71" y="184"/>
                  </a:cubicBezTo>
                  <a:cubicBezTo>
                    <a:pt x="195" y="184"/>
                    <a:pt x="291" y="135"/>
                    <a:pt x="3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32" name="Google Shape;8436;p9">
              <a:extLst>
                <a:ext uri="{FF2B5EF4-FFF2-40B4-BE49-F238E27FC236}">
                  <a16:creationId xmlns:a16="http://schemas.microsoft.com/office/drawing/2014/main" id="{EBF2740F-AD7F-4E37-984E-19D546BEB406}"/>
                </a:ext>
              </a:extLst>
            </p:cNvPr>
            <p:cNvSpPr/>
            <p:nvPr/>
          </p:nvSpPr>
          <p:spPr>
            <a:xfrm>
              <a:off x="5253450" y="4692100"/>
              <a:ext cx="9475" cy="4000"/>
            </a:xfrm>
            <a:custGeom>
              <a:avLst/>
              <a:gdLst/>
              <a:ahLst/>
              <a:cxnLst/>
              <a:rect l="l" t="t" r="r" b="b"/>
              <a:pathLst>
                <a:path w="379" h="160" extrusionOk="0">
                  <a:moveTo>
                    <a:pt x="379" y="0"/>
                  </a:moveTo>
                  <a:cubicBezTo>
                    <a:pt x="219" y="0"/>
                    <a:pt x="100" y="40"/>
                    <a:pt x="1" y="159"/>
                  </a:cubicBezTo>
                  <a:cubicBezTo>
                    <a:pt x="140" y="159"/>
                    <a:pt x="279" y="140"/>
                    <a:pt x="3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33" name="Google Shape;8437;p9">
              <a:extLst>
                <a:ext uri="{FF2B5EF4-FFF2-40B4-BE49-F238E27FC236}">
                  <a16:creationId xmlns:a16="http://schemas.microsoft.com/office/drawing/2014/main" id="{9CD6F50B-AC94-4A67-B30E-BB47F9D0443D}"/>
                </a:ext>
              </a:extLst>
            </p:cNvPr>
            <p:cNvSpPr/>
            <p:nvPr/>
          </p:nvSpPr>
          <p:spPr>
            <a:xfrm>
              <a:off x="5223125" y="4696075"/>
              <a:ext cx="8975" cy="4650"/>
            </a:xfrm>
            <a:custGeom>
              <a:avLst/>
              <a:gdLst/>
              <a:ahLst/>
              <a:cxnLst/>
              <a:rect l="l" t="t" r="r" b="b"/>
              <a:pathLst>
                <a:path w="359" h="186" extrusionOk="0">
                  <a:moveTo>
                    <a:pt x="358" y="0"/>
                  </a:moveTo>
                  <a:cubicBezTo>
                    <a:pt x="219" y="0"/>
                    <a:pt x="60" y="20"/>
                    <a:pt x="0" y="179"/>
                  </a:cubicBezTo>
                  <a:cubicBezTo>
                    <a:pt x="27" y="183"/>
                    <a:pt x="53" y="186"/>
                    <a:pt x="79" y="186"/>
                  </a:cubicBezTo>
                  <a:cubicBezTo>
                    <a:pt x="185" y="186"/>
                    <a:pt x="278" y="145"/>
                    <a:pt x="3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34" name="Google Shape;8438;p9">
              <a:extLst>
                <a:ext uri="{FF2B5EF4-FFF2-40B4-BE49-F238E27FC236}">
                  <a16:creationId xmlns:a16="http://schemas.microsoft.com/office/drawing/2014/main" id="{B57D434E-68F3-4067-A1F4-467E343FF25A}"/>
                </a:ext>
              </a:extLst>
            </p:cNvPr>
            <p:cNvSpPr/>
            <p:nvPr/>
          </p:nvSpPr>
          <p:spPr>
            <a:xfrm>
              <a:off x="5157475" y="4587150"/>
              <a:ext cx="4000" cy="2100"/>
            </a:xfrm>
            <a:custGeom>
              <a:avLst/>
              <a:gdLst/>
              <a:ahLst/>
              <a:cxnLst/>
              <a:rect l="l" t="t" r="r" b="b"/>
              <a:pathLst>
                <a:path w="160" h="84" extrusionOk="0">
                  <a:moveTo>
                    <a:pt x="0" y="1"/>
                  </a:moveTo>
                  <a:cubicBezTo>
                    <a:pt x="29" y="58"/>
                    <a:pt x="53" y="83"/>
                    <a:pt x="76" y="83"/>
                  </a:cubicBezTo>
                  <a:cubicBezTo>
                    <a:pt x="102" y="83"/>
                    <a:pt x="128" y="53"/>
                    <a:pt x="15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35" name="Google Shape;8439;p9">
              <a:extLst>
                <a:ext uri="{FF2B5EF4-FFF2-40B4-BE49-F238E27FC236}">
                  <a16:creationId xmlns:a16="http://schemas.microsoft.com/office/drawing/2014/main" id="{21A583A5-A353-4694-8C45-0D8578D583E6}"/>
                </a:ext>
              </a:extLst>
            </p:cNvPr>
            <p:cNvSpPr/>
            <p:nvPr/>
          </p:nvSpPr>
          <p:spPr>
            <a:xfrm>
              <a:off x="5245500" y="4587575"/>
              <a:ext cx="5000" cy="3600"/>
            </a:xfrm>
            <a:custGeom>
              <a:avLst/>
              <a:gdLst/>
              <a:ahLst/>
              <a:cxnLst/>
              <a:rect l="l" t="t" r="r" b="b"/>
              <a:pathLst>
                <a:path w="200" h="144" extrusionOk="0">
                  <a:moveTo>
                    <a:pt x="169" y="1"/>
                  </a:moveTo>
                  <a:cubicBezTo>
                    <a:pt x="87" y="1"/>
                    <a:pt x="36" y="72"/>
                    <a:pt x="0" y="143"/>
                  </a:cubicBezTo>
                  <a:cubicBezTo>
                    <a:pt x="100" y="143"/>
                    <a:pt x="140" y="103"/>
                    <a:pt x="199" y="4"/>
                  </a:cubicBezTo>
                  <a:cubicBezTo>
                    <a:pt x="189" y="2"/>
                    <a:pt x="179" y="1"/>
                    <a:pt x="1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36" name="Google Shape;8440;p9">
              <a:extLst>
                <a:ext uri="{FF2B5EF4-FFF2-40B4-BE49-F238E27FC236}">
                  <a16:creationId xmlns:a16="http://schemas.microsoft.com/office/drawing/2014/main" id="{1DF6BD52-87BC-4251-81B1-9AEA8C2277A8}"/>
                </a:ext>
              </a:extLst>
            </p:cNvPr>
            <p:cNvSpPr/>
            <p:nvPr/>
          </p:nvSpPr>
          <p:spPr>
            <a:xfrm>
              <a:off x="5226100" y="4600100"/>
              <a:ext cx="6000" cy="4000"/>
            </a:xfrm>
            <a:custGeom>
              <a:avLst/>
              <a:gdLst/>
              <a:ahLst/>
              <a:cxnLst/>
              <a:rect l="l" t="t" r="r" b="b"/>
              <a:pathLst>
                <a:path w="240" h="160" extrusionOk="0">
                  <a:moveTo>
                    <a:pt x="239" y="0"/>
                  </a:moveTo>
                  <a:cubicBezTo>
                    <a:pt x="140" y="0"/>
                    <a:pt x="40" y="60"/>
                    <a:pt x="0" y="159"/>
                  </a:cubicBezTo>
                  <a:cubicBezTo>
                    <a:pt x="100" y="159"/>
                    <a:pt x="179" y="100"/>
                    <a:pt x="2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37" name="Google Shape;8441;p9">
              <a:extLst>
                <a:ext uri="{FF2B5EF4-FFF2-40B4-BE49-F238E27FC236}">
                  <a16:creationId xmlns:a16="http://schemas.microsoft.com/office/drawing/2014/main" id="{13F45640-C060-41A5-BC96-1615A7E372E5}"/>
                </a:ext>
              </a:extLst>
            </p:cNvPr>
            <p:cNvSpPr/>
            <p:nvPr/>
          </p:nvSpPr>
          <p:spPr>
            <a:xfrm>
              <a:off x="5289250" y="4679175"/>
              <a:ext cx="4500" cy="3000"/>
            </a:xfrm>
            <a:custGeom>
              <a:avLst/>
              <a:gdLst/>
              <a:ahLst/>
              <a:cxnLst/>
              <a:rect l="l" t="t" r="r" b="b"/>
              <a:pathLst>
                <a:path w="180" h="120" extrusionOk="0">
                  <a:moveTo>
                    <a:pt x="180" y="0"/>
                  </a:moveTo>
                  <a:cubicBezTo>
                    <a:pt x="100" y="20"/>
                    <a:pt x="61" y="80"/>
                    <a:pt x="1" y="119"/>
                  </a:cubicBezTo>
                  <a:cubicBezTo>
                    <a:pt x="61" y="80"/>
                    <a:pt x="140" y="60"/>
                    <a:pt x="18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38" name="Google Shape;8442;p9">
              <a:extLst>
                <a:ext uri="{FF2B5EF4-FFF2-40B4-BE49-F238E27FC236}">
                  <a16:creationId xmlns:a16="http://schemas.microsoft.com/office/drawing/2014/main" id="{5E9A0ACC-5DED-4636-A4C1-5190A020084D}"/>
                </a:ext>
              </a:extLst>
            </p:cNvPr>
            <p:cNvSpPr/>
            <p:nvPr/>
          </p:nvSpPr>
          <p:spPr>
            <a:xfrm>
              <a:off x="5275825" y="4684125"/>
              <a:ext cx="5500" cy="3025"/>
            </a:xfrm>
            <a:custGeom>
              <a:avLst/>
              <a:gdLst/>
              <a:ahLst/>
              <a:cxnLst/>
              <a:rect l="l" t="t" r="r" b="b"/>
              <a:pathLst>
                <a:path w="220" h="121" extrusionOk="0">
                  <a:moveTo>
                    <a:pt x="220" y="1"/>
                  </a:moveTo>
                  <a:cubicBezTo>
                    <a:pt x="120" y="1"/>
                    <a:pt x="41" y="61"/>
                    <a:pt x="1" y="120"/>
                  </a:cubicBezTo>
                  <a:cubicBezTo>
                    <a:pt x="80" y="81"/>
                    <a:pt x="140" y="61"/>
                    <a:pt x="2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39" name="Google Shape;8443;p9">
              <a:extLst>
                <a:ext uri="{FF2B5EF4-FFF2-40B4-BE49-F238E27FC236}">
                  <a16:creationId xmlns:a16="http://schemas.microsoft.com/office/drawing/2014/main" id="{DF0DAA97-D5DA-48CA-A3D2-DFFE30A1760E}"/>
                </a:ext>
              </a:extLst>
            </p:cNvPr>
            <p:cNvSpPr/>
            <p:nvPr/>
          </p:nvSpPr>
          <p:spPr>
            <a:xfrm>
              <a:off x="5266875" y="4688125"/>
              <a:ext cx="5000" cy="3500"/>
            </a:xfrm>
            <a:custGeom>
              <a:avLst/>
              <a:gdLst/>
              <a:ahLst/>
              <a:cxnLst/>
              <a:rect l="l" t="t" r="r" b="b"/>
              <a:pathLst>
                <a:path w="200" h="140" extrusionOk="0">
                  <a:moveTo>
                    <a:pt x="200" y="0"/>
                  </a:moveTo>
                  <a:lnTo>
                    <a:pt x="200" y="0"/>
                  </a:lnTo>
                  <a:cubicBezTo>
                    <a:pt x="140" y="40"/>
                    <a:pt x="80" y="100"/>
                    <a:pt x="1" y="119"/>
                  </a:cubicBezTo>
                  <a:cubicBezTo>
                    <a:pt x="60" y="139"/>
                    <a:pt x="100" y="139"/>
                    <a:pt x="160" y="139"/>
                  </a:cubicBezTo>
                  <a:cubicBezTo>
                    <a:pt x="180" y="100"/>
                    <a:pt x="200" y="40"/>
                    <a:pt x="2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40" name="Google Shape;8444;p9">
              <a:extLst>
                <a:ext uri="{FF2B5EF4-FFF2-40B4-BE49-F238E27FC236}">
                  <a16:creationId xmlns:a16="http://schemas.microsoft.com/office/drawing/2014/main" id="{89E35C39-250F-46A9-823A-EACD8F0EE95F}"/>
                </a:ext>
              </a:extLst>
            </p:cNvPr>
            <p:cNvSpPr/>
            <p:nvPr/>
          </p:nvSpPr>
          <p:spPr>
            <a:xfrm>
              <a:off x="5298200" y="4674700"/>
              <a:ext cx="5000" cy="3500"/>
            </a:xfrm>
            <a:custGeom>
              <a:avLst/>
              <a:gdLst/>
              <a:ahLst/>
              <a:cxnLst/>
              <a:rect l="l" t="t" r="r" b="b"/>
              <a:pathLst>
                <a:path w="200" h="140" extrusionOk="0">
                  <a:moveTo>
                    <a:pt x="200" y="0"/>
                  </a:moveTo>
                  <a:cubicBezTo>
                    <a:pt x="100" y="0"/>
                    <a:pt x="21" y="60"/>
                    <a:pt x="1" y="139"/>
                  </a:cubicBezTo>
                  <a:cubicBezTo>
                    <a:pt x="80" y="139"/>
                    <a:pt x="140" y="80"/>
                    <a:pt x="2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41" name="Google Shape;8445;p9">
              <a:extLst>
                <a:ext uri="{FF2B5EF4-FFF2-40B4-BE49-F238E27FC236}">
                  <a16:creationId xmlns:a16="http://schemas.microsoft.com/office/drawing/2014/main" id="{B4AC27DB-E17E-4B29-85B0-B61F8C9408BA}"/>
                </a:ext>
              </a:extLst>
            </p:cNvPr>
            <p:cNvSpPr/>
            <p:nvPr/>
          </p:nvSpPr>
          <p:spPr>
            <a:xfrm>
              <a:off x="5236050" y="4701550"/>
              <a:ext cx="5500" cy="3000"/>
            </a:xfrm>
            <a:custGeom>
              <a:avLst/>
              <a:gdLst/>
              <a:ahLst/>
              <a:cxnLst/>
              <a:rect l="l" t="t" r="r" b="b"/>
              <a:pathLst>
                <a:path w="220" h="120" extrusionOk="0">
                  <a:moveTo>
                    <a:pt x="219" y="0"/>
                  </a:moveTo>
                  <a:cubicBezTo>
                    <a:pt x="140" y="60"/>
                    <a:pt x="80" y="80"/>
                    <a:pt x="0" y="120"/>
                  </a:cubicBezTo>
                  <a:cubicBezTo>
                    <a:pt x="100" y="120"/>
                    <a:pt x="179" y="80"/>
                    <a:pt x="2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42" name="Google Shape;8446;p9">
              <a:extLst>
                <a:ext uri="{FF2B5EF4-FFF2-40B4-BE49-F238E27FC236}">
                  <a16:creationId xmlns:a16="http://schemas.microsoft.com/office/drawing/2014/main" id="{CA4CAE4F-3A96-4C63-B053-9536B5BBC3F4}"/>
                </a:ext>
              </a:extLst>
            </p:cNvPr>
            <p:cNvSpPr/>
            <p:nvPr/>
          </p:nvSpPr>
          <p:spPr>
            <a:xfrm>
              <a:off x="5244500" y="4697075"/>
              <a:ext cx="6000" cy="3500"/>
            </a:xfrm>
            <a:custGeom>
              <a:avLst/>
              <a:gdLst/>
              <a:ahLst/>
              <a:cxnLst/>
              <a:rect l="l" t="t" r="r" b="b"/>
              <a:pathLst>
                <a:path w="240" h="140" extrusionOk="0">
                  <a:moveTo>
                    <a:pt x="239" y="0"/>
                  </a:moveTo>
                  <a:cubicBezTo>
                    <a:pt x="140" y="0"/>
                    <a:pt x="80" y="60"/>
                    <a:pt x="0" y="139"/>
                  </a:cubicBezTo>
                  <a:cubicBezTo>
                    <a:pt x="80" y="80"/>
                    <a:pt x="160" y="60"/>
                    <a:pt x="2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43" name="Google Shape;8447;p9">
              <a:extLst>
                <a:ext uri="{FF2B5EF4-FFF2-40B4-BE49-F238E27FC236}">
                  <a16:creationId xmlns:a16="http://schemas.microsoft.com/office/drawing/2014/main" id="{A75E1585-CA9A-4369-AFEC-4DF6C0C3038A}"/>
                </a:ext>
              </a:extLst>
            </p:cNvPr>
            <p:cNvSpPr/>
            <p:nvPr/>
          </p:nvSpPr>
          <p:spPr>
            <a:xfrm>
              <a:off x="5297725" y="4657275"/>
              <a:ext cx="4975" cy="4000"/>
            </a:xfrm>
            <a:custGeom>
              <a:avLst/>
              <a:gdLst/>
              <a:ahLst/>
              <a:cxnLst/>
              <a:rect l="l" t="t" r="r" b="b"/>
              <a:pathLst>
                <a:path w="199" h="160" extrusionOk="0">
                  <a:moveTo>
                    <a:pt x="199" y="1"/>
                  </a:moveTo>
                  <a:cubicBezTo>
                    <a:pt x="99" y="41"/>
                    <a:pt x="20" y="60"/>
                    <a:pt x="0" y="160"/>
                  </a:cubicBezTo>
                  <a:cubicBezTo>
                    <a:pt x="99" y="140"/>
                    <a:pt x="139" y="80"/>
                    <a:pt x="1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44" name="Google Shape;8448;p9">
              <a:extLst>
                <a:ext uri="{FF2B5EF4-FFF2-40B4-BE49-F238E27FC236}">
                  <a16:creationId xmlns:a16="http://schemas.microsoft.com/office/drawing/2014/main" id="{AA2991A1-74C2-4085-8113-70961D64BA01}"/>
                </a:ext>
              </a:extLst>
            </p:cNvPr>
            <p:cNvSpPr/>
            <p:nvPr/>
          </p:nvSpPr>
          <p:spPr>
            <a:xfrm>
              <a:off x="5293225" y="4661250"/>
              <a:ext cx="4500" cy="4500"/>
            </a:xfrm>
            <a:custGeom>
              <a:avLst/>
              <a:gdLst/>
              <a:ahLst/>
              <a:cxnLst/>
              <a:rect l="l" t="t" r="r" b="b"/>
              <a:pathLst>
                <a:path w="180" h="180" extrusionOk="0">
                  <a:moveTo>
                    <a:pt x="180" y="1"/>
                  </a:moveTo>
                  <a:lnTo>
                    <a:pt x="180" y="1"/>
                  </a:lnTo>
                  <a:cubicBezTo>
                    <a:pt x="81" y="21"/>
                    <a:pt x="21" y="81"/>
                    <a:pt x="1" y="180"/>
                  </a:cubicBezTo>
                  <a:cubicBezTo>
                    <a:pt x="100" y="140"/>
                    <a:pt x="140" y="100"/>
                    <a:pt x="18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45" name="Google Shape;8449;p9">
              <a:extLst>
                <a:ext uri="{FF2B5EF4-FFF2-40B4-BE49-F238E27FC236}">
                  <a16:creationId xmlns:a16="http://schemas.microsoft.com/office/drawing/2014/main" id="{ECC4B74E-4FF8-4873-95CA-0917267AA6E5}"/>
                </a:ext>
              </a:extLst>
            </p:cNvPr>
            <p:cNvSpPr/>
            <p:nvPr/>
          </p:nvSpPr>
          <p:spPr>
            <a:xfrm>
              <a:off x="5292750" y="4706025"/>
              <a:ext cx="4500" cy="3000"/>
            </a:xfrm>
            <a:custGeom>
              <a:avLst/>
              <a:gdLst/>
              <a:ahLst/>
              <a:cxnLst/>
              <a:rect l="l" t="t" r="r" b="b"/>
              <a:pathLst>
                <a:path w="180" h="120" extrusionOk="0">
                  <a:moveTo>
                    <a:pt x="179" y="0"/>
                  </a:moveTo>
                  <a:cubicBezTo>
                    <a:pt x="100" y="0"/>
                    <a:pt x="40" y="40"/>
                    <a:pt x="0" y="120"/>
                  </a:cubicBezTo>
                  <a:cubicBezTo>
                    <a:pt x="60" y="100"/>
                    <a:pt x="139" y="40"/>
                    <a:pt x="1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46" name="Google Shape;8450;p9">
              <a:extLst>
                <a:ext uri="{FF2B5EF4-FFF2-40B4-BE49-F238E27FC236}">
                  <a16:creationId xmlns:a16="http://schemas.microsoft.com/office/drawing/2014/main" id="{A51DF5BE-01D2-45C9-AE67-5CFA2C88423B}"/>
                </a:ext>
              </a:extLst>
            </p:cNvPr>
            <p:cNvSpPr/>
            <p:nvPr/>
          </p:nvSpPr>
          <p:spPr>
            <a:xfrm>
              <a:off x="5227100" y="4236050"/>
              <a:ext cx="40800" cy="3750"/>
            </a:xfrm>
            <a:custGeom>
              <a:avLst/>
              <a:gdLst/>
              <a:ahLst/>
              <a:cxnLst/>
              <a:rect l="l" t="t" r="r" b="b"/>
              <a:pathLst>
                <a:path w="1632" h="150" extrusionOk="0">
                  <a:moveTo>
                    <a:pt x="40" y="1"/>
                  </a:moveTo>
                  <a:cubicBezTo>
                    <a:pt x="0" y="40"/>
                    <a:pt x="0" y="100"/>
                    <a:pt x="40" y="120"/>
                  </a:cubicBezTo>
                  <a:cubicBezTo>
                    <a:pt x="299" y="120"/>
                    <a:pt x="562" y="150"/>
                    <a:pt x="828" y="150"/>
                  </a:cubicBezTo>
                  <a:cubicBezTo>
                    <a:pt x="1094" y="150"/>
                    <a:pt x="1363" y="120"/>
                    <a:pt x="163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47" name="Google Shape;8451;p9">
              <a:extLst>
                <a:ext uri="{FF2B5EF4-FFF2-40B4-BE49-F238E27FC236}">
                  <a16:creationId xmlns:a16="http://schemas.microsoft.com/office/drawing/2014/main" id="{40C8E0BF-838E-4CCD-8D4C-70CAFE243BF0}"/>
                </a:ext>
              </a:extLst>
            </p:cNvPr>
            <p:cNvSpPr/>
            <p:nvPr/>
          </p:nvSpPr>
          <p:spPr>
            <a:xfrm>
              <a:off x="5390225" y="4217975"/>
              <a:ext cx="35825" cy="4950"/>
            </a:xfrm>
            <a:custGeom>
              <a:avLst/>
              <a:gdLst/>
              <a:ahLst/>
              <a:cxnLst/>
              <a:rect l="l" t="t" r="r" b="b"/>
              <a:pathLst>
                <a:path w="1433" h="198" extrusionOk="0">
                  <a:moveTo>
                    <a:pt x="634" y="1"/>
                  </a:moveTo>
                  <a:cubicBezTo>
                    <a:pt x="422" y="1"/>
                    <a:pt x="209" y="36"/>
                    <a:pt x="0" y="167"/>
                  </a:cubicBezTo>
                  <a:cubicBezTo>
                    <a:pt x="159" y="187"/>
                    <a:pt x="321" y="198"/>
                    <a:pt x="482" y="198"/>
                  </a:cubicBezTo>
                  <a:cubicBezTo>
                    <a:pt x="805" y="198"/>
                    <a:pt x="1127" y="153"/>
                    <a:pt x="1432" y="47"/>
                  </a:cubicBezTo>
                  <a:lnTo>
                    <a:pt x="1432" y="47"/>
                  </a:lnTo>
                  <a:cubicBezTo>
                    <a:pt x="1410" y="48"/>
                    <a:pt x="1387" y="49"/>
                    <a:pt x="1364" y="49"/>
                  </a:cubicBezTo>
                  <a:cubicBezTo>
                    <a:pt x="1128" y="49"/>
                    <a:pt x="882" y="1"/>
                    <a:pt x="6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48" name="Google Shape;8452;p9">
              <a:extLst>
                <a:ext uri="{FF2B5EF4-FFF2-40B4-BE49-F238E27FC236}">
                  <a16:creationId xmlns:a16="http://schemas.microsoft.com/office/drawing/2014/main" id="{2F57236F-49D1-4D43-A54A-4B57F0A3E8A3}"/>
                </a:ext>
              </a:extLst>
            </p:cNvPr>
            <p:cNvSpPr/>
            <p:nvPr/>
          </p:nvSpPr>
          <p:spPr>
            <a:xfrm>
              <a:off x="5275825" y="4231600"/>
              <a:ext cx="18425" cy="4825"/>
            </a:xfrm>
            <a:custGeom>
              <a:avLst/>
              <a:gdLst/>
              <a:ahLst/>
              <a:cxnLst/>
              <a:rect l="l" t="t" r="r" b="b"/>
              <a:pathLst>
                <a:path w="737" h="193" extrusionOk="0">
                  <a:moveTo>
                    <a:pt x="405" y="1"/>
                  </a:moveTo>
                  <a:cubicBezTo>
                    <a:pt x="257" y="1"/>
                    <a:pt x="113" y="32"/>
                    <a:pt x="1" y="179"/>
                  </a:cubicBezTo>
                  <a:cubicBezTo>
                    <a:pt x="66" y="188"/>
                    <a:pt x="130" y="193"/>
                    <a:pt x="192" y="193"/>
                  </a:cubicBezTo>
                  <a:cubicBezTo>
                    <a:pt x="391" y="193"/>
                    <a:pt x="570" y="141"/>
                    <a:pt x="737" y="20"/>
                  </a:cubicBezTo>
                  <a:cubicBezTo>
                    <a:pt x="633" y="20"/>
                    <a:pt x="518" y="1"/>
                    <a:pt x="40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49" name="Google Shape;8453;p9">
              <a:extLst>
                <a:ext uri="{FF2B5EF4-FFF2-40B4-BE49-F238E27FC236}">
                  <a16:creationId xmlns:a16="http://schemas.microsoft.com/office/drawing/2014/main" id="{849EA578-920A-4128-B2DE-C438F54D3141}"/>
                </a:ext>
              </a:extLst>
            </p:cNvPr>
            <p:cNvSpPr/>
            <p:nvPr/>
          </p:nvSpPr>
          <p:spPr>
            <a:xfrm>
              <a:off x="5363350" y="4223050"/>
              <a:ext cx="18925" cy="3575"/>
            </a:xfrm>
            <a:custGeom>
              <a:avLst/>
              <a:gdLst/>
              <a:ahLst/>
              <a:cxnLst/>
              <a:rect l="l" t="t" r="r" b="b"/>
              <a:pathLst>
                <a:path w="757" h="143" extrusionOk="0">
                  <a:moveTo>
                    <a:pt x="382" y="1"/>
                  </a:moveTo>
                  <a:cubicBezTo>
                    <a:pt x="246" y="1"/>
                    <a:pt x="115" y="28"/>
                    <a:pt x="1" y="143"/>
                  </a:cubicBezTo>
                  <a:cubicBezTo>
                    <a:pt x="279" y="123"/>
                    <a:pt x="518" y="143"/>
                    <a:pt x="757" y="23"/>
                  </a:cubicBezTo>
                  <a:cubicBezTo>
                    <a:pt x="634" y="23"/>
                    <a:pt x="506" y="1"/>
                    <a:pt x="3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50" name="Google Shape;8454;p9">
              <a:extLst>
                <a:ext uri="{FF2B5EF4-FFF2-40B4-BE49-F238E27FC236}">
                  <a16:creationId xmlns:a16="http://schemas.microsoft.com/office/drawing/2014/main" id="{A43E579B-E451-4FB6-9BB2-8735A332BCDA}"/>
                </a:ext>
              </a:extLst>
            </p:cNvPr>
            <p:cNvSpPr/>
            <p:nvPr/>
          </p:nvSpPr>
          <p:spPr>
            <a:xfrm>
              <a:off x="5104750" y="4254025"/>
              <a:ext cx="14950" cy="4150"/>
            </a:xfrm>
            <a:custGeom>
              <a:avLst/>
              <a:gdLst/>
              <a:ahLst/>
              <a:cxnLst/>
              <a:rect l="l" t="t" r="r" b="b"/>
              <a:pathLst>
                <a:path w="598" h="166" extrusionOk="0">
                  <a:moveTo>
                    <a:pt x="366" y="1"/>
                  </a:moveTo>
                  <a:cubicBezTo>
                    <a:pt x="236" y="1"/>
                    <a:pt x="114" y="31"/>
                    <a:pt x="1" y="157"/>
                  </a:cubicBezTo>
                  <a:cubicBezTo>
                    <a:pt x="58" y="162"/>
                    <a:pt x="114" y="166"/>
                    <a:pt x="168" y="166"/>
                  </a:cubicBezTo>
                  <a:cubicBezTo>
                    <a:pt x="322" y="166"/>
                    <a:pt x="465" y="135"/>
                    <a:pt x="597" y="18"/>
                  </a:cubicBezTo>
                  <a:cubicBezTo>
                    <a:pt x="518" y="10"/>
                    <a:pt x="440" y="1"/>
                    <a:pt x="36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51" name="Google Shape;8455;p9">
              <a:extLst>
                <a:ext uri="{FF2B5EF4-FFF2-40B4-BE49-F238E27FC236}">
                  <a16:creationId xmlns:a16="http://schemas.microsoft.com/office/drawing/2014/main" id="{CB3C15A2-5579-42D9-B3DC-257A5D35C124}"/>
                </a:ext>
              </a:extLst>
            </p:cNvPr>
            <p:cNvSpPr/>
            <p:nvPr/>
          </p:nvSpPr>
          <p:spPr>
            <a:xfrm>
              <a:off x="5205700" y="4240825"/>
              <a:ext cx="13950" cy="4075"/>
            </a:xfrm>
            <a:custGeom>
              <a:avLst/>
              <a:gdLst/>
              <a:ahLst/>
              <a:cxnLst/>
              <a:rect l="l" t="t" r="r" b="b"/>
              <a:pathLst>
                <a:path w="558" h="163" extrusionOk="0">
                  <a:moveTo>
                    <a:pt x="322" y="0"/>
                  </a:moveTo>
                  <a:cubicBezTo>
                    <a:pt x="198" y="0"/>
                    <a:pt x="88" y="23"/>
                    <a:pt x="1" y="148"/>
                  </a:cubicBezTo>
                  <a:cubicBezTo>
                    <a:pt x="54" y="157"/>
                    <a:pt x="105" y="162"/>
                    <a:pt x="153" y="162"/>
                  </a:cubicBezTo>
                  <a:cubicBezTo>
                    <a:pt x="305" y="162"/>
                    <a:pt x="437" y="114"/>
                    <a:pt x="558" y="9"/>
                  </a:cubicBezTo>
                  <a:cubicBezTo>
                    <a:pt x="476" y="9"/>
                    <a:pt x="397" y="0"/>
                    <a:pt x="3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52" name="Google Shape;8456;p9">
              <a:extLst>
                <a:ext uri="{FF2B5EF4-FFF2-40B4-BE49-F238E27FC236}">
                  <a16:creationId xmlns:a16="http://schemas.microsoft.com/office/drawing/2014/main" id="{14394AE2-85B2-499F-800A-7606D1ECF416}"/>
                </a:ext>
              </a:extLst>
            </p:cNvPr>
            <p:cNvSpPr/>
            <p:nvPr/>
          </p:nvSpPr>
          <p:spPr>
            <a:xfrm>
              <a:off x="5284275" y="4260050"/>
              <a:ext cx="5000" cy="1900"/>
            </a:xfrm>
            <a:custGeom>
              <a:avLst/>
              <a:gdLst/>
              <a:ahLst/>
              <a:cxnLst/>
              <a:rect l="l" t="t" r="r" b="b"/>
              <a:pathLst>
                <a:path w="200" h="76" extrusionOk="0">
                  <a:moveTo>
                    <a:pt x="115" y="0"/>
                  </a:moveTo>
                  <a:cubicBezTo>
                    <a:pt x="80" y="0"/>
                    <a:pt x="41" y="25"/>
                    <a:pt x="1" y="75"/>
                  </a:cubicBezTo>
                  <a:lnTo>
                    <a:pt x="200" y="75"/>
                  </a:lnTo>
                  <a:cubicBezTo>
                    <a:pt x="180" y="25"/>
                    <a:pt x="150" y="0"/>
                    <a:pt x="11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53" name="Google Shape;8457;p9">
              <a:extLst>
                <a:ext uri="{FF2B5EF4-FFF2-40B4-BE49-F238E27FC236}">
                  <a16:creationId xmlns:a16="http://schemas.microsoft.com/office/drawing/2014/main" id="{7D66D7E4-BDD2-43FA-872E-1BE10F08484A}"/>
                </a:ext>
              </a:extLst>
            </p:cNvPr>
            <p:cNvSpPr/>
            <p:nvPr/>
          </p:nvSpPr>
          <p:spPr>
            <a:xfrm>
              <a:off x="4859075" y="3991375"/>
              <a:ext cx="4500" cy="3500"/>
            </a:xfrm>
            <a:custGeom>
              <a:avLst/>
              <a:gdLst/>
              <a:ahLst/>
              <a:cxnLst/>
              <a:rect l="l" t="t" r="r" b="b"/>
              <a:pathLst>
                <a:path w="180" h="140" extrusionOk="0">
                  <a:moveTo>
                    <a:pt x="1" y="0"/>
                  </a:moveTo>
                  <a:lnTo>
                    <a:pt x="1" y="0"/>
                  </a:lnTo>
                  <a:cubicBezTo>
                    <a:pt x="60" y="40"/>
                    <a:pt x="120" y="80"/>
                    <a:pt x="180" y="140"/>
                  </a:cubicBezTo>
                  <a:cubicBezTo>
                    <a:pt x="140" y="80"/>
                    <a:pt x="60" y="4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54" name="Google Shape;8458;p9">
              <a:extLst>
                <a:ext uri="{FF2B5EF4-FFF2-40B4-BE49-F238E27FC236}">
                  <a16:creationId xmlns:a16="http://schemas.microsoft.com/office/drawing/2014/main" id="{DDC53EC3-9D4F-44BA-9CD3-975E6E3467D1}"/>
                </a:ext>
              </a:extLst>
            </p:cNvPr>
            <p:cNvSpPr/>
            <p:nvPr/>
          </p:nvSpPr>
          <p:spPr>
            <a:xfrm>
              <a:off x="4849625" y="3986900"/>
              <a:ext cx="5500" cy="3500"/>
            </a:xfrm>
            <a:custGeom>
              <a:avLst/>
              <a:gdLst/>
              <a:ahLst/>
              <a:cxnLst/>
              <a:rect l="l" t="t" r="r" b="b"/>
              <a:pathLst>
                <a:path w="220" h="140" extrusionOk="0">
                  <a:moveTo>
                    <a:pt x="1" y="0"/>
                  </a:moveTo>
                  <a:lnTo>
                    <a:pt x="1" y="0"/>
                  </a:lnTo>
                  <a:cubicBezTo>
                    <a:pt x="40" y="40"/>
                    <a:pt x="40" y="100"/>
                    <a:pt x="40" y="140"/>
                  </a:cubicBezTo>
                  <a:lnTo>
                    <a:pt x="220" y="140"/>
                  </a:lnTo>
                  <a:cubicBezTo>
                    <a:pt x="160" y="100"/>
                    <a:pt x="80" y="4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55" name="Google Shape;8459;p9">
              <a:extLst>
                <a:ext uri="{FF2B5EF4-FFF2-40B4-BE49-F238E27FC236}">
                  <a16:creationId xmlns:a16="http://schemas.microsoft.com/office/drawing/2014/main" id="{3B1234D1-AA21-4411-90B0-73A755DA2158}"/>
                </a:ext>
              </a:extLst>
            </p:cNvPr>
            <p:cNvSpPr/>
            <p:nvPr/>
          </p:nvSpPr>
          <p:spPr>
            <a:xfrm>
              <a:off x="4774050" y="4032525"/>
              <a:ext cx="2000" cy="2150"/>
            </a:xfrm>
            <a:custGeom>
              <a:avLst/>
              <a:gdLst/>
              <a:ahLst/>
              <a:cxnLst/>
              <a:rect l="l" t="t" r="r" b="b"/>
              <a:pathLst>
                <a:path w="80" h="86" extrusionOk="0">
                  <a:moveTo>
                    <a:pt x="30" y="1"/>
                  </a:moveTo>
                  <a:cubicBezTo>
                    <a:pt x="18" y="1"/>
                    <a:pt x="8" y="10"/>
                    <a:pt x="0" y="25"/>
                  </a:cubicBezTo>
                  <a:cubicBezTo>
                    <a:pt x="0" y="65"/>
                    <a:pt x="60" y="65"/>
                    <a:pt x="80" y="85"/>
                  </a:cubicBezTo>
                  <a:cubicBezTo>
                    <a:pt x="67" y="24"/>
                    <a:pt x="48" y="1"/>
                    <a:pt x="3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56" name="Google Shape;8460;p9">
              <a:extLst>
                <a:ext uri="{FF2B5EF4-FFF2-40B4-BE49-F238E27FC236}">
                  <a16:creationId xmlns:a16="http://schemas.microsoft.com/office/drawing/2014/main" id="{FC08854C-A4BB-4189-9B36-F73DA385EB73}"/>
                </a:ext>
              </a:extLst>
            </p:cNvPr>
            <p:cNvSpPr/>
            <p:nvPr/>
          </p:nvSpPr>
          <p:spPr>
            <a:xfrm>
              <a:off x="4903350" y="4025050"/>
              <a:ext cx="12950" cy="5150"/>
            </a:xfrm>
            <a:custGeom>
              <a:avLst/>
              <a:gdLst/>
              <a:ahLst/>
              <a:cxnLst/>
              <a:rect l="l" t="t" r="r" b="b"/>
              <a:pathLst>
                <a:path w="518" h="206" extrusionOk="0">
                  <a:moveTo>
                    <a:pt x="236" y="0"/>
                  </a:moveTo>
                  <a:cubicBezTo>
                    <a:pt x="161" y="0"/>
                    <a:pt x="80" y="18"/>
                    <a:pt x="0" y="26"/>
                  </a:cubicBezTo>
                  <a:cubicBezTo>
                    <a:pt x="100" y="192"/>
                    <a:pt x="254" y="206"/>
                    <a:pt x="418" y="206"/>
                  </a:cubicBezTo>
                  <a:cubicBezTo>
                    <a:pt x="451" y="206"/>
                    <a:pt x="484" y="205"/>
                    <a:pt x="517" y="205"/>
                  </a:cubicBezTo>
                  <a:cubicBezTo>
                    <a:pt x="446" y="39"/>
                    <a:pt x="347" y="0"/>
                    <a:pt x="2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57" name="Google Shape;8461;p9">
              <a:extLst>
                <a:ext uri="{FF2B5EF4-FFF2-40B4-BE49-F238E27FC236}">
                  <a16:creationId xmlns:a16="http://schemas.microsoft.com/office/drawing/2014/main" id="{BF55D7D8-6A90-40C9-B95C-CEE1EAFA8809}"/>
                </a:ext>
              </a:extLst>
            </p:cNvPr>
            <p:cNvSpPr/>
            <p:nvPr/>
          </p:nvSpPr>
          <p:spPr>
            <a:xfrm>
              <a:off x="4899850" y="4034650"/>
              <a:ext cx="8000" cy="3550"/>
            </a:xfrm>
            <a:custGeom>
              <a:avLst/>
              <a:gdLst/>
              <a:ahLst/>
              <a:cxnLst/>
              <a:rect l="l" t="t" r="r" b="b"/>
              <a:pathLst>
                <a:path w="320" h="142" extrusionOk="0">
                  <a:moveTo>
                    <a:pt x="1" y="0"/>
                  </a:moveTo>
                  <a:cubicBezTo>
                    <a:pt x="49" y="97"/>
                    <a:pt x="102" y="142"/>
                    <a:pt x="156" y="142"/>
                  </a:cubicBezTo>
                  <a:cubicBezTo>
                    <a:pt x="212" y="142"/>
                    <a:pt x="268" y="92"/>
                    <a:pt x="3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58" name="Google Shape;8462;p9">
              <a:extLst>
                <a:ext uri="{FF2B5EF4-FFF2-40B4-BE49-F238E27FC236}">
                  <a16:creationId xmlns:a16="http://schemas.microsoft.com/office/drawing/2014/main" id="{C5EA2802-C5D2-46F9-BDFF-C56AE4C2A180}"/>
                </a:ext>
              </a:extLst>
            </p:cNvPr>
            <p:cNvSpPr/>
            <p:nvPr/>
          </p:nvSpPr>
          <p:spPr>
            <a:xfrm>
              <a:off x="4947100" y="4087350"/>
              <a:ext cx="5000" cy="4000"/>
            </a:xfrm>
            <a:custGeom>
              <a:avLst/>
              <a:gdLst/>
              <a:ahLst/>
              <a:cxnLst/>
              <a:rect l="l" t="t" r="r" b="b"/>
              <a:pathLst>
                <a:path w="200" h="160" extrusionOk="0">
                  <a:moveTo>
                    <a:pt x="160" y="1"/>
                  </a:moveTo>
                  <a:cubicBezTo>
                    <a:pt x="100" y="60"/>
                    <a:pt x="40" y="100"/>
                    <a:pt x="1" y="160"/>
                  </a:cubicBezTo>
                  <a:lnTo>
                    <a:pt x="200" y="160"/>
                  </a:lnTo>
                  <a:cubicBezTo>
                    <a:pt x="200" y="100"/>
                    <a:pt x="160" y="60"/>
                    <a:pt x="1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59" name="Google Shape;8463;p9">
              <a:extLst>
                <a:ext uri="{FF2B5EF4-FFF2-40B4-BE49-F238E27FC236}">
                  <a16:creationId xmlns:a16="http://schemas.microsoft.com/office/drawing/2014/main" id="{AFCC3FBA-75D7-45BE-BECA-699D54C06CAA}"/>
                </a:ext>
              </a:extLst>
            </p:cNvPr>
            <p:cNvSpPr/>
            <p:nvPr/>
          </p:nvSpPr>
          <p:spPr>
            <a:xfrm>
              <a:off x="4365750" y="4467800"/>
              <a:ext cx="10450" cy="5300"/>
            </a:xfrm>
            <a:custGeom>
              <a:avLst/>
              <a:gdLst/>
              <a:ahLst/>
              <a:cxnLst/>
              <a:rect l="l" t="t" r="r" b="b"/>
              <a:pathLst>
                <a:path w="418" h="212" extrusionOk="0">
                  <a:moveTo>
                    <a:pt x="119" y="1"/>
                  </a:moveTo>
                  <a:cubicBezTo>
                    <a:pt x="80" y="60"/>
                    <a:pt x="0" y="120"/>
                    <a:pt x="100" y="180"/>
                  </a:cubicBezTo>
                  <a:cubicBezTo>
                    <a:pt x="133" y="202"/>
                    <a:pt x="166" y="212"/>
                    <a:pt x="199" y="212"/>
                  </a:cubicBezTo>
                  <a:cubicBezTo>
                    <a:pt x="282" y="212"/>
                    <a:pt x="360" y="146"/>
                    <a:pt x="418" y="60"/>
                  </a:cubicBezTo>
                  <a:cubicBezTo>
                    <a:pt x="318" y="21"/>
                    <a:pt x="219" y="21"/>
                    <a:pt x="1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60" name="Google Shape;8464;p9">
              <a:extLst>
                <a:ext uri="{FF2B5EF4-FFF2-40B4-BE49-F238E27FC236}">
                  <a16:creationId xmlns:a16="http://schemas.microsoft.com/office/drawing/2014/main" id="{899B3053-3F23-4C50-A6D1-9448917254B5}"/>
                </a:ext>
              </a:extLst>
            </p:cNvPr>
            <p:cNvSpPr/>
            <p:nvPr/>
          </p:nvSpPr>
          <p:spPr>
            <a:xfrm>
              <a:off x="5296725" y="4217650"/>
              <a:ext cx="58200" cy="5925"/>
            </a:xfrm>
            <a:custGeom>
              <a:avLst/>
              <a:gdLst/>
              <a:ahLst/>
              <a:cxnLst/>
              <a:rect l="l" t="t" r="r" b="b"/>
              <a:pathLst>
                <a:path w="2328" h="237" extrusionOk="0">
                  <a:moveTo>
                    <a:pt x="199" y="1"/>
                  </a:moveTo>
                  <a:cubicBezTo>
                    <a:pt x="139" y="60"/>
                    <a:pt x="80" y="140"/>
                    <a:pt x="0" y="180"/>
                  </a:cubicBezTo>
                  <a:cubicBezTo>
                    <a:pt x="498" y="219"/>
                    <a:pt x="995" y="219"/>
                    <a:pt x="1492" y="219"/>
                  </a:cubicBezTo>
                  <a:cubicBezTo>
                    <a:pt x="1608" y="219"/>
                    <a:pt x="1731" y="237"/>
                    <a:pt x="1852" y="237"/>
                  </a:cubicBezTo>
                  <a:cubicBezTo>
                    <a:pt x="2022" y="237"/>
                    <a:pt x="2188" y="203"/>
                    <a:pt x="2328" y="40"/>
                  </a:cubicBezTo>
                  <a:cubicBezTo>
                    <a:pt x="1631" y="21"/>
                    <a:pt x="935" y="21"/>
                    <a:pt x="1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61" name="Google Shape;8465;p9">
              <a:extLst>
                <a:ext uri="{FF2B5EF4-FFF2-40B4-BE49-F238E27FC236}">
                  <a16:creationId xmlns:a16="http://schemas.microsoft.com/office/drawing/2014/main" id="{08709A46-8E3B-4A7C-BE5F-219F42860E05}"/>
                </a:ext>
              </a:extLst>
            </p:cNvPr>
            <p:cNvSpPr/>
            <p:nvPr/>
          </p:nvSpPr>
          <p:spPr>
            <a:xfrm>
              <a:off x="5275325" y="4222125"/>
              <a:ext cx="22400" cy="5700"/>
            </a:xfrm>
            <a:custGeom>
              <a:avLst/>
              <a:gdLst/>
              <a:ahLst/>
              <a:cxnLst/>
              <a:rect l="l" t="t" r="r" b="b"/>
              <a:pathLst>
                <a:path w="896" h="228" extrusionOk="0">
                  <a:moveTo>
                    <a:pt x="896" y="1"/>
                  </a:moveTo>
                  <a:lnTo>
                    <a:pt x="896" y="1"/>
                  </a:lnTo>
                  <a:cubicBezTo>
                    <a:pt x="598" y="60"/>
                    <a:pt x="259" y="1"/>
                    <a:pt x="1" y="200"/>
                  </a:cubicBezTo>
                  <a:cubicBezTo>
                    <a:pt x="17" y="198"/>
                    <a:pt x="34" y="198"/>
                    <a:pt x="51" y="198"/>
                  </a:cubicBezTo>
                  <a:cubicBezTo>
                    <a:pt x="181" y="198"/>
                    <a:pt x="317" y="227"/>
                    <a:pt x="449" y="227"/>
                  </a:cubicBezTo>
                  <a:cubicBezTo>
                    <a:pt x="608" y="227"/>
                    <a:pt x="763" y="185"/>
                    <a:pt x="89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62" name="Google Shape;8466;p9">
              <a:extLst>
                <a:ext uri="{FF2B5EF4-FFF2-40B4-BE49-F238E27FC236}">
                  <a16:creationId xmlns:a16="http://schemas.microsoft.com/office/drawing/2014/main" id="{85DE3536-D4FA-40C3-B817-2F617AB88AD3}"/>
                </a:ext>
              </a:extLst>
            </p:cNvPr>
            <p:cNvSpPr/>
            <p:nvPr/>
          </p:nvSpPr>
          <p:spPr>
            <a:xfrm>
              <a:off x="5261900" y="4223125"/>
              <a:ext cx="6500" cy="3500"/>
            </a:xfrm>
            <a:custGeom>
              <a:avLst/>
              <a:gdLst/>
              <a:ahLst/>
              <a:cxnLst/>
              <a:rect l="l" t="t" r="r" b="b"/>
              <a:pathLst>
                <a:path w="260" h="140" extrusionOk="0">
                  <a:moveTo>
                    <a:pt x="60" y="0"/>
                  </a:moveTo>
                  <a:cubicBezTo>
                    <a:pt x="41" y="40"/>
                    <a:pt x="1" y="100"/>
                    <a:pt x="1" y="140"/>
                  </a:cubicBezTo>
                  <a:lnTo>
                    <a:pt x="259" y="140"/>
                  </a:lnTo>
                  <a:cubicBezTo>
                    <a:pt x="180" y="100"/>
                    <a:pt x="140" y="60"/>
                    <a:pt x="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63" name="Google Shape;8467;p9">
              <a:extLst>
                <a:ext uri="{FF2B5EF4-FFF2-40B4-BE49-F238E27FC236}">
                  <a16:creationId xmlns:a16="http://schemas.microsoft.com/office/drawing/2014/main" id="{EA11BAC5-E441-4AE2-9537-B99D064DF51F}"/>
                </a:ext>
              </a:extLst>
            </p:cNvPr>
            <p:cNvSpPr/>
            <p:nvPr/>
          </p:nvSpPr>
          <p:spPr>
            <a:xfrm>
              <a:off x="5354900" y="4213675"/>
              <a:ext cx="13450" cy="4775"/>
            </a:xfrm>
            <a:custGeom>
              <a:avLst/>
              <a:gdLst/>
              <a:ahLst/>
              <a:cxnLst/>
              <a:rect l="l" t="t" r="r" b="b"/>
              <a:pathLst>
                <a:path w="538" h="191" extrusionOk="0">
                  <a:moveTo>
                    <a:pt x="538" y="0"/>
                  </a:moveTo>
                  <a:lnTo>
                    <a:pt x="538" y="0"/>
                  </a:lnTo>
                  <a:cubicBezTo>
                    <a:pt x="359" y="20"/>
                    <a:pt x="200" y="20"/>
                    <a:pt x="40" y="20"/>
                  </a:cubicBezTo>
                  <a:cubicBezTo>
                    <a:pt x="21" y="80"/>
                    <a:pt x="21" y="120"/>
                    <a:pt x="1" y="180"/>
                  </a:cubicBezTo>
                  <a:cubicBezTo>
                    <a:pt x="58" y="185"/>
                    <a:pt x="117" y="191"/>
                    <a:pt x="175" y="191"/>
                  </a:cubicBezTo>
                  <a:cubicBezTo>
                    <a:pt x="318" y="191"/>
                    <a:pt x="453" y="156"/>
                    <a:pt x="5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64" name="Google Shape;8468;p9">
              <a:extLst>
                <a:ext uri="{FF2B5EF4-FFF2-40B4-BE49-F238E27FC236}">
                  <a16:creationId xmlns:a16="http://schemas.microsoft.com/office/drawing/2014/main" id="{E3500F81-AFC7-4851-B73D-F725F987513C}"/>
                </a:ext>
              </a:extLst>
            </p:cNvPr>
            <p:cNvSpPr/>
            <p:nvPr/>
          </p:nvSpPr>
          <p:spPr>
            <a:xfrm>
              <a:off x="5214175" y="4227100"/>
              <a:ext cx="22400" cy="4525"/>
            </a:xfrm>
            <a:custGeom>
              <a:avLst/>
              <a:gdLst/>
              <a:ahLst/>
              <a:cxnLst/>
              <a:rect l="l" t="t" r="r" b="b"/>
              <a:pathLst>
                <a:path w="896" h="181" extrusionOk="0">
                  <a:moveTo>
                    <a:pt x="60" y="1"/>
                  </a:moveTo>
                  <a:cubicBezTo>
                    <a:pt x="20" y="60"/>
                    <a:pt x="20" y="100"/>
                    <a:pt x="0" y="160"/>
                  </a:cubicBezTo>
                  <a:cubicBezTo>
                    <a:pt x="119" y="180"/>
                    <a:pt x="259" y="180"/>
                    <a:pt x="378" y="180"/>
                  </a:cubicBezTo>
                  <a:cubicBezTo>
                    <a:pt x="411" y="180"/>
                    <a:pt x="444" y="180"/>
                    <a:pt x="479" y="180"/>
                  </a:cubicBezTo>
                  <a:cubicBezTo>
                    <a:pt x="633" y="180"/>
                    <a:pt x="798" y="167"/>
                    <a:pt x="895" y="20"/>
                  </a:cubicBezTo>
                  <a:cubicBezTo>
                    <a:pt x="597" y="20"/>
                    <a:pt x="318" y="20"/>
                    <a:pt x="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65" name="Google Shape;8469;p9">
              <a:extLst>
                <a:ext uri="{FF2B5EF4-FFF2-40B4-BE49-F238E27FC236}">
                  <a16:creationId xmlns:a16="http://schemas.microsoft.com/office/drawing/2014/main" id="{3B634C2A-2877-4ADA-BA5A-6DFDF0D97D24}"/>
                </a:ext>
              </a:extLst>
            </p:cNvPr>
            <p:cNvSpPr/>
            <p:nvPr/>
          </p:nvSpPr>
          <p:spPr>
            <a:xfrm>
              <a:off x="5244000" y="4226600"/>
              <a:ext cx="18925" cy="5000"/>
            </a:xfrm>
            <a:custGeom>
              <a:avLst/>
              <a:gdLst/>
              <a:ahLst/>
              <a:cxnLst/>
              <a:rect l="l" t="t" r="r" b="b"/>
              <a:pathLst>
                <a:path w="757" h="200" extrusionOk="0">
                  <a:moveTo>
                    <a:pt x="757" y="1"/>
                  </a:moveTo>
                  <a:lnTo>
                    <a:pt x="757" y="1"/>
                  </a:lnTo>
                  <a:cubicBezTo>
                    <a:pt x="498" y="21"/>
                    <a:pt x="279" y="21"/>
                    <a:pt x="60" y="40"/>
                  </a:cubicBezTo>
                  <a:cubicBezTo>
                    <a:pt x="20" y="40"/>
                    <a:pt x="1" y="40"/>
                    <a:pt x="1" y="100"/>
                  </a:cubicBezTo>
                  <a:cubicBezTo>
                    <a:pt x="1" y="120"/>
                    <a:pt x="1" y="180"/>
                    <a:pt x="60" y="200"/>
                  </a:cubicBezTo>
                  <a:cubicBezTo>
                    <a:pt x="104" y="192"/>
                    <a:pt x="150" y="190"/>
                    <a:pt x="196" y="190"/>
                  </a:cubicBezTo>
                  <a:cubicBezTo>
                    <a:pt x="246" y="190"/>
                    <a:pt x="297" y="193"/>
                    <a:pt x="347" y="193"/>
                  </a:cubicBezTo>
                  <a:cubicBezTo>
                    <a:pt x="500" y="193"/>
                    <a:pt x="647" y="171"/>
                    <a:pt x="75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66" name="Google Shape;8470;p9">
              <a:extLst>
                <a:ext uri="{FF2B5EF4-FFF2-40B4-BE49-F238E27FC236}">
                  <a16:creationId xmlns:a16="http://schemas.microsoft.com/office/drawing/2014/main" id="{BF332AD0-DB58-4CAC-A14A-720713DDE026}"/>
                </a:ext>
              </a:extLst>
            </p:cNvPr>
            <p:cNvSpPr/>
            <p:nvPr/>
          </p:nvSpPr>
          <p:spPr>
            <a:xfrm>
              <a:off x="5241025" y="4227100"/>
              <a:ext cx="4500" cy="4500"/>
            </a:xfrm>
            <a:custGeom>
              <a:avLst/>
              <a:gdLst/>
              <a:ahLst/>
              <a:cxnLst/>
              <a:rect l="l" t="t" r="r" b="b"/>
              <a:pathLst>
                <a:path w="180" h="180" extrusionOk="0">
                  <a:moveTo>
                    <a:pt x="179" y="1"/>
                  </a:moveTo>
                  <a:cubicBezTo>
                    <a:pt x="100" y="1"/>
                    <a:pt x="40" y="20"/>
                    <a:pt x="0" y="40"/>
                  </a:cubicBezTo>
                  <a:cubicBezTo>
                    <a:pt x="40" y="80"/>
                    <a:pt x="120" y="140"/>
                    <a:pt x="179" y="180"/>
                  </a:cubicBezTo>
                  <a:lnTo>
                    <a:pt x="17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67" name="Google Shape;8471;p9">
              <a:extLst>
                <a:ext uri="{FF2B5EF4-FFF2-40B4-BE49-F238E27FC236}">
                  <a16:creationId xmlns:a16="http://schemas.microsoft.com/office/drawing/2014/main" id="{0D3F9CD0-AD19-4A65-AD24-A7BFD9BA41F9}"/>
                </a:ext>
              </a:extLst>
            </p:cNvPr>
            <p:cNvSpPr/>
            <p:nvPr/>
          </p:nvSpPr>
          <p:spPr>
            <a:xfrm>
              <a:off x="5375300" y="4209700"/>
              <a:ext cx="19900" cy="6350"/>
            </a:xfrm>
            <a:custGeom>
              <a:avLst/>
              <a:gdLst/>
              <a:ahLst/>
              <a:cxnLst/>
              <a:rect l="l" t="t" r="r" b="b"/>
              <a:pathLst>
                <a:path w="796" h="254" extrusionOk="0">
                  <a:moveTo>
                    <a:pt x="40" y="0"/>
                  </a:moveTo>
                  <a:cubicBezTo>
                    <a:pt x="40" y="60"/>
                    <a:pt x="20" y="80"/>
                    <a:pt x="0" y="140"/>
                  </a:cubicBezTo>
                  <a:lnTo>
                    <a:pt x="40" y="179"/>
                  </a:lnTo>
                  <a:cubicBezTo>
                    <a:pt x="110" y="229"/>
                    <a:pt x="169" y="254"/>
                    <a:pt x="227" y="254"/>
                  </a:cubicBezTo>
                  <a:cubicBezTo>
                    <a:pt x="284" y="254"/>
                    <a:pt x="338" y="229"/>
                    <a:pt x="398" y="179"/>
                  </a:cubicBezTo>
                  <a:lnTo>
                    <a:pt x="736" y="179"/>
                  </a:lnTo>
                  <a:cubicBezTo>
                    <a:pt x="776" y="179"/>
                    <a:pt x="796" y="159"/>
                    <a:pt x="776" y="100"/>
                  </a:cubicBezTo>
                  <a:cubicBezTo>
                    <a:pt x="796" y="80"/>
                    <a:pt x="776" y="40"/>
                    <a:pt x="71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68" name="Google Shape;8472;p9">
              <a:extLst>
                <a:ext uri="{FF2B5EF4-FFF2-40B4-BE49-F238E27FC236}">
                  <a16:creationId xmlns:a16="http://schemas.microsoft.com/office/drawing/2014/main" id="{96322210-EDC2-4350-A60F-EAE2343BDE14}"/>
                </a:ext>
              </a:extLst>
            </p:cNvPr>
            <p:cNvSpPr/>
            <p:nvPr/>
          </p:nvSpPr>
          <p:spPr>
            <a:xfrm>
              <a:off x="5401150" y="4209200"/>
              <a:ext cx="6500" cy="5000"/>
            </a:xfrm>
            <a:custGeom>
              <a:avLst/>
              <a:gdLst/>
              <a:ahLst/>
              <a:cxnLst/>
              <a:rect l="l" t="t" r="r" b="b"/>
              <a:pathLst>
                <a:path w="260" h="200" extrusionOk="0">
                  <a:moveTo>
                    <a:pt x="259" y="0"/>
                  </a:moveTo>
                  <a:cubicBezTo>
                    <a:pt x="180" y="0"/>
                    <a:pt x="140" y="20"/>
                    <a:pt x="80" y="20"/>
                  </a:cubicBezTo>
                  <a:cubicBezTo>
                    <a:pt x="80" y="20"/>
                    <a:pt x="60" y="20"/>
                    <a:pt x="21" y="80"/>
                  </a:cubicBezTo>
                  <a:cubicBezTo>
                    <a:pt x="1" y="120"/>
                    <a:pt x="21" y="140"/>
                    <a:pt x="80" y="199"/>
                  </a:cubicBezTo>
                  <a:cubicBezTo>
                    <a:pt x="140" y="120"/>
                    <a:pt x="200" y="8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69" name="Google Shape;8473;p9">
              <a:extLst>
                <a:ext uri="{FF2B5EF4-FFF2-40B4-BE49-F238E27FC236}">
                  <a16:creationId xmlns:a16="http://schemas.microsoft.com/office/drawing/2014/main" id="{045A50FB-7E22-471E-8F0B-7BBA6082F9F2}"/>
                </a:ext>
              </a:extLst>
            </p:cNvPr>
            <p:cNvSpPr/>
            <p:nvPr/>
          </p:nvSpPr>
          <p:spPr>
            <a:xfrm>
              <a:off x="5398175" y="4209700"/>
              <a:ext cx="5000" cy="4500"/>
            </a:xfrm>
            <a:custGeom>
              <a:avLst/>
              <a:gdLst/>
              <a:ahLst/>
              <a:cxnLst/>
              <a:rect l="l" t="t" r="r" b="b"/>
              <a:pathLst>
                <a:path w="200" h="180" extrusionOk="0">
                  <a:moveTo>
                    <a:pt x="199" y="0"/>
                  </a:moveTo>
                  <a:cubicBezTo>
                    <a:pt x="120" y="0"/>
                    <a:pt x="80" y="0"/>
                    <a:pt x="60" y="40"/>
                  </a:cubicBezTo>
                  <a:cubicBezTo>
                    <a:pt x="20" y="40"/>
                    <a:pt x="20" y="60"/>
                    <a:pt x="0" y="80"/>
                  </a:cubicBezTo>
                  <a:cubicBezTo>
                    <a:pt x="0" y="100"/>
                    <a:pt x="0" y="159"/>
                    <a:pt x="60" y="179"/>
                  </a:cubicBezTo>
                  <a:lnTo>
                    <a:pt x="199" y="179"/>
                  </a:lnTo>
                  <a:lnTo>
                    <a:pt x="19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70" name="Google Shape;8474;p9">
              <a:extLst>
                <a:ext uri="{FF2B5EF4-FFF2-40B4-BE49-F238E27FC236}">
                  <a16:creationId xmlns:a16="http://schemas.microsoft.com/office/drawing/2014/main" id="{33FAC23E-C091-4224-9812-5AB45886A4B8}"/>
                </a:ext>
              </a:extLst>
            </p:cNvPr>
            <p:cNvSpPr/>
            <p:nvPr/>
          </p:nvSpPr>
          <p:spPr>
            <a:xfrm>
              <a:off x="5394700" y="4209700"/>
              <a:ext cx="4000" cy="4000"/>
            </a:xfrm>
            <a:custGeom>
              <a:avLst/>
              <a:gdLst/>
              <a:ahLst/>
              <a:cxnLst/>
              <a:rect l="l" t="t" r="r" b="b"/>
              <a:pathLst>
                <a:path w="160" h="160" extrusionOk="0">
                  <a:moveTo>
                    <a:pt x="0" y="0"/>
                  </a:moveTo>
                  <a:lnTo>
                    <a:pt x="0" y="159"/>
                  </a:lnTo>
                  <a:lnTo>
                    <a:pt x="159" y="159"/>
                  </a:lnTo>
                  <a:lnTo>
                    <a:pt x="159" y="0"/>
                  </a:lnTo>
                  <a:cubicBezTo>
                    <a:pt x="129" y="20"/>
                    <a:pt x="100" y="30"/>
                    <a:pt x="72" y="30"/>
                  </a:cubicBezTo>
                  <a:cubicBezTo>
                    <a:pt x="45" y="30"/>
                    <a:pt x="20" y="2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71" name="Google Shape;8475;p9">
              <a:extLst>
                <a:ext uri="{FF2B5EF4-FFF2-40B4-BE49-F238E27FC236}">
                  <a16:creationId xmlns:a16="http://schemas.microsoft.com/office/drawing/2014/main" id="{A610F752-DD4C-4515-9D69-8C7A4EC76D23}"/>
                </a:ext>
              </a:extLst>
            </p:cNvPr>
            <p:cNvSpPr/>
            <p:nvPr/>
          </p:nvSpPr>
          <p:spPr>
            <a:xfrm>
              <a:off x="5126150" y="4232075"/>
              <a:ext cx="66150" cy="12450"/>
            </a:xfrm>
            <a:custGeom>
              <a:avLst/>
              <a:gdLst/>
              <a:ahLst/>
              <a:cxnLst/>
              <a:rect l="l" t="t" r="r" b="b"/>
              <a:pathLst>
                <a:path w="2646" h="498" extrusionOk="0">
                  <a:moveTo>
                    <a:pt x="736" y="1"/>
                  </a:moveTo>
                  <a:cubicBezTo>
                    <a:pt x="637" y="180"/>
                    <a:pt x="458" y="180"/>
                    <a:pt x="318" y="199"/>
                  </a:cubicBezTo>
                  <a:cubicBezTo>
                    <a:pt x="298" y="378"/>
                    <a:pt x="60" y="378"/>
                    <a:pt x="0" y="498"/>
                  </a:cubicBezTo>
                  <a:cubicBezTo>
                    <a:pt x="586" y="387"/>
                    <a:pt x="1197" y="327"/>
                    <a:pt x="1813" y="327"/>
                  </a:cubicBezTo>
                  <a:cubicBezTo>
                    <a:pt x="1971" y="327"/>
                    <a:pt x="2129" y="331"/>
                    <a:pt x="2288" y="339"/>
                  </a:cubicBezTo>
                  <a:cubicBezTo>
                    <a:pt x="2302" y="341"/>
                    <a:pt x="2316" y="342"/>
                    <a:pt x="2330" y="342"/>
                  </a:cubicBezTo>
                  <a:cubicBezTo>
                    <a:pt x="2451" y="342"/>
                    <a:pt x="2557" y="267"/>
                    <a:pt x="2646" y="160"/>
                  </a:cubicBezTo>
                  <a:cubicBezTo>
                    <a:pt x="2129" y="160"/>
                    <a:pt x="1611" y="160"/>
                    <a:pt x="1114" y="180"/>
                  </a:cubicBezTo>
                  <a:cubicBezTo>
                    <a:pt x="995" y="140"/>
                    <a:pt x="855" y="60"/>
                    <a:pt x="73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72" name="Google Shape;8476;p9">
              <a:extLst>
                <a:ext uri="{FF2B5EF4-FFF2-40B4-BE49-F238E27FC236}">
                  <a16:creationId xmlns:a16="http://schemas.microsoft.com/office/drawing/2014/main" id="{1617DC8C-E5FC-4ED6-AED0-D6CBCC3C8C6A}"/>
                </a:ext>
              </a:extLst>
            </p:cNvPr>
            <p:cNvSpPr/>
            <p:nvPr/>
          </p:nvSpPr>
          <p:spPr>
            <a:xfrm>
              <a:off x="5191775" y="4231600"/>
              <a:ext cx="17925" cy="4950"/>
            </a:xfrm>
            <a:custGeom>
              <a:avLst/>
              <a:gdLst/>
              <a:ahLst/>
              <a:cxnLst/>
              <a:rect l="l" t="t" r="r" b="b"/>
              <a:pathLst>
                <a:path w="717" h="198" extrusionOk="0">
                  <a:moveTo>
                    <a:pt x="399" y="1"/>
                  </a:moveTo>
                  <a:cubicBezTo>
                    <a:pt x="261" y="1"/>
                    <a:pt x="125" y="32"/>
                    <a:pt x="1" y="179"/>
                  </a:cubicBezTo>
                  <a:cubicBezTo>
                    <a:pt x="113" y="179"/>
                    <a:pt x="226" y="197"/>
                    <a:pt x="333" y="197"/>
                  </a:cubicBezTo>
                  <a:cubicBezTo>
                    <a:pt x="473" y="197"/>
                    <a:pt x="605" y="166"/>
                    <a:pt x="717" y="20"/>
                  </a:cubicBezTo>
                  <a:cubicBezTo>
                    <a:pt x="613" y="20"/>
                    <a:pt x="506" y="1"/>
                    <a:pt x="3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73" name="Google Shape;8477;p9">
              <a:extLst>
                <a:ext uri="{FF2B5EF4-FFF2-40B4-BE49-F238E27FC236}">
                  <a16:creationId xmlns:a16="http://schemas.microsoft.com/office/drawing/2014/main" id="{D4156A0F-A5A5-4942-ACC9-13302696BA07}"/>
                </a:ext>
              </a:extLst>
            </p:cNvPr>
            <p:cNvSpPr/>
            <p:nvPr/>
          </p:nvSpPr>
          <p:spPr>
            <a:xfrm>
              <a:off x="5186800" y="4584675"/>
              <a:ext cx="6500" cy="6975"/>
            </a:xfrm>
            <a:custGeom>
              <a:avLst/>
              <a:gdLst/>
              <a:ahLst/>
              <a:cxnLst/>
              <a:rect l="l" t="t" r="r" b="b"/>
              <a:pathLst>
                <a:path w="260" h="279" extrusionOk="0">
                  <a:moveTo>
                    <a:pt x="100" y="0"/>
                  </a:moveTo>
                  <a:cubicBezTo>
                    <a:pt x="81" y="0"/>
                    <a:pt x="1" y="80"/>
                    <a:pt x="1" y="100"/>
                  </a:cubicBezTo>
                  <a:cubicBezTo>
                    <a:pt x="1" y="279"/>
                    <a:pt x="120" y="219"/>
                    <a:pt x="220" y="259"/>
                  </a:cubicBezTo>
                  <a:cubicBezTo>
                    <a:pt x="200" y="179"/>
                    <a:pt x="260" y="60"/>
                    <a:pt x="1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74" name="Google Shape;8478;p9">
              <a:extLst>
                <a:ext uri="{FF2B5EF4-FFF2-40B4-BE49-F238E27FC236}">
                  <a16:creationId xmlns:a16="http://schemas.microsoft.com/office/drawing/2014/main" id="{C85E2A20-6023-4FCE-83A8-0B8C717DC9F4}"/>
                </a:ext>
              </a:extLst>
            </p:cNvPr>
            <p:cNvSpPr/>
            <p:nvPr/>
          </p:nvSpPr>
          <p:spPr>
            <a:xfrm>
              <a:off x="5173375" y="4674200"/>
              <a:ext cx="33350" cy="17425"/>
            </a:xfrm>
            <a:custGeom>
              <a:avLst/>
              <a:gdLst/>
              <a:ahLst/>
              <a:cxnLst/>
              <a:rect l="l" t="t" r="r" b="b"/>
              <a:pathLst>
                <a:path w="1334" h="697" extrusionOk="0">
                  <a:moveTo>
                    <a:pt x="80" y="0"/>
                  </a:moveTo>
                  <a:cubicBezTo>
                    <a:pt x="61" y="0"/>
                    <a:pt x="41" y="0"/>
                    <a:pt x="21" y="60"/>
                  </a:cubicBezTo>
                  <a:cubicBezTo>
                    <a:pt x="1" y="80"/>
                    <a:pt x="21" y="120"/>
                    <a:pt x="61" y="179"/>
                  </a:cubicBezTo>
                  <a:cubicBezTo>
                    <a:pt x="240" y="299"/>
                    <a:pt x="61" y="398"/>
                    <a:pt x="41" y="497"/>
                  </a:cubicBezTo>
                  <a:cubicBezTo>
                    <a:pt x="61" y="517"/>
                    <a:pt x="61" y="577"/>
                    <a:pt x="80" y="597"/>
                  </a:cubicBezTo>
                  <a:cubicBezTo>
                    <a:pt x="160" y="657"/>
                    <a:pt x="240" y="676"/>
                    <a:pt x="319" y="696"/>
                  </a:cubicBezTo>
                  <a:cubicBezTo>
                    <a:pt x="419" y="696"/>
                    <a:pt x="478" y="696"/>
                    <a:pt x="558" y="676"/>
                  </a:cubicBezTo>
                  <a:cubicBezTo>
                    <a:pt x="737" y="617"/>
                    <a:pt x="976" y="657"/>
                    <a:pt x="1075" y="418"/>
                  </a:cubicBezTo>
                  <a:cubicBezTo>
                    <a:pt x="1115" y="259"/>
                    <a:pt x="1334" y="20"/>
                    <a:pt x="936" y="0"/>
                  </a:cubicBezTo>
                  <a:cubicBezTo>
                    <a:pt x="760" y="13"/>
                    <a:pt x="576" y="49"/>
                    <a:pt x="394" y="49"/>
                  </a:cubicBezTo>
                  <a:cubicBezTo>
                    <a:pt x="288" y="49"/>
                    <a:pt x="183" y="37"/>
                    <a:pt x="8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75" name="Google Shape;8479;p9">
              <a:extLst>
                <a:ext uri="{FF2B5EF4-FFF2-40B4-BE49-F238E27FC236}">
                  <a16:creationId xmlns:a16="http://schemas.microsoft.com/office/drawing/2014/main" id="{E2443E16-F4CE-4C66-98F2-4BFE136DDC33}"/>
                </a:ext>
              </a:extLst>
            </p:cNvPr>
            <p:cNvSpPr/>
            <p:nvPr/>
          </p:nvSpPr>
          <p:spPr>
            <a:xfrm>
              <a:off x="5196250" y="4666225"/>
              <a:ext cx="20925" cy="19625"/>
            </a:xfrm>
            <a:custGeom>
              <a:avLst/>
              <a:gdLst/>
              <a:ahLst/>
              <a:cxnLst/>
              <a:rect l="l" t="t" r="r" b="b"/>
              <a:pathLst>
                <a:path w="837" h="785" extrusionOk="0">
                  <a:moveTo>
                    <a:pt x="697" y="1"/>
                  </a:moveTo>
                  <a:cubicBezTo>
                    <a:pt x="478" y="100"/>
                    <a:pt x="220" y="220"/>
                    <a:pt x="1" y="319"/>
                  </a:cubicBezTo>
                  <a:cubicBezTo>
                    <a:pt x="200" y="419"/>
                    <a:pt x="41" y="578"/>
                    <a:pt x="21" y="697"/>
                  </a:cubicBezTo>
                  <a:cubicBezTo>
                    <a:pt x="140" y="757"/>
                    <a:pt x="247" y="784"/>
                    <a:pt x="342" y="784"/>
                  </a:cubicBezTo>
                  <a:cubicBezTo>
                    <a:pt x="563" y="784"/>
                    <a:pt x="719" y="635"/>
                    <a:pt x="817" y="399"/>
                  </a:cubicBezTo>
                  <a:cubicBezTo>
                    <a:pt x="836" y="240"/>
                    <a:pt x="797" y="120"/>
                    <a:pt x="69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76" name="Google Shape;8480;p9">
              <a:extLst>
                <a:ext uri="{FF2B5EF4-FFF2-40B4-BE49-F238E27FC236}">
                  <a16:creationId xmlns:a16="http://schemas.microsoft.com/office/drawing/2014/main" id="{9790C648-CEDE-41AB-BBA0-C55EC3188694}"/>
                </a:ext>
              </a:extLst>
            </p:cNvPr>
            <p:cNvSpPr/>
            <p:nvPr/>
          </p:nvSpPr>
          <p:spPr>
            <a:xfrm>
              <a:off x="5214650" y="4660275"/>
              <a:ext cx="22425" cy="16925"/>
            </a:xfrm>
            <a:custGeom>
              <a:avLst/>
              <a:gdLst/>
              <a:ahLst/>
              <a:cxnLst/>
              <a:rect l="l" t="t" r="r" b="b"/>
              <a:pathLst>
                <a:path w="897" h="677" extrusionOk="0">
                  <a:moveTo>
                    <a:pt x="618" y="0"/>
                  </a:moveTo>
                  <a:cubicBezTo>
                    <a:pt x="588" y="0"/>
                    <a:pt x="558" y="20"/>
                    <a:pt x="538" y="60"/>
                  </a:cubicBezTo>
                  <a:cubicBezTo>
                    <a:pt x="399" y="80"/>
                    <a:pt x="299" y="80"/>
                    <a:pt x="180" y="120"/>
                  </a:cubicBezTo>
                  <a:cubicBezTo>
                    <a:pt x="100" y="139"/>
                    <a:pt x="61" y="179"/>
                    <a:pt x="1" y="239"/>
                  </a:cubicBezTo>
                  <a:lnTo>
                    <a:pt x="1" y="617"/>
                  </a:lnTo>
                  <a:cubicBezTo>
                    <a:pt x="61" y="637"/>
                    <a:pt x="100" y="657"/>
                    <a:pt x="240" y="677"/>
                  </a:cubicBezTo>
                  <a:cubicBezTo>
                    <a:pt x="299" y="657"/>
                    <a:pt x="399" y="637"/>
                    <a:pt x="478" y="577"/>
                  </a:cubicBezTo>
                  <a:cubicBezTo>
                    <a:pt x="538" y="537"/>
                    <a:pt x="578" y="497"/>
                    <a:pt x="637" y="478"/>
                  </a:cubicBezTo>
                  <a:lnTo>
                    <a:pt x="856" y="338"/>
                  </a:lnTo>
                  <a:cubicBezTo>
                    <a:pt x="856" y="299"/>
                    <a:pt x="876" y="279"/>
                    <a:pt x="896" y="259"/>
                  </a:cubicBezTo>
                  <a:lnTo>
                    <a:pt x="697" y="60"/>
                  </a:lnTo>
                  <a:cubicBezTo>
                    <a:pt x="677" y="20"/>
                    <a:pt x="647" y="0"/>
                    <a:pt x="61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77" name="Google Shape;8481;p9">
              <a:extLst>
                <a:ext uri="{FF2B5EF4-FFF2-40B4-BE49-F238E27FC236}">
                  <a16:creationId xmlns:a16="http://schemas.microsoft.com/office/drawing/2014/main" id="{C8F8C93C-828D-45B7-A90E-BFBBC161EBB7}"/>
                </a:ext>
              </a:extLst>
            </p:cNvPr>
            <p:cNvSpPr/>
            <p:nvPr/>
          </p:nvSpPr>
          <p:spPr>
            <a:xfrm>
              <a:off x="5169900" y="4665475"/>
              <a:ext cx="8975" cy="13225"/>
            </a:xfrm>
            <a:custGeom>
              <a:avLst/>
              <a:gdLst/>
              <a:ahLst/>
              <a:cxnLst/>
              <a:rect l="l" t="t" r="r" b="b"/>
              <a:pathLst>
                <a:path w="359" h="529" extrusionOk="0">
                  <a:moveTo>
                    <a:pt x="278" y="1"/>
                  </a:moveTo>
                  <a:cubicBezTo>
                    <a:pt x="158" y="1"/>
                    <a:pt x="66" y="72"/>
                    <a:pt x="1" y="170"/>
                  </a:cubicBezTo>
                  <a:cubicBezTo>
                    <a:pt x="40" y="329"/>
                    <a:pt x="60" y="449"/>
                    <a:pt x="200" y="528"/>
                  </a:cubicBezTo>
                  <a:cubicBezTo>
                    <a:pt x="239" y="449"/>
                    <a:pt x="239" y="409"/>
                    <a:pt x="239" y="329"/>
                  </a:cubicBezTo>
                  <a:cubicBezTo>
                    <a:pt x="279" y="230"/>
                    <a:pt x="339" y="130"/>
                    <a:pt x="359" y="11"/>
                  </a:cubicBezTo>
                  <a:cubicBezTo>
                    <a:pt x="330" y="4"/>
                    <a:pt x="304" y="1"/>
                    <a:pt x="2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78" name="Google Shape;8482;p9">
              <a:extLst>
                <a:ext uri="{FF2B5EF4-FFF2-40B4-BE49-F238E27FC236}">
                  <a16:creationId xmlns:a16="http://schemas.microsoft.com/office/drawing/2014/main" id="{E930E3B4-0FAB-4A87-A9A7-F7608587918F}"/>
                </a:ext>
              </a:extLst>
            </p:cNvPr>
            <p:cNvSpPr/>
            <p:nvPr/>
          </p:nvSpPr>
          <p:spPr>
            <a:xfrm>
              <a:off x="5227100" y="4656775"/>
              <a:ext cx="5000" cy="4500"/>
            </a:xfrm>
            <a:custGeom>
              <a:avLst/>
              <a:gdLst/>
              <a:ahLst/>
              <a:cxnLst/>
              <a:rect l="l" t="t" r="r" b="b"/>
              <a:pathLst>
                <a:path w="200" h="180" extrusionOk="0">
                  <a:moveTo>
                    <a:pt x="0" y="1"/>
                  </a:moveTo>
                  <a:lnTo>
                    <a:pt x="0" y="180"/>
                  </a:lnTo>
                  <a:lnTo>
                    <a:pt x="199" y="180"/>
                  </a:lnTo>
                  <a:cubicBezTo>
                    <a:pt x="199" y="120"/>
                    <a:pt x="199" y="80"/>
                    <a:pt x="1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79" name="Google Shape;8483;p9">
              <a:extLst>
                <a:ext uri="{FF2B5EF4-FFF2-40B4-BE49-F238E27FC236}">
                  <a16:creationId xmlns:a16="http://schemas.microsoft.com/office/drawing/2014/main" id="{8805F252-B7C9-497C-AF35-8D0067D72308}"/>
                </a:ext>
              </a:extLst>
            </p:cNvPr>
            <p:cNvSpPr/>
            <p:nvPr/>
          </p:nvSpPr>
          <p:spPr>
            <a:xfrm>
              <a:off x="5214650" y="4662250"/>
              <a:ext cx="4500" cy="3500"/>
            </a:xfrm>
            <a:custGeom>
              <a:avLst/>
              <a:gdLst/>
              <a:ahLst/>
              <a:cxnLst/>
              <a:rect l="l" t="t" r="r" b="b"/>
              <a:pathLst>
                <a:path w="180" h="140" extrusionOk="0">
                  <a:moveTo>
                    <a:pt x="180" y="1"/>
                  </a:moveTo>
                  <a:cubicBezTo>
                    <a:pt x="81" y="1"/>
                    <a:pt x="41" y="60"/>
                    <a:pt x="1" y="140"/>
                  </a:cubicBezTo>
                  <a:cubicBezTo>
                    <a:pt x="61" y="80"/>
                    <a:pt x="140" y="60"/>
                    <a:pt x="18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80" name="Google Shape;8484;p9">
              <a:extLst>
                <a:ext uri="{FF2B5EF4-FFF2-40B4-BE49-F238E27FC236}">
                  <a16:creationId xmlns:a16="http://schemas.microsoft.com/office/drawing/2014/main" id="{C547C4AB-210F-4BC5-85DA-BC4C93AD3DDE}"/>
                </a:ext>
              </a:extLst>
            </p:cNvPr>
            <p:cNvSpPr/>
            <p:nvPr/>
          </p:nvSpPr>
          <p:spPr>
            <a:xfrm>
              <a:off x="5225600" y="4654800"/>
              <a:ext cx="1525" cy="2000"/>
            </a:xfrm>
            <a:custGeom>
              <a:avLst/>
              <a:gdLst/>
              <a:ahLst/>
              <a:cxnLst/>
              <a:rect l="l" t="t" r="r" b="b"/>
              <a:pathLst>
                <a:path w="61" h="80" extrusionOk="0">
                  <a:moveTo>
                    <a:pt x="20" y="0"/>
                  </a:moveTo>
                  <a:cubicBezTo>
                    <a:pt x="14" y="0"/>
                    <a:pt x="7" y="7"/>
                    <a:pt x="1" y="20"/>
                  </a:cubicBezTo>
                  <a:cubicBezTo>
                    <a:pt x="1" y="60"/>
                    <a:pt x="40" y="60"/>
                    <a:pt x="60" y="80"/>
                  </a:cubicBezTo>
                  <a:cubicBezTo>
                    <a:pt x="47" y="27"/>
                    <a:pt x="34" y="0"/>
                    <a:pt x="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81" name="Google Shape;8485;p9">
              <a:extLst>
                <a:ext uri="{FF2B5EF4-FFF2-40B4-BE49-F238E27FC236}">
                  <a16:creationId xmlns:a16="http://schemas.microsoft.com/office/drawing/2014/main" id="{F6662094-0115-4C94-9939-2BA036CEA2C1}"/>
                </a:ext>
              </a:extLst>
            </p:cNvPr>
            <p:cNvSpPr/>
            <p:nvPr/>
          </p:nvSpPr>
          <p:spPr>
            <a:xfrm>
              <a:off x="5178850" y="4709000"/>
              <a:ext cx="52750" cy="23900"/>
            </a:xfrm>
            <a:custGeom>
              <a:avLst/>
              <a:gdLst/>
              <a:ahLst/>
              <a:cxnLst/>
              <a:rect l="l" t="t" r="r" b="b"/>
              <a:pathLst>
                <a:path w="2110" h="956" extrusionOk="0">
                  <a:moveTo>
                    <a:pt x="2109" y="1"/>
                  </a:moveTo>
                  <a:cubicBezTo>
                    <a:pt x="2010" y="21"/>
                    <a:pt x="1890" y="60"/>
                    <a:pt x="1791" y="80"/>
                  </a:cubicBezTo>
                  <a:cubicBezTo>
                    <a:pt x="1721" y="104"/>
                    <a:pt x="1644" y="113"/>
                    <a:pt x="1569" y="113"/>
                  </a:cubicBezTo>
                  <a:cubicBezTo>
                    <a:pt x="1515" y="113"/>
                    <a:pt x="1462" y="108"/>
                    <a:pt x="1413" y="100"/>
                  </a:cubicBezTo>
                  <a:cubicBezTo>
                    <a:pt x="896" y="120"/>
                    <a:pt x="418" y="279"/>
                    <a:pt x="1" y="578"/>
                  </a:cubicBezTo>
                  <a:cubicBezTo>
                    <a:pt x="1" y="697"/>
                    <a:pt x="21" y="796"/>
                    <a:pt x="21" y="916"/>
                  </a:cubicBezTo>
                  <a:cubicBezTo>
                    <a:pt x="140" y="955"/>
                    <a:pt x="259" y="955"/>
                    <a:pt x="399" y="955"/>
                  </a:cubicBezTo>
                  <a:cubicBezTo>
                    <a:pt x="796" y="955"/>
                    <a:pt x="1095" y="717"/>
                    <a:pt x="1413" y="558"/>
                  </a:cubicBezTo>
                  <a:cubicBezTo>
                    <a:pt x="1572" y="398"/>
                    <a:pt x="1791" y="518"/>
                    <a:pt x="1970" y="398"/>
                  </a:cubicBezTo>
                  <a:cubicBezTo>
                    <a:pt x="2010" y="398"/>
                    <a:pt x="2069" y="379"/>
                    <a:pt x="2109" y="359"/>
                  </a:cubicBezTo>
                  <a:lnTo>
                    <a:pt x="210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82" name="Google Shape;8486;p9">
              <a:extLst>
                <a:ext uri="{FF2B5EF4-FFF2-40B4-BE49-F238E27FC236}">
                  <a16:creationId xmlns:a16="http://schemas.microsoft.com/office/drawing/2014/main" id="{16E70547-66B0-48A0-A39A-9E539E5BDC69}"/>
                </a:ext>
              </a:extLst>
            </p:cNvPr>
            <p:cNvSpPr/>
            <p:nvPr/>
          </p:nvSpPr>
          <p:spPr>
            <a:xfrm>
              <a:off x="5214175" y="4718650"/>
              <a:ext cx="13950" cy="4300"/>
            </a:xfrm>
            <a:custGeom>
              <a:avLst/>
              <a:gdLst/>
              <a:ahLst/>
              <a:cxnLst/>
              <a:rect l="l" t="t" r="r" b="b"/>
              <a:pathLst>
                <a:path w="558" h="172" extrusionOk="0">
                  <a:moveTo>
                    <a:pt x="378" y="0"/>
                  </a:moveTo>
                  <a:cubicBezTo>
                    <a:pt x="242" y="0"/>
                    <a:pt x="111" y="33"/>
                    <a:pt x="0" y="172"/>
                  </a:cubicBezTo>
                  <a:cubicBezTo>
                    <a:pt x="199" y="132"/>
                    <a:pt x="398" y="172"/>
                    <a:pt x="557" y="12"/>
                  </a:cubicBezTo>
                  <a:cubicBezTo>
                    <a:pt x="497" y="6"/>
                    <a:pt x="437" y="0"/>
                    <a:pt x="3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83" name="Google Shape;8487;p9">
              <a:extLst>
                <a:ext uri="{FF2B5EF4-FFF2-40B4-BE49-F238E27FC236}">
                  <a16:creationId xmlns:a16="http://schemas.microsoft.com/office/drawing/2014/main" id="{E4716A75-2070-4553-AA1E-24300A88C87E}"/>
                </a:ext>
              </a:extLst>
            </p:cNvPr>
            <p:cNvSpPr/>
            <p:nvPr/>
          </p:nvSpPr>
          <p:spPr>
            <a:xfrm>
              <a:off x="5175875" y="4705525"/>
              <a:ext cx="44775" cy="17925"/>
            </a:xfrm>
            <a:custGeom>
              <a:avLst/>
              <a:gdLst/>
              <a:ahLst/>
              <a:cxnLst/>
              <a:rect l="l" t="t" r="r" b="b"/>
              <a:pathLst>
                <a:path w="1791" h="717" extrusionOk="0">
                  <a:moveTo>
                    <a:pt x="1353" y="0"/>
                  </a:moveTo>
                  <a:cubicBezTo>
                    <a:pt x="955" y="120"/>
                    <a:pt x="597" y="339"/>
                    <a:pt x="140" y="339"/>
                  </a:cubicBezTo>
                  <a:cubicBezTo>
                    <a:pt x="0" y="458"/>
                    <a:pt x="60" y="597"/>
                    <a:pt x="120" y="717"/>
                  </a:cubicBezTo>
                  <a:cubicBezTo>
                    <a:pt x="657" y="717"/>
                    <a:pt x="1134" y="339"/>
                    <a:pt x="1691" y="319"/>
                  </a:cubicBezTo>
                  <a:cubicBezTo>
                    <a:pt x="1751" y="299"/>
                    <a:pt x="1791" y="259"/>
                    <a:pt x="1751" y="199"/>
                  </a:cubicBezTo>
                  <a:cubicBezTo>
                    <a:pt x="1612" y="160"/>
                    <a:pt x="1433" y="140"/>
                    <a:pt x="13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84" name="Google Shape;8488;p9">
              <a:extLst>
                <a:ext uri="{FF2B5EF4-FFF2-40B4-BE49-F238E27FC236}">
                  <a16:creationId xmlns:a16="http://schemas.microsoft.com/office/drawing/2014/main" id="{6D5FDD71-BF7E-40D0-9E98-43586370801E}"/>
                </a:ext>
              </a:extLst>
            </p:cNvPr>
            <p:cNvSpPr/>
            <p:nvPr/>
          </p:nvSpPr>
          <p:spPr>
            <a:xfrm>
              <a:off x="5377275" y="4214175"/>
              <a:ext cx="8500" cy="3575"/>
            </a:xfrm>
            <a:custGeom>
              <a:avLst/>
              <a:gdLst/>
              <a:ahLst/>
              <a:cxnLst/>
              <a:rect l="l" t="t" r="r" b="b"/>
              <a:pathLst>
                <a:path w="340" h="143" extrusionOk="0">
                  <a:moveTo>
                    <a:pt x="1" y="0"/>
                  </a:moveTo>
                  <a:cubicBezTo>
                    <a:pt x="49" y="97"/>
                    <a:pt x="102" y="142"/>
                    <a:pt x="158" y="142"/>
                  </a:cubicBezTo>
                  <a:cubicBezTo>
                    <a:pt x="217" y="142"/>
                    <a:pt x="278" y="92"/>
                    <a:pt x="3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85" name="Google Shape;8489;p9">
              <a:extLst>
                <a:ext uri="{FF2B5EF4-FFF2-40B4-BE49-F238E27FC236}">
                  <a16:creationId xmlns:a16="http://schemas.microsoft.com/office/drawing/2014/main" id="{CD1DED8B-0547-4735-B285-F53229682A89}"/>
                </a:ext>
              </a:extLst>
            </p:cNvPr>
            <p:cNvSpPr/>
            <p:nvPr/>
          </p:nvSpPr>
          <p:spPr>
            <a:xfrm>
              <a:off x="5174550" y="4668100"/>
              <a:ext cx="68475" cy="29350"/>
            </a:xfrm>
            <a:custGeom>
              <a:avLst/>
              <a:gdLst/>
              <a:ahLst/>
              <a:cxnLst/>
              <a:rect l="l" t="t" r="r" b="b"/>
              <a:pathLst>
                <a:path w="2739" h="1174" extrusionOk="0">
                  <a:moveTo>
                    <a:pt x="2371" y="0"/>
                  </a:moveTo>
                  <a:cubicBezTo>
                    <a:pt x="2297" y="0"/>
                    <a:pt x="2225" y="16"/>
                    <a:pt x="2162" y="105"/>
                  </a:cubicBezTo>
                  <a:cubicBezTo>
                    <a:pt x="2043" y="165"/>
                    <a:pt x="1903" y="145"/>
                    <a:pt x="1784" y="224"/>
                  </a:cubicBezTo>
                  <a:cubicBezTo>
                    <a:pt x="1704" y="244"/>
                    <a:pt x="1665" y="264"/>
                    <a:pt x="1605" y="304"/>
                  </a:cubicBezTo>
                  <a:cubicBezTo>
                    <a:pt x="1466" y="602"/>
                    <a:pt x="1167" y="602"/>
                    <a:pt x="909" y="622"/>
                  </a:cubicBezTo>
                  <a:cubicBezTo>
                    <a:pt x="789" y="761"/>
                    <a:pt x="590" y="801"/>
                    <a:pt x="411" y="821"/>
                  </a:cubicBezTo>
                  <a:cubicBezTo>
                    <a:pt x="382" y="831"/>
                    <a:pt x="347" y="841"/>
                    <a:pt x="309" y="841"/>
                  </a:cubicBezTo>
                  <a:cubicBezTo>
                    <a:pt x="272" y="841"/>
                    <a:pt x="232" y="831"/>
                    <a:pt x="193" y="801"/>
                  </a:cubicBezTo>
                  <a:cubicBezTo>
                    <a:pt x="153" y="801"/>
                    <a:pt x="113" y="821"/>
                    <a:pt x="73" y="841"/>
                  </a:cubicBezTo>
                  <a:cubicBezTo>
                    <a:pt x="91" y="946"/>
                    <a:pt x="1" y="1173"/>
                    <a:pt x="181" y="1173"/>
                  </a:cubicBezTo>
                  <a:cubicBezTo>
                    <a:pt x="206" y="1173"/>
                    <a:pt x="236" y="1169"/>
                    <a:pt x="272" y="1159"/>
                  </a:cubicBezTo>
                  <a:cubicBezTo>
                    <a:pt x="750" y="1060"/>
                    <a:pt x="1187" y="940"/>
                    <a:pt x="1645" y="821"/>
                  </a:cubicBezTo>
                  <a:cubicBezTo>
                    <a:pt x="1963" y="602"/>
                    <a:pt x="2381" y="562"/>
                    <a:pt x="2679" y="264"/>
                  </a:cubicBezTo>
                  <a:cubicBezTo>
                    <a:pt x="2739" y="105"/>
                    <a:pt x="2659" y="45"/>
                    <a:pt x="2500" y="5"/>
                  </a:cubicBezTo>
                  <a:cubicBezTo>
                    <a:pt x="2457" y="5"/>
                    <a:pt x="2413" y="0"/>
                    <a:pt x="23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86" name="Google Shape;8490;p9">
              <a:extLst>
                <a:ext uri="{FF2B5EF4-FFF2-40B4-BE49-F238E27FC236}">
                  <a16:creationId xmlns:a16="http://schemas.microsoft.com/office/drawing/2014/main" id="{E455FC9C-722D-4571-9923-C05E7C8B1F78}"/>
                </a:ext>
              </a:extLst>
            </p:cNvPr>
            <p:cNvSpPr/>
            <p:nvPr/>
          </p:nvSpPr>
          <p:spPr>
            <a:xfrm>
              <a:off x="5234550" y="4661250"/>
              <a:ext cx="28375" cy="13475"/>
            </a:xfrm>
            <a:custGeom>
              <a:avLst/>
              <a:gdLst/>
              <a:ahLst/>
              <a:cxnLst/>
              <a:rect l="l" t="t" r="r" b="b"/>
              <a:pathLst>
                <a:path w="1135" h="539" extrusionOk="0">
                  <a:moveTo>
                    <a:pt x="757" y="1"/>
                  </a:moveTo>
                  <a:cubicBezTo>
                    <a:pt x="575" y="110"/>
                    <a:pt x="376" y="202"/>
                    <a:pt x="146" y="202"/>
                  </a:cubicBezTo>
                  <a:cubicBezTo>
                    <a:pt x="125" y="202"/>
                    <a:pt x="103" y="202"/>
                    <a:pt x="80" y="200"/>
                  </a:cubicBezTo>
                  <a:lnTo>
                    <a:pt x="40" y="240"/>
                  </a:lnTo>
                  <a:cubicBezTo>
                    <a:pt x="1" y="279"/>
                    <a:pt x="1" y="299"/>
                    <a:pt x="60" y="339"/>
                  </a:cubicBezTo>
                  <a:lnTo>
                    <a:pt x="259" y="538"/>
                  </a:lnTo>
                  <a:cubicBezTo>
                    <a:pt x="558" y="478"/>
                    <a:pt x="876" y="379"/>
                    <a:pt x="1135" y="220"/>
                  </a:cubicBezTo>
                  <a:lnTo>
                    <a:pt x="1075" y="180"/>
                  </a:lnTo>
                  <a:cubicBezTo>
                    <a:pt x="995" y="120"/>
                    <a:pt x="876" y="120"/>
                    <a:pt x="796" y="41"/>
                  </a:cubicBezTo>
                  <a:lnTo>
                    <a:pt x="757"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87" name="Google Shape;8491;p9">
              <a:extLst>
                <a:ext uri="{FF2B5EF4-FFF2-40B4-BE49-F238E27FC236}">
                  <a16:creationId xmlns:a16="http://schemas.microsoft.com/office/drawing/2014/main" id="{053E7875-8D8F-442B-8934-8F9C90515BE7}"/>
                </a:ext>
              </a:extLst>
            </p:cNvPr>
            <p:cNvSpPr/>
            <p:nvPr/>
          </p:nvSpPr>
          <p:spPr>
            <a:xfrm>
              <a:off x="5267875" y="4656775"/>
              <a:ext cx="21400" cy="17950"/>
            </a:xfrm>
            <a:custGeom>
              <a:avLst/>
              <a:gdLst/>
              <a:ahLst/>
              <a:cxnLst/>
              <a:rect l="l" t="t" r="r" b="b"/>
              <a:pathLst>
                <a:path w="856" h="718" extrusionOk="0">
                  <a:moveTo>
                    <a:pt x="856" y="1"/>
                  </a:moveTo>
                  <a:lnTo>
                    <a:pt x="856" y="1"/>
                  </a:lnTo>
                  <a:cubicBezTo>
                    <a:pt x="538" y="21"/>
                    <a:pt x="239" y="160"/>
                    <a:pt x="0" y="379"/>
                  </a:cubicBezTo>
                  <a:lnTo>
                    <a:pt x="0" y="717"/>
                  </a:lnTo>
                  <a:lnTo>
                    <a:pt x="60" y="717"/>
                  </a:lnTo>
                  <a:lnTo>
                    <a:pt x="140" y="697"/>
                  </a:lnTo>
                  <a:cubicBezTo>
                    <a:pt x="299" y="558"/>
                    <a:pt x="498" y="478"/>
                    <a:pt x="697" y="399"/>
                  </a:cubicBezTo>
                  <a:lnTo>
                    <a:pt x="697" y="379"/>
                  </a:lnTo>
                  <a:cubicBezTo>
                    <a:pt x="736" y="260"/>
                    <a:pt x="816" y="120"/>
                    <a:pt x="8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88" name="Google Shape;8492;p9">
              <a:extLst>
                <a:ext uri="{FF2B5EF4-FFF2-40B4-BE49-F238E27FC236}">
                  <a16:creationId xmlns:a16="http://schemas.microsoft.com/office/drawing/2014/main" id="{B6D55813-9C36-4C19-8EA9-11FB9F34CE11}"/>
                </a:ext>
              </a:extLst>
            </p:cNvPr>
            <p:cNvSpPr/>
            <p:nvPr/>
          </p:nvSpPr>
          <p:spPr>
            <a:xfrm>
              <a:off x="5263400" y="4644525"/>
              <a:ext cx="7475" cy="3825"/>
            </a:xfrm>
            <a:custGeom>
              <a:avLst/>
              <a:gdLst/>
              <a:ahLst/>
              <a:cxnLst/>
              <a:rect l="l" t="t" r="r" b="b"/>
              <a:pathLst>
                <a:path w="299" h="153" extrusionOk="0">
                  <a:moveTo>
                    <a:pt x="112" y="1"/>
                  </a:moveTo>
                  <a:cubicBezTo>
                    <a:pt x="76" y="1"/>
                    <a:pt x="38" y="7"/>
                    <a:pt x="0" y="13"/>
                  </a:cubicBezTo>
                  <a:cubicBezTo>
                    <a:pt x="80" y="153"/>
                    <a:pt x="179" y="153"/>
                    <a:pt x="299" y="153"/>
                  </a:cubicBezTo>
                  <a:cubicBezTo>
                    <a:pt x="258" y="30"/>
                    <a:pt x="189" y="1"/>
                    <a:pt x="11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89" name="Google Shape;8493;p9">
              <a:extLst>
                <a:ext uri="{FF2B5EF4-FFF2-40B4-BE49-F238E27FC236}">
                  <a16:creationId xmlns:a16="http://schemas.microsoft.com/office/drawing/2014/main" id="{0C015DD4-3B26-4AB6-B271-AE51B3BB81FC}"/>
                </a:ext>
              </a:extLst>
            </p:cNvPr>
            <p:cNvSpPr/>
            <p:nvPr/>
          </p:nvSpPr>
          <p:spPr>
            <a:xfrm>
              <a:off x="5254450" y="4661725"/>
              <a:ext cx="6975" cy="3600"/>
            </a:xfrm>
            <a:custGeom>
              <a:avLst/>
              <a:gdLst/>
              <a:ahLst/>
              <a:cxnLst/>
              <a:rect l="l" t="t" r="r" b="b"/>
              <a:pathLst>
                <a:path w="279" h="144" extrusionOk="0">
                  <a:moveTo>
                    <a:pt x="71" y="1"/>
                  </a:moveTo>
                  <a:cubicBezTo>
                    <a:pt x="47" y="1"/>
                    <a:pt x="22" y="2"/>
                    <a:pt x="0" y="2"/>
                  </a:cubicBezTo>
                  <a:cubicBezTo>
                    <a:pt x="40" y="108"/>
                    <a:pt x="98" y="143"/>
                    <a:pt x="167" y="143"/>
                  </a:cubicBezTo>
                  <a:cubicBezTo>
                    <a:pt x="201" y="143"/>
                    <a:pt x="239" y="134"/>
                    <a:pt x="279" y="121"/>
                  </a:cubicBezTo>
                  <a:cubicBezTo>
                    <a:pt x="248" y="13"/>
                    <a:pt x="157" y="1"/>
                    <a:pt x="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90" name="Google Shape;8494;p9">
              <a:extLst>
                <a:ext uri="{FF2B5EF4-FFF2-40B4-BE49-F238E27FC236}">
                  <a16:creationId xmlns:a16="http://schemas.microsoft.com/office/drawing/2014/main" id="{10AB3909-B2A4-400A-BC3A-87A8A5EAD989}"/>
                </a:ext>
              </a:extLst>
            </p:cNvPr>
            <p:cNvSpPr/>
            <p:nvPr/>
          </p:nvSpPr>
          <p:spPr>
            <a:xfrm>
              <a:off x="5218150" y="4710500"/>
              <a:ext cx="5475" cy="3125"/>
            </a:xfrm>
            <a:custGeom>
              <a:avLst/>
              <a:gdLst/>
              <a:ahLst/>
              <a:cxnLst/>
              <a:rect l="l" t="t" r="r" b="b"/>
              <a:pathLst>
                <a:path w="219" h="125" extrusionOk="0">
                  <a:moveTo>
                    <a:pt x="60" y="0"/>
                  </a:moveTo>
                  <a:cubicBezTo>
                    <a:pt x="40" y="40"/>
                    <a:pt x="20" y="60"/>
                    <a:pt x="0" y="120"/>
                  </a:cubicBezTo>
                  <a:cubicBezTo>
                    <a:pt x="17" y="123"/>
                    <a:pt x="33" y="125"/>
                    <a:pt x="48" y="125"/>
                  </a:cubicBezTo>
                  <a:cubicBezTo>
                    <a:pt x="120" y="125"/>
                    <a:pt x="170" y="86"/>
                    <a:pt x="219" y="20"/>
                  </a:cubicBezTo>
                  <a:cubicBezTo>
                    <a:pt x="159" y="0"/>
                    <a:pt x="120" y="0"/>
                    <a:pt x="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91" name="Google Shape;8495;p9">
              <a:extLst>
                <a:ext uri="{FF2B5EF4-FFF2-40B4-BE49-F238E27FC236}">
                  <a16:creationId xmlns:a16="http://schemas.microsoft.com/office/drawing/2014/main" id="{7D95B193-5257-4296-8886-D30C860E5D0B}"/>
                </a:ext>
              </a:extLst>
            </p:cNvPr>
            <p:cNvSpPr/>
            <p:nvPr/>
          </p:nvSpPr>
          <p:spPr>
            <a:xfrm>
              <a:off x="5271350" y="4666150"/>
              <a:ext cx="13950" cy="8075"/>
            </a:xfrm>
            <a:custGeom>
              <a:avLst/>
              <a:gdLst/>
              <a:ahLst/>
              <a:cxnLst/>
              <a:rect l="l" t="t" r="r" b="b"/>
              <a:pathLst>
                <a:path w="558" h="323" extrusionOk="0">
                  <a:moveTo>
                    <a:pt x="372" y="0"/>
                  </a:moveTo>
                  <a:cubicBezTo>
                    <a:pt x="180" y="0"/>
                    <a:pt x="16" y="35"/>
                    <a:pt x="1" y="322"/>
                  </a:cubicBezTo>
                  <a:lnTo>
                    <a:pt x="359" y="322"/>
                  </a:lnTo>
                  <a:cubicBezTo>
                    <a:pt x="418" y="223"/>
                    <a:pt x="478" y="103"/>
                    <a:pt x="558" y="4"/>
                  </a:cubicBezTo>
                  <a:cubicBezTo>
                    <a:pt x="496" y="4"/>
                    <a:pt x="432" y="0"/>
                    <a:pt x="37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92" name="Google Shape;8496;p9">
              <a:extLst>
                <a:ext uri="{FF2B5EF4-FFF2-40B4-BE49-F238E27FC236}">
                  <a16:creationId xmlns:a16="http://schemas.microsoft.com/office/drawing/2014/main" id="{BF2A9D9A-2A96-4E21-B169-923370BF92D8}"/>
                </a:ext>
              </a:extLst>
            </p:cNvPr>
            <p:cNvSpPr/>
            <p:nvPr/>
          </p:nvSpPr>
          <p:spPr>
            <a:xfrm>
              <a:off x="5178850" y="4688125"/>
              <a:ext cx="5500" cy="2325"/>
            </a:xfrm>
            <a:custGeom>
              <a:avLst/>
              <a:gdLst/>
              <a:ahLst/>
              <a:cxnLst/>
              <a:rect l="l" t="t" r="r" b="b"/>
              <a:pathLst>
                <a:path w="220" h="93" extrusionOk="0">
                  <a:moveTo>
                    <a:pt x="1" y="0"/>
                  </a:moveTo>
                  <a:cubicBezTo>
                    <a:pt x="42" y="63"/>
                    <a:pt x="78" y="92"/>
                    <a:pt x="115" y="92"/>
                  </a:cubicBezTo>
                  <a:cubicBezTo>
                    <a:pt x="148" y="92"/>
                    <a:pt x="182" y="68"/>
                    <a:pt x="219" y="20"/>
                  </a:cubicBezTo>
                  <a:cubicBezTo>
                    <a:pt x="140" y="20"/>
                    <a:pt x="80"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93" name="Google Shape;8497;p9">
              <a:extLst>
                <a:ext uri="{FF2B5EF4-FFF2-40B4-BE49-F238E27FC236}">
                  <a16:creationId xmlns:a16="http://schemas.microsoft.com/office/drawing/2014/main" id="{4AFBC0DD-0F87-4C75-8F51-94C6D5727BCD}"/>
                </a:ext>
              </a:extLst>
            </p:cNvPr>
            <p:cNvSpPr/>
            <p:nvPr/>
          </p:nvSpPr>
          <p:spPr>
            <a:xfrm>
              <a:off x="5218650" y="4670700"/>
              <a:ext cx="9475" cy="3250"/>
            </a:xfrm>
            <a:custGeom>
              <a:avLst/>
              <a:gdLst/>
              <a:ahLst/>
              <a:cxnLst/>
              <a:rect l="l" t="t" r="r" b="b"/>
              <a:pathLst>
                <a:path w="379" h="130" extrusionOk="0">
                  <a:moveTo>
                    <a:pt x="378" y="1"/>
                  </a:moveTo>
                  <a:cubicBezTo>
                    <a:pt x="219" y="1"/>
                    <a:pt x="100" y="1"/>
                    <a:pt x="0" y="120"/>
                  </a:cubicBezTo>
                  <a:cubicBezTo>
                    <a:pt x="38" y="126"/>
                    <a:pt x="78" y="130"/>
                    <a:pt x="117" y="130"/>
                  </a:cubicBezTo>
                  <a:cubicBezTo>
                    <a:pt x="221" y="130"/>
                    <a:pt x="320" y="102"/>
                    <a:pt x="3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94" name="Google Shape;8498;p9">
              <a:extLst>
                <a:ext uri="{FF2B5EF4-FFF2-40B4-BE49-F238E27FC236}">
                  <a16:creationId xmlns:a16="http://schemas.microsoft.com/office/drawing/2014/main" id="{2AAE9564-1B38-4AFA-BF0D-2E756C879226}"/>
                </a:ext>
              </a:extLst>
            </p:cNvPr>
            <p:cNvSpPr/>
            <p:nvPr/>
          </p:nvSpPr>
          <p:spPr>
            <a:xfrm>
              <a:off x="5228100" y="4666125"/>
              <a:ext cx="8475" cy="4600"/>
            </a:xfrm>
            <a:custGeom>
              <a:avLst/>
              <a:gdLst/>
              <a:ahLst/>
              <a:cxnLst/>
              <a:rect l="l" t="t" r="r" b="b"/>
              <a:pathLst>
                <a:path w="339" h="184" extrusionOk="0">
                  <a:moveTo>
                    <a:pt x="274" y="0"/>
                  </a:moveTo>
                  <a:cubicBezTo>
                    <a:pt x="158" y="0"/>
                    <a:pt x="50" y="49"/>
                    <a:pt x="0" y="184"/>
                  </a:cubicBezTo>
                  <a:cubicBezTo>
                    <a:pt x="99" y="184"/>
                    <a:pt x="219" y="144"/>
                    <a:pt x="318" y="144"/>
                  </a:cubicBezTo>
                  <a:cubicBezTo>
                    <a:pt x="338" y="104"/>
                    <a:pt x="338" y="45"/>
                    <a:pt x="338" y="5"/>
                  </a:cubicBezTo>
                  <a:cubicBezTo>
                    <a:pt x="317" y="2"/>
                    <a:pt x="295" y="0"/>
                    <a:pt x="27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53344262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3">
            <a:extLst>
              <a:ext uri="{FF2B5EF4-FFF2-40B4-BE49-F238E27FC236}">
                <a16:creationId xmlns:a16="http://schemas.microsoft.com/office/drawing/2014/main" id="{27300D58-AD90-0526-37A2-5C38912DFB3E}"/>
              </a:ext>
            </a:extLst>
          </p:cNvPr>
          <p:cNvSpPr txBox="1">
            <a:spLocks noChangeArrowheads="1"/>
          </p:cNvSpPr>
          <p:nvPr/>
        </p:nvSpPr>
        <p:spPr bwMode="auto">
          <a:xfrm>
            <a:off x="2085932" y="1011660"/>
            <a:ext cx="7259515" cy="809132"/>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lvl="0" algn="ctr">
              <a:lnSpc>
                <a:spcPct val="130000"/>
              </a:lnSpc>
              <a:spcBef>
                <a:spcPct val="50000"/>
              </a:spcBef>
              <a:defRPr/>
            </a:pP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Nêu</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các</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việc</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làm</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của</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em</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39291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1C0623-DC8D-536C-B62F-EEF12AD82A36}"/>
              </a:ext>
            </a:extLst>
          </p:cNvPr>
          <p:cNvPicPr>
            <a:picLocks noChangeAspect="1"/>
          </p:cNvPicPr>
          <p:nvPr/>
        </p:nvPicPr>
        <p:blipFill>
          <a:blip r:embed="rId3"/>
          <a:stretch>
            <a:fillRect/>
          </a:stretch>
        </p:blipFill>
        <p:spPr>
          <a:xfrm>
            <a:off x="862963" y="1432426"/>
            <a:ext cx="8827773" cy="3078747"/>
          </a:xfrm>
          <a:prstGeom prst="rect">
            <a:avLst/>
          </a:prstGeom>
        </p:spPr>
      </p:pic>
    </p:spTree>
    <p:extLst>
      <p:ext uri="{BB962C8B-B14F-4D97-AF65-F5344CB8AC3E}">
        <p14:creationId xmlns:p14="http://schemas.microsoft.com/office/powerpoint/2010/main" val="283598828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D4799E5-1E14-4109-A5CF-D43EE0108D2D}"/>
              </a:ext>
            </a:extLst>
          </p:cNvPr>
          <p:cNvSpPr/>
          <p:nvPr/>
        </p:nvSpPr>
        <p:spPr>
          <a:xfrm>
            <a:off x="1428750" y="171451"/>
            <a:ext cx="10639425" cy="2781300"/>
          </a:xfrm>
          <a:custGeom>
            <a:avLst/>
            <a:gdLst>
              <a:gd name="connsiteX0" fmla="*/ 0 w 10639425"/>
              <a:gd name="connsiteY0" fmla="*/ 0 h 2781300"/>
              <a:gd name="connsiteX1" fmla="*/ 664964 w 10639425"/>
              <a:gd name="connsiteY1" fmla="*/ 0 h 2781300"/>
              <a:gd name="connsiteX2" fmla="*/ 1329928 w 10639425"/>
              <a:gd name="connsiteY2" fmla="*/ 0 h 2781300"/>
              <a:gd name="connsiteX3" fmla="*/ 1994892 w 10639425"/>
              <a:gd name="connsiteY3" fmla="*/ 0 h 2781300"/>
              <a:gd name="connsiteX4" fmla="*/ 2340674 w 10639425"/>
              <a:gd name="connsiteY4" fmla="*/ 0 h 2781300"/>
              <a:gd name="connsiteX5" fmla="*/ 3005638 w 10639425"/>
              <a:gd name="connsiteY5" fmla="*/ 0 h 2781300"/>
              <a:gd name="connsiteX6" fmla="*/ 3670602 w 10639425"/>
              <a:gd name="connsiteY6" fmla="*/ 0 h 2781300"/>
              <a:gd name="connsiteX7" fmla="*/ 4335566 w 10639425"/>
              <a:gd name="connsiteY7" fmla="*/ 0 h 2781300"/>
              <a:gd name="connsiteX8" fmla="*/ 4894136 w 10639425"/>
              <a:gd name="connsiteY8" fmla="*/ 0 h 2781300"/>
              <a:gd name="connsiteX9" fmla="*/ 5665494 w 10639425"/>
              <a:gd name="connsiteY9" fmla="*/ 0 h 2781300"/>
              <a:gd name="connsiteX10" fmla="*/ 6436852 w 10639425"/>
              <a:gd name="connsiteY10" fmla="*/ 0 h 2781300"/>
              <a:gd name="connsiteX11" fmla="*/ 6782633 w 10639425"/>
              <a:gd name="connsiteY11" fmla="*/ 0 h 2781300"/>
              <a:gd name="connsiteX12" fmla="*/ 7553992 w 10639425"/>
              <a:gd name="connsiteY12" fmla="*/ 0 h 2781300"/>
              <a:gd name="connsiteX13" fmla="*/ 7899773 w 10639425"/>
              <a:gd name="connsiteY13" fmla="*/ 0 h 2781300"/>
              <a:gd name="connsiteX14" fmla="*/ 8458343 w 10639425"/>
              <a:gd name="connsiteY14" fmla="*/ 0 h 2781300"/>
              <a:gd name="connsiteX15" fmla="*/ 9229701 w 10639425"/>
              <a:gd name="connsiteY15" fmla="*/ 0 h 2781300"/>
              <a:gd name="connsiteX16" fmla="*/ 10001060 w 10639425"/>
              <a:gd name="connsiteY16" fmla="*/ 0 h 2781300"/>
              <a:gd name="connsiteX17" fmla="*/ 10639425 w 10639425"/>
              <a:gd name="connsiteY17" fmla="*/ 0 h 2781300"/>
              <a:gd name="connsiteX18" fmla="*/ 10639425 w 10639425"/>
              <a:gd name="connsiteY18" fmla="*/ 639699 h 2781300"/>
              <a:gd name="connsiteX19" fmla="*/ 10639425 w 10639425"/>
              <a:gd name="connsiteY19" fmla="*/ 1251585 h 2781300"/>
              <a:gd name="connsiteX20" fmla="*/ 10639425 w 10639425"/>
              <a:gd name="connsiteY20" fmla="*/ 1974723 h 2781300"/>
              <a:gd name="connsiteX21" fmla="*/ 10639425 w 10639425"/>
              <a:gd name="connsiteY21" fmla="*/ 2781300 h 2781300"/>
              <a:gd name="connsiteX22" fmla="*/ 10187249 w 10639425"/>
              <a:gd name="connsiteY22" fmla="*/ 2781300 h 2781300"/>
              <a:gd name="connsiteX23" fmla="*/ 9522285 w 10639425"/>
              <a:gd name="connsiteY23" fmla="*/ 2781300 h 2781300"/>
              <a:gd name="connsiteX24" fmla="*/ 8750927 w 10639425"/>
              <a:gd name="connsiteY24" fmla="*/ 2781300 h 2781300"/>
              <a:gd name="connsiteX25" fmla="*/ 7979569 w 10639425"/>
              <a:gd name="connsiteY25" fmla="*/ 2781300 h 2781300"/>
              <a:gd name="connsiteX26" fmla="*/ 7420999 w 10639425"/>
              <a:gd name="connsiteY26" fmla="*/ 2781300 h 2781300"/>
              <a:gd name="connsiteX27" fmla="*/ 6756035 w 10639425"/>
              <a:gd name="connsiteY27" fmla="*/ 2781300 h 2781300"/>
              <a:gd name="connsiteX28" fmla="*/ 6197465 w 10639425"/>
              <a:gd name="connsiteY28" fmla="*/ 2781300 h 2781300"/>
              <a:gd name="connsiteX29" fmla="*/ 5319713 w 10639425"/>
              <a:gd name="connsiteY29" fmla="*/ 2781300 h 2781300"/>
              <a:gd name="connsiteX30" fmla="*/ 4761143 w 10639425"/>
              <a:gd name="connsiteY30" fmla="*/ 2781300 h 2781300"/>
              <a:gd name="connsiteX31" fmla="*/ 4202573 w 10639425"/>
              <a:gd name="connsiteY31" fmla="*/ 2781300 h 2781300"/>
              <a:gd name="connsiteX32" fmla="*/ 3856792 w 10639425"/>
              <a:gd name="connsiteY32" fmla="*/ 2781300 h 2781300"/>
              <a:gd name="connsiteX33" fmla="*/ 3085433 w 10639425"/>
              <a:gd name="connsiteY33" fmla="*/ 2781300 h 2781300"/>
              <a:gd name="connsiteX34" fmla="*/ 2314075 w 10639425"/>
              <a:gd name="connsiteY34" fmla="*/ 2781300 h 2781300"/>
              <a:gd name="connsiteX35" fmla="*/ 1861899 w 10639425"/>
              <a:gd name="connsiteY35" fmla="*/ 2781300 h 2781300"/>
              <a:gd name="connsiteX36" fmla="*/ 1409724 w 10639425"/>
              <a:gd name="connsiteY36" fmla="*/ 2781300 h 2781300"/>
              <a:gd name="connsiteX37" fmla="*/ 0 w 10639425"/>
              <a:gd name="connsiteY37" fmla="*/ 2781300 h 2781300"/>
              <a:gd name="connsiteX38" fmla="*/ 0 w 10639425"/>
              <a:gd name="connsiteY38" fmla="*/ 2141601 h 2781300"/>
              <a:gd name="connsiteX39" fmla="*/ 0 w 10639425"/>
              <a:gd name="connsiteY39" fmla="*/ 1474089 h 2781300"/>
              <a:gd name="connsiteX40" fmla="*/ 0 w 10639425"/>
              <a:gd name="connsiteY40" fmla="*/ 806577 h 2781300"/>
              <a:gd name="connsiteX41" fmla="*/ 0 w 10639425"/>
              <a:gd name="connsiteY41" fmla="*/ 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639425" h="2781300" fill="none" extrusionOk="0">
                <a:moveTo>
                  <a:pt x="0" y="0"/>
                </a:moveTo>
                <a:cubicBezTo>
                  <a:pt x="285525" y="13188"/>
                  <a:pt x="524100" y="-5993"/>
                  <a:pt x="664964" y="0"/>
                </a:cubicBezTo>
                <a:cubicBezTo>
                  <a:pt x="805828" y="5993"/>
                  <a:pt x="1120876" y="10330"/>
                  <a:pt x="1329928" y="0"/>
                </a:cubicBezTo>
                <a:cubicBezTo>
                  <a:pt x="1538980" y="-10330"/>
                  <a:pt x="1756255" y="15292"/>
                  <a:pt x="1994892" y="0"/>
                </a:cubicBezTo>
                <a:cubicBezTo>
                  <a:pt x="2233529" y="-15292"/>
                  <a:pt x="2219144" y="1122"/>
                  <a:pt x="2340674" y="0"/>
                </a:cubicBezTo>
                <a:cubicBezTo>
                  <a:pt x="2462204" y="-1122"/>
                  <a:pt x="2872514" y="-9399"/>
                  <a:pt x="3005638" y="0"/>
                </a:cubicBezTo>
                <a:cubicBezTo>
                  <a:pt x="3138762" y="9399"/>
                  <a:pt x="3496020" y="2174"/>
                  <a:pt x="3670602" y="0"/>
                </a:cubicBezTo>
                <a:cubicBezTo>
                  <a:pt x="3845184" y="-2174"/>
                  <a:pt x="4155535" y="-25586"/>
                  <a:pt x="4335566" y="0"/>
                </a:cubicBezTo>
                <a:cubicBezTo>
                  <a:pt x="4515597" y="25586"/>
                  <a:pt x="4653757" y="20008"/>
                  <a:pt x="4894136" y="0"/>
                </a:cubicBezTo>
                <a:cubicBezTo>
                  <a:pt x="5134515" y="-20008"/>
                  <a:pt x="5466287" y="2825"/>
                  <a:pt x="5665494" y="0"/>
                </a:cubicBezTo>
                <a:cubicBezTo>
                  <a:pt x="5864701" y="-2825"/>
                  <a:pt x="6205914" y="-16149"/>
                  <a:pt x="6436852" y="0"/>
                </a:cubicBezTo>
                <a:cubicBezTo>
                  <a:pt x="6667790" y="16149"/>
                  <a:pt x="6700647" y="6296"/>
                  <a:pt x="6782633" y="0"/>
                </a:cubicBezTo>
                <a:cubicBezTo>
                  <a:pt x="6864619" y="-6296"/>
                  <a:pt x="7338714" y="-36519"/>
                  <a:pt x="7553992" y="0"/>
                </a:cubicBezTo>
                <a:cubicBezTo>
                  <a:pt x="7769270" y="36519"/>
                  <a:pt x="7734461" y="5258"/>
                  <a:pt x="7899773" y="0"/>
                </a:cubicBezTo>
                <a:cubicBezTo>
                  <a:pt x="8065085" y="-5258"/>
                  <a:pt x="8304802" y="3409"/>
                  <a:pt x="8458343" y="0"/>
                </a:cubicBezTo>
                <a:cubicBezTo>
                  <a:pt x="8611884" y="-3409"/>
                  <a:pt x="8884290" y="38446"/>
                  <a:pt x="9229701" y="0"/>
                </a:cubicBezTo>
                <a:cubicBezTo>
                  <a:pt x="9575112" y="-38446"/>
                  <a:pt x="9837510" y="31123"/>
                  <a:pt x="10001060" y="0"/>
                </a:cubicBezTo>
                <a:cubicBezTo>
                  <a:pt x="10164610" y="-31123"/>
                  <a:pt x="10433343" y="3974"/>
                  <a:pt x="10639425" y="0"/>
                </a:cubicBezTo>
                <a:cubicBezTo>
                  <a:pt x="10661616" y="204532"/>
                  <a:pt x="10646863" y="367519"/>
                  <a:pt x="10639425" y="639699"/>
                </a:cubicBezTo>
                <a:cubicBezTo>
                  <a:pt x="10631987" y="911879"/>
                  <a:pt x="10620717" y="1051100"/>
                  <a:pt x="10639425" y="1251585"/>
                </a:cubicBezTo>
                <a:cubicBezTo>
                  <a:pt x="10658133" y="1452070"/>
                  <a:pt x="10631469" y="1756489"/>
                  <a:pt x="10639425" y="1974723"/>
                </a:cubicBezTo>
                <a:cubicBezTo>
                  <a:pt x="10647381" y="2192957"/>
                  <a:pt x="10603702" y="2487607"/>
                  <a:pt x="10639425" y="2781300"/>
                </a:cubicBezTo>
                <a:cubicBezTo>
                  <a:pt x="10430580" y="2778152"/>
                  <a:pt x="10280026" y="2791775"/>
                  <a:pt x="10187249" y="2781300"/>
                </a:cubicBezTo>
                <a:cubicBezTo>
                  <a:pt x="10094472" y="2770825"/>
                  <a:pt x="9770033" y="2769202"/>
                  <a:pt x="9522285" y="2781300"/>
                </a:cubicBezTo>
                <a:cubicBezTo>
                  <a:pt x="9274537" y="2793398"/>
                  <a:pt x="9058645" y="2766307"/>
                  <a:pt x="8750927" y="2781300"/>
                </a:cubicBezTo>
                <a:cubicBezTo>
                  <a:pt x="8443209" y="2796293"/>
                  <a:pt x="8144739" y="2762462"/>
                  <a:pt x="7979569" y="2781300"/>
                </a:cubicBezTo>
                <a:cubicBezTo>
                  <a:pt x="7814399" y="2800138"/>
                  <a:pt x="7647530" y="2760506"/>
                  <a:pt x="7420999" y="2781300"/>
                </a:cubicBezTo>
                <a:cubicBezTo>
                  <a:pt x="7194468" y="2802095"/>
                  <a:pt x="6903288" y="2764668"/>
                  <a:pt x="6756035" y="2781300"/>
                </a:cubicBezTo>
                <a:cubicBezTo>
                  <a:pt x="6608782" y="2797932"/>
                  <a:pt x="6451808" y="2756606"/>
                  <a:pt x="6197465" y="2781300"/>
                </a:cubicBezTo>
                <a:cubicBezTo>
                  <a:pt x="5943122" y="2805995"/>
                  <a:pt x="5748299" y="2822215"/>
                  <a:pt x="5319713" y="2781300"/>
                </a:cubicBezTo>
                <a:cubicBezTo>
                  <a:pt x="4891127" y="2740385"/>
                  <a:pt x="4898865" y="2757878"/>
                  <a:pt x="4761143" y="2781300"/>
                </a:cubicBezTo>
                <a:cubicBezTo>
                  <a:pt x="4623421" y="2804723"/>
                  <a:pt x="4356115" y="2807415"/>
                  <a:pt x="4202573" y="2781300"/>
                </a:cubicBezTo>
                <a:cubicBezTo>
                  <a:pt x="4049031" y="2755186"/>
                  <a:pt x="3990032" y="2790670"/>
                  <a:pt x="3856792" y="2781300"/>
                </a:cubicBezTo>
                <a:cubicBezTo>
                  <a:pt x="3723552" y="2771930"/>
                  <a:pt x="3437593" y="2790077"/>
                  <a:pt x="3085433" y="2781300"/>
                </a:cubicBezTo>
                <a:cubicBezTo>
                  <a:pt x="2733273" y="2772523"/>
                  <a:pt x="2568790" y="2773027"/>
                  <a:pt x="2314075" y="2781300"/>
                </a:cubicBezTo>
                <a:cubicBezTo>
                  <a:pt x="2059360" y="2789573"/>
                  <a:pt x="1983110" y="2758825"/>
                  <a:pt x="1861899" y="2781300"/>
                </a:cubicBezTo>
                <a:cubicBezTo>
                  <a:pt x="1740688" y="2803775"/>
                  <a:pt x="1614495" y="2775547"/>
                  <a:pt x="1409724" y="2781300"/>
                </a:cubicBezTo>
                <a:cubicBezTo>
                  <a:pt x="1204953" y="2787053"/>
                  <a:pt x="643109" y="2796345"/>
                  <a:pt x="0" y="2781300"/>
                </a:cubicBezTo>
                <a:cubicBezTo>
                  <a:pt x="-7364" y="2588027"/>
                  <a:pt x="3127" y="2440688"/>
                  <a:pt x="0" y="2141601"/>
                </a:cubicBezTo>
                <a:cubicBezTo>
                  <a:pt x="-3127" y="1842514"/>
                  <a:pt x="-11470" y="1665994"/>
                  <a:pt x="0" y="1474089"/>
                </a:cubicBezTo>
                <a:cubicBezTo>
                  <a:pt x="11470" y="1282184"/>
                  <a:pt x="-9952" y="987266"/>
                  <a:pt x="0" y="806577"/>
                </a:cubicBezTo>
                <a:cubicBezTo>
                  <a:pt x="9952" y="625888"/>
                  <a:pt x="-4317" y="181520"/>
                  <a:pt x="0" y="0"/>
                </a:cubicBezTo>
                <a:close/>
              </a:path>
              <a:path w="10639425" h="2781300" stroke="0" extrusionOk="0">
                <a:moveTo>
                  <a:pt x="0" y="0"/>
                </a:moveTo>
                <a:cubicBezTo>
                  <a:pt x="149703" y="413"/>
                  <a:pt x="270744" y="-21259"/>
                  <a:pt x="452176" y="0"/>
                </a:cubicBezTo>
                <a:cubicBezTo>
                  <a:pt x="633608" y="21259"/>
                  <a:pt x="928390" y="-14469"/>
                  <a:pt x="1117140" y="0"/>
                </a:cubicBezTo>
                <a:cubicBezTo>
                  <a:pt x="1305890" y="14469"/>
                  <a:pt x="1596295" y="-12602"/>
                  <a:pt x="1782104" y="0"/>
                </a:cubicBezTo>
                <a:cubicBezTo>
                  <a:pt x="1967913" y="12602"/>
                  <a:pt x="1973028" y="-14366"/>
                  <a:pt x="2127885" y="0"/>
                </a:cubicBezTo>
                <a:cubicBezTo>
                  <a:pt x="2282742" y="14366"/>
                  <a:pt x="2567303" y="19518"/>
                  <a:pt x="2899243" y="0"/>
                </a:cubicBezTo>
                <a:cubicBezTo>
                  <a:pt x="3231183" y="-19518"/>
                  <a:pt x="3220204" y="8797"/>
                  <a:pt x="3351419" y="0"/>
                </a:cubicBezTo>
                <a:cubicBezTo>
                  <a:pt x="3482634" y="-8797"/>
                  <a:pt x="3782866" y="-32088"/>
                  <a:pt x="4122777" y="0"/>
                </a:cubicBezTo>
                <a:cubicBezTo>
                  <a:pt x="4462688" y="32088"/>
                  <a:pt x="4628862" y="35808"/>
                  <a:pt x="5000530" y="0"/>
                </a:cubicBezTo>
                <a:cubicBezTo>
                  <a:pt x="5372198" y="-35808"/>
                  <a:pt x="5552040" y="-13527"/>
                  <a:pt x="5771888" y="0"/>
                </a:cubicBezTo>
                <a:cubicBezTo>
                  <a:pt x="5991736" y="13527"/>
                  <a:pt x="5993015" y="11085"/>
                  <a:pt x="6117669" y="0"/>
                </a:cubicBezTo>
                <a:cubicBezTo>
                  <a:pt x="6242323" y="-11085"/>
                  <a:pt x="6666923" y="-14810"/>
                  <a:pt x="6889028" y="0"/>
                </a:cubicBezTo>
                <a:cubicBezTo>
                  <a:pt x="7111133" y="14810"/>
                  <a:pt x="7138671" y="-7797"/>
                  <a:pt x="7234809" y="0"/>
                </a:cubicBezTo>
                <a:cubicBezTo>
                  <a:pt x="7330947" y="7797"/>
                  <a:pt x="7791780" y="-28387"/>
                  <a:pt x="8112562" y="0"/>
                </a:cubicBezTo>
                <a:cubicBezTo>
                  <a:pt x="8433344" y="28387"/>
                  <a:pt x="8442484" y="-6892"/>
                  <a:pt x="8564737" y="0"/>
                </a:cubicBezTo>
                <a:cubicBezTo>
                  <a:pt x="8686991" y="6892"/>
                  <a:pt x="9004198" y="-28325"/>
                  <a:pt x="9442490" y="0"/>
                </a:cubicBezTo>
                <a:cubicBezTo>
                  <a:pt x="9880782" y="28325"/>
                  <a:pt x="10148502" y="26195"/>
                  <a:pt x="10639425" y="0"/>
                </a:cubicBezTo>
                <a:cubicBezTo>
                  <a:pt x="10668542" y="294595"/>
                  <a:pt x="10645550" y="379210"/>
                  <a:pt x="10639425" y="639699"/>
                </a:cubicBezTo>
                <a:cubicBezTo>
                  <a:pt x="10633300" y="900188"/>
                  <a:pt x="10620256" y="1041493"/>
                  <a:pt x="10639425" y="1390650"/>
                </a:cubicBezTo>
                <a:cubicBezTo>
                  <a:pt x="10658594" y="1739807"/>
                  <a:pt x="10640043" y="1798726"/>
                  <a:pt x="10639425" y="2030349"/>
                </a:cubicBezTo>
                <a:cubicBezTo>
                  <a:pt x="10638807" y="2261972"/>
                  <a:pt x="10651614" y="2544965"/>
                  <a:pt x="10639425" y="2781300"/>
                </a:cubicBezTo>
                <a:cubicBezTo>
                  <a:pt x="10315194" y="2777808"/>
                  <a:pt x="10110322" y="2773995"/>
                  <a:pt x="9974461" y="2781300"/>
                </a:cubicBezTo>
                <a:cubicBezTo>
                  <a:pt x="9838600" y="2788605"/>
                  <a:pt x="9487013" y="2781610"/>
                  <a:pt x="9309497" y="2781300"/>
                </a:cubicBezTo>
                <a:cubicBezTo>
                  <a:pt x="9131981" y="2780990"/>
                  <a:pt x="8952625" y="2786379"/>
                  <a:pt x="8857321" y="2781300"/>
                </a:cubicBezTo>
                <a:cubicBezTo>
                  <a:pt x="8762017" y="2776221"/>
                  <a:pt x="8593270" y="2772777"/>
                  <a:pt x="8511540" y="2781300"/>
                </a:cubicBezTo>
                <a:cubicBezTo>
                  <a:pt x="8429810" y="2789823"/>
                  <a:pt x="8175776" y="2812208"/>
                  <a:pt x="7846576" y="2781300"/>
                </a:cubicBezTo>
                <a:cubicBezTo>
                  <a:pt x="7517376" y="2750392"/>
                  <a:pt x="7647406" y="2794870"/>
                  <a:pt x="7500795" y="2781300"/>
                </a:cubicBezTo>
                <a:cubicBezTo>
                  <a:pt x="7354184" y="2767730"/>
                  <a:pt x="7064935" y="2751846"/>
                  <a:pt x="6835831" y="2781300"/>
                </a:cubicBezTo>
                <a:cubicBezTo>
                  <a:pt x="6606727" y="2810754"/>
                  <a:pt x="6278502" y="2759485"/>
                  <a:pt x="6064472" y="2781300"/>
                </a:cubicBezTo>
                <a:cubicBezTo>
                  <a:pt x="5850442" y="2803115"/>
                  <a:pt x="5803162" y="2769490"/>
                  <a:pt x="5612297" y="2781300"/>
                </a:cubicBezTo>
                <a:cubicBezTo>
                  <a:pt x="5421432" y="2793110"/>
                  <a:pt x="5374038" y="2767562"/>
                  <a:pt x="5266515" y="2781300"/>
                </a:cubicBezTo>
                <a:cubicBezTo>
                  <a:pt x="5158992" y="2795038"/>
                  <a:pt x="4841322" y="2758413"/>
                  <a:pt x="4707946" y="2781300"/>
                </a:cubicBezTo>
                <a:cubicBezTo>
                  <a:pt x="4574570" y="2804187"/>
                  <a:pt x="4508591" y="2792256"/>
                  <a:pt x="4362164" y="2781300"/>
                </a:cubicBezTo>
                <a:cubicBezTo>
                  <a:pt x="4215737" y="2770344"/>
                  <a:pt x="3945387" y="2757257"/>
                  <a:pt x="3803594" y="2781300"/>
                </a:cubicBezTo>
                <a:cubicBezTo>
                  <a:pt x="3661801" y="2805344"/>
                  <a:pt x="3374461" y="2754992"/>
                  <a:pt x="3245025" y="2781300"/>
                </a:cubicBezTo>
                <a:cubicBezTo>
                  <a:pt x="3115589" y="2807608"/>
                  <a:pt x="2976222" y="2785068"/>
                  <a:pt x="2792849" y="2781300"/>
                </a:cubicBezTo>
                <a:cubicBezTo>
                  <a:pt x="2609476" y="2777532"/>
                  <a:pt x="2346653" y="2756080"/>
                  <a:pt x="2234279" y="2781300"/>
                </a:cubicBezTo>
                <a:cubicBezTo>
                  <a:pt x="2121905" y="2806521"/>
                  <a:pt x="1874083" y="2759094"/>
                  <a:pt x="1782104" y="2781300"/>
                </a:cubicBezTo>
                <a:cubicBezTo>
                  <a:pt x="1690125" y="2803506"/>
                  <a:pt x="1350432" y="2790676"/>
                  <a:pt x="1117140" y="2781300"/>
                </a:cubicBezTo>
                <a:cubicBezTo>
                  <a:pt x="883848" y="2771924"/>
                  <a:pt x="842490" y="2794279"/>
                  <a:pt x="664964" y="2781300"/>
                </a:cubicBezTo>
                <a:cubicBezTo>
                  <a:pt x="487438" y="2768321"/>
                  <a:pt x="281015" y="2787305"/>
                  <a:pt x="0" y="2781300"/>
                </a:cubicBezTo>
                <a:cubicBezTo>
                  <a:pt x="-16103" y="2532244"/>
                  <a:pt x="36166" y="2244391"/>
                  <a:pt x="0" y="2030349"/>
                </a:cubicBezTo>
                <a:cubicBezTo>
                  <a:pt x="-36166" y="1816307"/>
                  <a:pt x="9369" y="1516816"/>
                  <a:pt x="0" y="1279398"/>
                </a:cubicBezTo>
                <a:cubicBezTo>
                  <a:pt x="-9369" y="1041980"/>
                  <a:pt x="-18543" y="400127"/>
                  <a:pt x="0" y="0"/>
                </a:cubicBezTo>
                <a:close/>
              </a:path>
            </a:pathLst>
          </a:custGeom>
          <a:solidFill>
            <a:srgbClr val="FFFF00"/>
          </a:solidFill>
          <a:ln w="19050">
            <a:extLst>
              <a:ext uri="{C807C97D-BFC1-408E-A445-0C87EB9F89A2}">
                <ask:lineSketchStyleProps xmlns:ask="http://schemas.microsoft.com/office/drawing/2018/sketchyshapes" xmlns="" sd="512768581">
                  <a:prstGeom prst="rect">
                    <a:avLst/>
                  </a:prstGeom>
                  <ask:type>
                    <ask:lineSketchFreehand/>
                  </ask:type>
                </ask:lineSketchStyleProps>
              </a:ext>
            </a:extLst>
          </a:ln>
        </p:spPr>
        <p:style>
          <a:lnRef idx="1">
            <a:schemeClr val="accent3"/>
          </a:lnRef>
          <a:fillRef idx="2">
            <a:schemeClr val="accent3"/>
          </a:fillRef>
          <a:effectRef idx="1">
            <a:schemeClr val="accent3"/>
          </a:effectRef>
          <a:fontRef idx="minor">
            <a:schemeClr val="dk1"/>
          </a:fontRef>
        </p:style>
        <p:txBody>
          <a:bodyPr rtlCol="0" anchor="ctr"/>
          <a:lstStyle/>
          <a:p>
            <a:pPr marL="457200" lvl="0" indent="-457200">
              <a:lnSpc>
                <a:spcPct val="115000"/>
              </a:lnSpc>
              <a:spcBef>
                <a:spcPct val="10000"/>
              </a:spcBef>
              <a:buFont typeface="Arial" panose="020B0604020202020204" pitchFamily="34" charset="0"/>
              <a:buChar char="•"/>
              <a:defRPr/>
            </a:pPr>
            <a:r>
              <a:rPr lang="en-US" sz="3000" b="1" i="1" dirty="0" err="1">
                <a:solidFill>
                  <a:prstClr val="black"/>
                </a:solidFill>
                <a:latin typeface="Cambria" panose="02040503050406030204" pitchFamily="18" charset="0"/>
                <a:ea typeface="Cambria" panose="02040503050406030204" pitchFamily="18" charset="0"/>
                <a:cs typeface="Arial" panose="020B0604020202020204" pitchFamily="34" charset="0"/>
              </a:rPr>
              <a:t>Câu</a:t>
            </a:r>
            <a:r>
              <a:rPr lang="en-US" sz="3000" b="1" i="1" dirty="0">
                <a:solidFill>
                  <a:prstClr val="black"/>
                </a:solidFill>
                <a:latin typeface="Cambria" panose="02040503050406030204" pitchFamily="18" charset="0"/>
                <a:ea typeface="Cambria" panose="02040503050406030204" pitchFamily="18" charset="0"/>
                <a:cs typeface="Arial" panose="020B0604020202020204" pitchFamily="34" charset="0"/>
              </a:rPr>
              <a:t> ca </a:t>
            </a:r>
            <a:r>
              <a:rPr lang="en-US" sz="3000" b="1" i="1" dirty="0" err="1">
                <a:solidFill>
                  <a:prstClr val="black"/>
                </a:solidFill>
                <a:latin typeface="Cambria" panose="02040503050406030204" pitchFamily="18" charset="0"/>
                <a:ea typeface="Cambria" panose="02040503050406030204" pitchFamily="18" charset="0"/>
                <a:cs typeface="Arial" panose="020B0604020202020204" pitchFamily="34" charset="0"/>
              </a:rPr>
              <a:t>dao</a:t>
            </a:r>
            <a:r>
              <a:rPr lang="en-US" sz="3000" b="1" i="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000" b="1" i="1" dirty="0" err="1">
                <a:solidFill>
                  <a:prstClr val="black"/>
                </a:solidFill>
                <a:latin typeface="Cambria" panose="02040503050406030204" pitchFamily="18" charset="0"/>
                <a:ea typeface="Cambria" panose="02040503050406030204" pitchFamily="18" charset="0"/>
                <a:cs typeface="Arial" panose="020B0604020202020204" pitchFamily="34" charset="0"/>
              </a:rPr>
              <a:t>gợi</a:t>
            </a:r>
            <a:r>
              <a:rPr lang="en-US" sz="3000" b="1" i="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000" b="1" i="1" dirty="0" err="1">
                <a:solidFill>
                  <a:prstClr val="black"/>
                </a:solidFill>
                <a:latin typeface="Cambria" panose="02040503050406030204" pitchFamily="18" charset="0"/>
                <a:ea typeface="Cambria" panose="02040503050406030204" pitchFamily="18" charset="0"/>
                <a:cs typeface="Arial" panose="020B0604020202020204" pitchFamily="34" charset="0"/>
              </a:rPr>
              <a:t>nhớ</a:t>
            </a:r>
            <a:r>
              <a:rPr lang="en-US" sz="3000" b="1" i="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000" b="1" i="1" dirty="0" err="1">
                <a:solidFill>
                  <a:prstClr val="black"/>
                </a:solidFill>
                <a:latin typeface="Cambria" panose="02040503050406030204" pitchFamily="18" charset="0"/>
                <a:ea typeface="Cambria" panose="02040503050406030204" pitchFamily="18" charset="0"/>
                <a:cs typeface="Arial" panose="020B0604020202020204" pitchFamily="34" charset="0"/>
              </a:rPr>
              <a:t>đến</a:t>
            </a:r>
            <a:r>
              <a:rPr lang="en-US" sz="3000" b="1" i="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000" b="1" i="1" dirty="0" err="1">
                <a:solidFill>
                  <a:prstClr val="black"/>
                </a:solidFill>
                <a:latin typeface="Cambria" panose="02040503050406030204" pitchFamily="18" charset="0"/>
                <a:ea typeface="Cambria" panose="02040503050406030204" pitchFamily="18" charset="0"/>
                <a:cs typeface="Arial" panose="020B0604020202020204" pitchFamily="34" charset="0"/>
              </a:rPr>
              <a:t>Lễ</a:t>
            </a:r>
            <a:r>
              <a:rPr lang="en-US" sz="3000" b="1" i="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000" b="1" i="1" dirty="0" err="1">
                <a:solidFill>
                  <a:prstClr val="black"/>
                </a:solidFill>
                <a:latin typeface="Cambria" panose="02040503050406030204" pitchFamily="18" charset="0"/>
                <a:ea typeface="Cambria" panose="02040503050406030204" pitchFamily="18" charset="0"/>
                <a:cs typeface="Arial" panose="020B0604020202020204" pitchFamily="34" charset="0"/>
              </a:rPr>
              <a:t>hội</a:t>
            </a:r>
            <a:r>
              <a:rPr lang="en-US" sz="3000" b="1" i="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000" b="1" i="1" dirty="0" err="1">
                <a:solidFill>
                  <a:prstClr val="black"/>
                </a:solidFill>
                <a:latin typeface="Cambria" panose="02040503050406030204" pitchFamily="18" charset="0"/>
                <a:ea typeface="Cambria" panose="02040503050406030204" pitchFamily="18" charset="0"/>
                <a:cs typeface="Arial" panose="020B0604020202020204" pitchFamily="34" charset="0"/>
              </a:rPr>
              <a:t>Đền</a:t>
            </a:r>
            <a:r>
              <a:rPr lang="en-US" sz="3000" b="1" i="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000" b="1" i="1" dirty="0" err="1">
                <a:solidFill>
                  <a:prstClr val="black"/>
                </a:solidFill>
                <a:latin typeface="Cambria" panose="02040503050406030204" pitchFamily="18" charset="0"/>
                <a:ea typeface="Cambria" panose="02040503050406030204" pitchFamily="18" charset="0"/>
                <a:cs typeface="Arial" panose="020B0604020202020204" pitchFamily="34" charset="0"/>
              </a:rPr>
              <a:t>Hùng</a:t>
            </a:r>
            <a:r>
              <a:rPr lang="en-US" sz="3000" b="1" i="1" dirty="0">
                <a:solidFill>
                  <a:prstClr val="black"/>
                </a:solidFill>
                <a:latin typeface="Cambria" panose="02040503050406030204" pitchFamily="18" charset="0"/>
                <a:ea typeface="Cambria" panose="02040503050406030204" pitchFamily="18" charset="0"/>
                <a:cs typeface="Arial" panose="020B0604020202020204" pitchFamily="34" charset="0"/>
              </a:rPr>
              <a:t>.</a:t>
            </a:r>
          </a:p>
          <a:p>
            <a:pPr marL="457200" indent="-457200">
              <a:buFont typeface="Arial" panose="020B0604020202020204" pitchFamily="34" charset="0"/>
              <a:buChar char="•"/>
            </a:pPr>
            <a:r>
              <a:rPr lang="vi-VN" sz="3000" b="1" i="1" dirty="0">
                <a:latin typeface="Cambria" panose="02040503050406030204" pitchFamily="18" charset="0"/>
                <a:ea typeface="Cambria" panose="02040503050406030204" pitchFamily="18" charset="0"/>
              </a:rPr>
              <a:t>Lễ hội diễn ra từ ngày 1 đến hết ngày 10 tháng 3 âm lịch, việc tế lễ được tổ chức rất trọng thể vào ngày chính hội (10/3).</a:t>
            </a:r>
            <a:endParaRPr lang="en-US" sz="3000" b="1" i="1" dirty="0">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vi-VN" sz="3000" b="1" i="1" dirty="0">
                <a:latin typeface="Cambria" panose="02040503050406030204" pitchFamily="18" charset="0"/>
                <a:ea typeface="Cambria" panose="02040503050406030204" pitchFamily="18" charset="0"/>
              </a:rPr>
              <a:t>Lễ hội mang tính chất quốc gia, nhằm suy tôn và tưởng nhớ công lao dựng nước của các vua Hùng.</a:t>
            </a:r>
            <a:endParaRPr lang="en-US" sz="3000" b="1" i="1" dirty="0">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DE8F92D3-69AD-D39C-E05C-10515B716C4F}"/>
              </a:ext>
            </a:extLst>
          </p:cNvPr>
          <p:cNvPicPr>
            <a:picLocks noChangeAspect="1"/>
          </p:cNvPicPr>
          <p:nvPr/>
        </p:nvPicPr>
        <p:blipFill>
          <a:blip r:embed="rId2"/>
          <a:stretch>
            <a:fillRect/>
          </a:stretch>
        </p:blipFill>
        <p:spPr>
          <a:xfrm rot="1147529">
            <a:off x="3009898" y="3728648"/>
            <a:ext cx="4345883" cy="2486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06A918DB-562E-7524-0997-408CAFDEB069}"/>
              </a:ext>
            </a:extLst>
          </p:cNvPr>
          <p:cNvPicPr>
            <a:picLocks noChangeAspect="1"/>
          </p:cNvPicPr>
          <p:nvPr/>
        </p:nvPicPr>
        <p:blipFill>
          <a:blip r:embed="rId3"/>
          <a:stretch>
            <a:fillRect/>
          </a:stretch>
        </p:blipFill>
        <p:spPr>
          <a:xfrm rot="20584695">
            <a:off x="7533778" y="3500796"/>
            <a:ext cx="3913197" cy="2609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8213220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2B6CF1-D5C3-9413-5A58-9146FFE8DF16}"/>
              </a:ext>
            </a:extLst>
          </p:cNvPr>
          <p:cNvPicPr>
            <a:picLocks noChangeAspect="1"/>
          </p:cNvPicPr>
          <p:nvPr/>
        </p:nvPicPr>
        <p:blipFill>
          <a:blip r:embed="rId3"/>
          <a:stretch>
            <a:fillRect/>
          </a:stretch>
        </p:blipFill>
        <p:spPr>
          <a:xfrm>
            <a:off x="3807894" y="219075"/>
            <a:ext cx="4633362" cy="1030313"/>
          </a:xfrm>
          <a:prstGeom prst="rect">
            <a:avLst/>
          </a:prstGeom>
        </p:spPr>
      </p:pic>
      <p:pic>
        <p:nvPicPr>
          <p:cNvPr id="16" name="Picture 15">
            <a:extLst>
              <a:ext uri="{FF2B5EF4-FFF2-40B4-BE49-F238E27FC236}">
                <a16:creationId xmlns:a16="http://schemas.microsoft.com/office/drawing/2014/main" id="{054E532F-2A8B-F0D1-B465-E46236595F0B}"/>
              </a:ext>
            </a:extLst>
          </p:cNvPr>
          <p:cNvPicPr>
            <a:picLocks noChangeAspect="1"/>
          </p:cNvPicPr>
          <p:nvPr/>
        </p:nvPicPr>
        <p:blipFill>
          <a:blip r:embed="rId4"/>
          <a:stretch>
            <a:fillRect/>
          </a:stretch>
        </p:blipFill>
        <p:spPr>
          <a:xfrm rot="1953894">
            <a:off x="1528183" y="401478"/>
            <a:ext cx="2772267" cy="2579847"/>
          </a:xfrm>
          <a:prstGeom prst="rect">
            <a:avLst/>
          </a:prstGeom>
        </p:spPr>
      </p:pic>
      <p:pic>
        <p:nvPicPr>
          <p:cNvPr id="17" name="Picture 16">
            <a:extLst>
              <a:ext uri="{FF2B5EF4-FFF2-40B4-BE49-F238E27FC236}">
                <a16:creationId xmlns:a16="http://schemas.microsoft.com/office/drawing/2014/main" id="{2F4AC933-2D86-9423-2FCF-8F691650A924}"/>
              </a:ext>
            </a:extLst>
          </p:cNvPr>
          <p:cNvPicPr>
            <a:picLocks noChangeAspect="1"/>
          </p:cNvPicPr>
          <p:nvPr/>
        </p:nvPicPr>
        <p:blipFill>
          <a:blip r:embed="rId5"/>
          <a:stretch>
            <a:fillRect/>
          </a:stretch>
        </p:blipFill>
        <p:spPr>
          <a:xfrm>
            <a:off x="655283" y="1855366"/>
            <a:ext cx="9912955" cy="4060288"/>
          </a:xfrm>
          <a:prstGeom prst="rect">
            <a:avLst/>
          </a:prstGeom>
        </p:spPr>
      </p:pic>
      <p:grpSp>
        <p:nvGrpSpPr>
          <p:cNvPr id="7" name="Group 1"/>
          <p:cNvGrpSpPr>
            <a:grpSpLocks/>
          </p:cNvGrpSpPr>
          <p:nvPr/>
        </p:nvGrpSpPr>
        <p:grpSpPr bwMode="auto">
          <a:xfrm>
            <a:off x="5500913" y="5071024"/>
            <a:ext cx="2940343" cy="981434"/>
            <a:chOff x="4643723" y="3717032"/>
            <a:chExt cx="3287184" cy="893557"/>
          </a:xfrm>
        </p:grpSpPr>
        <p:pic>
          <p:nvPicPr>
            <p:cNvPr id="8"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723" y="3717032"/>
              <a:ext cx="3287184" cy="893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p:nvSpPr>
          <p:spPr bwMode="auto">
            <a:xfrm>
              <a:off x="5068113" y="3844625"/>
              <a:ext cx="2438402" cy="51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eaLnBrk="0" fontAlgn="base" hangingPunct="0">
                <a:spcBef>
                  <a:spcPct val="0"/>
                </a:spcBef>
                <a:spcAft>
                  <a:spcPct val="0"/>
                </a:spcAft>
                <a:defRPr>
                  <a:solidFill>
                    <a:schemeClr val="tx1"/>
                  </a:solidFill>
                  <a:latin typeface="Trebuchet MS" pitchFamily="34" charset="0"/>
                </a:defRPr>
              </a:lvl6pPr>
              <a:lvl7pPr marL="2971800" indent="-228600" defTabSz="457200" eaLnBrk="0" fontAlgn="base" hangingPunct="0">
                <a:spcBef>
                  <a:spcPct val="0"/>
                </a:spcBef>
                <a:spcAft>
                  <a:spcPct val="0"/>
                </a:spcAft>
                <a:defRPr>
                  <a:solidFill>
                    <a:schemeClr val="tx1"/>
                  </a:solidFill>
                  <a:latin typeface="Trebuchet MS" pitchFamily="34" charset="0"/>
                </a:defRPr>
              </a:lvl7pPr>
              <a:lvl8pPr marL="3429000" indent="-228600" defTabSz="457200" eaLnBrk="0" fontAlgn="base" hangingPunct="0">
                <a:spcBef>
                  <a:spcPct val="0"/>
                </a:spcBef>
                <a:spcAft>
                  <a:spcPct val="0"/>
                </a:spcAft>
                <a:defRPr>
                  <a:solidFill>
                    <a:schemeClr val="tx1"/>
                  </a:solidFill>
                  <a:latin typeface="Trebuchet MS" pitchFamily="34" charset="0"/>
                </a:defRPr>
              </a:lvl8pPr>
              <a:lvl9pPr marL="3886200" indent="-228600" defTabSz="457200" eaLnBrk="0" fontAlgn="base" hangingPunct="0">
                <a:spcBef>
                  <a:spcPct val="0"/>
                </a:spcBef>
                <a:spcAft>
                  <a:spcPct val="0"/>
                </a:spcAft>
                <a:defRPr>
                  <a:solidFill>
                    <a:schemeClr val="tx1"/>
                  </a:solidFill>
                  <a:latin typeface="Trebuchet MS" pitchFamily="34" charset="0"/>
                </a:defRPr>
              </a:lvl9pPr>
            </a:lstStyle>
            <a:p>
              <a:pPr algn="ctr" eaLnBrk="1" hangingPunct="1"/>
              <a:r>
                <a:rPr lang="en-US" altLang="en-US" sz="3200" b="1" dirty="0" err="1">
                  <a:solidFill>
                    <a:srgbClr val="CC0000"/>
                  </a:solidFill>
                  <a:latin typeface="Times New Roman" pitchFamily="18" charset="0"/>
                </a:rPr>
                <a:t>Trang</a:t>
              </a:r>
              <a:r>
                <a:rPr lang="en-US" altLang="en-US" sz="3200" b="1" dirty="0">
                  <a:solidFill>
                    <a:srgbClr val="CC0000"/>
                  </a:solidFill>
                  <a:latin typeface="Times New Roman" pitchFamily="18" charset="0"/>
                </a:rPr>
                <a:t> 32</a:t>
              </a:r>
            </a:p>
          </p:txBody>
        </p:sp>
      </p:grpSp>
    </p:spTree>
    <p:extLst>
      <p:ext uri="{BB962C8B-B14F-4D97-AF65-F5344CB8AC3E}">
        <p14:creationId xmlns:p14="http://schemas.microsoft.com/office/powerpoint/2010/main" val="11037147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6F354C-BEE4-F6F7-695F-0D54EA15214E}"/>
              </a:ext>
            </a:extLst>
          </p:cNvPr>
          <p:cNvPicPr>
            <a:picLocks noChangeAspect="1"/>
          </p:cNvPicPr>
          <p:nvPr/>
        </p:nvPicPr>
        <p:blipFill>
          <a:blip r:embed="rId2"/>
          <a:stretch>
            <a:fillRect/>
          </a:stretch>
        </p:blipFill>
        <p:spPr>
          <a:xfrm>
            <a:off x="0" y="1680076"/>
            <a:ext cx="9382557" cy="3078747"/>
          </a:xfrm>
          <a:prstGeom prst="rect">
            <a:avLst/>
          </a:prstGeom>
        </p:spPr>
      </p:pic>
    </p:spTree>
    <p:extLst>
      <p:ext uri="{BB962C8B-B14F-4D97-AF65-F5344CB8AC3E}">
        <p14:creationId xmlns:p14="http://schemas.microsoft.com/office/powerpoint/2010/main" val="369744769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3">
            <a:extLst>
              <a:ext uri="{FF2B5EF4-FFF2-40B4-BE49-F238E27FC236}">
                <a16:creationId xmlns:a16="http://schemas.microsoft.com/office/drawing/2014/main" id="{27300D58-AD90-0526-37A2-5C38912DFB3E}"/>
              </a:ext>
            </a:extLst>
          </p:cNvPr>
          <p:cNvSpPr txBox="1">
            <a:spLocks noChangeArrowheads="1"/>
          </p:cNvSpPr>
          <p:nvPr/>
        </p:nvSpPr>
        <p:spPr bwMode="auto">
          <a:xfrm>
            <a:off x="0" y="0"/>
            <a:ext cx="7259515" cy="1609480"/>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lvl="0" algn="ctr">
              <a:lnSpc>
                <a:spcPct val="130000"/>
              </a:lnSpc>
              <a:spcBef>
                <a:spcPct val="50000"/>
              </a:spcBef>
              <a:defRPr/>
            </a:pP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Hoạt</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động</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1: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Khám</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phá</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khu</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di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tích</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Đền</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Hùng</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5" name="Text Box 33"/>
          <p:cNvSpPr txBox="1">
            <a:spLocks noChangeArrowheads="1"/>
          </p:cNvSpPr>
          <p:nvPr/>
        </p:nvSpPr>
        <p:spPr bwMode="auto">
          <a:xfrm>
            <a:off x="124517" y="3093964"/>
            <a:ext cx="7306176" cy="1077218"/>
          </a:xfrm>
          <a:prstGeom prst="rect">
            <a:avLst/>
          </a:prstGeom>
          <a:solidFill>
            <a:srgbClr val="FFFF00"/>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lvl="0" algn="just">
              <a:spcBef>
                <a:spcPct val="50000"/>
              </a:spcBef>
              <a:defRPr/>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Xác định vị trí của khu di tích Đền Hùng trên lược đồ hình 1.</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Text Box 33"/>
          <p:cNvSpPr txBox="1">
            <a:spLocks noChangeArrowheads="1"/>
          </p:cNvSpPr>
          <p:nvPr/>
        </p:nvSpPr>
        <p:spPr bwMode="auto">
          <a:xfrm>
            <a:off x="158299" y="4455171"/>
            <a:ext cx="7272394" cy="1384995"/>
          </a:xfrm>
          <a:prstGeom prst="rect">
            <a:avLst/>
          </a:prstGeom>
          <a:solidFill>
            <a:srgbClr val="FFFF00"/>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lvl="0" algn="just">
              <a:spcBef>
                <a:spcPct val="50000"/>
              </a:spcBef>
              <a:defRPr/>
            </a:pPr>
            <a:r>
              <a:rPr lang="vi-VN" sz="2800" b="1" dirty="0">
                <a:solidFill>
                  <a:prstClr val="black"/>
                </a:solidFill>
                <a:latin typeface="Cambria" panose="02040503050406030204" pitchFamily="18" charset="0"/>
                <a:ea typeface="Cambria" panose="02040503050406030204" pitchFamily="18" charset="0"/>
                <a:cs typeface="Arial" panose="020B0604020202020204" pitchFamily="34" charset="0"/>
              </a:rPr>
              <a:t>Kể tên và xác định vị trí một số công trình kiến trúc chính trong khu di tích Đền Hùng trên sơ đồ hình 2.</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7" name="Picture 6">
            <a:extLst>
              <a:ext uri="{FF2B5EF4-FFF2-40B4-BE49-F238E27FC236}">
                <a16:creationId xmlns:a16="http://schemas.microsoft.com/office/drawing/2014/main" id="{A42D0A80-3BD0-1C05-E2F0-1185A1F0F237}"/>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7669435" y="228600"/>
            <a:ext cx="4389215" cy="6486525"/>
          </a:xfrm>
          <a:prstGeom prst="rect">
            <a:avLst/>
          </a:prstGeom>
        </p:spPr>
      </p:pic>
      <p:sp>
        <p:nvSpPr>
          <p:cNvPr id="8" name="Text Box 33"/>
          <p:cNvSpPr txBox="1">
            <a:spLocks noChangeArrowheads="1"/>
          </p:cNvSpPr>
          <p:nvPr/>
        </p:nvSpPr>
        <p:spPr bwMode="auto">
          <a:xfrm>
            <a:off x="158299" y="1732757"/>
            <a:ext cx="7306176" cy="1077218"/>
          </a:xfrm>
          <a:prstGeom prst="rect">
            <a:avLst/>
          </a:prstGeom>
          <a:solidFill>
            <a:srgbClr val="FFFF00"/>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lvl="0" algn="just">
              <a:spcBef>
                <a:spcPct val="50000"/>
              </a:spcBef>
              <a:defRPr/>
            </a:pPr>
            <a:r>
              <a:rPr lang="en-US" sz="3200" b="1" dirty="0">
                <a:solidFill>
                  <a:prstClr val="black"/>
                </a:solidFill>
                <a:latin typeface="Cambria" panose="02040503050406030204" pitchFamily="18" charset="0"/>
                <a:ea typeface="Cambria" panose="02040503050406030204" pitchFamily="18" charset="0"/>
                <a:cs typeface="Arial" panose="020B0604020202020204" pitchFamily="34" charset="0"/>
              </a:rPr>
              <a:t>K</a:t>
            </a: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hu di tích Đền Hùng </a:t>
            </a:r>
            <a:r>
              <a:rPr lang="en-US" sz="3200" b="1" dirty="0">
                <a:solidFill>
                  <a:prstClr val="black"/>
                </a:solidFill>
                <a:latin typeface="Cambria" panose="02040503050406030204" pitchFamily="18" charset="0"/>
                <a:ea typeface="Cambria" panose="02040503050406030204" pitchFamily="18" charset="0"/>
                <a:cs typeface="Arial" panose="020B0604020202020204" pitchFamily="34" charset="0"/>
              </a:rPr>
              <a:t>ở </a:t>
            </a:r>
            <a:r>
              <a:rPr lang="en-US" sz="3200" b="1" dirty="0" err="1">
                <a:solidFill>
                  <a:prstClr val="black"/>
                </a:solidFill>
                <a:latin typeface="Cambria" panose="02040503050406030204" pitchFamily="18" charset="0"/>
                <a:ea typeface="Cambria" panose="02040503050406030204" pitchFamily="18" charset="0"/>
                <a:cs typeface="Arial" panose="020B0604020202020204" pitchFamily="34" charset="0"/>
              </a:rPr>
              <a:t>đâu</a:t>
            </a:r>
            <a:r>
              <a:rPr lang="en-US" sz="32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b="1" err="1">
                <a:solidFill>
                  <a:prstClr val="black"/>
                </a:solidFill>
                <a:latin typeface="Cambria" panose="02040503050406030204" pitchFamily="18" charset="0"/>
                <a:ea typeface="Cambria" panose="02040503050406030204" pitchFamily="18" charset="0"/>
                <a:cs typeface="Arial" panose="020B0604020202020204" pitchFamily="34" charset="0"/>
              </a:rPr>
              <a:t>Hãy</a:t>
            </a:r>
            <a:r>
              <a:rPr lang="en-US" sz="3200" b="1">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b="1" smtClean="0">
                <a:solidFill>
                  <a:prstClr val="black"/>
                </a:solidFill>
                <a:latin typeface="Cambria" panose="02040503050406030204" pitchFamily="18" charset="0"/>
                <a:ea typeface="Cambria" panose="02040503050406030204" pitchFamily="18" charset="0"/>
                <a:cs typeface="Arial" panose="020B0604020202020204" pitchFamily="34" charset="0"/>
              </a:rPr>
              <a:t>chỉ </a:t>
            </a:r>
            <a:r>
              <a:rPr lang="en-US" sz="3200" b="1" dirty="0" err="1">
                <a:solidFill>
                  <a:prstClr val="black"/>
                </a:solidFill>
                <a:latin typeface="Cambria" panose="02040503050406030204" pitchFamily="18" charset="0"/>
                <a:ea typeface="Cambria" panose="02040503050406030204" pitchFamily="18" charset="0"/>
                <a:cs typeface="Arial" panose="020B0604020202020204" pitchFamily="34" charset="0"/>
              </a:rPr>
              <a:t>trên</a:t>
            </a:r>
            <a:r>
              <a:rPr lang="en-US" sz="32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b="1" dirty="0" err="1">
                <a:solidFill>
                  <a:prstClr val="black"/>
                </a:solidFill>
                <a:latin typeface="Cambria" panose="02040503050406030204" pitchFamily="18" charset="0"/>
                <a:ea typeface="Cambria" panose="02040503050406030204" pitchFamily="18" charset="0"/>
                <a:cs typeface="Arial" panose="020B0604020202020204" pitchFamily="34" charset="0"/>
              </a:rPr>
              <a:t>bản</a:t>
            </a:r>
            <a:r>
              <a:rPr lang="en-US" sz="32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b="1" dirty="0" err="1">
                <a:solidFill>
                  <a:prstClr val="black"/>
                </a:solidFill>
                <a:latin typeface="Cambria" panose="02040503050406030204" pitchFamily="18" charset="0"/>
                <a:ea typeface="Cambria" panose="02040503050406030204" pitchFamily="18" charset="0"/>
                <a:cs typeface="Arial" panose="020B0604020202020204" pitchFamily="34" charset="0"/>
              </a:rPr>
              <a:t>đồ</a:t>
            </a:r>
            <a:r>
              <a:rPr lang="en-US" sz="32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b="1" dirty="0" err="1">
                <a:solidFill>
                  <a:prstClr val="black"/>
                </a:solidFill>
                <a:latin typeface="Cambria" panose="02040503050406030204" pitchFamily="18" charset="0"/>
                <a:ea typeface="Cambria" panose="02040503050406030204" pitchFamily="18" charset="0"/>
                <a:cs typeface="Arial" panose="020B0604020202020204" pitchFamily="34" charset="0"/>
              </a:rPr>
              <a:t>Việt</a:t>
            </a:r>
            <a:r>
              <a:rPr lang="en-US" sz="3200" b="1" dirty="0">
                <a:solidFill>
                  <a:prstClr val="black"/>
                </a:solidFill>
                <a:latin typeface="Cambria" panose="02040503050406030204" pitchFamily="18" charset="0"/>
                <a:ea typeface="Cambria" panose="02040503050406030204" pitchFamily="18" charset="0"/>
                <a:cs typeface="Arial" panose="020B0604020202020204" pitchFamily="34" charset="0"/>
              </a:rPr>
              <a:t> Nam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81192280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3"/>
          <p:cNvSpPr txBox="1">
            <a:spLocks noChangeArrowheads="1"/>
          </p:cNvSpPr>
          <p:nvPr/>
        </p:nvSpPr>
        <p:spPr bwMode="auto">
          <a:xfrm>
            <a:off x="133350" y="623694"/>
            <a:ext cx="7306176" cy="1077218"/>
          </a:xfrm>
          <a:prstGeom prst="rect">
            <a:avLst/>
          </a:prstGeom>
          <a:solidFill>
            <a:srgbClr val="FFFF00"/>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lvl="0" algn="just">
              <a:spcBef>
                <a:spcPct val="50000"/>
              </a:spcBef>
              <a:defRPr/>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Xác định vị trí của khu di tích Đền Hùng trên lược đồ hình 1.</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A42D0A80-3BD0-1C05-E2F0-1185A1F0F237}"/>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7669435" y="228600"/>
            <a:ext cx="4389215" cy="6486525"/>
          </a:xfrm>
          <a:prstGeom prst="rect">
            <a:avLst/>
          </a:prstGeom>
        </p:spPr>
      </p:pic>
      <p:sp>
        <p:nvSpPr>
          <p:cNvPr id="13" name="Oval 12">
            <a:extLst>
              <a:ext uri="{FF2B5EF4-FFF2-40B4-BE49-F238E27FC236}">
                <a16:creationId xmlns:a16="http://schemas.microsoft.com/office/drawing/2014/main" id="{B7AB69C0-6790-5D16-00EC-61E41B16D724}"/>
              </a:ext>
            </a:extLst>
          </p:cNvPr>
          <p:cNvSpPr/>
          <p:nvPr/>
        </p:nvSpPr>
        <p:spPr>
          <a:xfrm>
            <a:off x="10782300" y="2571750"/>
            <a:ext cx="1190625" cy="971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58D7A1F-D410-6DC9-DB2F-B05B42E91E55}"/>
              </a:ext>
            </a:extLst>
          </p:cNvPr>
          <p:cNvSpPr txBox="1"/>
          <p:nvPr/>
        </p:nvSpPr>
        <p:spPr>
          <a:xfrm>
            <a:off x="1447801" y="2372397"/>
            <a:ext cx="6200774" cy="1938992"/>
          </a:xfrm>
          <a:custGeom>
            <a:avLst/>
            <a:gdLst>
              <a:gd name="connsiteX0" fmla="*/ 0 w 6200774"/>
              <a:gd name="connsiteY0" fmla="*/ 0 h 1938992"/>
              <a:gd name="connsiteX1" fmla="*/ 6200774 w 6200774"/>
              <a:gd name="connsiteY1" fmla="*/ 0 h 1938992"/>
              <a:gd name="connsiteX2" fmla="*/ 6200774 w 6200774"/>
              <a:gd name="connsiteY2" fmla="*/ 1938992 h 1938992"/>
              <a:gd name="connsiteX3" fmla="*/ 0 w 6200774"/>
              <a:gd name="connsiteY3" fmla="*/ 1938992 h 1938992"/>
              <a:gd name="connsiteX4" fmla="*/ 0 w 6200774"/>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0774" h="1938992" fill="none" extrusionOk="0">
                <a:moveTo>
                  <a:pt x="0" y="0"/>
                </a:moveTo>
                <a:cubicBezTo>
                  <a:pt x="2806185" y="5222"/>
                  <a:pt x="5020030" y="24918"/>
                  <a:pt x="6200774" y="0"/>
                </a:cubicBezTo>
                <a:cubicBezTo>
                  <a:pt x="6039529" y="738305"/>
                  <a:pt x="6157014" y="1407801"/>
                  <a:pt x="6200774" y="1938992"/>
                </a:cubicBezTo>
                <a:cubicBezTo>
                  <a:pt x="4457947" y="1774231"/>
                  <a:pt x="1139851" y="2057142"/>
                  <a:pt x="0" y="1938992"/>
                </a:cubicBezTo>
                <a:cubicBezTo>
                  <a:pt x="-55725" y="1490404"/>
                  <a:pt x="17072" y="314236"/>
                  <a:pt x="0" y="0"/>
                </a:cubicBezTo>
                <a:close/>
              </a:path>
              <a:path w="6200774" h="1938992" stroke="0" extrusionOk="0">
                <a:moveTo>
                  <a:pt x="0" y="0"/>
                </a:moveTo>
                <a:cubicBezTo>
                  <a:pt x="3040208" y="11849"/>
                  <a:pt x="4819352" y="-161459"/>
                  <a:pt x="6200774" y="0"/>
                </a:cubicBezTo>
                <a:cubicBezTo>
                  <a:pt x="6203904" y="920782"/>
                  <a:pt x="6099598" y="1107979"/>
                  <a:pt x="6200774" y="1938992"/>
                </a:cubicBezTo>
                <a:cubicBezTo>
                  <a:pt x="3969234" y="1793132"/>
                  <a:pt x="2828533" y="1860668"/>
                  <a:pt x="0" y="1938992"/>
                </a:cubicBezTo>
                <a:cubicBezTo>
                  <a:pt x="74291" y="991210"/>
                  <a:pt x="168006" y="30209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en-US" sz="2400" b="1" dirty="0" err="1">
                <a:latin typeface="Cambria" panose="02040503050406030204" pitchFamily="18" charset="0"/>
                <a:ea typeface="Cambria" panose="02040503050406030204" pitchFamily="18" charset="0"/>
                <a:cs typeface="Arial" panose="020B0604020202020204" pitchFamily="34" charset="0"/>
              </a:rPr>
              <a:t>Khu</a:t>
            </a:r>
            <a:r>
              <a:rPr lang="en-US" sz="2400" b="1" dirty="0">
                <a:latin typeface="Cambria" panose="02040503050406030204" pitchFamily="18" charset="0"/>
                <a:ea typeface="Cambria" panose="02040503050406030204" pitchFamily="18" charset="0"/>
                <a:cs typeface="Arial" panose="020B0604020202020204" pitchFamily="34" charset="0"/>
              </a:rPr>
              <a:t> du </a:t>
            </a:r>
            <a:r>
              <a:rPr lang="en-US" sz="2400" b="1" dirty="0" err="1">
                <a:latin typeface="Cambria" panose="02040503050406030204" pitchFamily="18" charset="0"/>
                <a:ea typeface="Cambria" panose="02040503050406030204" pitchFamily="18" charset="0"/>
                <a:cs typeface="Arial" panose="020B0604020202020204" pitchFamily="34" charset="0"/>
              </a:rPr>
              <a:t>tích</a:t>
            </a:r>
            <a:r>
              <a:rPr lang="en-US" sz="2400" b="1" dirty="0">
                <a:latin typeface="Cambria" panose="02040503050406030204" pitchFamily="18" charset="0"/>
                <a:ea typeface="Cambria" panose="02040503050406030204" pitchFamily="18" charset="0"/>
                <a:cs typeface="Arial" panose="020B0604020202020204" pitchFamily="34" charset="0"/>
              </a:rPr>
              <a:t> </a:t>
            </a:r>
            <a:r>
              <a:rPr lang="en-US" sz="2400" b="1" dirty="0" err="1">
                <a:latin typeface="Cambria" panose="02040503050406030204" pitchFamily="18" charset="0"/>
                <a:ea typeface="Cambria" panose="02040503050406030204" pitchFamily="18" charset="0"/>
                <a:cs typeface="Arial" panose="020B0604020202020204" pitchFamily="34" charset="0"/>
              </a:rPr>
              <a:t>đền</a:t>
            </a:r>
            <a:r>
              <a:rPr lang="en-US" sz="2400" b="1" dirty="0">
                <a:latin typeface="Cambria" panose="02040503050406030204" pitchFamily="18" charset="0"/>
                <a:ea typeface="Cambria" panose="02040503050406030204" pitchFamily="18" charset="0"/>
                <a:cs typeface="Arial" panose="020B0604020202020204" pitchFamily="34" charset="0"/>
              </a:rPr>
              <a:t> </a:t>
            </a:r>
            <a:r>
              <a:rPr lang="en-US" sz="2400" b="1" dirty="0" err="1">
                <a:latin typeface="Cambria" panose="02040503050406030204" pitchFamily="18" charset="0"/>
                <a:ea typeface="Cambria" panose="02040503050406030204" pitchFamily="18" charset="0"/>
                <a:cs typeface="Arial" panose="020B0604020202020204" pitchFamily="34" charset="0"/>
              </a:rPr>
              <a:t>Hùng</a:t>
            </a:r>
            <a:r>
              <a:rPr lang="en-US" sz="2400" b="1" dirty="0">
                <a:latin typeface="Cambria" panose="02040503050406030204" pitchFamily="18" charset="0"/>
                <a:ea typeface="Cambria" panose="02040503050406030204" pitchFamily="18" charset="0"/>
                <a:cs typeface="Arial" panose="020B0604020202020204" pitchFamily="34" charset="0"/>
              </a:rPr>
              <a:t> </a:t>
            </a:r>
            <a:r>
              <a:rPr lang="en-US" sz="2400" b="1" dirty="0" err="1">
                <a:latin typeface="Cambria" panose="02040503050406030204" pitchFamily="18" charset="0"/>
                <a:ea typeface="Cambria" panose="02040503050406030204" pitchFamily="18" charset="0"/>
                <a:cs typeface="Arial" panose="020B0604020202020204" pitchFamily="34" charset="0"/>
              </a:rPr>
              <a:t>thuộc</a:t>
            </a:r>
            <a:r>
              <a:rPr lang="en-US" sz="2400" b="1" dirty="0">
                <a:latin typeface="Cambria" panose="02040503050406030204" pitchFamily="18" charset="0"/>
                <a:ea typeface="Cambria" panose="02040503050406030204" pitchFamily="18" charset="0"/>
                <a:cs typeface="Arial" panose="020B0604020202020204" pitchFamily="34" charset="0"/>
              </a:rPr>
              <a:t> </a:t>
            </a:r>
            <a:r>
              <a:rPr lang="en-US" sz="2400" b="1" dirty="0" err="1">
                <a:latin typeface="Cambria" panose="02040503050406030204" pitchFamily="18" charset="0"/>
                <a:ea typeface="Cambria" panose="02040503050406030204" pitchFamily="18" charset="0"/>
                <a:cs typeface="Arial" panose="020B0604020202020204" pitchFamily="34" charset="0"/>
              </a:rPr>
              <a:t>thôn</a:t>
            </a:r>
            <a:r>
              <a:rPr lang="en-US" sz="2400" b="1" dirty="0">
                <a:latin typeface="Cambria" panose="02040503050406030204" pitchFamily="18" charset="0"/>
                <a:ea typeface="Cambria" panose="02040503050406030204" pitchFamily="18" charset="0"/>
                <a:cs typeface="Arial" panose="020B0604020202020204" pitchFamily="34" charset="0"/>
              </a:rPr>
              <a:t> </a:t>
            </a:r>
            <a:r>
              <a:rPr lang="en-US" sz="2400" b="1" dirty="0" err="1">
                <a:latin typeface="Cambria" panose="02040503050406030204" pitchFamily="18" charset="0"/>
                <a:ea typeface="Cambria" panose="02040503050406030204" pitchFamily="18" charset="0"/>
                <a:cs typeface="Arial" panose="020B0604020202020204" pitchFamily="34" charset="0"/>
              </a:rPr>
              <a:t>Cổ</a:t>
            </a:r>
            <a:r>
              <a:rPr lang="en-US" sz="2400" b="1" dirty="0">
                <a:latin typeface="Cambria" panose="02040503050406030204" pitchFamily="18" charset="0"/>
                <a:ea typeface="Cambria" panose="02040503050406030204" pitchFamily="18" charset="0"/>
                <a:cs typeface="Arial" panose="020B0604020202020204" pitchFamily="34" charset="0"/>
              </a:rPr>
              <a:t> </a:t>
            </a:r>
            <a:r>
              <a:rPr lang="en-US" sz="2400" b="1" dirty="0" err="1">
                <a:latin typeface="Cambria" panose="02040503050406030204" pitchFamily="18" charset="0"/>
                <a:ea typeface="Cambria" panose="02040503050406030204" pitchFamily="18" charset="0"/>
                <a:cs typeface="Arial" panose="020B0604020202020204" pitchFamily="34" charset="0"/>
              </a:rPr>
              <a:t>Tích</a:t>
            </a:r>
            <a:r>
              <a:rPr lang="en-US" sz="2400" b="1" dirty="0">
                <a:latin typeface="Cambria" panose="02040503050406030204" pitchFamily="18" charset="0"/>
                <a:ea typeface="Cambria" panose="02040503050406030204" pitchFamily="18" charset="0"/>
                <a:cs typeface="Arial" panose="020B0604020202020204" pitchFamily="34" charset="0"/>
              </a:rPr>
              <a:t>, </a:t>
            </a:r>
            <a:r>
              <a:rPr lang="en-US" sz="2400" b="1" dirty="0" err="1">
                <a:latin typeface="Cambria" panose="02040503050406030204" pitchFamily="18" charset="0"/>
                <a:ea typeface="Cambria" panose="02040503050406030204" pitchFamily="18" charset="0"/>
                <a:cs typeface="Arial" panose="020B0604020202020204" pitchFamily="34" charset="0"/>
              </a:rPr>
              <a:t>xã</a:t>
            </a:r>
            <a:r>
              <a:rPr lang="en-US" sz="2400" b="1" dirty="0">
                <a:latin typeface="Cambria" panose="02040503050406030204" pitchFamily="18" charset="0"/>
                <a:ea typeface="Cambria" panose="02040503050406030204" pitchFamily="18" charset="0"/>
                <a:cs typeface="Arial" panose="020B0604020202020204" pitchFamily="34" charset="0"/>
              </a:rPr>
              <a:t> Hy </a:t>
            </a:r>
            <a:r>
              <a:rPr lang="en-US" sz="2400" b="1" dirty="0" err="1">
                <a:latin typeface="Cambria" panose="02040503050406030204" pitchFamily="18" charset="0"/>
                <a:ea typeface="Cambria" panose="02040503050406030204" pitchFamily="18" charset="0"/>
                <a:cs typeface="Arial" panose="020B0604020202020204" pitchFamily="34" charset="0"/>
              </a:rPr>
              <a:t>Cương</a:t>
            </a:r>
            <a:r>
              <a:rPr lang="en-US" sz="2400" b="1" dirty="0">
                <a:latin typeface="Cambria" panose="02040503050406030204" pitchFamily="18" charset="0"/>
                <a:ea typeface="Cambria" panose="02040503050406030204" pitchFamily="18" charset="0"/>
                <a:cs typeface="Arial" panose="020B0604020202020204" pitchFamily="34" charset="0"/>
              </a:rPr>
              <a:t>, </a:t>
            </a:r>
            <a:r>
              <a:rPr lang="en-US" sz="2400" b="1" dirty="0" err="1">
                <a:latin typeface="Cambria" panose="02040503050406030204" pitchFamily="18" charset="0"/>
                <a:ea typeface="Cambria" panose="02040503050406030204" pitchFamily="18" charset="0"/>
                <a:cs typeface="Arial" panose="020B0604020202020204" pitchFamily="34" charset="0"/>
              </a:rPr>
              <a:t>thành</a:t>
            </a:r>
            <a:r>
              <a:rPr lang="en-US" sz="2400" b="1" dirty="0">
                <a:latin typeface="Cambria" panose="02040503050406030204" pitchFamily="18" charset="0"/>
                <a:ea typeface="Cambria" panose="02040503050406030204" pitchFamily="18" charset="0"/>
                <a:cs typeface="Arial" panose="020B0604020202020204" pitchFamily="34" charset="0"/>
              </a:rPr>
              <a:t> </a:t>
            </a:r>
            <a:r>
              <a:rPr lang="en-US" sz="2400" b="1" dirty="0" err="1">
                <a:latin typeface="Cambria" panose="02040503050406030204" pitchFamily="18" charset="0"/>
                <a:ea typeface="Cambria" panose="02040503050406030204" pitchFamily="18" charset="0"/>
                <a:cs typeface="Arial" panose="020B0604020202020204" pitchFamily="34" charset="0"/>
              </a:rPr>
              <a:t>phố</a:t>
            </a:r>
            <a:r>
              <a:rPr lang="en-US" sz="2400" b="1" dirty="0">
                <a:latin typeface="Cambria" panose="02040503050406030204" pitchFamily="18" charset="0"/>
                <a:ea typeface="Cambria" panose="02040503050406030204" pitchFamily="18" charset="0"/>
                <a:cs typeface="Arial" panose="020B0604020202020204" pitchFamily="34" charset="0"/>
              </a:rPr>
              <a:t> </a:t>
            </a:r>
            <a:r>
              <a:rPr lang="en-US" sz="2400" b="1" dirty="0" err="1">
                <a:latin typeface="Cambria" panose="02040503050406030204" pitchFamily="18" charset="0"/>
                <a:ea typeface="Cambria" panose="02040503050406030204" pitchFamily="18" charset="0"/>
                <a:cs typeface="Arial" panose="020B0604020202020204" pitchFamily="34" charset="0"/>
              </a:rPr>
              <a:t>Việt</a:t>
            </a:r>
            <a:r>
              <a:rPr lang="en-US" sz="2400" b="1" dirty="0">
                <a:latin typeface="Cambria" panose="02040503050406030204" pitchFamily="18" charset="0"/>
                <a:ea typeface="Cambria" panose="02040503050406030204" pitchFamily="18" charset="0"/>
                <a:cs typeface="Arial" panose="020B0604020202020204" pitchFamily="34" charset="0"/>
              </a:rPr>
              <a:t> </a:t>
            </a:r>
            <a:r>
              <a:rPr lang="en-US" sz="2400" b="1" dirty="0" err="1">
                <a:latin typeface="Cambria" panose="02040503050406030204" pitchFamily="18" charset="0"/>
                <a:ea typeface="Cambria" panose="02040503050406030204" pitchFamily="18" charset="0"/>
                <a:cs typeface="Arial" panose="020B0604020202020204" pitchFamily="34" charset="0"/>
              </a:rPr>
              <a:t>Trì</a:t>
            </a:r>
            <a:r>
              <a:rPr lang="en-US" sz="2400" b="1" dirty="0">
                <a:latin typeface="Cambria" panose="02040503050406030204" pitchFamily="18" charset="0"/>
                <a:ea typeface="Cambria" panose="02040503050406030204" pitchFamily="18" charset="0"/>
                <a:cs typeface="Arial" panose="020B0604020202020204" pitchFamily="34" charset="0"/>
              </a:rPr>
              <a:t>, </a:t>
            </a:r>
            <a:r>
              <a:rPr lang="en-US" sz="2400" b="1" dirty="0" err="1">
                <a:latin typeface="Cambria" panose="02040503050406030204" pitchFamily="18" charset="0"/>
                <a:ea typeface="Cambria" panose="02040503050406030204" pitchFamily="18" charset="0"/>
                <a:cs typeface="Arial" panose="020B0604020202020204" pitchFamily="34" charset="0"/>
              </a:rPr>
              <a:t>Phú</a:t>
            </a:r>
            <a:r>
              <a:rPr lang="en-US" sz="2400" b="1" dirty="0">
                <a:latin typeface="Cambria" panose="02040503050406030204" pitchFamily="18" charset="0"/>
                <a:ea typeface="Cambria" panose="02040503050406030204" pitchFamily="18" charset="0"/>
                <a:cs typeface="Arial" panose="020B0604020202020204" pitchFamily="34" charset="0"/>
              </a:rPr>
              <a:t> </a:t>
            </a:r>
            <a:r>
              <a:rPr lang="en-US" sz="2400" b="1" dirty="0" err="1">
                <a:latin typeface="Cambria" panose="02040503050406030204" pitchFamily="18" charset="0"/>
                <a:ea typeface="Cambria" panose="02040503050406030204" pitchFamily="18" charset="0"/>
                <a:cs typeface="Arial" panose="020B0604020202020204" pitchFamily="34" charset="0"/>
              </a:rPr>
              <a:t>Thọ</a:t>
            </a:r>
            <a:r>
              <a:rPr lang="en-US" sz="2400" b="1" dirty="0">
                <a:latin typeface="Cambria" panose="02040503050406030204" pitchFamily="18" charset="0"/>
                <a:ea typeface="Cambria" panose="02040503050406030204" pitchFamily="18" charset="0"/>
                <a:cs typeface="Arial" panose="020B0604020202020204" pitchFamily="34" charset="0"/>
              </a:rPr>
              <a:t>.</a:t>
            </a:r>
          </a:p>
          <a:p>
            <a:pPr algn="just"/>
            <a:r>
              <a:rPr lang="vi-VN" sz="2400" b="1" dirty="0">
                <a:latin typeface="Cambria" panose="02040503050406030204" pitchFamily="18" charset="0"/>
                <a:ea typeface="Cambria" panose="02040503050406030204" pitchFamily="18" charset="0"/>
                <a:cs typeface="Arial" panose="020B0604020202020204" pitchFamily="34" charset="0"/>
              </a:rPr>
              <a:t>Nơi đây là trung tâm của vùng đất mà các vua Hùng lập nên </a:t>
            </a:r>
            <a:r>
              <a:rPr lang="en-US" sz="2400" b="1" dirty="0" err="1">
                <a:latin typeface="Cambria" panose="02040503050406030204" pitchFamily="18" charset="0"/>
                <a:ea typeface="Cambria" panose="02040503050406030204" pitchFamily="18" charset="0"/>
                <a:cs typeface="Arial" panose="020B0604020202020204" pitchFamily="34" charset="0"/>
              </a:rPr>
              <a:t>nước</a:t>
            </a:r>
            <a:r>
              <a:rPr lang="en-US" sz="2400" b="1" dirty="0">
                <a:latin typeface="Cambria" panose="02040503050406030204" pitchFamily="18" charset="0"/>
                <a:ea typeface="Cambria" panose="02040503050406030204" pitchFamily="18" charset="0"/>
                <a:cs typeface="Arial" panose="020B0604020202020204" pitchFamily="34" charset="0"/>
              </a:rPr>
              <a:t> </a:t>
            </a:r>
            <a:r>
              <a:rPr lang="en-US" sz="2400" b="1" dirty="0" err="1">
                <a:latin typeface="Cambria" panose="02040503050406030204" pitchFamily="18" charset="0"/>
                <a:ea typeface="Cambria" panose="02040503050406030204" pitchFamily="18" charset="0"/>
                <a:cs typeface="Arial" panose="020B0604020202020204" pitchFamily="34" charset="0"/>
              </a:rPr>
              <a:t>Văn</a:t>
            </a:r>
            <a:r>
              <a:rPr lang="en-US" sz="2400" b="1" dirty="0">
                <a:latin typeface="Cambria" panose="02040503050406030204" pitchFamily="18" charset="0"/>
                <a:ea typeface="Cambria" panose="02040503050406030204" pitchFamily="18" charset="0"/>
                <a:cs typeface="Arial" panose="020B0604020202020204" pitchFamily="34" charset="0"/>
              </a:rPr>
              <a:t> Lang - </a:t>
            </a:r>
            <a:r>
              <a:rPr lang="en-US" sz="2400" b="1" dirty="0" err="1">
                <a:latin typeface="Cambria" panose="02040503050406030204" pitchFamily="18" charset="0"/>
                <a:ea typeface="Cambria" panose="02040503050406030204" pitchFamily="18" charset="0"/>
                <a:cs typeface="Arial" panose="020B0604020202020204" pitchFamily="34" charset="0"/>
              </a:rPr>
              <a:t>nhà</a:t>
            </a:r>
            <a:r>
              <a:rPr lang="en-US" sz="2400" b="1" dirty="0">
                <a:latin typeface="Cambria" panose="02040503050406030204" pitchFamily="18" charset="0"/>
                <a:ea typeface="Cambria" panose="02040503050406030204" pitchFamily="18" charset="0"/>
                <a:cs typeface="Arial" panose="020B0604020202020204" pitchFamily="34" charset="0"/>
              </a:rPr>
              <a:t> </a:t>
            </a:r>
            <a:r>
              <a:rPr lang="vi-VN" sz="2400" b="1" dirty="0">
                <a:latin typeface="Cambria" panose="02040503050406030204" pitchFamily="18" charset="0"/>
                <a:ea typeface="Cambria" panose="02040503050406030204" pitchFamily="18" charset="0"/>
                <a:cs typeface="Arial" panose="020B0604020202020204" pitchFamily="34" charset="0"/>
              </a:rPr>
              <a:t>nước đầu tiên của người Việt.</a:t>
            </a:r>
          </a:p>
        </p:txBody>
      </p:sp>
      <p:sp>
        <p:nvSpPr>
          <p:cNvPr id="15" name="Freeform: Shape 34">
            <a:extLst>
              <a:ext uri="{FF2B5EF4-FFF2-40B4-BE49-F238E27FC236}">
                <a16:creationId xmlns:a16="http://schemas.microsoft.com/office/drawing/2014/main" id="{3B6CD63F-0E89-F890-D89D-7F2E1EBCFB42}"/>
              </a:ext>
            </a:extLst>
          </p:cNvPr>
          <p:cNvSpPr/>
          <p:nvPr/>
        </p:nvSpPr>
        <p:spPr>
          <a:xfrm>
            <a:off x="187743" y="17017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03735992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3"/>
          <p:cNvSpPr txBox="1">
            <a:spLocks noChangeArrowheads="1"/>
          </p:cNvSpPr>
          <p:nvPr/>
        </p:nvSpPr>
        <p:spPr bwMode="auto">
          <a:xfrm>
            <a:off x="171450" y="385569"/>
            <a:ext cx="6229350" cy="1384995"/>
          </a:xfrm>
          <a:prstGeom prst="rect">
            <a:avLst/>
          </a:prstGeom>
          <a:solidFill>
            <a:srgbClr val="FFFF00"/>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lvl="0" algn="just">
              <a:spcBef>
                <a:spcPct val="50000"/>
              </a:spcBef>
              <a:defRPr/>
            </a:pPr>
            <a:r>
              <a:rPr lang="vi-VN" sz="2800" b="1" dirty="0">
                <a:solidFill>
                  <a:prstClr val="black"/>
                </a:solidFill>
                <a:latin typeface="Cambria" panose="02040503050406030204" pitchFamily="18" charset="0"/>
                <a:ea typeface="Cambria" panose="02040503050406030204" pitchFamily="18" charset="0"/>
                <a:cs typeface="Arial" panose="020B0604020202020204" pitchFamily="34" charset="0"/>
              </a:rPr>
              <a:t>Kể tên và xác định vị trí một số công trình kiến trúc chính trong khu di tích Đền Hùng trên sơ đồ hình 2.</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3" name="Picture 2">
            <a:extLst>
              <a:ext uri="{FF2B5EF4-FFF2-40B4-BE49-F238E27FC236}">
                <a16:creationId xmlns:a16="http://schemas.microsoft.com/office/drawing/2014/main" id="{FA426994-B407-5BAB-82DD-4CB90F08DBF1}"/>
              </a:ext>
            </a:extLst>
          </p:cNvPr>
          <p:cNvPicPr>
            <a:picLocks noChangeAspect="1"/>
          </p:cNvPicPr>
          <p:nvPr/>
        </p:nvPicPr>
        <p:blipFill>
          <a:blip r:embed="rId2"/>
          <a:stretch>
            <a:fillRect/>
          </a:stretch>
        </p:blipFill>
        <p:spPr>
          <a:xfrm>
            <a:off x="6735476" y="866774"/>
            <a:ext cx="5456523" cy="5895975"/>
          </a:xfrm>
          <a:prstGeom prst="rect">
            <a:avLst/>
          </a:prstGeom>
        </p:spPr>
      </p:pic>
      <p:sp>
        <p:nvSpPr>
          <p:cNvPr id="5" name="TextBox 4">
            <a:extLst>
              <a:ext uri="{FF2B5EF4-FFF2-40B4-BE49-F238E27FC236}">
                <a16:creationId xmlns:a16="http://schemas.microsoft.com/office/drawing/2014/main" id="{FA95E532-1E2F-096F-8CE2-C4198CC3A905}"/>
              </a:ext>
            </a:extLst>
          </p:cNvPr>
          <p:cNvSpPr txBox="1"/>
          <p:nvPr/>
        </p:nvSpPr>
        <p:spPr>
          <a:xfrm>
            <a:off x="1047751" y="2658147"/>
            <a:ext cx="5391149" cy="1569660"/>
          </a:xfrm>
          <a:custGeom>
            <a:avLst/>
            <a:gdLst>
              <a:gd name="connsiteX0" fmla="*/ 0 w 5391149"/>
              <a:gd name="connsiteY0" fmla="*/ 0 h 1569660"/>
              <a:gd name="connsiteX1" fmla="*/ 5391149 w 5391149"/>
              <a:gd name="connsiteY1" fmla="*/ 0 h 1569660"/>
              <a:gd name="connsiteX2" fmla="*/ 5391149 w 5391149"/>
              <a:gd name="connsiteY2" fmla="*/ 1569660 h 1569660"/>
              <a:gd name="connsiteX3" fmla="*/ 0 w 5391149"/>
              <a:gd name="connsiteY3" fmla="*/ 1569660 h 1569660"/>
              <a:gd name="connsiteX4" fmla="*/ 0 w 5391149"/>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9" h="1569660" fill="none" extrusionOk="0">
                <a:moveTo>
                  <a:pt x="0" y="0"/>
                </a:moveTo>
                <a:cubicBezTo>
                  <a:pt x="827781" y="5222"/>
                  <a:pt x="3056811" y="24918"/>
                  <a:pt x="5391149" y="0"/>
                </a:cubicBezTo>
                <a:cubicBezTo>
                  <a:pt x="5488710" y="257633"/>
                  <a:pt x="5342758" y="890565"/>
                  <a:pt x="5391149" y="1569660"/>
                </a:cubicBezTo>
                <a:cubicBezTo>
                  <a:pt x="3397919" y="1404899"/>
                  <a:pt x="2137195" y="1687810"/>
                  <a:pt x="0" y="1569660"/>
                </a:cubicBezTo>
                <a:cubicBezTo>
                  <a:pt x="-74708" y="1232144"/>
                  <a:pt x="128259" y="683735"/>
                  <a:pt x="0" y="0"/>
                </a:cubicBezTo>
                <a:close/>
              </a:path>
              <a:path w="5391149" h="1569660" stroke="0" extrusionOk="0">
                <a:moveTo>
                  <a:pt x="0" y="0"/>
                </a:moveTo>
                <a:cubicBezTo>
                  <a:pt x="627515" y="11849"/>
                  <a:pt x="3400962" y="-161459"/>
                  <a:pt x="5391149" y="0"/>
                </a:cubicBezTo>
                <a:cubicBezTo>
                  <a:pt x="5365261" y="662121"/>
                  <a:pt x="5460561" y="1402874"/>
                  <a:pt x="5391149" y="1569660"/>
                </a:cubicBezTo>
                <a:cubicBezTo>
                  <a:pt x="4440770" y="1423800"/>
                  <a:pt x="2065665" y="1491336"/>
                  <a:pt x="0" y="1569660"/>
                </a:cubicBezTo>
                <a:cubicBezTo>
                  <a:pt x="-36542" y="1287094"/>
                  <a:pt x="-117217" y="561160"/>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2400" b="1">
                <a:latin typeface="Cambria" panose="02040503050406030204" pitchFamily="18" charset="0"/>
                <a:ea typeface="Cambria" panose="02040503050406030204" pitchFamily="18" charset="0"/>
                <a:cs typeface="Arial" panose="020B0604020202020204" pitchFamily="34" charset="0"/>
              </a:rPr>
              <a:t>Một số công trình kiến trúc chính của Đền Hùng: Đền Hạ, Đền Trung, Đền Thượng, lăng Vua Hùng, đền Quốc Tổ Lạc Long Quân, đền Tổ Mẫu Âu Cơ,...</a:t>
            </a:r>
            <a:endParaRPr lang="vi-VN" sz="2400" b="1" dirty="0">
              <a:latin typeface="Cambria" panose="02040503050406030204" pitchFamily="18" charset="0"/>
              <a:ea typeface="Cambria" panose="02040503050406030204" pitchFamily="18" charset="0"/>
              <a:cs typeface="Arial" panose="020B0604020202020204" pitchFamily="34" charset="0"/>
            </a:endParaRPr>
          </a:p>
        </p:txBody>
      </p:sp>
      <p:sp>
        <p:nvSpPr>
          <p:cNvPr id="6" name="Freeform: Shape 34">
            <a:extLst>
              <a:ext uri="{FF2B5EF4-FFF2-40B4-BE49-F238E27FC236}">
                <a16:creationId xmlns:a16="http://schemas.microsoft.com/office/drawing/2014/main" id="{12AE425E-F29E-FDD7-47AC-6310F40626C8}"/>
              </a:ext>
            </a:extLst>
          </p:cNvPr>
          <p:cNvSpPr/>
          <p:nvPr/>
        </p:nvSpPr>
        <p:spPr>
          <a:xfrm>
            <a:off x="273468" y="17398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47654511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5272" y="649357"/>
            <a:ext cx="5955566" cy="5661990"/>
          </a:xfrm>
          <a:prstGeom prst="rect">
            <a:avLst/>
          </a:prstGeom>
        </p:spPr>
      </p:pic>
      <p:pic>
        <p:nvPicPr>
          <p:cNvPr id="4" name="Picture 3">
            <a:extLst>
              <a:ext uri="{FF2B5EF4-FFF2-40B4-BE49-F238E27FC236}">
                <a16:creationId xmlns:a16="http://schemas.microsoft.com/office/drawing/2014/main" id="{15F73EA2-DC48-48AD-A1A3-CA8B64DB8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963" y="546653"/>
            <a:ext cx="5650767" cy="5764694"/>
          </a:xfrm>
          <a:prstGeom prst="rect">
            <a:avLst/>
          </a:prstGeom>
        </p:spPr>
      </p:pic>
    </p:spTree>
    <p:extLst>
      <p:ext uri="{BB962C8B-B14F-4D97-AF65-F5344CB8AC3E}">
        <p14:creationId xmlns:p14="http://schemas.microsoft.com/office/powerpoint/2010/main" val="1366568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575</TotalTime>
  <Words>829</Words>
  <Application>Microsoft Office PowerPoint</Application>
  <PresentationFormat>Widescreen</PresentationFormat>
  <Paragraphs>60</Paragraphs>
  <Slides>22</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微软雅黑</vt:lpstr>
      <vt:lpstr>Arial</vt:lpstr>
      <vt:lpstr>Calibri</vt:lpstr>
      <vt:lpstr>Calibri Light</vt:lpstr>
      <vt:lpstr>Cambria</vt:lpstr>
      <vt:lpstr>Darker Grotesque SemiBold</vt:lpstr>
      <vt:lpstr>Times New Roman</vt:lpstr>
      <vt:lpstr>UTM Alberta Heavy</vt:lpstr>
      <vt:lpstr>Office Theme</vt:lpstr>
      <vt:lpstr>Trường Tiểu học Hòa Nghĩa Giáo viên: Trần Thị Hoan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MAIHUNG</cp:lastModifiedBy>
  <cp:revision>96</cp:revision>
  <dcterms:created xsi:type="dcterms:W3CDTF">2024-10-03T14:26:19Z</dcterms:created>
  <dcterms:modified xsi:type="dcterms:W3CDTF">2026-01-09T08:56:30Z</dcterms:modified>
</cp:coreProperties>
</file>