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300" r:id="rId2"/>
    <p:sldId id="302" r:id="rId3"/>
    <p:sldId id="303" r:id="rId4"/>
    <p:sldId id="304" r:id="rId5"/>
    <p:sldId id="305" r:id="rId6"/>
    <p:sldId id="306" r:id="rId7"/>
    <p:sldId id="307" r:id="rId8"/>
    <p:sldId id="308" r:id="rId9"/>
  </p:sldIdLst>
  <p:sldSz cx="9144000" cy="5143500" type="screen16x9"/>
  <p:notesSz cx="6858000" cy="9144000"/>
  <p:embeddedFontLst>
    <p:embeddedFont>
      <p:font typeface="Baloo 2" panose="020B0604020202020204" charset="0"/>
      <p:regular r:id="rId11"/>
      <p:bold r:id="rId12"/>
    </p:embeddedFont>
    <p:embeddedFont>
      <p:font typeface="Pangolin" panose="020B0604020202020204" charset="0"/>
      <p:regular r:id="rId13"/>
    </p:embeddedFont>
  </p:embeddedFontLst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  <a:srgbClr val="1A8C54"/>
    <a:srgbClr val="AC98C9"/>
    <a:srgbClr val="E5E1EE"/>
    <a:srgbClr val="A165AB"/>
    <a:srgbClr val="FAD5E6"/>
    <a:srgbClr val="BDD646"/>
    <a:srgbClr val="E8F0C7"/>
    <a:srgbClr val="62BB4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DFF2FE-0DDF-4A53-996E-EC6A894487ED}" v="1" dt="2025-12-30T14:34:32.388"/>
  </p1510:revLst>
</p1510:revInfo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9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92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5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58" name="TextBox 5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2"/>
                </a:solidFill>
              </a:rPr>
              <a:t>FeistyForwarders_0968120672</a:t>
            </a:r>
          </a:p>
        </p:txBody>
      </p:sp>
      <p:sp>
        <p:nvSpPr>
          <p:cNvPr id="5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6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6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7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3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7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7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TextBox 89"/>
          <p:cNvSpPr txBox="1"/>
          <p:nvPr userDrawn="1"/>
        </p:nvSpPr>
        <p:spPr>
          <a:xfrm>
            <a:off x="5730322" y="625809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EM YÊU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TRƯỜNG EM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  <p:sldLayoutId id="2147483681" r:id="rId3"/>
    <p:sldLayoutId id="2147483678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45396B7-B0BC-4B8B-9A75-E805F35BFD75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8987" y="2680098"/>
            <a:ext cx="4679938" cy="732885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9: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thật</a:t>
            </a:r>
            <a:r>
              <a:rPr lang="en-US" dirty="0"/>
              <a:t> </a:t>
            </a:r>
            <a:r>
              <a:rPr lang="en-US" dirty="0" err="1"/>
              <a:t>vui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1D7B05-728F-4FAE-A26F-0898681F5A2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58986" y="3412983"/>
            <a:ext cx="4540157" cy="614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Ngọc Chi</a:t>
            </a:r>
          </a:p>
          <a:p>
            <a:r>
              <a:rPr lang="en-US" sz="28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 </a:t>
            </a:r>
            <a:r>
              <a:rPr lang="en-US" sz="28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Nghĩa</a:t>
            </a:r>
          </a:p>
          <a:p>
            <a:endParaRPr lang="en-US" sz="2800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06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605B88-44A3-482D-AEAD-DC89A3C63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18745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B4CBA5-7183-4CA8-9A2E-883A76698B69}"/>
              </a:ext>
            </a:extLst>
          </p:cNvPr>
          <p:cNvSpPr txBox="1"/>
          <p:nvPr/>
        </p:nvSpPr>
        <p:spPr>
          <a:xfrm>
            <a:off x="609699" y="563718"/>
            <a:ext cx="8077101" cy="2055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Đứng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hiệu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lệnh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Nghe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ED8F8A-74F8-4C1F-B7F8-1B47FBCCF5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8858" y="2076118"/>
            <a:ext cx="3371850" cy="26955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6D7DF02-0A07-4D4B-9501-70C7C311AEC2}"/>
              </a:ext>
            </a:extLst>
          </p:cNvPr>
          <p:cNvGrpSpPr/>
          <p:nvPr/>
        </p:nvGrpSpPr>
        <p:grpSpPr>
          <a:xfrm>
            <a:off x="5600700" y="1885767"/>
            <a:ext cx="3292349" cy="2934805"/>
            <a:chOff x="5701192" y="790169"/>
            <a:chExt cx="3292349" cy="293480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AE47E2B-73CE-44D0-BA0D-99FD4003F3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72"/>
            <a:stretch/>
          </p:blipFill>
          <p:spPr>
            <a:xfrm>
              <a:off x="5806193" y="790169"/>
              <a:ext cx="3187348" cy="290512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8065C45-F5E8-480B-B5BC-8C131C3C5B02}"/>
                </a:ext>
              </a:extLst>
            </p:cNvPr>
            <p:cNvSpPr/>
            <p:nvPr/>
          </p:nvSpPr>
          <p:spPr>
            <a:xfrm>
              <a:off x="5701192" y="3093156"/>
              <a:ext cx="925386" cy="631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7B0334-E528-4771-B7ED-E72CC56D590A}"/>
                </a:ext>
              </a:extLst>
            </p:cNvPr>
            <p:cNvSpPr/>
            <p:nvPr/>
          </p:nvSpPr>
          <p:spPr>
            <a:xfrm>
              <a:off x="6614181" y="3394225"/>
              <a:ext cx="317197" cy="30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431B96-1818-409D-B07B-F7D7179A83C7}"/>
                </a:ext>
              </a:extLst>
            </p:cNvPr>
            <p:cNvSpPr/>
            <p:nvPr/>
          </p:nvSpPr>
          <p:spPr>
            <a:xfrm>
              <a:off x="6931378" y="3514725"/>
              <a:ext cx="183797" cy="210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49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2608BE-3D4C-4114-A906-D8B3DFCE8BF4}"/>
              </a:ext>
            </a:extLst>
          </p:cNvPr>
          <p:cNvSpPr txBox="1"/>
          <p:nvPr/>
        </p:nvSpPr>
        <p:spPr>
          <a:xfrm>
            <a:off x="532720" y="332244"/>
            <a:ext cx="853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huống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Thảo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luận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ứng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mỗi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huống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xúc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sau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17727D-DE5F-4D76-B910-19E714ED1782}"/>
              </a:ext>
            </a:extLst>
          </p:cNvPr>
          <p:cNvGrpSpPr/>
          <p:nvPr/>
        </p:nvGrpSpPr>
        <p:grpSpPr>
          <a:xfrm>
            <a:off x="5248898" y="1559990"/>
            <a:ext cx="3340287" cy="3155573"/>
            <a:chOff x="5272086" y="1410830"/>
            <a:chExt cx="3629026" cy="34004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BFA114-5CBF-436C-ABD2-65F8A6D2C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72087" y="1410831"/>
              <a:ext cx="3629025" cy="340042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F5C7BCD-D9CC-4349-92B7-87B443F0BB2B}"/>
                </a:ext>
              </a:extLst>
            </p:cNvPr>
            <p:cNvSpPr/>
            <p:nvPr/>
          </p:nvSpPr>
          <p:spPr>
            <a:xfrm>
              <a:off x="5272086" y="1410830"/>
              <a:ext cx="1566863" cy="233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0244832-15AA-4301-8A8C-32F9C54D41C6}"/>
              </a:ext>
            </a:extLst>
          </p:cNvPr>
          <p:cNvSpPr txBox="1"/>
          <p:nvPr/>
        </p:nvSpPr>
        <p:spPr>
          <a:xfrm>
            <a:off x="685515" y="1830809"/>
            <a:ext cx="4471275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 err="1">
                <a:solidFill>
                  <a:srgbClr val="002060"/>
                </a:solidFill>
              </a:rPr>
              <a:t>Tình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huống</a:t>
            </a:r>
            <a:r>
              <a:rPr lang="en-US" sz="2000" b="1" i="1" dirty="0">
                <a:solidFill>
                  <a:srgbClr val="002060"/>
                </a:solidFill>
              </a:rPr>
              <a:t> 1: </a:t>
            </a:r>
            <a:r>
              <a:rPr lang="en-US" sz="2000" dirty="0" err="1">
                <a:solidFill>
                  <a:srgbClr val="002060"/>
                </a:solidFill>
              </a:rPr>
              <a:t>Bút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của</a:t>
            </a:r>
            <a:r>
              <a:rPr lang="en-US" sz="2000" dirty="0">
                <a:solidFill>
                  <a:srgbClr val="002060"/>
                </a:solidFill>
              </a:rPr>
              <a:t> Nam </a:t>
            </a:r>
            <a:r>
              <a:rPr lang="en-US" sz="2000" dirty="0" err="1">
                <a:solidFill>
                  <a:srgbClr val="002060"/>
                </a:solidFill>
              </a:rPr>
              <a:t>bị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hỏng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bạn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cho</a:t>
            </a:r>
            <a:r>
              <a:rPr lang="en-US" sz="2000" dirty="0">
                <a:solidFill>
                  <a:srgbClr val="002060"/>
                </a:solidFill>
              </a:rPr>
              <a:t> Nam </a:t>
            </a:r>
            <a:r>
              <a:rPr lang="en-US" sz="2000" dirty="0" err="1">
                <a:solidFill>
                  <a:srgbClr val="002060"/>
                </a:solidFill>
              </a:rPr>
              <a:t>mượn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bút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r>
              <a:rPr lang="en-US" sz="2000" dirty="0" err="1">
                <a:solidFill>
                  <a:srgbClr val="002060"/>
                </a:solidFill>
              </a:rPr>
              <a:t>Nếu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là</a:t>
            </a:r>
            <a:r>
              <a:rPr lang="en-US" sz="2000" dirty="0">
                <a:solidFill>
                  <a:srgbClr val="002060"/>
                </a:solidFill>
              </a:rPr>
              <a:t> Nam, </a:t>
            </a:r>
            <a:r>
              <a:rPr lang="en-US" sz="2000" dirty="0" err="1">
                <a:solidFill>
                  <a:srgbClr val="002060"/>
                </a:solidFill>
              </a:rPr>
              <a:t>em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sẽ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nói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gì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với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bạn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E7CDAF-BB0E-4AB4-A65E-B8DF02EC0B95}"/>
              </a:ext>
            </a:extLst>
          </p:cNvPr>
          <p:cNvSpPr txBox="1"/>
          <p:nvPr/>
        </p:nvSpPr>
        <p:spPr>
          <a:xfrm>
            <a:off x="685515" y="3426260"/>
            <a:ext cx="4173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vi-VN" sz="2000" dirty="0">
                <a:solidFill>
                  <a:srgbClr val="FF0000"/>
                </a:solidFill>
                <a:sym typeface="Wingdings" panose="05000000000000000000" pitchFamily="2" charset="2"/>
              </a:rPr>
              <a:t>Cảm ơn cậu nhé. Tớ sẽ dùng thật cẩn thận.</a:t>
            </a:r>
            <a:endParaRPr lang="vi-VN" sz="2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13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uiExpand="1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FB4A26-9D26-4578-9D30-A1FE08DCC232}"/>
              </a:ext>
            </a:extLst>
          </p:cNvPr>
          <p:cNvSpPr txBox="1"/>
          <p:nvPr/>
        </p:nvSpPr>
        <p:spPr>
          <a:xfrm>
            <a:off x="532720" y="1820250"/>
            <a:ext cx="4127928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 err="1">
                <a:solidFill>
                  <a:srgbClr val="002060"/>
                </a:solidFill>
              </a:rPr>
              <a:t>Tình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huống</a:t>
            </a:r>
            <a:r>
              <a:rPr lang="en-US" sz="2000" b="1" i="1" dirty="0">
                <a:solidFill>
                  <a:srgbClr val="002060"/>
                </a:solidFill>
              </a:rPr>
              <a:t> 2: </a:t>
            </a:r>
            <a:r>
              <a:rPr lang="en-US" sz="2000" dirty="0" err="1">
                <a:solidFill>
                  <a:srgbClr val="002060"/>
                </a:solidFill>
              </a:rPr>
              <a:t>Trong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giờ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học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bạn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bên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cạnh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Trung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cảm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thấy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mệt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r>
              <a:rPr lang="en-US" sz="2000" dirty="0" err="1">
                <a:solidFill>
                  <a:srgbClr val="002060"/>
                </a:solidFill>
              </a:rPr>
              <a:t>Nếu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Trung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em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sẽ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làm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gì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nói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gì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với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bạn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40D5B-A2DF-40FA-BAB9-B3967C7B3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8824" y="1437806"/>
            <a:ext cx="3902456" cy="3123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DB2165-9197-4529-B090-1EA28F5ED945}"/>
              </a:ext>
            </a:extLst>
          </p:cNvPr>
          <p:cNvSpPr txBox="1"/>
          <p:nvPr/>
        </p:nvSpPr>
        <p:spPr>
          <a:xfrm>
            <a:off x="532720" y="332244"/>
            <a:ext cx="853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huống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Thảo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luận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ứng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mỗi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huống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xúc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sau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88B76-C11B-4ED5-8022-504212F27087}"/>
              </a:ext>
            </a:extLst>
          </p:cNvPr>
          <p:cNvSpPr txBox="1"/>
          <p:nvPr/>
        </p:nvSpPr>
        <p:spPr>
          <a:xfrm>
            <a:off x="535260" y="3702240"/>
            <a:ext cx="417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vi-VN" sz="2000" dirty="0">
                <a:solidFill>
                  <a:srgbClr val="FF0000"/>
                </a:solidFill>
                <a:sym typeface="Wingdings" panose="05000000000000000000" pitchFamily="2" charset="2"/>
              </a:rPr>
              <a:t>Cậu cảm thấy thế nào? Tớ xin phép cô đưa cậu xuống phòng y tế kiểm tra nhé!</a:t>
            </a:r>
            <a:endParaRPr lang="vi-VN" sz="2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2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4D5B08-FFD9-4F95-924B-DEB894491874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242F45AB-959A-4272-A0D3-FAF04509D7ED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84BE2992-D8E8-4BB6-ADA4-CAC4CEDCBF16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FE91CF79-7A08-431C-8234-ECB8D645EFD9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065FD29D-37D3-4464-BED3-B3711D05D905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BC1AE4E3-8292-4134-B1C1-DA54D208F1B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93270630-D1CD-4FA2-AB32-64F85646921A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B522BF35-BF9E-4819-B9F7-CFF56337901E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D32F7DFD-4513-4360-9765-D83B82C1FB8D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C71A465F-039D-4DD9-885B-00D98DC8BB90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1AE3CF19-F12A-4667-B885-EF653AD0F9C1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CB957625-630F-469D-A12D-348615D67C64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FCD5BD6E-C70A-4890-B3B2-98A09568DE79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408469ED-15A4-4154-A249-F59CB1FDFB81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DE9EEEF1-C17F-4E5F-8FC4-F675CDA4327E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A88BB14E-11CA-4A13-84C6-3172A70B057B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F1361A18-6B00-4786-811F-49BD39607D4D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74EFB417-DBF9-4412-862E-E553BDE83E2F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9CB1395F-402D-4CF4-8DC4-28EA9A35FC79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FDDFECDA-5FA1-4C78-A068-E21441DE7CF2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681D035A-0961-45C9-ACC9-777CCD96BA49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65C34DBE-B36E-4BB6-B0DA-D541A042CBF0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B570BF7A-6218-46CA-AE1A-38BE9961F4AA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6E4D22E7-74CB-4155-93C1-4A9829670E3B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BD0AC3-1AEF-4E71-8E13-340CBEE81B8F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98A26D5-5F24-40EA-A855-45BF73646324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0E13F02-21D9-4BA0-9116-E02E6EC33D3F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7D7540A-239D-414B-897D-151842C75E60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F092CC-B744-4674-B605-13E9A02011DB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50ACDC-D7D4-4FC4-BEDD-344463ED0E8C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C5BD5AE-CA7F-40D7-BF1D-C323336B0C8C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3F42D6D-E405-4340-A389-FDBC2A1C8601}"/>
              </a:ext>
            </a:extLst>
          </p:cNvPr>
          <p:cNvSpPr txBox="1"/>
          <p:nvPr/>
        </p:nvSpPr>
        <p:spPr>
          <a:xfrm>
            <a:off x="571094" y="454039"/>
            <a:ext cx="851646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Gặp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chuyện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, chia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sau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giờ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1E31964-FD7E-49E0-A2BF-E140EC3CD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731" y="1585887"/>
            <a:ext cx="5386275" cy="3103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743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7BDFFF-8F3F-4BBE-9475-9B7751005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79545-18A4-47D8-9364-DB92FA94AFC6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9476F-E61F-433C-BCC4-EC688D73AE0E}"/>
              </a:ext>
            </a:extLst>
          </p:cNvPr>
          <p:cNvSpPr txBox="1"/>
          <p:nvPr/>
        </p:nvSpPr>
        <p:spPr>
          <a:xfrm>
            <a:off x="535828" y="1053574"/>
            <a:ext cx="4374839" cy="3076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điều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thích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nhất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ở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điều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thường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chia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nhau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điều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được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từ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chia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026" name="Picture 2" descr="Children S Clothing Dress Cartoon Kids Welcome - Clip Art Of Family - Png  Download - Full Size Clipart (#989108) - PinClipart">
            <a:extLst>
              <a:ext uri="{FF2B5EF4-FFF2-40B4-BE49-F238E27FC236}">
                <a16:creationId xmlns:a16="http://schemas.microsoft.com/office/drawing/2014/main" id="{F64C9844-59BB-4C4C-9D48-4B6426803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85" y="1199030"/>
            <a:ext cx="3774133" cy="27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4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1FA8F4-D794-4684-B435-D7266C23B8C9}"/>
              </a:ext>
            </a:extLst>
          </p:cNvPr>
          <p:cNvGrpSpPr/>
          <p:nvPr/>
        </p:nvGrpSpPr>
        <p:grpSpPr>
          <a:xfrm>
            <a:off x="2799645" y="2077156"/>
            <a:ext cx="5989149" cy="2585925"/>
            <a:chOff x="796640" y="1049866"/>
            <a:chExt cx="8056847" cy="325543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5808F37-DF4E-41FC-B35F-DF3B7BB9D6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7" t="6105"/>
            <a:stretch/>
          </p:blipFill>
          <p:spPr>
            <a:xfrm>
              <a:off x="857956" y="1049866"/>
              <a:ext cx="7995531" cy="32554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7A07A-0D1A-46C9-B0BD-918EE28FB330}"/>
                </a:ext>
              </a:extLst>
            </p:cNvPr>
            <p:cNvSpPr/>
            <p:nvPr/>
          </p:nvSpPr>
          <p:spPr>
            <a:xfrm>
              <a:off x="796640" y="1049866"/>
              <a:ext cx="5344515" cy="474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C15AEF6-8618-404F-A63B-2026DDF5AF66}"/>
                </a:ext>
              </a:extLst>
            </p:cNvPr>
            <p:cNvSpPr/>
            <p:nvPr/>
          </p:nvSpPr>
          <p:spPr>
            <a:xfrm>
              <a:off x="3093929" y="1409465"/>
              <a:ext cx="2731138" cy="474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DE38A32-E5A9-4421-B7D0-2AE0AFFEFA24}"/>
              </a:ext>
            </a:extLst>
          </p:cNvPr>
          <p:cNvSpPr txBox="1"/>
          <p:nvPr/>
        </p:nvSpPr>
        <p:spPr>
          <a:xfrm>
            <a:off x="592273" y="376240"/>
            <a:ext cx="8322529" cy="2111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chiếc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ống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nghe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Nói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nghe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nghe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nói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vật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liệu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ống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nghe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ống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nghe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79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733F95-E0F2-4D8C-8B3D-9DB6B0345979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7A1D6ED1-1FA2-4202-BD7B-2290931027D0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B334B9CC-237C-4ED8-85F5-4F2B4755440F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B40374C4-1E55-4F01-B722-0A8AE35D6CD2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33B42312-AC69-4068-8B4D-5E6211B1AE47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184C1FDD-9A52-4576-B10A-2D10121E430A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102DA439-2006-4DFC-8D17-9BE7D3080EF7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89EBB175-D457-420A-BA0F-CF8CE0A5D36B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79C8A490-0387-417E-8157-7EB03202F60B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3A7B9322-1E9E-4EA6-9515-608CCD3E07FB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CB46BFDC-0F18-409C-BC15-E3ABEDB1DEAC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10A2E6AB-108E-4B34-96E0-388832926643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69242D07-D823-467A-A0CF-DBEC44DE2DBD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D0F05756-F74B-447A-B1EF-0EC26C5D59F4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36F77C34-F9FD-4BC7-BA99-CC86E59E54C1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597C0149-3035-4DA5-9D8A-8F6B2409614B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5FD48905-6F29-4A08-AA71-12433DCE1698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7B8FC79D-BA7D-4D23-B377-55552CDCC6FD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77DD709F-D35E-4554-83E7-36F386C02F1E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D3CB91FB-5B61-43D0-A9E2-454A2642FAB2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42D3CA2A-B1AA-4A2E-A8BE-B9C2AB6A1999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5CD92550-D4C2-4991-9C16-2E234D2063F5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13592771-25DF-4A7A-B7B8-54BF2F35C5C2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008D89EA-E819-46A3-B449-B7F725DC3622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E018F00-8EE1-44B4-BA4F-704FD22E64D7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9280B4E-BE4D-464D-B5A5-A1CEA778F5C7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5B25DAE-84AF-479E-9725-60F34848B661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9348F83-5782-4FA6-BBAB-9C9726D084EB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199360F-7558-4366-9C9C-174231091B87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8F4D76D-9ADF-4524-AA2C-F58F49E0AAB3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C927121-77CE-4122-A4F4-DCBF52276078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C971CF4-893C-4798-813F-114579417C5E}"/>
              </a:ext>
            </a:extLst>
          </p:cNvPr>
          <p:cNvSpPr txBox="1"/>
          <p:nvPr/>
        </p:nvSpPr>
        <p:spPr>
          <a:xfrm>
            <a:off x="571094" y="454039"/>
            <a:ext cx="851646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món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quà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bí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mật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gửi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tặng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quý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mến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050" name="Picture 2" descr="333 Kids Opening Presents Illustrations &amp;amp; Clip Art - iStock">
            <a:extLst>
              <a:ext uri="{FF2B5EF4-FFF2-40B4-BE49-F238E27FC236}">
                <a16:creationId xmlns:a16="http://schemas.microsoft.com/office/drawing/2014/main" id="{045E5CF0-0944-4774-9D59-ACCF26C4A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2" t="9863" r="5446" b="6941"/>
          <a:stretch/>
        </p:blipFill>
        <p:spPr bwMode="auto">
          <a:xfrm>
            <a:off x="3322456" y="1752263"/>
            <a:ext cx="2807412" cy="280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83595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heme hdtt[2021061009574517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343</Words>
  <Application>Microsoft Office PowerPoint</Application>
  <PresentationFormat>On-screen Show (16:9)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Baloo 2</vt:lpstr>
      <vt:lpstr>Wingdings</vt:lpstr>
      <vt:lpstr>UTM Androgyne</vt:lpstr>
      <vt:lpstr>Times New Roman</vt:lpstr>
      <vt:lpstr>Arial</vt:lpstr>
      <vt:lpstr>Pangolin</vt:lpstr>
      <vt:lpstr>UTM Cookies</vt:lpstr>
      <vt:lpstr>English Vocabulary Workshop by Slidesgo</vt:lpstr>
      <vt:lpstr>Bài 9: Có bạn thật vui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Administrator</cp:lastModifiedBy>
  <cp:revision>37</cp:revision>
  <dcterms:modified xsi:type="dcterms:W3CDTF">2026-01-24T07:56:23Z</dcterms:modified>
</cp:coreProperties>
</file>