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0"/>
  </p:notesMasterIdLst>
  <p:sldIdLst>
    <p:sldId id="334" r:id="rId3"/>
    <p:sldId id="320" r:id="rId4"/>
    <p:sldId id="327" r:id="rId5"/>
    <p:sldId id="359" r:id="rId6"/>
    <p:sldId id="364" r:id="rId7"/>
    <p:sldId id="330" r:id="rId8"/>
    <p:sldId id="365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20F0502020204030204" pitchFamily="2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87" d="100"/>
          <a:sy n="87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59429" y="2571750"/>
            <a:ext cx="3178627" cy="1194555"/>
          </a:xfrm>
          <a:prstGeom prst="rect">
            <a:avLst/>
          </a:prstGeom>
          <a:noFill/>
        </p:spPr>
        <p:txBody>
          <a:bodyPr wrap="square" lIns="51429" tIns="25716" rIns="51429" bIns="25716" rtlCol="0">
            <a:spAutoFit/>
          </a:bodyPr>
          <a:lstStyle/>
          <a:p>
            <a:pPr algn="ctr" defTabSz="514286">
              <a:lnSpc>
                <a:spcPct val="150000"/>
              </a:lnSpc>
              <a:buClrTx/>
              <a:defRPr/>
            </a:pPr>
            <a:endParaRPr lang="en-US" sz="135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514286">
              <a:lnSpc>
                <a:spcPct val="150000"/>
              </a:lnSpc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</a:t>
            </a:r>
            <a:r>
              <a:rPr lang="en-US" sz="135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135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V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en-US" sz="135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3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Ngân</a:t>
            </a:r>
          </a:p>
          <a:p>
            <a:pPr algn="ctr" defTabSz="514286">
              <a:lnSpc>
                <a:spcPct val="150000"/>
              </a:lnSpc>
              <a:buClrTx/>
              <a:defRPr/>
            </a:pPr>
            <a:r>
              <a:rPr lang="vi-VN" sz="135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Trường: Tiểu học Hòa Nghĩa</a:t>
            </a:r>
            <a:endParaRPr lang="en-US" sz="135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514286">
              <a:buClrTx/>
              <a:defRPr/>
            </a:pPr>
            <a:endParaRPr lang="en-US" sz="1350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9" y="617998"/>
            <a:ext cx="1363637" cy="922295"/>
          </a:xfrm>
          <a:prstGeom prst="rect">
            <a:avLst/>
          </a:prstGeom>
        </p:spPr>
      </p:pic>
      <p:pic>
        <p:nvPicPr>
          <p:cNvPr id="3" name="Picture 3" descr="E:\0000000我图PPT\03.20\亲子乐园\34.png">
            <a:extLst>
              <a:ext uri="{FF2B5EF4-FFF2-40B4-BE49-F238E27FC236}">
                <a16:creationId xmlns:a16="http://schemas.microsoft.com/office/drawing/2014/main" id="{2C6889D9-87A4-0F28-B6D0-3A79311C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4311349"/>
            <a:ext cx="6917106" cy="8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FAE4380B-D82F-8881-0835-9F0D04B26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" y="802400"/>
            <a:ext cx="1219692" cy="7378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B797F-2DCD-099F-A2EB-DC41DCB6261F}"/>
              </a:ext>
            </a:extLst>
          </p:cNvPr>
          <p:cNvSpPr/>
          <p:nvPr/>
        </p:nvSpPr>
        <p:spPr>
          <a:xfrm>
            <a:off x="1001486" y="391886"/>
            <a:ext cx="5061857" cy="232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ct val="150000"/>
              </a:lnSpc>
              <a:buClrTx/>
              <a:defRPr/>
            </a:pPr>
            <a:endParaRPr lang="vi-VN" sz="2025" b="1" kern="120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vi-VN" sz="2025" b="1" kern="120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  <a:endParaRPr lang="en-US" sz="2025" b="1" kern="120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2025" b="1" kern="120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</a:t>
            </a:r>
            <a:r>
              <a:rPr lang="en-US" sz="2025" b="1" kern="12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 CÔ GIÁO VỀ DỰ GIỜ</a:t>
            </a: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2025" b="1" kern="12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lang="en-US" sz="2025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</a:t>
            </a:r>
            <a:endParaRPr lang="en-US" sz="2025" b="1" kern="120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b="1" kern="12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</a:t>
            </a:r>
            <a:r>
              <a:rPr lang="en-US" sz="1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endParaRPr lang="en-US" sz="1800" b="1" kern="1200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274</Words>
  <Application>Microsoft Office PowerPoint</Application>
  <PresentationFormat>Custom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Kalam</vt:lpstr>
      <vt:lpstr>UTM Cookies</vt:lpstr>
      <vt:lpstr>Montserrat</vt:lpstr>
      <vt:lpstr>UTM Avo</vt:lpstr>
      <vt:lpstr>Times New Roman</vt:lpstr>
      <vt:lpstr>Arial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194</cp:revision>
  <dcterms:modified xsi:type="dcterms:W3CDTF">2026-01-27T13:38:28Z</dcterms:modified>
</cp:coreProperties>
</file>