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58" r:id="rId3"/>
  </p:sldMasterIdLst>
  <p:notesMasterIdLst>
    <p:notesMasterId r:id="rId9"/>
  </p:notesMasterIdLst>
  <p:sldIdLst>
    <p:sldId id="334" r:id="rId4"/>
    <p:sldId id="343" r:id="rId5"/>
    <p:sldId id="317" r:id="rId6"/>
    <p:sldId id="355" r:id="rId7"/>
    <p:sldId id="332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92" d="100"/>
          <a:sy n="92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2903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8016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19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59429" y="2571750"/>
            <a:ext cx="3178627" cy="1194555"/>
          </a:xfrm>
          <a:prstGeom prst="rect">
            <a:avLst/>
          </a:prstGeom>
          <a:noFill/>
        </p:spPr>
        <p:txBody>
          <a:bodyPr wrap="square" lIns="51429" tIns="25716" rIns="51429" bIns="25716" rtlCol="0">
            <a:spAutoFit/>
          </a:bodyPr>
          <a:lstStyle/>
          <a:p>
            <a:pPr marL="0" marR="0" lvl="0" indent="0" algn="ctr" defTabSz="5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5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 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V</a:t>
            </a: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ũ </a:t>
            </a:r>
            <a:r>
              <a:rPr kumimoji="0" lang="en-US" sz="135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Ngân</a:t>
            </a:r>
          </a:p>
          <a:p>
            <a:pPr marL="0" marR="0" lvl="0" indent="0" algn="ctr" defTabSz="5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Trường: Tiểu học Hòa Nghĩa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5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AB797F-2DCD-099F-A2EB-DC41DCB6261F}"/>
              </a:ext>
            </a:extLst>
          </p:cNvPr>
          <p:cNvSpPr/>
          <p:nvPr/>
        </p:nvSpPr>
        <p:spPr>
          <a:xfrm>
            <a:off x="1001486" y="391886"/>
            <a:ext cx="5061857" cy="232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025" b="1" i="0" u="none" strike="noStrike" kern="1200" cap="none" spc="0" normalizeH="0" baseline="0" noProof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025" b="1" i="0" u="none" strike="noStrike" kern="1200" cap="none" spc="0" normalizeH="0" baseline="0" noProof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CHÀO MỪNG</a:t>
            </a:r>
            <a:endParaRPr kumimoji="0" lang="en-US" sz="2025" b="1" i="0" u="none" strike="noStrike" kern="1200" cap="none" spc="0" normalizeH="0" baseline="0" noProof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25" b="1" i="0" u="none" strike="noStrike" kern="1200" cap="none" spc="0" normalizeH="0" baseline="0" noProof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2025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 CÔ GIÁO VỀ DỰ GIỜ</a:t>
            </a:r>
          </a:p>
          <a:p>
            <a:pPr marL="0" marR="0" lvl="0" indent="0" algn="ctr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25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MÔN: </a:t>
            </a:r>
            <a:r>
              <a:rPr kumimoji="0" lang="en-US" sz="2025" b="1" i="0" u="none" strike="noStrike" kern="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 VIỆT 2</a:t>
            </a:r>
            <a:endParaRPr kumimoji="0" lang="en-US" sz="2025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LỚP: </a:t>
            </a:r>
            <a:r>
              <a:rPr kumimoji="0" lang="en-US" sz="1800" b="1" i="0" u="none" strike="noStrike" kern="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2G</a:t>
            </a:r>
            <a:endParaRPr kumimoji="0" lang="en-US" sz="1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444978" y="1806222"/>
            <a:ext cx="3499340" cy="1682044"/>
            <a:chOff x="1907934" y="2595991"/>
            <a:chExt cx="3499340" cy="13147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07934" y="2595991"/>
              <a:ext cx="3499340" cy="525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236AA9-A0AE-0648-BCD9-4F7AB26EBB6E}"/>
              </a:ext>
            </a:extLst>
          </p:cNvPr>
          <p:cNvGrpSpPr/>
          <p:nvPr/>
        </p:nvGrpSpPr>
        <p:grpSpPr>
          <a:xfrm>
            <a:off x="386192" y="578414"/>
            <a:ext cx="1631953" cy="733740"/>
            <a:chOff x="360464" y="617893"/>
            <a:chExt cx="1631953" cy="733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1CFA86-F23C-4244-BBC2-E6C70FD793EF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04A12D-8CAB-654E-B4AA-B189E3F55B46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tranh,nói về việc bạn nhỏ đang làm.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EA6E0-9DC8-1041-BCB5-A2BDDC93A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854395" y="1047218"/>
            <a:ext cx="5149209" cy="35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44C25-0C2B-C34A-A218-B10AB3EB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496" y="2571750"/>
            <a:ext cx="4399007" cy="2513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643" y="182880"/>
            <a:ext cx="5876569" cy="253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kể lại việc em và các bạn chăm sóc cây. 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G: </a:t>
            </a:r>
            <a:endParaRPr lang="en-VN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và các bạn đã làm việc gì để chăm sóc cây?</a:t>
            </a:r>
            <a:endParaRPr lang="en-V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Kết quả công việc ra sao?</a:t>
            </a:r>
            <a:endParaRPr lang="en-V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có suy nghĩ gì khi làm xong việc đó?</a:t>
            </a:r>
            <a:endParaRPr lang="en-V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361731" y="2286066"/>
            <a:ext cx="6255885" cy="40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Chia sẻ với các bạn những chi tiết thú vị trong câu </a:t>
            </a:r>
            <a:r>
              <a:rPr lang="vi-VN" sz="1500">
                <a:latin typeface="UTM Avo" panose="02040603050506020204" pitchFamily="18" charset="0"/>
              </a:rPr>
              <a:t>chuyện.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Kể tên những câu chuyện viết về thiên nhiên mà em đã đọc.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33911-272C-8744-AEA0-45784157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857" y="3089189"/>
            <a:ext cx="2206285" cy="16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144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Kalam</vt:lpstr>
      <vt:lpstr>Times New Roman</vt:lpstr>
      <vt:lpstr>Arial</vt:lpstr>
      <vt:lpstr>UTM Avo</vt:lpstr>
      <vt:lpstr>Montserrat</vt:lpstr>
      <vt:lpstr>UTM Cookies</vt:lpstr>
      <vt:lpstr>Doodle Sketchbook by Slidesgo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224</cp:revision>
  <dcterms:modified xsi:type="dcterms:W3CDTF">2026-01-27T13:38:47Z</dcterms:modified>
</cp:coreProperties>
</file>