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007577440" r:id="rId2"/>
    <p:sldId id="648" r:id="rId3"/>
    <p:sldId id="2007577465" r:id="rId4"/>
    <p:sldId id="2007577450" r:id="rId5"/>
    <p:sldId id="2007577451" r:id="rId6"/>
    <p:sldId id="2007577452" r:id="rId7"/>
    <p:sldId id="2007577453" r:id="rId8"/>
    <p:sldId id="2007577454" r:id="rId9"/>
    <p:sldId id="2007577460" r:id="rId10"/>
    <p:sldId id="200757734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0066"/>
    <a:srgbClr val="F793E2"/>
    <a:srgbClr val="AB2BA2"/>
    <a:srgbClr val="D0E3A6"/>
    <a:srgbClr val="FF66CC"/>
    <a:srgbClr val="E7E6E6"/>
    <a:srgbClr val="FFFFE8"/>
    <a:srgbClr val="F4F6FF"/>
    <a:srgbClr val="FBF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64" autoAdjust="0"/>
    <p:restoredTop sz="99819" autoAdjust="0"/>
  </p:normalViewPr>
  <p:slideViewPr>
    <p:cSldViewPr snapToGrid="0">
      <p:cViewPr varScale="1">
        <p:scale>
          <a:sx n="87" d="100"/>
          <a:sy n="87" d="100"/>
        </p:scale>
        <p:origin x="19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53FAE-5467-4BEA-8389-7A6DCF278F8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1F04C-236D-48EB-A2E9-261E180B4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07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8570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8570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43B11E-E954-4E97-BB4A-21CF3B067AAF}"/>
              </a:ext>
            </a:extLst>
          </p:cNvPr>
          <p:cNvSpPr/>
          <p:nvPr userDrawn="1"/>
        </p:nvSpPr>
        <p:spPr>
          <a:xfrm>
            <a:off x="156928" y="170507"/>
            <a:ext cx="11769505" cy="6516987"/>
          </a:xfrm>
          <a:custGeom>
            <a:avLst/>
            <a:gdLst>
              <a:gd name="csX0" fmla="*/ 0 w 11769505"/>
              <a:gd name="csY0" fmla="*/ 736094 h 6516987"/>
              <a:gd name="csX1" fmla="*/ 736094 w 11769505"/>
              <a:gd name="csY1" fmla="*/ 0 h 6516987"/>
              <a:gd name="csX2" fmla="*/ 1411140 w 11769505"/>
              <a:gd name="csY2" fmla="*/ 0 h 6516987"/>
              <a:gd name="csX3" fmla="*/ 2086187 w 11769505"/>
              <a:gd name="csY3" fmla="*/ 0 h 6516987"/>
              <a:gd name="csX4" fmla="*/ 2555287 w 11769505"/>
              <a:gd name="csY4" fmla="*/ 0 h 6516987"/>
              <a:gd name="csX5" fmla="*/ 3333306 w 11769505"/>
              <a:gd name="csY5" fmla="*/ 0 h 6516987"/>
              <a:gd name="csX6" fmla="*/ 4008353 w 11769505"/>
              <a:gd name="csY6" fmla="*/ 0 h 6516987"/>
              <a:gd name="csX7" fmla="*/ 4786372 w 11769505"/>
              <a:gd name="csY7" fmla="*/ 0 h 6516987"/>
              <a:gd name="csX8" fmla="*/ 5049526 w 11769505"/>
              <a:gd name="csY8" fmla="*/ 0 h 6516987"/>
              <a:gd name="csX9" fmla="*/ 5415653 w 11769505"/>
              <a:gd name="csY9" fmla="*/ 0 h 6516987"/>
              <a:gd name="csX10" fmla="*/ 5884752 w 11769505"/>
              <a:gd name="csY10" fmla="*/ 0 h 6516987"/>
              <a:gd name="csX11" fmla="*/ 6456826 w 11769505"/>
              <a:gd name="csY11" fmla="*/ 0 h 6516987"/>
              <a:gd name="csX12" fmla="*/ 7131872 w 11769505"/>
              <a:gd name="csY12" fmla="*/ 0 h 6516987"/>
              <a:gd name="csX13" fmla="*/ 7395026 w 11769505"/>
              <a:gd name="csY13" fmla="*/ 0 h 6516987"/>
              <a:gd name="csX14" fmla="*/ 7864126 w 11769505"/>
              <a:gd name="csY14" fmla="*/ 0 h 6516987"/>
              <a:gd name="csX15" fmla="*/ 8333226 w 11769505"/>
              <a:gd name="csY15" fmla="*/ 0 h 6516987"/>
              <a:gd name="csX16" fmla="*/ 8699352 w 11769505"/>
              <a:gd name="csY16" fmla="*/ 0 h 6516987"/>
              <a:gd name="csX17" fmla="*/ 9168452 w 11769505"/>
              <a:gd name="csY17" fmla="*/ 0 h 6516987"/>
              <a:gd name="csX18" fmla="*/ 9637552 w 11769505"/>
              <a:gd name="csY18" fmla="*/ 0 h 6516987"/>
              <a:gd name="csX19" fmla="*/ 10312599 w 11769505"/>
              <a:gd name="csY19" fmla="*/ 0 h 6516987"/>
              <a:gd name="csX20" fmla="*/ 11033411 w 11769505"/>
              <a:gd name="csY20" fmla="*/ 0 h 6516987"/>
              <a:gd name="csX21" fmla="*/ 11769505 w 11769505"/>
              <a:gd name="csY21" fmla="*/ 736094 h 6516987"/>
              <a:gd name="csX22" fmla="*/ 11769505 w 11769505"/>
              <a:gd name="csY22" fmla="*/ 1195731 h 6516987"/>
              <a:gd name="csX23" fmla="*/ 11769505 w 11769505"/>
              <a:gd name="csY23" fmla="*/ 1604920 h 6516987"/>
              <a:gd name="csX24" fmla="*/ 11769505 w 11769505"/>
              <a:gd name="csY24" fmla="*/ 2014110 h 6516987"/>
              <a:gd name="csX25" fmla="*/ 11769505 w 11769505"/>
              <a:gd name="csY25" fmla="*/ 2574643 h 6516987"/>
              <a:gd name="csX26" fmla="*/ 11769505 w 11769505"/>
              <a:gd name="csY26" fmla="*/ 3084728 h 6516987"/>
              <a:gd name="csX27" fmla="*/ 11769505 w 11769505"/>
              <a:gd name="csY27" fmla="*/ 3594813 h 6516987"/>
              <a:gd name="csX28" fmla="*/ 11769505 w 11769505"/>
              <a:gd name="csY28" fmla="*/ 4155347 h 6516987"/>
              <a:gd name="csX29" fmla="*/ 11769505 w 11769505"/>
              <a:gd name="csY29" fmla="*/ 4715880 h 6516987"/>
              <a:gd name="csX30" fmla="*/ 11769505 w 11769505"/>
              <a:gd name="csY30" fmla="*/ 5780893 h 6516987"/>
              <a:gd name="csX31" fmla="*/ 11033411 w 11769505"/>
              <a:gd name="csY31" fmla="*/ 6516987 h 6516987"/>
              <a:gd name="csX32" fmla="*/ 10770257 w 11769505"/>
              <a:gd name="csY32" fmla="*/ 6516987 h 6516987"/>
              <a:gd name="csX33" fmla="*/ 10507104 w 11769505"/>
              <a:gd name="csY33" fmla="*/ 6516987 h 6516987"/>
              <a:gd name="csX34" fmla="*/ 10243950 w 11769505"/>
              <a:gd name="csY34" fmla="*/ 6516987 h 6516987"/>
              <a:gd name="csX35" fmla="*/ 9671877 w 11769505"/>
              <a:gd name="csY35" fmla="*/ 6516987 h 6516987"/>
              <a:gd name="csX36" fmla="*/ 9099804 w 11769505"/>
              <a:gd name="csY36" fmla="*/ 6516987 h 6516987"/>
              <a:gd name="csX37" fmla="*/ 8321784 w 11769505"/>
              <a:gd name="csY37" fmla="*/ 6516987 h 6516987"/>
              <a:gd name="csX38" fmla="*/ 8058631 w 11769505"/>
              <a:gd name="csY38" fmla="*/ 6516987 h 6516987"/>
              <a:gd name="csX39" fmla="*/ 7383584 w 11769505"/>
              <a:gd name="csY39" fmla="*/ 6516987 h 6516987"/>
              <a:gd name="csX40" fmla="*/ 6605565 w 11769505"/>
              <a:gd name="csY40" fmla="*/ 6516987 h 6516987"/>
              <a:gd name="csX41" fmla="*/ 6033492 w 11769505"/>
              <a:gd name="csY41" fmla="*/ 6516987 h 6516987"/>
              <a:gd name="csX42" fmla="*/ 5564392 w 11769505"/>
              <a:gd name="csY42" fmla="*/ 6516987 h 6516987"/>
              <a:gd name="csX43" fmla="*/ 4786372 w 11769505"/>
              <a:gd name="csY43" fmla="*/ 6516987 h 6516987"/>
              <a:gd name="csX44" fmla="*/ 4420245 w 11769505"/>
              <a:gd name="csY44" fmla="*/ 6516987 h 6516987"/>
              <a:gd name="csX45" fmla="*/ 4157092 w 11769505"/>
              <a:gd name="csY45" fmla="*/ 6516987 h 6516987"/>
              <a:gd name="csX46" fmla="*/ 3687992 w 11769505"/>
              <a:gd name="csY46" fmla="*/ 6516987 h 6516987"/>
              <a:gd name="csX47" fmla="*/ 3321865 w 11769505"/>
              <a:gd name="csY47" fmla="*/ 6516987 h 6516987"/>
              <a:gd name="csX48" fmla="*/ 2955738 w 11769505"/>
              <a:gd name="csY48" fmla="*/ 6516987 h 6516987"/>
              <a:gd name="csX49" fmla="*/ 2177718 w 11769505"/>
              <a:gd name="csY49" fmla="*/ 6516987 h 6516987"/>
              <a:gd name="csX50" fmla="*/ 1914565 w 11769505"/>
              <a:gd name="csY50" fmla="*/ 6516987 h 6516987"/>
              <a:gd name="csX51" fmla="*/ 1548438 w 11769505"/>
              <a:gd name="csY51" fmla="*/ 6516987 h 6516987"/>
              <a:gd name="csX52" fmla="*/ 736094 w 11769505"/>
              <a:gd name="csY52" fmla="*/ 6516987 h 6516987"/>
              <a:gd name="csX53" fmla="*/ 0 w 11769505"/>
              <a:gd name="csY53" fmla="*/ 5780893 h 6516987"/>
              <a:gd name="csX54" fmla="*/ 0 w 11769505"/>
              <a:gd name="csY54" fmla="*/ 5270808 h 6516987"/>
              <a:gd name="csX55" fmla="*/ 0 w 11769505"/>
              <a:gd name="csY55" fmla="*/ 4609379 h 6516987"/>
              <a:gd name="csX56" fmla="*/ 0 w 11769505"/>
              <a:gd name="csY56" fmla="*/ 3947949 h 6516987"/>
              <a:gd name="csX57" fmla="*/ 0 w 11769505"/>
              <a:gd name="csY57" fmla="*/ 3437864 h 6516987"/>
              <a:gd name="csX58" fmla="*/ 0 w 11769505"/>
              <a:gd name="csY58" fmla="*/ 2978227 h 6516987"/>
              <a:gd name="csX59" fmla="*/ 0 w 11769505"/>
              <a:gd name="csY59" fmla="*/ 2417694 h 6516987"/>
              <a:gd name="csX60" fmla="*/ 0 w 11769505"/>
              <a:gd name="csY60" fmla="*/ 1907608 h 6516987"/>
              <a:gd name="csX61" fmla="*/ 0 w 11769505"/>
              <a:gd name="csY61" fmla="*/ 1498419 h 6516987"/>
              <a:gd name="csX62" fmla="*/ 0 w 11769505"/>
              <a:gd name="csY62" fmla="*/ 736094 h 6516987"/>
              <a:gd name="csX0" fmla="*/ 0 w 11769505"/>
              <a:gd name="csY0" fmla="*/ 736094 h 6516987"/>
              <a:gd name="csX1" fmla="*/ 736094 w 11769505"/>
              <a:gd name="csY1" fmla="*/ 0 h 6516987"/>
              <a:gd name="csX2" fmla="*/ 1308167 w 11769505"/>
              <a:gd name="csY2" fmla="*/ 0 h 6516987"/>
              <a:gd name="csX3" fmla="*/ 1983214 w 11769505"/>
              <a:gd name="csY3" fmla="*/ 0 h 6516987"/>
              <a:gd name="csX4" fmla="*/ 2555287 w 11769505"/>
              <a:gd name="csY4" fmla="*/ 0 h 6516987"/>
              <a:gd name="csX5" fmla="*/ 3230333 w 11769505"/>
              <a:gd name="csY5" fmla="*/ 0 h 6516987"/>
              <a:gd name="csX6" fmla="*/ 4008353 w 11769505"/>
              <a:gd name="csY6" fmla="*/ 0 h 6516987"/>
              <a:gd name="csX7" fmla="*/ 4477453 w 11769505"/>
              <a:gd name="csY7" fmla="*/ 0 h 6516987"/>
              <a:gd name="csX8" fmla="*/ 4946553 w 11769505"/>
              <a:gd name="csY8" fmla="*/ 0 h 6516987"/>
              <a:gd name="csX9" fmla="*/ 5518626 w 11769505"/>
              <a:gd name="csY9" fmla="*/ 0 h 6516987"/>
              <a:gd name="csX10" fmla="*/ 6296645 w 11769505"/>
              <a:gd name="csY10" fmla="*/ 0 h 6516987"/>
              <a:gd name="csX11" fmla="*/ 6971692 w 11769505"/>
              <a:gd name="csY11" fmla="*/ 0 h 6516987"/>
              <a:gd name="csX12" fmla="*/ 7749711 w 11769505"/>
              <a:gd name="csY12" fmla="*/ 0 h 6516987"/>
              <a:gd name="csX13" fmla="*/ 8527731 w 11769505"/>
              <a:gd name="csY13" fmla="*/ 0 h 6516987"/>
              <a:gd name="csX14" fmla="*/ 9202777 w 11769505"/>
              <a:gd name="csY14" fmla="*/ 0 h 6516987"/>
              <a:gd name="csX15" fmla="*/ 9980796 w 11769505"/>
              <a:gd name="csY15" fmla="*/ 0 h 6516987"/>
              <a:gd name="csX16" fmla="*/ 11033411 w 11769505"/>
              <a:gd name="csY16" fmla="*/ 0 h 6516987"/>
              <a:gd name="csX17" fmla="*/ 11769505 w 11769505"/>
              <a:gd name="csY17" fmla="*/ 736094 h 6516987"/>
              <a:gd name="csX18" fmla="*/ 11769505 w 11769505"/>
              <a:gd name="csY18" fmla="*/ 1296627 h 6516987"/>
              <a:gd name="csX19" fmla="*/ 11769505 w 11769505"/>
              <a:gd name="csY19" fmla="*/ 1705816 h 6516987"/>
              <a:gd name="csX20" fmla="*/ 11769505 w 11769505"/>
              <a:gd name="csY20" fmla="*/ 2165454 h 6516987"/>
              <a:gd name="csX21" fmla="*/ 11769505 w 11769505"/>
              <a:gd name="csY21" fmla="*/ 2725987 h 6516987"/>
              <a:gd name="csX22" fmla="*/ 11769505 w 11769505"/>
              <a:gd name="csY22" fmla="*/ 3236072 h 6516987"/>
              <a:gd name="csX23" fmla="*/ 11769505 w 11769505"/>
              <a:gd name="csY23" fmla="*/ 3796605 h 6516987"/>
              <a:gd name="csX24" fmla="*/ 11769505 w 11769505"/>
              <a:gd name="csY24" fmla="*/ 4306691 h 6516987"/>
              <a:gd name="csX25" fmla="*/ 11769505 w 11769505"/>
              <a:gd name="csY25" fmla="*/ 4816776 h 6516987"/>
              <a:gd name="csX26" fmla="*/ 11769505 w 11769505"/>
              <a:gd name="csY26" fmla="*/ 5225965 h 6516987"/>
              <a:gd name="csX27" fmla="*/ 11769505 w 11769505"/>
              <a:gd name="csY27" fmla="*/ 5780893 h 6516987"/>
              <a:gd name="csX28" fmla="*/ 11033411 w 11769505"/>
              <a:gd name="csY28" fmla="*/ 6516987 h 6516987"/>
              <a:gd name="csX29" fmla="*/ 10358365 w 11769505"/>
              <a:gd name="csY29" fmla="*/ 6516987 h 6516987"/>
              <a:gd name="csX30" fmla="*/ 9889265 w 11769505"/>
              <a:gd name="csY30" fmla="*/ 6516987 h 6516987"/>
              <a:gd name="csX31" fmla="*/ 9214218 w 11769505"/>
              <a:gd name="csY31" fmla="*/ 6516987 h 6516987"/>
              <a:gd name="csX32" fmla="*/ 8848092 w 11769505"/>
              <a:gd name="csY32" fmla="*/ 6516987 h 6516987"/>
              <a:gd name="csX33" fmla="*/ 8070072 w 11769505"/>
              <a:gd name="csY33" fmla="*/ 6516987 h 6516987"/>
              <a:gd name="csX34" fmla="*/ 7497999 w 11769505"/>
              <a:gd name="csY34" fmla="*/ 6516987 h 6516987"/>
              <a:gd name="csX35" fmla="*/ 6925926 w 11769505"/>
              <a:gd name="csY35" fmla="*/ 6516987 h 6516987"/>
              <a:gd name="csX36" fmla="*/ 6662772 w 11769505"/>
              <a:gd name="csY36" fmla="*/ 6516987 h 6516987"/>
              <a:gd name="csX37" fmla="*/ 6399618 w 11769505"/>
              <a:gd name="csY37" fmla="*/ 6516987 h 6516987"/>
              <a:gd name="csX38" fmla="*/ 5827545 w 11769505"/>
              <a:gd name="csY38" fmla="*/ 6516987 h 6516987"/>
              <a:gd name="csX39" fmla="*/ 5564392 w 11769505"/>
              <a:gd name="csY39" fmla="*/ 6516987 h 6516987"/>
              <a:gd name="csX40" fmla="*/ 5198265 w 11769505"/>
              <a:gd name="csY40" fmla="*/ 6516987 h 6516987"/>
              <a:gd name="csX41" fmla="*/ 4832138 w 11769505"/>
              <a:gd name="csY41" fmla="*/ 6516987 h 6516987"/>
              <a:gd name="csX42" fmla="*/ 4363038 w 11769505"/>
              <a:gd name="csY42" fmla="*/ 6516987 h 6516987"/>
              <a:gd name="csX43" fmla="*/ 3893938 w 11769505"/>
              <a:gd name="csY43" fmla="*/ 6516987 h 6516987"/>
              <a:gd name="csX44" fmla="*/ 3424838 w 11769505"/>
              <a:gd name="csY44" fmla="*/ 6516987 h 6516987"/>
              <a:gd name="csX45" fmla="*/ 2852765 w 11769505"/>
              <a:gd name="csY45" fmla="*/ 6516987 h 6516987"/>
              <a:gd name="csX46" fmla="*/ 2177718 w 11769505"/>
              <a:gd name="csY46" fmla="*/ 6516987 h 6516987"/>
              <a:gd name="csX47" fmla="*/ 1502672 w 11769505"/>
              <a:gd name="csY47" fmla="*/ 6516987 h 6516987"/>
              <a:gd name="csX48" fmla="*/ 736094 w 11769505"/>
              <a:gd name="csY48" fmla="*/ 6516987 h 6516987"/>
              <a:gd name="csX49" fmla="*/ 0 w 11769505"/>
              <a:gd name="csY49" fmla="*/ 5780893 h 6516987"/>
              <a:gd name="csX50" fmla="*/ 0 w 11769505"/>
              <a:gd name="csY50" fmla="*/ 5169912 h 6516987"/>
              <a:gd name="csX51" fmla="*/ 0 w 11769505"/>
              <a:gd name="csY51" fmla="*/ 4760723 h 6516987"/>
              <a:gd name="csX52" fmla="*/ 0 w 11769505"/>
              <a:gd name="csY52" fmla="*/ 4351533 h 6516987"/>
              <a:gd name="csX53" fmla="*/ 0 w 11769505"/>
              <a:gd name="csY53" fmla="*/ 3690104 h 6516987"/>
              <a:gd name="csX54" fmla="*/ 0 w 11769505"/>
              <a:gd name="csY54" fmla="*/ 3230467 h 6516987"/>
              <a:gd name="csX55" fmla="*/ 0 w 11769505"/>
              <a:gd name="csY55" fmla="*/ 2569038 h 6516987"/>
              <a:gd name="csX56" fmla="*/ 0 w 11769505"/>
              <a:gd name="csY56" fmla="*/ 2008504 h 6516987"/>
              <a:gd name="csX57" fmla="*/ 0 w 11769505"/>
              <a:gd name="csY57" fmla="*/ 1397523 h 6516987"/>
              <a:gd name="csX58" fmla="*/ 0 w 11769505"/>
              <a:gd name="csY58" fmla="*/ 736094 h 65169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</a:cxnLst>
            <a:rect l="l" t="t" r="r" b="b"/>
            <a:pathLst>
              <a:path w="11769505" h="6516987" fill="none" extrusionOk="0">
                <a:moveTo>
                  <a:pt x="0" y="736094"/>
                </a:moveTo>
                <a:cubicBezTo>
                  <a:pt x="22531" y="267349"/>
                  <a:pt x="323468" y="-90296"/>
                  <a:pt x="736094" y="0"/>
                </a:cubicBezTo>
                <a:cubicBezTo>
                  <a:pt x="942991" y="-34240"/>
                  <a:pt x="1153230" y="58656"/>
                  <a:pt x="1411140" y="0"/>
                </a:cubicBezTo>
                <a:cubicBezTo>
                  <a:pt x="1682891" y="-45118"/>
                  <a:pt x="1875967" y="52678"/>
                  <a:pt x="2086187" y="0"/>
                </a:cubicBezTo>
                <a:cubicBezTo>
                  <a:pt x="2289989" y="-55193"/>
                  <a:pt x="2481146" y="13259"/>
                  <a:pt x="2555287" y="0"/>
                </a:cubicBezTo>
                <a:cubicBezTo>
                  <a:pt x="2694613" y="-61722"/>
                  <a:pt x="3015238" y="30631"/>
                  <a:pt x="3333306" y="0"/>
                </a:cubicBezTo>
                <a:cubicBezTo>
                  <a:pt x="3633194" y="-45799"/>
                  <a:pt x="3822686" y="16747"/>
                  <a:pt x="4008353" y="0"/>
                </a:cubicBezTo>
                <a:cubicBezTo>
                  <a:pt x="4234889" y="-51445"/>
                  <a:pt x="4399600" y="-15577"/>
                  <a:pt x="4786372" y="0"/>
                </a:cubicBezTo>
                <a:cubicBezTo>
                  <a:pt x="5175394" y="5337"/>
                  <a:pt x="4946306" y="7722"/>
                  <a:pt x="5049526" y="0"/>
                </a:cubicBezTo>
                <a:cubicBezTo>
                  <a:pt x="5136410" y="9193"/>
                  <a:pt x="5254938" y="39421"/>
                  <a:pt x="5415653" y="0"/>
                </a:cubicBezTo>
                <a:cubicBezTo>
                  <a:pt x="5568306" y="9046"/>
                  <a:pt x="5735939" y="38003"/>
                  <a:pt x="5884752" y="0"/>
                </a:cubicBezTo>
                <a:cubicBezTo>
                  <a:pt x="6059430" y="-31639"/>
                  <a:pt x="6302681" y="38068"/>
                  <a:pt x="6456826" y="0"/>
                </a:cubicBezTo>
                <a:cubicBezTo>
                  <a:pt x="6624427" y="25256"/>
                  <a:pt x="6803878" y="30351"/>
                  <a:pt x="7131872" y="0"/>
                </a:cubicBezTo>
                <a:cubicBezTo>
                  <a:pt x="7436965" y="631"/>
                  <a:pt x="7244719" y="32538"/>
                  <a:pt x="7395026" y="0"/>
                </a:cubicBezTo>
                <a:cubicBezTo>
                  <a:pt x="7518144" y="-25519"/>
                  <a:pt x="7657987" y="60141"/>
                  <a:pt x="7864126" y="0"/>
                </a:cubicBezTo>
                <a:cubicBezTo>
                  <a:pt x="8079965" y="-9830"/>
                  <a:pt x="8141635" y="33304"/>
                  <a:pt x="8333226" y="0"/>
                </a:cubicBezTo>
                <a:cubicBezTo>
                  <a:pt x="8518906" y="-14130"/>
                  <a:pt x="8621942" y="16851"/>
                  <a:pt x="8699352" y="0"/>
                </a:cubicBezTo>
                <a:cubicBezTo>
                  <a:pt x="8789632" y="-24671"/>
                  <a:pt x="9078694" y="-13942"/>
                  <a:pt x="9168452" y="0"/>
                </a:cubicBezTo>
                <a:cubicBezTo>
                  <a:pt x="9244860" y="8472"/>
                  <a:pt x="9465854" y="-13177"/>
                  <a:pt x="9637552" y="0"/>
                </a:cubicBezTo>
                <a:cubicBezTo>
                  <a:pt x="9797161" y="-41002"/>
                  <a:pt x="10026785" y="44554"/>
                  <a:pt x="10312599" y="0"/>
                </a:cubicBezTo>
                <a:cubicBezTo>
                  <a:pt x="10649673" y="-22877"/>
                  <a:pt x="10749233" y="26790"/>
                  <a:pt x="11033411" y="0"/>
                </a:cubicBezTo>
                <a:cubicBezTo>
                  <a:pt x="11499303" y="-1528"/>
                  <a:pt x="11786632" y="231503"/>
                  <a:pt x="11769505" y="736094"/>
                </a:cubicBezTo>
                <a:cubicBezTo>
                  <a:pt x="11804441" y="889716"/>
                  <a:pt x="11737913" y="1077209"/>
                  <a:pt x="11769505" y="1195731"/>
                </a:cubicBezTo>
                <a:cubicBezTo>
                  <a:pt x="11789369" y="1343652"/>
                  <a:pt x="11738520" y="1413957"/>
                  <a:pt x="11769505" y="1604920"/>
                </a:cubicBezTo>
                <a:cubicBezTo>
                  <a:pt x="11795346" y="1782525"/>
                  <a:pt x="11762751" y="1809580"/>
                  <a:pt x="11769505" y="2014110"/>
                </a:cubicBezTo>
                <a:cubicBezTo>
                  <a:pt x="11807613" y="2218736"/>
                  <a:pt x="11737092" y="2381326"/>
                  <a:pt x="11769505" y="2574643"/>
                </a:cubicBezTo>
                <a:cubicBezTo>
                  <a:pt x="11784090" y="2749840"/>
                  <a:pt x="11732331" y="2899209"/>
                  <a:pt x="11769505" y="3084728"/>
                </a:cubicBezTo>
                <a:cubicBezTo>
                  <a:pt x="11812484" y="3253053"/>
                  <a:pt x="11703389" y="3397474"/>
                  <a:pt x="11769505" y="3594813"/>
                </a:cubicBezTo>
                <a:cubicBezTo>
                  <a:pt x="11798364" y="3781715"/>
                  <a:pt x="11803914" y="3916056"/>
                  <a:pt x="11769505" y="4155347"/>
                </a:cubicBezTo>
                <a:cubicBezTo>
                  <a:pt x="11760666" y="4358888"/>
                  <a:pt x="11779386" y="4591946"/>
                  <a:pt x="11769505" y="4715880"/>
                </a:cubicBezTo>
                <a:cubicBezTo>
                  <a:pt x="11777712" y="4827984"/>
                  <a:pt x="11730660" y="5476505"/>
                  <a:pt x="11769505" y="5780893"/>
                </a:cubicBezTo>
                <a:cubicBezTo>
                  <a:pt x="11687085" y="6225591"/>
                  <a:pt x="11497092" y="6536056"/>
                  <a:pt x="11033411" y="6516987"/>
                </a:cubicBezTo>
                <a:cubicBezTo>
                  <a:pt x="10970314" y="6509046"/>
                  <a:pt x="10902723" y="6508354"/>
                  <a:pt x="10770257" y="6516987"/>
                </a:cubicBezTo>
                <a:cubicBezTo>
                  <a:pt x="10650860" y="6550236"/>
                  <a:pt x="10633109" y="6506495"/>
                  <a:pt x="10507104" y="6516987"/>
                </a:cubicBezTo>
                <a:cubicBezTo>
                  <a:pt x="10390755" y="6527733"/>
                  <a:pt x="10372933" y="6510879"/>
                  <a:pt x="10243950" y="6516987"/>
                </a:cubicBezTo>
                <a:cubicBezTo>
                  <a:pt x="10109809" y="6534091"/>
                  <a:pt x="9951479" y="6541934"/>
                  <a:pt x="9671877" y="6516987"/>
                </a:cubicBezTo>
                <a:cubicBezTo>
                  <a:pt x="9397181" y="6543731"/>
                  <a:pt x="9295978" y="6477072"/>
                  <a:pt x="9099804" y="6516987"/>
                </a:cubicBezTo>
                <a:cubicBezTo>
                  <a:pt x="8926664" y="6539341"/>
                  <a:pt x="8527529" y="6428017"/>
                  <a:pt x="8321784" y="6516987"/>
                </a:cubicBezTo>
                <a:cubicBezTo>
                  <a:pt x="8096292" y="6555915"/>
                  <a:pt x="8134365" y="6500952"/>
                  <a:pt x="8058631" y="6516987"/>
                </a:cubicBezTo>
                <a:cubicBezTo>
                  <a:pt x="8001728" y="6515153"/>
                  <a:pt x="7534568" y="6417190"/>
                  <a:pt x="7383584" y="6516987"/>
                </a:cubicBezTo>
                <a:cubicBezTo>
                  <a:pt x="7169077" y="6609112"/>
                  <a:pt x="6919901" y="6476719"/>
                  <a:pt x="6605565" y="6516987"/>
                </a:cubicBezTo>
                <a:cubicBezTo>
                  <a:pt x="6284213" y="6517438"/>
                  <a:pt x="6237766" y="6501807"/>
                  <a:pt x="6033492" y="6516987"/>
                </a:cubicBezTo>
                <a:cubicBezTo>
                  <a:pt x="5841977" y="6544758"/>
                  <a:pt x="5735532" y="6491205"/>
                  <a:pt x="5564392" y="6516987"/>
                </a:cubicBezTo>
                <a:cubicBezTo>
                  <a:pt x="5317190" y="6563662"/>
                  <a:pt x="4997914" y="6439330"/>
                  <a:pt x="4786372" y="6516987"/>
                </a:cubicBezTo>
                <a:cubicBezTo>
                  <a:pt x="4573091" y="6622493"/>
                  <a:pt x="4514061" y="6493169"/>
                  <a:pt x="4420245" y="6516987"/>
                </a:cubicBezTo>
                <a:cubicBezTo>
                  <a:pt x="4339462" y="6529657"/>
                  <a:pt x="4251836" y="6491570"/>
                  <a:pt x="4157092" y="6516987"/>
                </a:cubicBezTo>
                <a:cubicBezTo>
                  <a:pt x="4079239" y="6521908"/>
                  <a:pt x="3808006" y="6509905"/>
                  <a:pt x="3687992" y="6516987"/>
                </a:cubicBezTo>
                <a:cubicBezTo>
                  <a:pt x="3590628" y="6527482"/>
                  <a:pt x="3400063" y="6499797"/>
                  <a:pt x="3321865" y="6516987"/>
                </a:cubicBezTo>
                <a:cubicBezTo>
                  <a:pt x="3258929" y="6571077"/>
                  <a:pt x="3062266" y="6481776"/>
                  <a:pt x="2955738" y="6516987"/>
                </a:cubicBezTo>
                <a:cubicBezTo>
                  <a:pt x="2766496" y="6540026"/>
                  <a:pt x="2421198" y="6537389"/>
                  <a:pt x="2177718" y="6516987"/>
                </a:cubicBezTo>
                <a:cubicBezTo>
                  <a:pt x="1897250" y="6560988"/>
                  <a:pt x="2016623" y="6490983"/>
                  <a:pt x="1914565" y="6516987"/>
                </a:cubicBezTo>
                <a:cubicBezTo>
                  <a:pt x="1793564" y="6526204"/>
                  <a:pt x="1708763" y="6475098"/>
                  <a:pt x="1548438" y="6516987"/>
                </a:cubicBezTo>
                <a:cubicBezTo>
                  <a:pt x="1411996" y="6569325"/>
                  <a:pt x="1075858" y="6515150"/>
                  <a:pt x="736094" y="6516987"/>
                </a:cubicBezTo>
                <a:cubicBezTo>
                  <a:pt x="370991" y="6591270"/>
                  <a:pt x="63279" y="6134412"/>
                  <a:pt x="0" y="5780893"/>
                </a:cubicBezTo>
                <a:cubicBezTo>
                  <a:pt x="-24858" y="5635603"/>
                  <a:pt x="25678" y="5420759"/>
                  <a:pt x="0" y="5270808"/>
                </a:cubicBezTo>
                <a:cubicBezTo>
                  <a:pt x="-55441" y="5180926"/>
                  <a:pt x="-1885" y="4935860"/>
                  <a:pt x="0" y="4609379"/>
                </a:cubicBezTo>
                <a:cubicBezTo>
                  <a:pt x="-73988" y="4320024"/>
                  <a:pt x="38597" y="4247723"/>
                  <a:pt x="0" y="3947949"/>
                </a:cubicBezTo>
                <a:cubicBezTo>
                  <a:pt x="-70181" y="3623880"/>
                  <a:pt x="24982" y="3648214"/>
                  <a:pt x="0" y="3437864"/>
                </a:cubicBezTo>
                <a:cubicBezTo>
                  <a:pt x="6445" y="3260678"/>
                  <a:pt x="-6830" y="3101094"/>
                  <a:pt x="0" y="2978227"/>
                </a:cubicBezTo>
                <a:cubicBezTo>
                  <a:pt x="18753" y="2854552"/>
                  <a:pt x="45321" y="2551408"/>
                  <a:pt x="0" y="2417694"/>
                </a:cubicBezTo>
                <a:cubicBezTo>
                  <a:pt x="-50915" y="2259308"/>
                  <a:pt x="25338" y="2122997"/>
                  <a:pt x="0" y="1907608"/>
                </a:cubicBezTo>
                <a:cubicBezTo>
                  <a:pt x="-62539" y="1718853"/>
                  <a:pt x="37338" y="1689079"/>
                  <a:pt x="0" y="1498419"/>
                </a:cubicBezTo>
                <a:cubicBezTo>
                  <a:pt x="-73996" y="1313799"/>
                  <a:pt x="46150" y="921772"/>
                  <a:pt x="0" y="736094"/>
                </a:cubicBezTo>
                <a:close/>
              </a:path>
              <a:path w="11769505" h="6516987" stroke="0" extrusionOk="0">
                <a:moveTo>
                  <a:pt x="0" y="736094"/>
                </a:moveTo>
                <a:cubicBezTo>
                  <a:pt x="-103311" y="410020"/>
                  <a:pt x="217295" y="-10142"/>
                  <a:pt x="736094" y="0"/>
                </a:cubicBezTo>
                <a:cubicBezTo>
                  <a:pt x="985101" y="-13738"/>
                  <a:pt x="1062482" y="48457"/>
                  <a:pt x="1308167" y="0"/>
                </a:cubicBezTo>
                <a:cubicBezTo>
                  <a:pt x="1538773" y="-39193"/>
                  <a:pt x="1779383" y="64774"/>
                  <a:pt x="1983214" y="0"/>
                </a:cubicBezTo>
                <a:cubicBezTo>
                  <a:pt x="2190908" y="-71841"/>
                  <a:pt x="2235810" y="49263"/>
                  <a:pt x="2555287" y="0"/>
                </a:cubicBezTo>
                <a:cubicBezTo>
                  <a:pt x="2826030" y="-27070"/>
                  <a:pt x="3089150" y="71868"/>
                  <a:pt x="3230333" y="0"/>
                </a:cubicBezTo>
                <a:cubicBezTo>
                  <a:pt x="3405631" y="-49848"/>
                  <a:pt x="3765436" y="83651"/>
                  <a:pt x="4008353" y="0"/>
                </a:cubicBezTo>
                <a:cubicBezTo>
                  <a:pt x="4266568" y="-49443"/>
                  <a:pt x="4366938" y="70606"/>
                  <a:pt x="4477453" y="0"/>
                </a:cubicBezTo>
                <a:cubicBezTo>
                  <a:pt x="4583627" y="-53909"/>
                  <a:pt x="4853829" y="17246"/>
                  <a:pt x="4946553" y="0"/>
                </a:cubicBezTo>
                <a:cubicBezTo>
                  <a:pt x="5059167" y="-23291"/>
                  <a:pt x="5362981" y="51407"/>
                  <a:pt x="5518626" y="0"/>
                </a:cubicBezTo>
                <a:cubicBezTo>
                  <a:pt x="5650158" y="-39136"/>
                  <a:pt x="6011494" y="59563"/>
                  <a:pt x="6296645" y="0"/>
                </a:cubicBezTo>
                <a:cubicBezTo>
                  <a:pt x="6610822" y="-45756"/>
                  <a:pt x="6742958" y="90870"/>
                  <a:pt x="6971692" y="0"/>
                </a:cubicBezTo>
                <a:cubicBezTo>
                  <a:pt x="7253652" y="-109154"/>
                  <a:pt x="7344615" y="88680"/>
                  <a:pt x="7749711" y="0"/>
                </a:cubicBezTo>
                <a:cubicBezTo>
                  <a:pt x="8126252" y="-90270"/>
                  <a:pt x="8188056" y="29197"/>
                  <a:pt x="8527731" y="0"/>
                </a:cubicBezTo>
                <a:cubicBezTo>
                  <a:pt x="8899054" y="8384"/>
                  <a:pt x="9036810" y="-31637"/>
                  <a:pt x="9202777" y="0"/>
                </a:cubicBezTo>
                <a:cubicBezTo>
                  <a:pt x="9349178" y="-35459"/>
                  <a:pt x="9577972" y="2752"/>
                  <a:pt x="9980796" y="0"/>
                </a:cubicBezTo>
                <a:cubicBezTo>
                  <a:pt x="10393932" y="-49071"/>
                  <a:pt x="10565992" y="101039"/>
                  <a:pt x="11033411" y="0"/>
                </a:cubicBezTo>
                <a:cubicBezTo>
                  <a:pt x="11328939" y="140112"/>
                  <a:pt x="11852300" y="342174"/>
                  <a:pt x="11769505" y="736094"/>
                </a:cubicBezTo>
                <a:cubicBezTo>
                  <a:pt x="11780176" y="969578"/>
                  <a:pt x="11742258" y="1176756"/>
                  <a:pt x="11769505" y="1296627"/>
                </a:cubicBezTo>
                <a:cubicBezTo>
                  <a:pt x="11771615" y="1417192"/>
                  <a:pt x="11728643" y="1516282"/>
                  <a:pt x="11769505" y="1705816"/>
                </a:cubicBezTo>
                <a:cubicBezTo>
                  <a:pt x="11816140" y="1897211"/>
                  <a:pt x="11734564" y="1951930"/>
                  <a:pt x="11769505" y="2165454"/>
                </a:cubicBezTo>
                <a:cubicBezTo>
                  <a:pt x="11787029" y="2405689"/>
                  <a:pt x="11711076" y="2471766"/>
                  <a:pt x="11769505" y="2725987"/>
                </a:cubicBezTo>
                <a:cubicBezTo>
                  <a:pt x="11813436" y="2982391"/>
                  <a:pt x="11762776" y="3043584"/>
                  <a:pt x="11769505" y="3236072"/>
                </a:cubicBezTo>
                <a:cubicBezTo>
                  <a:pt x="11784388" y="3362026"/>
                  <a:pt x="11719638" y="3625769"/>
                  <a:pt x="11769505" y="3796605"/>
                </a:cubicBezTo>
                <a:cubicBezTo>
                  <a:pt x="11818020" y="3965241"/>
                  <a:pt x="11732909" y="4071488"/>
                  <a:pt x="11769505" y="4306691"/>
                </a:cubicBezTo>
                <a:cubicBezTo>
                  <a:pt x="11818664" y="4562228"/>
                  <a:pt x="11702461" y="4677583"/>
                  <a:pt x="11769505" y="4816776"/>
                </a:cubicBezTo>
                <a:cubicBezTo>
                  <a:pt x="11810692" y="4954552"/>
                  <a:pt x="11731781" y="5050682"/>
                  <a:pt x="11769505" y="5225965"/>
                </a:cubicBezTo>
                <a:cubicBezTo>
                  <a:pt x="11809343" y="5407140"/>
                  <a:pt x="11700453" y="5683335"/>
                  <a:pt x="11769505" y="5780893"/>
                </a:cubicBezTo>
                <a:cubicBezTo>
                  <a:pt x="11790742" y="6165597"/>
                  <a:pt x="11433200" y="6583442"/>
                  <a:pt x="11033411" y="6516987"/>
                </a:cubicBezTo>
                <a:cubicBezTo>
                  <a:pt x="10858639" y="6576948"/>
                  <a:pt x="10638053" y="6517288"/>
                  <a:pt x="10358365" y="6516987"/>
                </a:cubicBezTo>
                <a:cubicBezTo>
                  <a:pt x="10087322" y="6547922"/>
                  <a:pt x="10060611" y="6482856"/>
                  <a:pt x="9889265" y="6516987"/>
                </a:cubicBezTo>
                <a:cubicBezTo>
                  <a:pt x="9747050" y="6549383"/>
                  <a:pt x="9477247" y="6499322"/>
                  <a:pt x="9214218" y="6516987"/>
                </a:cubicBezTo>
                <a:cubicBezTo>
                  <a:pt x="8976175" y="6587152"/>
                  <a:pt x="8962437" y="6473201"/>
                  <a:pt x="8848092" y="6516987"/>
                </a:cubicBezTo>
                <a:cubicBezTo>
                  <a:pt x="8748552" y="6576450"/>
                  <a:pt x="8484469" y="6501024"/>
                  <a:pt x="8070072" y="6516987"/>
                </a:cubicBezTo>
                <a:cubicBezTo>
                  <a:pt x="7731300" y="6600249"/>
                  <a:pt x="7812603" y="6451729"/>
                  <a:pt x="7497999" y="6516987"/>
                </a:cubicBezTo>
                <a:cubicBezTo>
                  <a:pt x="7209032" y="6577899"/>
                  <a:pt x="7066848" y="6470325"/>
                  <a:pt x="6925926" y="6516987"/>
                </a:cubicBezTo>
                <a:cubicBezTo>
                  <a:pt x="6805803" y="6590755"/>
                  <a:pt x="6755487" y="6507079"/>
                  <a:pt x="6662772" y="6516987"/>
                </a:cubicBezTo>
                <a:cubicBezTo>
                  <a:pt x="6602294" y="6545864"/>
                  <a:pt x="6481175" y="6487843"/>
                  <a:pt x="6399618" y="6516987"/>
                </a:cubicBezTo>
                <a:cubicBezTo>
                  <a:pt x="6312472" y="6561918"/>
                  <a:pt x="5959337" y="6494176"/>
                  <a:pt x="5827545" y="6516987"/>
                </a:cubicBezTo>
                <a:cubicBezTo>
                  <a:pt x="5701253" y="6529106"/>
                  <a:pt x="5632657" y="6498252"/>
                  <a:pt x="5564392" y="6516987"/>
                </a:cubicBezTo>
                <a:cubicBezTo>
                  <a:pt x="5516755" y="6538580"/>
                  <a:pt x="5358306" y="6506079"/>
                  <a:pt x="5198265" y="6516987"/>
                </a:cubicBezTo>
                <a:cubicBezTo>
                  <a:pt x="5021605" y="6535533"/>
                  <a:pt x="4967112" y="6475905"/>
                  <a:pt x="4832138" y="6516987"/>
                </a:cubicBezTo>
                <a:cubicBezTo>
                  <a:pt x="4735506" y="6529806"/>
                  <a:pt x="4562001" y="6476133"/>
                  <a:pt x="4363038" y="6516987"/>
                </a:cubicBezTo>
                <a:cubicBezTo>
                  <a:pt x="4172471" y="6545842"/>
                  <a:pt x="4128805" y="6477577"/>
                  <a:pt x="3893938" y="6516987"/>
                </a:cubicBezTo>
                <a:cubicBezTo>
                  <a:pt x="3653818" y="6534781"/>
                  <a:pt x="3613097" y="6520084"/>
                  <a:pt x="3424838" y="6516987"/>
                </a:cubicBezTo>
                <a:cubicBezTo>
                  <a:pt x="3206741" y="6486959"/>
                  <a:pt x="3052329" y="6463279"/>
                  <a:pt x="2852765" y="6516987"/>
                </a:cubicBezTo>
                <a:cubicBezTo>
                  <a:pt x="2648086" y="6587162"/>
                  <a:pt x="2480657" y="6498058"/>
                  <a:pt x="2177718" y="6516987"/>
                </a:cubicBezTo>
                <a:cubicBezTo>
                  <a:pt x="1941412" y="6542306"/>
                  <a:pt x="1662957" y="6442965"/>
                  <a:pt x="1502672" y="6516987"/>
                </a:cubicBezTo>
                <a:cubicBezTo>
                  <a:pt x="1384006" y="6630190"/>
                  <a:pt x="1010176" y="6392849"/>
                  <a:pt x="736094" y="6516987"/>
                </a:cubicBezTo>
                <a:cubicBezTo>
                  <a:pt x="368673" y="6587015"/>
                  <a:pt x="71273" y="6311350"/>
                  <a:pt x="0" y="5780893"/>
                </a:cubicBezTo>
                <a:cubicBezTo>
                  <a:pt x="-52591" y="5496218"/>
                  <a:pt x="39397" y="5325310"/>
                  <a:pt x="0" y="5169912"/>
                </a:cubicBezTo>
                <a:cubicBezTo>
                  <a:pt x="-29700" y="5052871"/>
                  <a:pt x="55600" y="4866150"/>
                  <a:pt x="0" y="4760723"/>
                </a:cubicBezTo>
                <a:cubicBezTo>
                  <a:pt x="-57876" y="4671534"/>
                  <a:pt x="-9464" y="4539690"/>
                  <a:pt x="0" y="4351533"/>
                </a:cubicBezTo>
                <a:cubicBezTo>
                  <a:pt x="-11580" y="4093300"/>
                  <a:pt x="69884" y="3937389"/>
                  <a:pt x="0" y="3690104"/>
                </a:cubicBezTo>
                <a:cubicBezTo>
                  <a:pt x="-47981" y="3453127"/>
                  <a:pt x="26050" y="3377599"/>
                  <a:pt x="0" y="3230467"/>
                </a:cubicBezTo>
                <a:cubicBezTo>
                  <a:pt x="-29232" y="3097986"/>
                  <a:pt x="52295" y="2737189"/>
                  <a:pt x="0" y="2569038"/>
                </a:cubicBezTo>
                <a:cubicBezTo>
                  <a:pt x="-80588" y="2398043"/>
                  <a:pt x="78662" y="2229458"/>
                  <a:pt x="0" y="2008504"/>
                </a:cubicBezTo>
                <a:cubicBezTo>
                  <a:pt x="-73997" y="1803496"/>
                  <a:pt x="56680" y="1527591"/>
                  <a:pt x="0" y="1397523"/>
                </a:cubicBezTo>
                <a:cubicBezTo>
                  <a:pt x="-21297" y="1309119"/>
                  <a:pt x="45829" y="996072"/>
                  <a:pt x="0" y="736094"/>
                </a:cubicBezTo>
                <a:close/>
              </a:path>
              <a:path w="11769505" h="6516987" fill="none" stroke="0" extrusionOk="0">
                <a:moveTo>
                  <a:pt x="0" y="736094"/>
                </a:moveTo>
                <a:cubicBezTo>
                  <a:pt x="-68367" y="359271"/>
                  <a:pt x="322685" y="-110660"/>
                  <a:pt x="736094" y="0"/>
                </a:cubicBezTo>
                <a:cubicBezTo>
                  <a:pt x="964173" y="-1088"/>
                  <a:pt x="1095242" y="21311"/>
                  <a:pt x="1411140" y="0"/>
                </a:cubicBezTo>
                <a:cubicBezTo>
                  <a:pt x="1740595" y="-33881"/>
                  <a:pt x="1919188" y="45718"/>
                  <a:pt x="2086187" y="0"/>
                </a:cubicBezTo>
                <a:cubicBezTo>
                  <a:pt x="2310123" y="-52400"/>
                  <a:pt x="2459052" y="24847"/>
                  <a:pt x="2555287" y="0"/>
                </a:cubicBezTo>
                <a:cubicBezTo>
                  <a:pt x="2676349" y="-33032"/>
                  <a:pt x="3020084" y="95333"/>
                  <a:pt x="3333306" y="0"/>
                </a:cubicBezTo>
                <a:cubicBezTo>
                  <a:pt x="3632542" y="-28028"/>
                  <a:pt x="3765722" y="614"/>
                  <a:pt x="4008353" y="0"/>
                </a:cubicBezTo>
                <a:cubicBezTo>
                  <a:pt x="4202026" y="-12059"/>
                  <a:pt x="4428221" y="5265"/>
                  <a:pt x="4786372" y="0"/>
                </a:cubicBezTo>
                <a:cubicBezTo>
                  <a:pt x="5119303" y="-466"/>
                  <a:pt x="4953400" y="16671"/>
                  <a:pt x="5049526" y="0"/>
                </a:cubicBezTo>
                <a:cubicBezTo>
                  <a:pt x="5160656" y="-24787"/>
                  <a:pt x="5270323" y="6312"/>
                  <a:pt x="5415653" y="0"/>
                </a:cubicBezTo>
                <a:cubicBezTo>
                  <a:pt x="5605658" y="-42881"/>
                  <a:pt x="5763677" y="6660"/>
                  <a:pt x="5884752" y="0"/>
                </a:cubicBezTo>
                <a:cubicBezTo>
                  <a:pt x="6065918" y="-18451"/>
                  <a:pt x="6317192" y="22106"/>
                  <a:pt x="6456826" y="0"/>
                </a:cubicBezTo>
                <a:cubicBezTo>
                  <a:pt x="6561295" y="-17155"/>
                  <a:pt x="6829526" y="-19144"/>
                  <a:pt x="7131872" y="0"/>
                </a:cubicBezTo>
                <a:cubicBezTo>
                  <a:pt x="7466180" y="-15804"/>
                  <a:pt x="7271892" y="-17269"/>
                  <a:pt x="7395026" y="0"/>
                </a:cubicBezTo>
                <a:cubicBezTo>
                  <a:pt x="7526789" y="8616"/>
                  <a:pt x="7665804" y="24546"/>
                  <a:pt x="7864126" y="0"/>
                </a:cubicBezTo>
                <a:cubicBezTo>
                  <a:pt x="8064376" y="-50203"/>
                  <a:pt x="8163325" y="9656"/>
                  <a:pt x="8333226" y="0"/>
                </a:cubicBezTo>
                <a:cubicBezTo>
                  <a:pt x="8513754" y="-17745"/>
                  <a:pt x="8633910" y="31801"/>
                  <a:pt x="8699352" y="0"/>
                </a:cubicBezTo>
                <a:cubicBezTo>
                  <a:pt x="8782026" y="-20332"/>
                  <a:pt x="9085855" y="5172"/>
                  <a:pt x="9168452" y="0"/>
                </a:cubicBezTo>
                <a:cubicBezTo>
                  <a:pt x="9240064" y="23155"/>
                  <a:pt x="9524275" y="35655"/>
                  <a:pt x="9637552" y="0"/>
                </a:cubicBezTo>
                <a:cubicBezTo>
                  <a:pt x="9775170" y="5694"/>
                  <a:pt x="10016312" y="425"/>
                  <a:pt x="10312599" y="0"/>
                </a:cubicBezTo>
                <a:cubicBezTo>
                  <a:pt x="10645567" y="-17279"/>
                  <a:pt x="10749643" y="26308"/>
                  <a:pt x="11033411" y="0"/>
                </a:cubicBezTo>
                <a:cubicBezTo>
                  <a:pt x="11485275" y="5276"/>
                  <a:pt x="11792883" y="328774"/>
                  <a:pt x="11769505" y="736094"/>
                </a:cubicBezTo>
                <a:cubicBezTo>
                  <a:pt x="11774533" y="890407"/>
                  <a:pt x="11766290" y="1080467"/>
                  <a:pt x="11769505" y="1195731"/>
                </a:cubicBezTo>
                <a:cubicBezTo>
                  <a:pt x="11802283" y="1335213"/>
                  <a:pt x="11745383" y="1419564"/>
                  <a:pt x="11769505" y="1604920"/>
                </a:cubicBezTo>
                <a:cubicBezTo>
                  <a:pt x="11803425" y="1786202"/>
                  <a:pt x="11764358" y="1820628"/>
                  <a:pt x="11769505" y="2014110"/>
                </a:cubicBezTo>
                <a:cubicBezTo>
                  <a:pt x="11796521" y="2183839"/>
                  <a:pt x="11783211" y="2387627"/>
                  <a:pt x="11769505" y="2574643"/>
                </a:cubicBezTo>
                <a:cubicBezTo>
                  <a:pt x="11755931" y="2747416"/>
                  <a:pt x="11744895" y="2856244"/>
                  <a:pt x="11769505" y="3084728"/>
                </a:cubicBezTo>
                <a:cubicBezTo>
                  <a:pt x="11821041" y="3284409"/>
                  <a:pt x="11736889" y="3384397"/>
                  <a:pt x="11769505" y="3594813"/>
                </a:cubicBezTo>
                <a:cubicBezTo>
                  <a:pt x="11826740" y="3783059"/>
                  <a:pt x="11789945" y="3944533"/>
                  <a:pt x="11769505" y="4155347"/>
                </a:cubicBezTo>
                <a:cubicBezTo>
                  <a:pt x="11776772" y="4370258"/>
                  <a:pt x="11741606" y="4562806"/>
                  <a:pt x="11769505" y="4715880"/>
                </a:cubicBezTo>
                <a:cubicBezTo>
                  <a:pt x="11798472" y="4834209"/>
                  <a:pt x="11761822" y="5583162"/>
                  <a:pt x="11769505" y="5780893"/>
                </a:cubicBezTo>
                <a:cubicBezTo>
                  <a:pt x="11777819" y="6378414"/>
                  <a:pt x="11397037" y="6565651"/>
                  <a:pt x="11033411" y="6516987"/>
                </a:cubicBezTo>
                <a:cubicBezTo>
                  <a:pt x="10993099" y="6545437"/>
                  <a:pt x="10899775" y="6500731"/>
                  <a:pt x="10770257" y="6516987"/>
                </a:cubicBezTo>
                <a:cubicBezTo>
                  <a:pt x="10659909" y="6536694"/>
                  <a:pt x="10616458" y="6509892"/>
                  <a:pt x="10507104" y="6516987"/>
                </a:cubicBezTo>
                <a:cubicBezTo>
                  <a:pt x="10386417" y="6525624"/>
                  <a:pt x="10371857" y="6510454"/>
                  <a:pt x="10243950" y="6516987"/>
                </a:cubicBezTo>
                <a:cubicBezTo>
                  <a:pt x="10091765" y="6497200"/>
                  <a:pt x="9955137" y="6477124"/>
                  <a:pt x="9671877" y="6516987"/>
                </a:cubicBezTo>
                <a:cubicBezTo>
                  <a:pt x="9435315" y="6522601"/>
                  <a:pt x="9279907" y="6482674"/>
                  <a:pt x="9099804" y="6516987"/>
                </a:cubicBezTo>
                <a:cubicBezTo>
                  <a:pt x="8919670" y="6597382"/>
                  <a:pt x="8540255" y="6490310"/>
                  <a:pt x="8321784" y="6516987"/>
                </a:cubicBezTo>
                <a:cubicBezTo>
                  <a:pt x="8101369" y="6559572"/>
                  <a:pt x="8138509" y="6512176"/>
                  <a:pt x="8058631" y="6516987"/>
                </a:cubicBezTo>
                <a:cubicBezTo>
                  <a:pt x="7984466" y="6507570"/>
                  <a:pt x="7600178" y="6383316"/>
                  <a:pt x="7383584" y="6516987"/>
                </a:cubicBezTo>
                <a:cubicBezTo>
                  <a:pt x="7150386" y="6608030"/>
                  <a:pt x="6869991" y="6531280"/>
                  <a:pt x="6605565" y="6516987"/>
                </a:cubicBezTo>
                <a:cubicBezTo>
                  <a:pt x="6287543" y="6532172"/>
                  <a:pt x="6242236" y="6507761"/>
                  <a:pt x="6033492" y="6516987"/>
                </a:cubicBezTo>
                <a:cubicBezTo>
                  <a:pt x="5848510" y="6536959"/>
                  <a:pt x="5751796" y="6505311"/>
                  <a:pt x="5564392" y="6516987"/>
                </a:cubicBezTo>
                <a:cubicBezTo>
                  <a:pt x="5350067" y="6551674"/>
                  <a:pt x="5055236" y="6410679"/>
                  <a:pt x="4786372" y="6516987"/>
                </a:cubicBezTo>
                <a:cubicBezTo>
                  <a:pt x="4543840" y="6592221"/>
                  <a:pt x="4545010" y="6506610"/>
                  <a:pt x="4420245" y="6516987"/>
                </a:cubicBezTo>
                <a:cubicBezTo>
                  <a:pt x="4309775" y="6533833"/>
                  <a:pt x="4241720" y="6506553"/>
                  <a:pt x="4157092" y="6516987"/>
                </a:cubicBezTo>
                <a:cubicBezTo>
                  <a:pt x="4058312" y="6545027"/>
                  <a:pt x="3794605" y="6521652"/>
                  <a:pt x="3687992" y="6516987"/>
                </a:cubicBezTo>
                <a:cubicBezTo>
                  <a:pt x="3569038" y="6556796"/>
                  <a:pt x="3408256" y="6487385"/>
                  <a:pt x="3321865" y="6516987"/>
                </a:cubicBezTo>
                <a:cubicBezTo>
                  <a:pt x="3244806" y="6535459"/>
                  <a:pt x="3052698" y="6483946"/>
                  <a:pt x="2955738" y="6516987"/>
                </a:cubicBezTo>
                <a:cubicBezTo>
                  <a:pt x="2831327" y="6567484"/>
                  <a:pt x="2478717" y="6467272"/>
                  <a:pt x="2177718" y="6516987"/>
                </a:cubicBezTo>
                <a:cubicBezTo>
                  <a:pt x="1887668" y="6540858"/>
                  <a:pt x="2017202" y="6509584"/>
                  <a:pt x="1914565" y="6516987"/>
                </a:cubicBezTo>
                <a:cubicBezTo>
                  <a:pt x="1805029" y="6537309"/>
                  <a:pt x="1737628" y="6465582"/>
                  <a:pt x="1548438" y="6516987"/>
                </a:cubicBezTo>
                <a:cubicBezTo>
                  <a:pt x="1381607" y="6606830"/>
                  <a:pt x="1093288" y="6571696"/>
                  <a:pt x="736094" y="6516987"/>
                </a:cubicBezTo>
                <a:cubicBezTo>
                  <a:pt x="261464" y="6520244"/>
                  <a:pt x="162285" y="6175586"/>
                  <a:pt x="0" y="5780893"/>
                </a:cubicBezTo>
                <a:cubicBezTo>
                  <a:pt x="-35284" y="5572359"/>
                  <a:pt x="15180" y="5422548"/>
                  <a:pt x="0" y="5270808"/>
                </a:cubicBezTo>
                <a:cubicBezTo>
                  <a:pt x="-62685" y="5155988"/>
                  <a:pt x="29256" y="4886643"/>
                  <a:pt x="0" y="4609379"/>
                </a:cubicBezTo>
                <a:cubicBezTo>
                  <a:pt x="-38988" y="4334278"/>
                  <a:pt x="104246" y="4279607"/>
                  <a:pt x="0" y="3947949"/>
                </a:cubicBezTo>
                <a:cubicBezTo>
                  <a:pt x="-65000" y="3624844"/>
                  <a:pt x="-2292" y="3631145"/>
                  <a:pt x="0" y="3437864"/>
                </a:cubicBezTo>
                <a:cubicBezTo>
                  <a:pt x="-20579" y="3213884"/>
                  <a:pt x="39" y="3106451"/>
                  <a:pt x="0" y="2978227"/>
                </a:cubicBezTo>
                <a:cubicBezTo>
                  <a:pt x="-16612" y="2839450"/>
                  <a:pt x="-4013" y="2557403"/>
                  <a:pt x="0" y="2417694"/>
                </a:cubicBezTo>
                <a:cubicBezTo>
                  <a:pt x="-29893" y="2227127"/>
                  <a:pt x="79165" y="2100325"/>
                  <a:pt x="0" y="1907608"/>
                </a:cubicBezTo>
                <a:cubicBezTo>
                  <a:pt x="-46437" y="1745596"/>
                  <a:pt x="68234" y="1677512"/>
                  <a:pt x="0" y="1498419"/>
                </a:cubicBezTo>
                <a:cubicBezTo>
                  <a:pt x="-56358" y="1314894"/>
                  <a:pt x="39404" y="897314"/>
                  <a:pt x="0" y="736094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4">
                <a:lumMod val="9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833128947">
                  <a:custGeom>
                    <a:avLst/>
                    <a:gdLst>
                      <a:gd name="connsiteX0" fmla="*/ 0 w 11769505"/>
                      <a:gd name="connsiteY0" fmla="*/ 736094 h 6516987"/>
                      <a:gd name="connsiteX1" fmla="*/ 736094 w 11769505"/>
                      <a:gd name="connsiteY1" fmla="*/ 0 h 6516987"/>
                      <a:gd name="connsiteX2" fmla="*/ 1411140 w 11769505"/>
                      <a:gd name="connsiteY2" fmla="*/ 0 h 6516987"/>
                      <a:gd name="connsiteX3" fmla="*/ 2086187 w 11769505"/>
                      <a:gd name="connsiteY3" fmla="*/ 0 h 6516987"/>
                      <a:gd name="connsiteX4" fmla="*/ 2555287 w 11769505"/>
                      <a:gd name="connsiteY4" fmla="*/ 0 h 6516987"/>
                      <a:gd name="connsiteX5" fmla="*/ 3333306 w 11769505"/>
                      <a:gd name="connsiteY5" fmla="*/ 0 h 6516987"/>
                      <a:gd name="connsiteX6" fmla="*/ 4008353 w 11769505"/>
                      <a:gd name="connsiteY6" fmla="*/ 0 h 6516987"/>
                      <a:gd name="connsiteX7" fmla="*/ 4786372 w 11769505"/>
                      <a:gd name="connsiteY7" fmla="*/ 0 h 6516987"/>
                      <a:gd name="connsiteX8" fmla="*/ 5049526 w 11769505"/>
                      <a:gd name="connsiteY8" fmla="*/ 0 h 6516987"/>
                      <a:gd name="connsiteX9" fmla="*/ 5415653 w 11769505"/>
                      <a:gd name="connsiteY9" fmla="*/ 0 h 6516987"/>
                      <a:gd name="connsiteX10" fmla="*/ 5884752 w 11769505"/>
                      <a:gd name="connsiteY10" fmla="*/ 0 h 6516987"/>
                      <a:gd name="connsiteX11" fmla="*/ 6456826 w 11769505"/>
                      <a:gd name="connsiteY11" fmla="*/ 0 h 6516987"/>
                      <a:gd name="connsiteX12" fmla="*/ 7131872 w 11769505"/>
                      <a:gd name="connsiteY12" fmla="*/ 0 h 6516987"/>
                      <a:gd name="connsiteX13" fmla="*/ 7395026 w 11769505"/>
                      <a:gd name="connsiteY13" fmla="*/ 0 h 6516987"/>
                      <a:gd name="connsiteX14" fmla="*/ 7864126 w 11769505"/>
                      <a:gd name="connsiteY14" fmla="*/ 0 h 6516987"/>
                      <a:gd name="connsiteX15" fmla="*/ 8333226 w 11769505"/>
                      <a:gd name="connsiteY15" fmla="*/ 0 h 6516987"/>
                      <a:gd name="connsiteX16" fmla="*/ 8699352 w 11769505"/>
                      <a:gd name="connsiteY16" fmla="*/ 0 h 6516987"/>
                      <a:gd name="connsiteX17" fmla="*/ 9168452 w 11769505"/>
                      <a:gd name="connsiteY17" fmla="*/ 0 h 6516987"/>
                      <a:gd name="connsiteX18" fmla="*/ 9637552 w 11769505"/>
                      <a:gd name="connsiteY18" fmla="*/ 0 h 6516987"/>
                      <a:gd name="connsiteX19" fmla="*/ 10312599 w 11769505"/>
                      <a:gd name="connsiteY19" fmla="*/ 0 h 6516987"/>
                      <a:gd name="connsiteX20" fmla="*/ 11033411 w 11769505"/>
                      <a:gd name="connsiteY20" fmla="*/ 0 h 6516987"/>
                      <a:gd name="connsiteX21" fmla="*/ 11769505 w 11769505"/>
                      <a:gd name="connsiteY21" fmla="*/ 736094 h 6516987"/>
                      <a:gd name="connsiteX22" fmla="*/ 11769505 w 11769505"/>
                      <a:gd name="connsiteY22" fmla="*/ 1195731 h 6516987"/>
                      <a:gd name="connsiteX23" fmla="*/ 11769505 w 11769505"/>
                      <a:gd name="connsiteY23" fmla="*/ 1604920 h 6516987"/>
                      <a:gd name="connsiteX24" fmla="*/ 11769505 w 11769505"/>
                      <a:gd name="connsiteY24" fmla="*/ 2014110 h 6516987"/>
                      <a:gd name="connsiteX25" fmla="*/ 11769505 w 11769505"/>
                      <a:gd name="connsiteY25" fmla="*/ 2574643 h 6516987"/>
                      <a:gd name="connsiteX26" fmla="*/ 11769505 w 11769505"/>
                      <a:gd name="connsiteY26" fmla="*/ 3084728 h 6516987"/>
                      <a:gd name="connsiteX27" fmla="*/ 11769505 w 11769505"/>
                      <a:gd name="connsiteY27" fmla="*/ 3594813 h 6516987"/>
                      <a:gd name="connsiteX28" fmla="*/ 11769505 w 11769505"/>
                      <a:gd name="connsiteY28" fmla="*/ 4155347 h 6516987"/>
                      <a:gd name="connsiteX29" fmla="*/ 11769505 w 11769505"/>
                      <a:gd name="connsiteY29" fmla="*/ 4715880 h 6516987"/>
                      <a:gd name="connsiteX30" fmla="*/ 11769505 w 11769505"/>
                      <a:gd name="connsiteY30" fmla="*/ 5780893 h 6516987"/>
                      <a:gd name="connsiteX31" fmla="*/ 11033411 w 11769505"/>
                      <a:gd name="connsiteY31" fmla="*/ 6516987 h 6516987"/>
                      <a:gd name="connsiteX32" fmla="*/ 10770257 w 11769505"/>
                      <a:gd name="connsiteY32" fmla="*/ 6516987 h 6516987"/>
                      <a:gd name="connsiteX33" fmla="*/ 10507104 w 11769505"/>
                      <a:gd name="connsiteY33" fmla="*/ 6516987 h 6516987"/>
                      <a:gd name="connsiteX34" fmla="*/ 10243950 w 11769505"/>
                      <a:gd name="connsiteY34" fmla="*/ 6516987 h 6516987"/>
                      <a:gd name="connsiteX35" fmla="*/ 9671877 w 11769505"/>
                      <a:gd name="connsiteY35" fmla="*/ 6516987 h 6516987"/>
                      <a:gd name="connsiteX36" fmla="*/ 9099804 w 11769505"/>
                      <a:gd name="connsiteY36" fmla="*/ 6516987 h 6516987"/>
                      <a:gd name="connsiteX37" fmla="*/ 8321784 w 11769505"/>
                      <a:gd name="connsiteY37" fmla="*/ 6516987 h 6516987"/>
                      <a:gd name="connsiteX38" fmla="*/ 8058631 w 11769505"/>
                      <a:gd name="connsiteY38" fmla="*/ 6516987 h 6516987"/>
                      <a:gd name="connsiteX39" fmla="*/ 7383584 w 11769505"/>
                      <a:gd name="connsiteY39" fmla="*/ 6516987 h 6516987"/>
                      <a:gd name="connsiteX40" fmla="*/ 6605565 w 11769505"/>
                      <a:gd name="connsiteY40" fmla="*/ 6516987 h 6516987"/>
                      <a:gd name="connsiteX41" fmla="*/ 6033492 w 11769505"/>
                      <a:gd name="connsiteY41" fmla="*/ 6516987 h 6516987"/>
                      <a:gd name="connsiteX42" fmla="*/ 5564392 w 11769505"/>
                      <a:gd name="connsiteY42" fmla="*/ 6516987 h 6516987"/>
                      <a:gd name="connsiteX43" fmla="*/ 4786372 w 11769505"/>
                      <a:gd name="connsiteY43" fmla="*/ 6516987 h 6516987"/>
                      <a:gd name="connsiteX44" fmla="*/ 4420245 w 11769505"/>
                      <a:gd name="connsiteY44" fmla="*/ 6516987 h 6516987"/>
                      <a:gd name="connsiteX45" fmla="*/ 4157092 w 11769505"/>
                      <a:gd name="connsiteY45" fmla="*/ 6516987 h 6516987"/>
                      <a:gd name="connsiteX46" fmla="*/ 3687992 w 11769505"/>
                      <a:gd name="connsiteY46" fmla="*/ 6516987 h 6516987"/>
                      <a:gd name="connsiteX47" fmla="*/ 3321865 w 11769505"/>
                      <a:gd name="connsiteY47" fmla="*/ 6516987 h 6516987"/>
                      <a:gd name="connsiteX48" fmla="*/ 2955738 w 11769505"/>
                      <a:gd name="connsiteY48" fmla="*/ 6516987 h 6516987"/>
                      <a:gd name="connsiteX49" fmla="*/ 2177718 w 11769505"/>
                      <a:gd name="connsiteY49" fmla="*/ 6516987 h 6516987"/>
                      <a:gd name="connsiteX50" fmla="*/ 1914565 w 11769505"/>
                      <a:gd name="connsiteY50" fmla="*/ 6516987 h 6516987"/>
                      <a:gd name="connsiteX51" fmla="*/ 1548438 w 11769505"/>
                      <a:gd name="connsiteY51" fmla="*/ 6516987 h 6516987"/>
                      <a:gd name="connsiteX52" fmla="*/ 736094 w 11769505"/>
                      <a:gd name="connsiteY52" fmla="*/ 6516987 h 6516987"/>
                      <a:gd name="connsiteX53" fmla="*/ 0 w 11769505"/>
                      <a:gd name="connsiteY53" fmla="*/ 5780893 h 6516987"/>
                      <a:gd name="connsiteX54" fmla="*/ 0 w 11769505"/>
                      <a:gd name="connsiteY54" fmla="*/ 5270808 h 6516987"/>
                      <a:gd name="connsiteX55" fmla="*/ 0 w 11769505"/>
                      <a:gd name="connsiteY55" fmla="*/ 4609379 h 6516987"/>
                      <a:gd name="connsiteX56" fmla="*/ 0 w 11769505"/>
                      <a:gd name="connsiteY56" fmla="*/ 3947949 h 6516987"/>
                      <a:gd name="connsiteX57" fmla="*/ 0 w 11769505"/>
                      <a:gd name="connsiteY57" fmla="*/ 3437864 h 6516987"/>
                      <a:gd name="connsiteX58" fmla="*/ 0 w 11769505"/>
                      <a:gd name="connsiteY58" fmla="*/ 2978227 h 6516987"/>
                      <a:gd name="connsiteX59" fmla="*/ 0 w 11769505"/>
                      <a:gd name="connsiteY59" fmla="*/ 2417694 h 6516987"/>
                      <a:gd name="connsiteX60" fmla="*/ 0 w 11769505"/>
                      <a:gd name="connsiteY60" fmla="*/ 1907608 h 6516987"/>
                      <a:gd name="connsiteX61" fmla="*/ 0 w 11769505"/>
                      <a:gd name="connsiteY61" fmla="*/ 1498419 h 6516987"/>
                      <a:gd name="connsiteX62" fmla="*/ 0 w 11769505"/>
                      <a:gd name="connsiteY62" fmla="*/ 736094 h 6516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1769505" h="6516987" fill="none" extrusionOk="0">
                        <a:moveTo>
                          <a:pt x="0" y="736094"/>
                        </a:moveTo>
                        <a:cubicBezTo>
                          <a:pt x="26330" y="313226"/>
                          <a:pt x="348468" y="-95544"/>
                          <a:pt x="736094" y="0"/>
                        </a:cubicBezTo>
                        <a:cubicBezTo>
                          <a:pt x="944624" y="-27426"/>
                          <a:pt x="1125560" y="52898"/>
                          <a:pt x="1411140" y="0"/>
                        </a:cubicBezTo>
                        <a:cubicBezTo>
                          <a:pt x="1696720" y="-52898"/>
                          <a:pt x="1873968" y="56704"/>
                          <a:pt x="2086187" y="0"/>
                        </a:cubicBezTo>
                        <a:cubicBezTo>
                          <a:pt x="2298406" y="-56704"/>
                          <a:pt x="2452674" y="26398"/>
                          <a:pt x="2555287" y="0"/>
                        </a:cubicBezTo>
                        <a:cubicBezTo>
                          <a:pt x="2657900" y="-26398"/>
                          <a:pt x="3023230" y="28999"/>
                          <a:pt x="3333306" y="0"/>
                        </a:cubicBezTo>
                        <a:cubicBezTo>
                          <a:pt x="3643382" y="-28999"/>
                          <a:pt x="3806177" y="9093"/>
                          <a:pt x="4008353" y="0"/>
                        </a:cubicBezTo>
                        <a:cubicBezTo>
                          <a:pt x="4210529" y="-9093"/>
                          <a:pt x="4424215" y="9385"/>
                          <a:pt x="4786372" y="0"/>
                        </a:cubicBezTo>
                        <a:cubicBezTo>
                          <a:pt x="5148529" y="-9385"/>
                          <a:pt x="4943230" y="11294"/>
                          <a:pt x="5049526" y="0"/>
                        </a:cubicBezTo>
                        <a:cubicBezTo>
                          <a:pt x="5155822" y="-11294"/>
                          <a:pt x="5252488" y="17761"/>
                          <a:pt x="5415653" y="0"/>
                        </a:cubicBezTo>
                        <a:cubicBezTo>
                          <a:pt x="5578818" y="-17761"/>
                          <a:pt x="5726478" y="33301"/>
                          <a:pt x="5884752" y="0"/>
                        </a:cubicBezTo>
                        <a:cubicBezTo>
                          <a:pt x="6043026" y="-33301"/>
                          <a:pt x="6313433" y="20142"/>
                          <a:pt x="6456826" y="0"/>
                        </a:cubicBezTo>
                        <a:cubicBezTo>
                          <a:pt x="6600219" y="-20142"/>
                          <a:pt x="6800727" y="14345"/>
                          <a:pt x="7131872" y="0"/>
                        </a:cubicBezTo>
                        <a:cubicBezTo>
                          <a:pt x="7463017" y="-14345"/>
                          <a:pt x="7263821" y="16857"/>
                          <a:pt x="7395026" y="0"/>
                        </a:cubicBezTo>
                        <a:cubicBezTo>
                          <a:pt x="7526231" y="-16857"/>
                          <a:pt x="7658174" y="35458"/>
                          <a:pt x="7864126" y="0"/>
                        </a:cubicBezTo>
                        <a:cubicBezTo>
                          <a:pt x="8070078" y="-35458"/>
                          <a:pt x="8166287" y="29508"/>
                          <a:pt x="8333226" y="0"/>
                        </a:cubicBezTo>
                        <a:cubicBezTo>
                          <a:pt x="8500165" y="-29508"/>
                          <a:pt x="8618301" y="23292"/>
                          <a:pt x="8699352" y="0"/>
                        </a:cubicBezTo>
                        <a:cubicBezTo>
                          <a:pt x="8780403" y="-23292"/>
                          <a:pt x="9061001" y="550"/>
                          <a:pt x="9168452" y="0"/>
                        </a:cubicBezTo>
                        <a:cubicBezTo>
                          <a:pt x="9275903" y="-550"/>
                          <a:pt x="9485009" y="20143"/>
                          <a:pt x="9637552" y="0"/>
                        </a:cubicBezTo>
                        <a:cubicBezTo>
                          <a:pt x="9790095" y="-20143"/>
                          <a:pt x="9993118" y="5345"/>
                          <a:pt x="10312599" y="0"/>
                        </a:cubicBezTo>
                        <a:cubicBezTo>
                          <a:pt x="10632080" y="-5345"/>
                          <a:pt x="10727490" y="8644"/>
                          <a:pt x="11033411" y="0"/>
                        </a:cubicBezTo>
                        <a:cubicBezTo>
                          <a:pt x="11471094" y="5517"/>
                          <a:pt x="11739182" y="301162"/>
                          <a:pt x="11769505" y="736094"/>
                        </a:cubicBezTo>
                        <a:cubicBezTo>
                          <a:pt x="11810196" y="893607"/>
                          <a:pt x="11745101" y="1053381"/>
                          <a:pt x="11769505" y="1195731"/>
                        </a:cubicBezTo>
                        <a:cubicBezTo>
                          <a:pt x="11793909" y="1338081"/>
                          <a:pt x="11746871" y="1421130"/>
                          <a:pt x="11769505" y="1604920"/>
                        </a:cubicBezTo>
                        <a:cubicBezTo>
                          <a:pt x="11792139" y="1788710"/>
                          <a:pt x="11752386" y="1814196"/>
                          <a:pt x="11769505" y="2014110"/>
                        </a:cubicBezTo>
                        <a:cubicBezTo>
                          <a:pt x="11786624" y="2214024"/>
                          <a:pt x="11753727" y="2403604"/>
                          <a:pt x="11769505" y="2574643"/>
                        </a:cubicBezTo>
                        <a:cubicBezTo>
                          <a:pt x="11785283" y="2745682"/>
                          <a:pt x="11714364" y="2890607"/>
                          <a:pt x="11769505" y="3084728"/>
                        </a:cubicBezTo>
                        <a:cubicBezTo>
                          <a:pt x="11824646" y="3278850"/>
                          <a:pt x="11724735" y="3416932"/>
                          <a:pt x="11769505" y="3594813"/>
                        </a:cubicBezTo>
                        <a:cubicBezTo>
                          <a:pt x="11814275" y="3772694"/>
                          <a:pt x="11762090" y="3935120"/>
                          <a:pt x="11769505" y="4155347"/>
                        </a:cubicBezTo>
                        <a:cubicBezTo>
                          <a:pt x="11776920" y="4375574"/>
                          <a:pt x="11765492" y="4591377"/>
                          <a:pt x="11769505" y="4715880"/>
                        </a:cubicBezTo>
                        <a:cubicBezTo>
                          <a:pt x="11773518" y="4840383"/>
                          <a:pt x="11724191" y="5512817"/>
                          <a:pt x="11769505" y="5780893"/>
                        </a:cubicBezTo>
                        <a:cubicBezTo>
                          <a:pt x="11780535" y="6284953"/>
                          <a:pt x="11416855" y="6575867"/>
                          <a:pt x="11033411" y="6516987"/>
                        </a:cubicBezTo>
                        <a:cubicBezTo>
                          <a:pt x="10978808" y="6526448"/>
                          <a:pt x="10886664" y="6486755"/>
                          <a:pt x="10770257" y="6516987"/>
                        </a:cubicBezTo>
                        <a:cubicBezTo>
                          <a:pt x="10653850" y="6547219"/>
                          <a:pt x="10625581" y="6509362"/>
                          <a:pt x="10507104" y="6516987"/>
                        </a:cubicBezTo>
                        <a:cubicBezTo>
                          <a:pt x="10388627" y="6524612"/>
                          <a:pt x="10372358" y="6511230"/>
                          <a:pt x="10243950" y="6516987"/>
                        </a:cubicBezTo>
                        <a:cubicBezTo>
                          <a:pt x="10115542" y="6522744"/>
                          <a:pt x="9933923" y="6498364"/>
                          <a:pt x="9671877" y="6516987"/>
                        </a:cubicBezTo>
                        <a:cubicBezTo>
                          <a:pt x="9409831" y="6535610"/>
                          <a:pt x="9298375" y="6475440"/>
                          <a:pt x="9099804" y="6516987"/>
                        </a:cubicBezTo>
                        <a:cubicBezTo>
                          <a:pt x="8901233" y="6558534"/>
                          <a:pt x="8541895" y="6482321"/>
                          <a:pt x="8321784" y="6516987"/>
                        </a:cubicBezTo>
                        <a:cubicBezTo>
                          <a:pt x="8101673" y="6551653"/>
                          <a:pt x="8140314" y="6515110"/>
                          <a:pt x="8058631" y="6516987"/>
                        </a:cubicBezTo>
                        <a:cubicBezTo>
                          <a:pt x="7976948" y="6518864"/>
                          <a:pt x="7577272" y="6440045"/>
                          <a:pt x="7383584" y="6516987"/>
                        </a:cubicBezTo>
                        <a:cubicBezTo>
                          <a:pt x="7189896" y="6593929"/>
                          <a:pt x="6923896" y="6514528"/>
                          <a:pt x="6605565" y="6516987"/>
                        </a:cubicBezTo>
                        <a:cubicBezTo>
                          <a:pt x="6287234" y="6519446"/>
                          <a:pt x="6237425" y="6499280"/>
                          <a:pt x="6033492" y="6516987"/>
                        </a:cubicBezTo>
                        <a:cubicBezTo>
                          <a:pt x="5829559" y="6534694"/>
                          <a:pt x="5751434" y="6500273"/>
                          <a:pt x="5564392" y="6516987"/>
                        </a:cubicBezTo>
                        <a:cubicBezTo>
                          <a:pt x="5377350" y="6533701"/>
                          <a:pt x="5004611" y="6429989"/>
                          <a:pt x="4786372" y="6516987"/>
                        </a:cubicBezTo>
                        <a:cubicBezTo>
                          <a:pt x="4568133" y="6603985"/>
                          <a:pt x="4522171" y="6504122"/>
                          <a:pt x="4420245" y="6516987"/>
                        </a:cubicBezTo>
                        <a:cubicBezTo>
                          <a:pt x="4318319" y="6529852"/>
                          <a:pt x="4243293" y="6507170"/>
                          <a:pt x="4157092" y="6516987"/>
                        </a:cubicBezTo>
                        <a:cubicBezTo>
                          <a:pt x="4070891" y="6526804"/>
                          <a:pt x="3796058" y="6498274"/>
                          <a:pt x="3687992" y="6516987"/>
                        </a:cubicBezTo>
                        <a:cubicBezTo>
                          <a:pt x="3579926" y="6535700"/>
                          <a:pt x="3400129" y="6492427"/>
                          <a:pt x="3321865" y="6516987"/>
                        </a:cubicBezTo>
                        <a:cubicBezTo>
                          <a:pt x="3243601" y="6541547"/>
                          <a:pt x="3074167" y="6474190"/>
                          <a:pt x="2955738" y="6516987"/>
                        </a:cubicBezTo>
                        <a:cubicBezTo>
                          <a:pt x="2837309" y="6559784"/>
                          <a:pt x="2458910" y="6478854"/>
                          <a:pt x="2177718" y="6516987"/>
                        </a:cubicBezTo>
                        <a:cubicBezTo>
                          <a:pt x="1896526" y="6555120"/>
                          <a:pt x="2031360" y="6495966"/>
                          <a:pt x="1914565" y="6516987"/>
                        </a:cubicBezTo>
                        <a:cubicBezTo>
                          <a:pt x="1797770" y="6538008"/>
                          <a:pt x="1719159" y="6473780"/>
                          <a:pt x="1548438" y="6516987"/>
                        </a:cubicBezTo>
                        <a:cubicBezTo>
                          <a:pt x="1377717" y="6560194"/>
                          <a:pt x="1083602" y="6509492"/>
                          <a:pt x="736094" y="6516987"/>
                        </a:cubicBezTo>
                        <a:cubicBezTo>
                          <a:pt x="308667" y="6512362"/>
                          <a:pt x="48444" y="6184973"/>
                          <a:pt x="0" y="5780893"/>
                        </a:cubicBezTo>
                        <a:cubicBezTo>
                          <a:pt x="-22808" y="5605180"/>
                          <a:pt x="42160" y="5419447"/>
                          <a:pt x="0" y="5270808"/>
                        </a:cubicBezTo>
                        <a:cubicBezTo>
                          <a:pt x="-42160" y="5122170"/>
                          <a:pt x="52152" y="4882964"/>
                          <a:pt x="0" y="4609379"/>
                        </a:cubicBezTo>
                        <a:cubicBezTo>
                          <a:pt x="-52152" y="4335794"/>
                          <a:pt x="67375" y="4273437"/>
                          <a:pt x="0" y="3947949"/>
                        </a:cubicBezTo>
                        <a:cubicBezTo>
                          <a:pt x="-67375" y="3622461"/>
                          <a:pt x="6698" y="3646035"/>
                          <a:pt x="0" y="3437864"/>
                        </a:cubicBezTo>
                        <a:cubicBezTo>
                          <a:pt x="-6698" y="3229693"/>
                          <a:pt x="5303" y="3099733"/>
                          <a:pt x="0" y="2978227"/>
                        </a:cubicBezTo>
                        <a:cubicBezTo>
                          <a:pt x="-5303" y="2856721"/>
                          <a:pt x="32631" y="2561064"/>
                          <a:pt x="0" y="2417694"/>
                        </a:cubicBezTo>
                        <a:cubicBezTo>
                          <a:pt x="-32631" y="2274324"/>
                          <a:pt x="55369" y="2090001"/>
                          <a:pt x="0" y="1907608"/>
                        </a:cubicBezTo>
                        <a:cubicBezTo>
                          <a:pt x="-55369" y="1725215"/>
                          <a:pt x="44700" y="1686921"/>
                          <a:pt x="0" y="1498419"/>
                        </a:cubicBezTo>
                        <a:cubicBezTo>
                          <a:pt x="-44700" y="1309917"/>
                          <a:pt x="58348" y="907390"/>
                          <a:pt x="0" y="736094"/>
                        </a:cubicBezTo>
                        <a:close/>
                      </a:path>
                      <a:path w="11769505" h="6516987" stroke="0" extrusionOk="0">
                        <a:moveTo>
                          <a:pt x="0" y="736094"/>
                        </a:moveTo>
                        <a:cubicBezTo>
                          <a:pt x="-85428" y="371098"/>
                          <a:pt x="273897" y="-32635"/>
                          <a:pt x="736094" y="0"/>
                        </a:cubicBezTo>
                        <a:cubicBezTo>
                          <a:pt x="974159" y="-16955"/>
                          <a:pt x="1074964" y="29215"/>
                          <a:pt x="1308167" y="0"/>
                        </a:cubicBezTo>
                        <a:cubicBezTo>
                          <a:pt x="1541370" y="-29215"/>
                          <a:pt x="1761284" y="78815"/>
                          <a:pt x="1983214" y="0"/>
                        </a:cubicBezTo>
                        <a:cubicBezTo>
                          <a:pt x="2205144" y="-78815"/>
                          <a:pt x="2277718" y="50205"/>
                          <a:pt x="2555287" y="0"/>
                        </a:cubicBezTo>
                        <a:cubicBezTo>
                          <a:pt x="2832856" y="-50205"/>
                          <a:pt x="3075131" y="64527"/>
                          <a:pt x="3230333" y="0"/>
                        </a:cubicBezTo>
                        <a:cubicBezTo>
                          <a:pt x="3385535" y="-64527"/>
                          <a:pt x="3750466" y="30642"/>
                          <a:pt x="4008353" y="0"/>
                        </a:cubicBezTo>
                        <a:cubicBezTo>
                          <a:pt x="4266240" y="-30642"/>
                          <a:pt x="4371984" y="37776"/>
                          <a:pt x="4477453" y="0"/>
                        </a:cubicBezTo>
                        <a:cubicBezTo>
                          <a:pt x="4582922" y="-37776"/>
                          <a:pt x="4825697" y="40613"/>
                          <a:pt x="4946553" y="0"/>
                        </a:cubicBezTo>
                        <a:cubicBezTo>
                          <a:pt x="5067409" y="-40613"/>
                          <a:pt x="5377277" y="31772"/>
                          <a:pt x="5518626" y="0"/>
                        </a:cubicBezTo>
                        <a:cubicBezTo>
                          <a:pt x="5659975" y="-31772"/>
                          <a:pt x="5987588" y="46322"/>
                          <a:pt x="6296645" y="0"/>
                        </a:cubicBezTo>
                        <a:cubicBezTo>
                          <a:pt x="6605702" y="-46322"/>
                          <a:pt x="6742914" y="57499"/>
                          <a:pt x="6971692" y="0"/>
                        </a:cubicBezTo>
                        <a:cubicBezTo>
                          <a:pt x="7200470" y="-57499"/>
                          <a:pt x="7416378" y="85397"/>
                          <a:pt x="7749711" y="0"/>
                        </a:cubicBezTo>
                        <a:cubicBezTo>
                          <a:pt x="8083044" y="-85397"/>
                          <a:pt x="8184175" y="25863"/>
                          <a:pt x="8527731" y="0"/>
                        </a:cubicBezTo>
                        <a:cubicBezTo>
                          <a:pt x="8871287" y="-25863"/>
                          <a:pt x="9043779" y="3533"/>
                          <a:pt x="9202777" y="0"/>
                        </a:cubicBezTo>
                        <a:cubicBezTo>
                          <a:pt x="9361775" y="-3533"/>
                          <a:pt x="9624198" y="22394"/>
                          <a:pt x="9980796" y="0"/>
                        </a:cubicBezTo>
                        <a:cubicBezTo>
                          <a:pt x="10337394" y="-22394"/>
                          <a:pt x="10539984" y="120415"/>
                          <a:pt x="11033411" y="0"/>
                        </a:cubicBezTo>
                        <a:cubicBezTo>
                          <a:pt x="11333947" y="41776"/>
                          <a:pt x="11836161" y="347637"/>
                          <a:pt x="11769505" y="736094"/>
                        </a:cubicBezTo>
                        <a:cubicBezTo>
                          <a:pt x="11782019" y="967631"/>
                          <a:pt x="11761745" y="1171991"/>
                          <a:pt x="11769505" y="1296627"/>
                        </a:cubicBezTo>
                        <a:cubicBezTo>
                          <a:pt x="11777265" y="1421263"/>
                          <a:pt x="11722294" y="1512717"/>
                          <a:pt x="11769505" y="1705816"/>
                        </a:cubicBezTo>
                        <a:cubicBezTo>
                          <a:pt x="11816716" y="1898915"/>
                          <a:pt x="11750090" y="1941135"/>
                          <a:pt x="11769505" y="2165454"/>
                        </a:cubicBezTo>
                        <a:cubicBezTo>
                          <a:pt x="11788920" y="2389773"/>
                          <a:pt x="11723308" y="2469979"/>
                          <a:pt x="11769505" y="2725987"/>
                        </a:cubicBezTo>
                        <a:cubicBezTo>
                          <a:pt x="11815702" y="2981995"/>
                          <a:pt x="11753208" y="3060579"/>
                          <a:pt x="11769505" y="3236072"/>
                        </a:cubicBezTo>
                        <a:cubicBezTo>
                          <a:pt x="11785802" y="3411566"/>
                          <a:pt x="11737340" y="3607336"/>
                          <a:pt x="11769505" y="3796605"/>
                        </a:cubicBezTo>
                        <a:cubicBezTo>
                          <a:pt x="11801670" y="3985874"/>
                          <a:pt x="11732550" y="4066344"/>
                          <a:pt x="11769505" y="4306691"/>
                        </a:cubicBezTo>
                        <a:cubicBezTo>
                          <a:pt x="11806460" y="4547038"/>
                          <a:pt x="11714141" y="4680846"/>
                          <a:pt x="11769505" y="4816776"/>
                        </a:cubicBezTo>
                        <a:cubicBezTo>
                          <a:pt x="11824869" y="4952706"/>
                          <a:pt x="11759718" y="5040921"/>
                          <a:pt x="11769505" y="5225965"/>
                        </a:cubicBezTo>
                        <a:cubicBezTo>
                          <a:pt x="11779292" y="5411009"/>
                          <a:pt x="11705761" y="5645621"/>
                          <a:pt x="11769505" y="5780893"/>
                        </a:cubicBezTo>
                        <a:cubicBezTo>
                          <a:pt x="11802545" y="6214271"/>
                          <a:pt x="11406789" y="6577089"/>
                          <a:pt x="11033411" y="6516987"/>
                        </a:cubicBezTo>
                        <a:cubicBezTo>
                          <a:pt x="10839460" y="6595031"/>
                          <a:pt x="10621551" y="6483782"/>
                          <a:pt x="10358365" y="6516987"/>
                        </a:cubicBezTo>
                        <a:cubicBezTo>
                          <a:pt x="10095179" y="6550192"/>
                          <a:pt x="10040614" y="6487373"/>
                          <a:pt x="9889265" y="6516987"/>
                        </a:cubicBezTo>
                        <a:cubicBezTo>
                          <a:pt x="9737916" y="6546601"/>
                          <a:pt x="9457523" y="6462972"/>
                          <a:pt x="9214218" y="6516987"/>
                        </a:cubicBezTo>
                        <a:cubicBezTo>
                          <a:pt x="8970913" y="6571002"/>
                          <a:pt x="8941462" y="6483959"/>
                          <a:pt x="8848092" y="6516987"/>
                        </a:cubicBezTo>
                        <a:cubicBezTo>
                          <a:pt x="8754722" y="6550015"/>
                          <a:pt x="8418030" y="6433878"/>
                          <a:pt x="8070072" y="6516987"/>
                        </a:cubicBezTo>
                        <a:cubicBezTo>
                          <a:pt x="7722114" y="6600096"/>
                          <a:pt x="7784020" y="6465672"/>
                          <a:pt x="7497999" y="6516987"/>
                        </a:cubicBezTo>
                        <a:cubicBezTo>
                          <a:pt x="7211978" y="6568302"/>
                          <a:pt x="7041097" y="6451509"/>
                          <a:pt x="6925926" y="6516987"/>
                        </a:cubicBezTo>
                        <a:cubicBezTo>
                          <a:pt x="6810755" y="6582465"/>
                          <a:pt x="6740008" y="6501607"/>
                          <a:pt x="6662772" y="6516987"/>
                        </a:cubicBezTo>
                        <a:cubicBezTo>
                          <a:pt x="6585536" y="6532367"/>
                          <a:pt x="6506036" y="6494693"/>
                          <a:pt x="6399618" y="6516987"/>
                        </a:cubicBezTo>
                        <a:cubicBezTo>
                          <a:pt x="6293200" y="6539281"/>
                          <a:pt x="5950949" y="6503896"/>
                          <a:pt x="5827545" y="6516987"/>
                        </a:cubicBezTo>
                        <a:cubicBezTo>
                          <a:pt x="5704141" y="6530078"/>
                          <a:pt x="5629785" y="6502862"/>
                          <a:pt x="5564392" y="6516987"/>
                        </a:cubicBezTo>
                        <a:cubicBezTo>
                          <a:pt x="5498999" y="6531112"/>
                          <a:pt x="5367678" y="6511828"/>
                          <a:pt x="5198265" y="6516987"/>
                        </a:cubicBezTo>
                        <a:cubicBezTo>
                          <a:pt x="5028852" y="6522146"/>
                          <a:pt x="4958468" y="6484347"/>
                          <a:pt x="4832138" y="6516987"/>
                        </a:cubicBezTo>
                        <a:cubicBezTo>
                          <a:pt x="4705808" y="6549627"/>
                          <a:pt x="4545259" y="6487652"/>
                          <a:pt x="4363038" y="6516987"/>
                        </a:cubicBezTo>
                        <a:cubicBezTo>
                          <a:pt x="4180817" y="6546322"/>
                          <a:pt x="4116206" y="6497919"/>
                          <a:pt x="3893938" y="6516987"/>
                        </a:cubicBezTo>
                        <a:cubicBezTo>
                          <a:pt x="3671670" y="6536055"/>
                          <a:pt x="3619000" y="6504192"/>
                          <a:pt x="3424838" y="6516987"/>
                        </a:cubicBezTo>
                        <a:cubicBezTo>
                          <a:pt x="3230676" y="6529782"/>
                          <a:pt x="3063182" y="6452759"/>
                          <a:pt x="2852765" y="6516987"/>
                        </a:cubicBezTo>
                        <a:cubicBezTo>
                          <a:pt x="2642348" y="6581215"/>
                          <a:pt x="2417747" y="6490307"/>
                          <a:pt x="2177718" y="6516987"/>
                        </a:cubicBezTo>
                        <a:cubicBezTo>
                          <a:pt x="1937689" y="6543667"/>
                          <a:pt x="1655606" y="6445215"/>
                          <a:pt x="1502672" y="6516987"/>
                        </a:cubicBezTo>
                        <a:cubicBezTo>
                          <a:pt x="1349738" y="6588759"/>
                          <a:pt x="1012460" y="6428236"/>
                          <a:pt x="736094" y="6516987"/>
                        </a:cubicBezTo>
                        <a:cubicBezTo>
                          <a:pt x="310145" y="6517135"/>
                          <a:pt x="74475" y="6191437"/>
                          <a:pt x="0" y="5780893"/>
                        </a:cubicBezTo>
                        <a:cubicBezTo>
                          <a:pt x="-63934" y="5527621"/>
                          <a:pt x="25991" y="5314712"/>
                          <a:pt x="0" y="5169912"/>
                        </a:cubicBezTo>
                        <a:cubicBezTo>
                          <a:pt x="-25991" y="5025112"/>
                          <a:pt x="37387" y="4871879"/>
                          <a:pt x="0" y="4760723"/>
                        </a:cubicBezTo>
                        <a:cubicBezTo>
                          <a:pt x="-37387" y="4649567"/>
                          <a:pt x="26127" y="4546597"/>
                          <a:pt x="0" y="4351533"/>
                        </a:cubicBezTo>
                        <a:cubicBezTo>
                          <a:pt x="-26127" y="4156469"/>
                          <a:pt x="49986" y="3921812"/>
                          <a:pt x="0" y="3690104"/>
                        </a:cubicBezTo>
                        <a:cubicBezTo>
                          <a:pt x="-49986" y="3458396"/>
                          <a:pt x="3064" y="3385616"/>
                          <a:pt x="0" y="3230467"/>
                        </a:cubicBezTo>
                        <a:cubicBezTo>
                          <a:pt x="-3064" y="3075318"/>
                          <a:pt x="57060" y="2727219"/>
                          <a:pt x="0" y="2569038"/>
                        </a:cubicBezTo>
                        <a:cubicBezTo>
                          <a:pt x="-57060" y="2410857"/>
                          <a:pt x="63772" y="2206634"/>
                          <a:pt x="0" y="2008504"/>
                        </a:cubicBezTo>
                        <a:cubicBezTo>
                          <a:pt x="-63772" y="1810374"/>
                          <a:pt x="58666" y="1535622"/>
                          <a:pt x="0" y="1397523"/>
                        </a:cubicBezTo>
                        <a:cubicBezTo>
                          <a:pt x="-58666" y="1259424"/>
                          <a:pt x="38984" y="1017573"/>
                          <a:pt x="0" y="73609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BAE5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0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169145" y="87801"/>
            <a:ext cx="11873947" cy="1682943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rgbClr val="BAE5E4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48908" y="1762124"/>
            <a:ext cx="11968880" cy="5020563"/>
            <a:chOff x="215297" y="1331119"/>
            <a:chExt cx="6488273" cy="3606267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>
                <a:solidFill>
                  <a:srgbClr val="BAE5E4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15297" y="1331119"/>
              <a:ext cx="6488273" cy="3606267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>
                <a:solidFill>
                  <a:srgbClr val="BAE5E4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>
                <a:solidFill>
                  <a:srgbClr val="BAE5E4"/>
                </a:solidFill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>
                <a:solidFill>
                  <a:srgbClr val="BAE5E4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>
                <a:solidFill>
                  <a:srgbClr val="BAE5E4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>
                <a:solidFill>
                  <a:srgbClr val="BAE5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89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:\PPT素材\卡通D5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895" y="4552546"/>
            <a:ext cx="2501107" cy="230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E:\PPT素材\卡通D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" y="1"/>
            <a:ext cx="1324680" cy="117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37752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CAD1D-2D96-43A2-BF73-11DF90A7A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B997F4-882C-4632-AD0E-62AE973073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74F27-6899-4AAB-868E-1D7FCC1B55C0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4AE54C-DDB0-41F0-B5CF-94C7F98A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56D67-F054-4AC9-A94F-2D6E1B1BE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0425FE-BB05-4C38-823D-7CBC4D019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0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5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11348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3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12212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00" r:id="rId3"/>
    <p:sldLayoutId id="2147483660" r:id="rId4"/>
    <p:sldLayoutId id="2147483667" r:id="rId5"/>
    <p:sldLayoutId id="2147483669" r:id="rId6"/>
    <p:sldLayoutId id="2147483670" r:id="rId7"/>
    <p:sldLayoutId id="214748369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1690" y="258656"/>
            <a:ext cx="64534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TIỂU 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 HÒA NGHĨA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6D44DB-6E5F-4DA7-BC5F-B48B8B8677DB}"/>
              </a:ext>
            </a:extLst>
          </p:cNvPr>
          <p:cNvSpPr txBox="1"/>
          <p:nvPr/>
        </p:nvSpPr>
        <p:spPr>
          <a:xfrm>
            <a:off x="817341" y="2137081"/>
            <a:ext cx="106247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66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CHÀO MỪNG QUÝ THẦY CÔ GIÁO </a:t>
            </a:r>
          </a:p>
          <a:p>
            <a:pPr algn="ctr"/>
            <a:r>
              <a:rPr lang="en-GB" sz="4800" b="1" dirty="0">
                <a:solidFill>
                  <a:srgbClr val="FF0066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VỀ DỰ GIỜ THĂM LỚP</a:t>
            </a:r>
            <a:endParaRPr lang="vi-VN" sz="4800" b="1" dirty="0">
              <a:solidFill>
                <a:srgbClr val="FF0066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TextBox 20"/>
          <p:cNvSpPr txBox="1"/>
          <p:nvPr/>
        </p:nvSpPr>
        <p:spPr>
          <a:xfrm>
            <a:off x="2052050" y="4676341"/>
            <a:ext cx="8087899" cy="49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294"/>
              </a:lnSpc>
            </a:pPr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sap Medium"/>
              </a:rPr>
              <a:t>GIÁO VIÊN: NGUYỄN THỊ NHƯ NGUYÊN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  <a:sym typeface="Asap Medium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144223" y="798909"/>
            <a:ext cx="2388358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7"/>
          <p:cNvSpPr/>
          <p:nvPr/>
        </p:nvSpPr>
        <p:spPr>
          <a:xfrm>
            <a:off x="9215793" y="5020900"/>
            <a:ext cx="1409100" cy="1388715"/>
          </a:xfrm>
          <a:custGeom>
            <a:avLst/>
            <a:gdLst/>
            <a:ahLst/>
            <a:cxnLst/>
            <a:rect l="l" t="t" r="r" b="b"/>
            <a:pathLst>
              <a:path w="2113650" h="2083073">
                <a:moveTo>
                  <a:pt x="0" y="0"/>
                </a:moveTo>
                <a:lnTo>
                  <a:pt x="2113650" y="0"/>
                </a:lnTo>
                <a:lnTo>
                  <a:pt x="2113650" y="2083073"/>
                </a:lnTo>
                <a:lnTo>
                  <a:pt x="0" y="2083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6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B7867B-19A6-41B9-8A80-085CD2FD965F}"/>
              </a:ext>
            </a:extLst>
          </p:cNvPr>
          <p:cNvSpPr txBox="1"/>
          <p:nvPr/>
        </p:nvSpPr>
        <p:spPr>
          <a:xfrm>
            <a:off x="4539631" y="1732409"/>
            <a:ext cx="7027417" cy="295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C61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 THÀNH CẢM ƠN!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5B632-76EF-4C3E-BF0D-644CDB1E18DB}"/>
              </a:ext>
            </a:extLst>
          </p:cNvPr>
          <p:cNvSpPr txBox="1"/>
          <p:nvPr/>
        </p:nvSpPr>
        <p:spPr>
          <a:xfrm>
            <a:off x="2870741" y="5299295"/>
            <a:ext cx="9043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00833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4BD11-B848-6BB0-C4C8-3EB4A3E12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57" y="154114"/>
            <a:ext cx="6684981" cy="30434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sp>
        <p:nvSpPr>
          <p:cNvPr id="2" name="Rectangle 1"/>
          <p:cNvSpPr/>
          <p:nvPr/>
        </p:nvSpPr>
        <p:spPr>
          <a:xfrm>
            <a:off x="3381691" y="1050971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5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0914" y="3330320"/>
            <a:ext cx="7217553" cy="193899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endParaRPr lang="en-US" sz="6000" b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NƯỚC VÀ MÂY</a:t>
            </a:r>
            <a:endParaRPr lang="en-US" sz="6000" b="1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59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7">
            <a:extLst>
              <a:ext uri="{FF2B5EF4-FFF2-40B4-BE49-F238E27FC236}">
                <a16:creationId xmlns:a16="http://schemas.microsoft.com/office/drawing/2014/main" id="{CD266F93-4930-44EE-B40F-F068D42EC517}"/>
              </a:ext>
            </a:extLst>
          </p:cNvPr>
          <p:cNvSpPr txBox="1"/>
          <p:nvPr/>
        </p:nvSpPr>
        <p:spPr>
          <a:xfrm>
            <a:off x="3913857" y="1966097"/>
            <a:ext cx="4261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1219200">
              <a:defRPr/>
            </a:pPr>
            <a:endParaRPr lang="zh-CN" altLang="en-US" sz="8000" spc="300" dirty="0">
              <a:solidFill>
                <a:srgbClr val="FFFF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89166" y="1567543"/>
            <a:ext cx="91308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KỂ CHUYỆN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 NƯỚC VÀ MÂY</a:t>
            </a:r>
          </a:p>
        </p:txBody>
      </p:sp>
    </p:spTree>
    <p:extLst>
      <p:ext uri="{BB962C8B-B14F-4D97-AF65-F5344CB8AC3E}">
        <p14:creationId xmlns:p14="http://schemas.microsoft.com/office/powerpoint/2010/main" val="346822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774893" y="655066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solidFill>
                  <a:srgbClr val="FFFFFF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 và nghe</a:t>
            </a:r>
            <a:endParaRPr lang="en-US" sz="4800" kern="0" dirty="0">
              <a:solidFill>
                <a:srgbClr val="FFFFFF"/>
              </a:solidFill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F5C71A-908C-0C4B-B335-77C253241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318" y="235018"/>
            <a:ext cx="5240742" cy="3176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7B8C8-5762-4349-9B7E-52F72191FD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4198" y="235015"/>
            <a:ext cx="5470718" cy="31769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59EAAA-6172-2446-8233-10378505B4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500" y="3534770"/>
            <a:ext cx="5131559" cy="3058602"/>
          </a:xfrm>
          <a:prstGeom prst="round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0C97BD-BF84-424E-96F8-37740024BB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7028" y="3534770"/>
            <a:ext cx="5238706" cy="3058602"/>
          </a:xfrm>
          <a:prstGeom prst="round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778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B49F4-04C2-BD40-94D6-5F7EDC076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137" y="204714"/>
            <a:ext cx="11327642" cy="62506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77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4515CD-BCA4-A342-8289-A0F1ECABF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785" y="224632"/>
            <a:ext cx="11286699" cy="613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5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F41821-7AB5-0C4F-87D0-12D28E114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377" y="205690"/>
            <a:ext cx="11122924" cy="620875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F93849-477E-C64D-A6E5-523B721D7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672" y="251339"/>
            <a:ext cx="11204812" cy="623134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774893" y="655066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solidFill>
                  <a:srgbClr val="FFFFFF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 và nghe</a:t>
            </a:r>
            <a:endParaRPr lang="en-US" sz="4800" kern="0" dirty="0">
              <a:solidFill>
                <a:srgbClr val="FFFFFF"/>
              </a:solidFill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F5C71A-908C-0C4B-B335-77C253241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318" y="235018"/>
            <a:ext cx="5240742" cy="3176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7B8C8-5762-4349-9B7E-52F72191FD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4198" y="235015"/>
            <a:ext cx="5470718" cy="31769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59EAAA-6172-2446-8233-10378505B4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500" y="3534770"/>
            <a:ext cx="5131559" cy="3058602"/>
          </a:xfrm>
          <a:prstGeom prst="round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0C97BD-BF84-424E-96F8-37740024BB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7028" y="3534770"/>
            <a:ext cx="5238706" cy="3058602"/>
          </a:xfrm>
          <a:prstGeom prst="round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22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12902</TotalTime>
  <Words>59</Words>
  <Application>Microsoft Office PowerPoint</Application>
  <PresentationFormat>Widescreen</PresentationFormat>
  <Paragraphs>14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Microsoft YaHei</vt:lpstr>
      <vt:lpstr>Arial</vt:lpstr>
      <vt:lpstr>Arial-Rounded</vt:lpstr>
      <vt:lpstr>Asap Medium</vt:lpstr>
      <vt:lpstr>Calibri</vt:lpstr>
      <vt:lpstr>Cambria</vt:lpstr>
      <vt:lpstr>Kalam</vt:lpstr>
      <vt:lpstr>Montserrat</vt:lpstr>
      <vt:lpstr>Times New Roman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PV</dc:creator>
  <cp:lastModifiedBy>MAIHUNG</cp:lastModifiedBy>
  <cp:revision>317</cp:revision>
  <dcterms:created xsi:type="dcterms:W3CDTF">2024-12-02T16:26:46Z</dcterms:created>
  <dcterms:modified xsi:type="dcterms:W3CDTF">2026-02-10T09:33:51Z</dcterms:modified>
</cp:coreProperties>
</file>