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72391" y="1125246"/>
            <a:ext cx="5176417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PHÉP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B6AF1-DA80-2F1F-8726-40AC5B9200E8}"/>
              </a:ext>
            </a:extLst>
          </p:cNvPr>
          <p:cNvSpPr txBox="1"/>
          <p:nvPr/>
        </p:nvSpPr>
        <p:spPr>
          <a:xfrm>
            <a:off x="3372391" y="3821374"/>
            <a:ext cx="618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GIÁO VIÊN: NGUYỄN THỊ MAI LAN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Trường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Hoà Nghĩa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2A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541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138</cp:revision>
  <dcterms:created xsi:type="dcterms:W3CDTF">2021-06-02T01:34:28Z</dcterms:created>
  <dcterms:modified xsi:type="dcterms:W3CDTF">2026-01-22T23:19:18Z</dcterms:modified>
</cp:coreProperties>
</file>