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8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6505" y="1252698"/>
            <a:ext cx="6176306" cy="257916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BẢNG NHÂN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61354-ECF2-8830-EF3E-631EE56CA7F8}"/>
              </a:ext>
            </a:extLst>
          </p:cNvPr>
          <p:cNvSpPr txBox="1"/>
          <p:nvPr/>
        </p:nvSpPr>
        <p:spPr>
          <a:xfrm>
            <a:off x="3119726" y="3959318"/>
            <a:ext cx="6188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GIÁO VIÊN: NGUYỄN THỊ MAI LAN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Trường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Hoà Nghĩa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2A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524</Words>
  <Application>Microsoft Office PowerPoint</Application>
  <PresentationFormat>Widescreen</PresentationFormat>
  <Paragraphs>169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152</cp:revision>
  <dcterms:created xsi:type="dcterms:W3CDTF">2021-06-02T01:34:28Z</dcterms:created>
  <dcterms:modified xsi:type="dcterms:W3CDTF">2026-01-22T23:24:31Z</dcterms:modified>
</cp:coreProperties>
</file>