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95" r:id="rId2"/>
    <p:sldId id="397" r:id="rId3"/>
    <p:sldId id="396" r:id="rId4"/>
    <p:sldId id="399" r:id="rId5"/>
    <p:sldId id="400" r:id="rId6"/>
    <p:sldId id="421" r:id="rId7"/>
    <p:sldId id="420" r:id="rId8"/>
    <p:sldId id="403" r:id="rId9"/>
    <p:sldId id="422" r:id="rId10"/>
    <p:sldId id="423" r:id="rId11"/>
    <p:sldId id="424" r:id="rId12"/>
    <p:sldId id="404" r:id="rId13"/>
    <p:sldId id="405" r:id="rId14"/>
    <p:sldId id="407" r:id="rId15"/>
    <p:sldId id="425" r:id="rId16"/>
    <p:sldId id="280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96" autoAdjust="0"/>
    <p:restoredTop sz="94343" autoAdjust="0"/>
  </p:normalViewPr>
  <p:slideViewPr>
    <p:cSldViewPr>
      <p:cViewPr varScale="1">
        <p:scale>
          <a:sx n="111" d="100"/>
          <a:sy n="111" d="100"/>
        </p:scale>
        <p:origin x="77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66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66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66" b="1" dirty="0" err="1" smtClean="0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1966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66" b="1" dirty="0" err="1" smtClean="0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endParaRPr lang="en-US" altLang="en-US" sz="1966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 QUẢ HỒNG CỦA THỎ CON (T1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02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34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348" b="1" i="1" dirty="0" err="1" smtClean="0">
                <a:solidFill>
                  <a:srgbClr val="FF0066"/>
                </a:solidFill>
                <a:latin typeface="Times New Roman" pitchFamily="18" charset="0"/>
              </a:rPr>
              <a:t>Bùi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48" b="1" i="1" dirty="0" err="1" smtClean="0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48" b="1" i="1" dirty="0" err="1" smtClean="0">
                <a:solidFill>
                  <a:srgbClr val="FF0066"/>
                </a:solidFill>
                <a:latin typeface="Times New Roman" pitchFamily="18" charset="0"/>
              </a:rPr>
              <a:t>Vân</a:t>
            </a:r>
            <a:endParaRPr lang="en-US" altLang="en-US" sz="1348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34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3E</a:t>
            </a:r>
            <a:endParaRPr lang="en-US" altLang="en-US" sz="1348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339502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90433" y="55647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2555776" y="1251240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868144" y="1276996"/>
            <a:ext cx="72008" cy="2604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650299" y="1682006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744523" y="1684919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395537" y="2423060"/>
            <a:ext cx="27315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803" y="3057822"/>
            <a:ext cx="1039067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299" y="3042262"/>
            <a:ext cx="3281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48" y="1051066"/>
            <a:ext cx="851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80248" y="3723878"/>
            <a:ext cx="94609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6174" y="3723878"/>
            <a:ext cx="4670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7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131590"/>
            <a:ext cx="86409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Thỏ con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lịm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.”.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nhẫn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đợi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trèo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khẩn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ý.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425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21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392488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43" y="195486"/>
            <a:ext cx="4248472" cy="2664296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6790" y="3003798"/>
            <a:ext cx="8685690" cy="12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2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76464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3478"/>
            <a:ext cx="44561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còn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xanh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“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sẽ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thưởng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lịm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chăm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tưới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lâu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kiên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nhẫn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đứng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đợi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xuống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trèo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cầu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khẩn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lát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mổ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hấu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hay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ong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bao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đến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4"/>
            <a:ext cx="4968552" cy="644083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63" y="771550"/>
            <a:ext cx="9108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9512" y="771550"/>
            <a:ext cx="318677" cy="288031"/>
            <a:chOff x="8079657" y="1342173"/>
            <a:chExt cx="707923" cy="7079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0611" y="2244169"/>
            <a:ext cx="288031" cy="288032"/>
            <a:chOff x="8079657" y="1342173"/>
            <a:chExt cx="707923" cy="7079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919" y="572055"/>
            <a:ext cx="8915036" cy="45397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27856" y="572055"/>
            <a:ext cx="288031" cy="247711"/>
            <a:chOff x="8079657" y="1342173"/>
            <a:chExt cx="707923" cy="7079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71871" y="2868786"/>
            <a:ext cx="288031" cy="288032"/>
            <a:chOff x="8079657" y="1342173"/>
            <a:chExt cx="707923" cy="7079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27422"/>
            <a:ext cx="8611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95536" y="1131590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753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51520" y="77155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2829" y="3605874"/>
            <a:ext cx="136928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79512" y="30205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3582251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829" y="4159363"/>
            <a:ext cx="89800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4072753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3456</TotalTime>
  <Words>1516</Words>
  <Application>Microsoft Office PowerPoint</Application>
  <PresentationFormat>On-screen Show (16:9)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宋体</vt:lpstr>
      <vt:lpstr>Arial</vt:lpstr>
      <vt:lpstr>Arial-Rounded</vt:lpstr>
      <vt:lpstr>AvantGarde</vt:lpstr>
      <vt:lpstr>Calibri</vt:lpstr>
      <vt:lpstr>OpenSans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MAIHUNG</cp:lastModifiedBy>
  <cp:revision>142</cp:revision>
  <dcterms:created xsi:type="dcterms:W3CDTF">2015-02-26T08:23:36Z</dcterms:created>
  <dcterms:modified xsi:type="dcterms:W3CDTF">2026-02-11T09:11:56Z</dcterms:modified>
</cp:coreProperties>
</file>