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95" r:id="rId2"/>
    <p:sldId id="410" r:id="rId3"/>
    <p:sldId id="412" r:id="rId4"/>
    <p:sldId id="409" r:id="rId5"/>
    <p:sldId id="426" r:id="rId6"/>
    <p:sldId id="415" r:id="rId7"/>
    <p:sldId id="416" r:id="rId8"/>
    <p:sldId id="427" r:id="rId9"/>
    <p:sldId id="429" r:id="rId10"/>
    <p:sldId id="430" r:id="rId11"/>
    <p:sldId id="280" r:id="rId12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3730"/>
    <a:srgbClr val="DBE648"/>
    <a:srgbClr val="00B050"/>
    <a:srgbClr val="31ADB9"/>
    <a:srgbClr val="FF9900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96" autoAdjust="0"/>
    <p:restoredTop sz="94343" autoAdjust="0"/>
  </p:normalViewPr>
  <p:slideViewPr>
    <p:cSldViewPr>
      <p:cViewPr varScale="1">
        <p:scale>
          <a:sx n="111" d="100"/>
          <a:sy n="111" d="100"/>
        </p:scale>
        <p:origin x="77" y="1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0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9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3" r:id="rId3"/>
    <p:sldLayoutId id="2147483714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9939"/>
            <a:ext cx="5638800" cy="38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966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1966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966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1966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966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1966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966" b="1" dirty="0" err="1" smtClean="0">
                <a:solidFill>
                  <a:srgbClr val="FF0066"/>
                </a:solidFill>
                <a:latin typeface="Times New Roman" pitchFamily="18" charset="0"/>
              </a:rPr>
              <a:t>HÒA</a:t>
            </a:r>
            <a:r>
              <a:rPr lang="en-US" altLang="en-US" sz="1966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966" b="1" dirty="0" err="1" smtClean="0">
                <a:solidFill>
                  <a:srgbClr val="FF0066"/>
                </a:solidFill>
                <a:latin typeface="Times New Roman" pitchFamily="18" charset="0"/>
              </a:rPr>
              <a:t>NGHĨA</a:t>
            </a:r>
            <a:endParaRPr lang="en-US" altLang="en-US" sz="1966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36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63914" y="2443326"/>
            <a:ext cx="6139543" cy="8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022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22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 QUẢ HỒNG CỦA THỎ CON</a:t>
            </a:r>
            <a:endParaRPr lang="en-US" sz="2022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1" y="115908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436914" y="4048631"/>
            <a:ext cx="3356429" cy="4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34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34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348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348" b="1" i="1" dirty="0" err="1" smtClean="0">
                <a:solidFill>
                  <a:srgbClr val="FF0066"/>
                </a:solidFill>
                <a:latin typeface="Times New Roman" pitchFamily="18" charset="0"/>
              </a:rPr>
              <a:t>Bùi</a:t>
            </a:r>
            <a:r>
              <a:rPr lang="en-US" altLang="en-US" sz="1348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348" b="1" i="1" dirty="0" err="1" smtClean="0">
                <a:solidFill>
                  <a:srgbClr val="FF0066"/>
                </a:solidFill>
                <a:latin typeface="Times New Roman" pitchFamily="18" charset="0"/>
              </a:rPr>
              <a:t>Thanh</a:t>
            </a:r>
            <a:r>
              <a:rPr lang="en-US" altLang="en-US" sz="1348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348" b="1" i="1" dirty="0" err="1" smtClean="0">
                <a:solidFill>
                  <a:srgbClr val="FF0066"/>
                </a:solidFill>
                <a:latin typeface="Times New Roman" pitchFamily="18" charset="0"/>
              </a:rPr>
              <a:t>Vân</a:t>
            </a:r>
            <a:endParaRPr lang="en-US" altLang="en-US" sz="1348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34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1348" b="1" i="1" dirty="0" smtClean="0">
                <a:solidFill>
                  <a:srgbClr val="FF0066"/>
                </a:solidFill>
                <a:latin typeface="Times New Roman" pitchFamily="18" charset="0"/>
              </a:rPr>
              <a:t>3E</a:t>
            </a:r>
            <a:endParaRPr lang="en-US" altLang="en-US" sz="1348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8949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235339"/>
            <a:ext cx="117365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2" y="81661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6" y="556200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3353892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2875048"/>
            <a:ext cx="2435202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7" y="1977357"/>
            <a:ext cx="7405811" cy="29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9971"/>
            <a:ext cx="3439149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2022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5616" y="2619670"/>
            <a:ext cx="6693789" cy="1045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710" eaLnBrk="0" fontAlgn="base" hangingPunct="0">
              <a:lnSpc>
                <a:spcPct val="125000"/>
              </a:lnSpc>
              <a:spcBef>
                <a:spcPts val="112"/>
              </a:spcBef>
              <a:spcAft>
                <a:spcPct val="0"/>
              </a:spcAft>
            </a:pP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Về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thăm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Bình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Định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quê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ta</a:t>
            </a:r>
            <a:endParaRPr lang="en-US" sz="2444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 defTabSz="513710" eaLnBrk="0" fontAlgn="base" hangingPunct="0">
              <a:lnSpc>
                <a:spcPct val="125000"/>
              </a:lnSpc>
              <a:spcBef>
                <a:spcPts val="112"/>
              </a:spcBef>
              <a:spcAft>
                <a:spcPct val="0"/>
              </a:spcAft>
            </a:pP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Không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quên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Ghềnh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Ráng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Tiên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Sa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hữu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tình</a:t>
            </a:r>
            <a:endParaRPr lang="en-US" sz="2444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082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1671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  <a:endParaRPr lang="en-US" sz="405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93827E-7 L 8.33333E-7 -0.07222 " pathEditMode="relative" rAng="0" ptsTypes="AA">
                                      <p:cBhvr>
                                        <p:cTn id="1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5F12D-3BE5-D825-BC84-9EA291339AD8}"/>
              </a:ext>
            </a:extLst>
          </p:cNvPr>
          <p:cNvSpPr txBox="1"/>
          <p:nvPr/>
        </p:nvSpPr>
        <p:spPr>
          <a:xfrm>
            <a:off x="2987824" y="1563638"/>
            <a:ext cx="235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8100">
                  <a:solidFill>
                    <a:srgbClr val="00B0F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4741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828147" y="-25093"/>
            <a:ext cx="722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0F18E5-03C3-6C0F-030F-FAF241425691}"/>
              </a:ext>
            </a:extLst>
          </p:cNvPr>
          <p:cNvGrpSpPr/>
          <p:nvPr/>
        </p:nvGrpSpPr>
        <p:grpSpPr>
          <a:xfrm>
            <a:off x="131783" y="680256"/>
            <a:ext cx="8664054" cy="830997"/>
            <a:chOff x="1889990" y="335364"/>
            <a:chExt cx="10183120" cy="830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9A76B6-AA05-66A8-672A-3AFD14ED0D27}"/>
                </a:ext>
              </a:extLst>
            </p:cNvPr>
            <p:cNvSpPr txBox="1"/>
            <p:nvPr/>
          </p:nvSpPr>
          <p:spPr>
            <a:xfrm>
              <a:off x="1944278" y="335364"/>
              <a:ext cx="10128832" cy="83099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  Khi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nhìn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cây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xanh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đã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nghĩ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làm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DC0C44-5C2B-C585-EADE-AC7C2244D2B1}"/>
                </a:ext>
              </a:extLst>
            </p:cNvPr>
            <p:cNvGrpSpPr/>
            <p:nvPr/>
          </p:nvGrpSpPr>
          <p:grpSpPr>
            <a:xfrm>
              <a:off x="1889990" y="365878"/>
              <a:ext cx="721470" cy="448955"/>
              <a:chOff x="4292118" y="760885"/>
              <a:chExt cx="487352" cy="30326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1D70973-92BB-710B-39C2-4B52960DCD0B}"/>
                  </a:ext>
                </a:extLst>
              </p:cNvPr>
              <p:cNvSpPr/>
              <p:nvPr/>
            </p:nvSpPr>
            <p:spPr>
              <a:xfrm>
                <a:off x="4292118" y="760885"/>
                <a:ext cx="487352" cy="293566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DFF00E3-5DB1-E897-E16C-7097BE401BC6}"/>
                  </a:ext>
                </a:extLst>
              </p:cNvPr>
              <p:cNvSpPr/>
              <p:nvPr/>
            </p:nvSpPr>
            <p:spPr>
              <a:xfrm>
                <a:off x="4302018" y="770589"/>
                <a:ext cx="450681" cy="29356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51583" y="1487257"/>
            <a:ext cx="8923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nhìn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nghĩ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chờ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thưởng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lịm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tưới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B9C4DB-27F8-4114-CC40-DBB29198BC27}"/>
              </a:ext>
            </a:extLst>
          </p:cNvPr>
          <p:cNvGrpSpPr/>
          <p:nvPr/>
        </p:nvGrpSpPr>
        <p:grpSpPr>
          <a:xfrm>
            <a:off x="-3" y="2734450"/>
            <a:ext cx="8803714" cy="1000972"/>
            <a:chOff x="1949128" y="335360"/>
            <a:chExt cx="8446134" cy="100097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7505D2-8FE4-2BEB-C8C9-42781B00838A}"/>
                </a:ext>
              </a:extLst>
            </p:cNvPr>
            <p:cNvSpPr txBox="1"/>
            <p:nvPr/>
          </p:nvSpPr>
          <p:spPr>
            <a:xfrm>
              <a:off x="2460872" y="382225"/>
              <a:ext cx="7934390" cy="95410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xảy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ra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đợi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rụng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044621-2CBD-F36A-41E9-47FAE46F3CC3}"/>
                </a:ext>
              </a:extLst>
            </p:cNvPr>
            <p:cNvGrpSpPr/>
            <p:nvPr/>
          </p:nvGrpSpPr>
          <p:grpSpPr>
            <a:xfrm>
              <a:off x="1949128" y="335360"/>
              <a:ext cx="685531" cy="477054"/>
              <a:chOff x="4332064" y="740271"/>
              <a:chExt cx="463075" cy="32225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5291EEA-DAD7-CE72-4CC2-DD479BAEE74C}"/>
                  </a:ext>
                </a:extLst>
              </p:cNvPr>
              <p:cNvSpPr/>
              <p:nvPr/>
            </p:nvSpPr>
            <p:spPr>
              <a:xfrm>
                <a:off x="4338016" y="740272"/>
                <a:ext cx="457123" cy="32224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FEB973-FB79-E02C-DE1D-A93C02E92950}"/>
                  </a:ext>
                </a:extLst>
              </p:cNvPr>
              <p:cNvSpPr/>
              <p:nvPr/>
            </p:nvSpPr>
            <p:spPr>
              <a:xfrm>
                <a:off x="4332064" y="740271"/>
                <a:ext cx="457122" cy="322250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203315" y="378718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thỏ đứng đợi quả hồng rụng xuống thì có đàn chim bay đến định ăn quả hồng.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143A78-B7E8-40C3-B545-E1355013982D}"/>
              </a:ext>
            </a:extLst>
          </p:cNvPr>
          <p:cNvGrpSpPr/>
          <p:nvPr/>
        </p:nvGrpSpPr>
        <p:grpSpPr>
          <a:xfrm>
            <a:off x="131783" y="35140"/>
            <a:ext cx="708950" cy="675630"/>
            <a:chOff x="451413" y="196770"/>
            <a:chExt cx="1143080" cy="114308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CB636E-33C9-4E6A-9D68-A14AF0C497FF}"/>
                </a:ext>
              </a:extLst>
            </p:cNvPr>
            <p:cNvSpPr/>
            <p:nvPr/>
          </p:nvSpPr>
          <p:spPr>
            <a:xfrm>
              <a:off x="451413" y="196770"/>
              <a:ext cx="1143080" cy="114308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t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 descr="Clip art Line art Đồ họa mạng di động Nội dung miễn phí Hình ảnh - sách vẽ  sách giáo khoa png png tải về - Miễn phí trong suốt Dòng Nghệ">
              <a:extLst>
                <a:ext uri="{FF2B5EF4-FFF2-40B4-BE49-F238E27FC236}">
                  <a16:creationId xmlns:a16="http://schemas.microsoft.com/office/drawing/2014/main" id="{3747E5BF-F6DA-4037-9FD6-EB7779CE2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667" r="95667">
                          <a14:foregroundMark x1="14222" y1="28222" x2="29000" y2="63778"/>
                          <a14:foregroundMark x1="9667" y1="39444" x2="4667" y2="42333"/>
                          <a14:foregroundMark x1="66889" y1="78667" x2="87000" y2="64889"/>
                          <a14:foregroundMark x1="87000" y1="64889" x2="88333" y2="63000"/>
                          <a14:foregroundMark x1="92778" y1="67667" x2="95667" y2="7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9086" flipH="1">
              <a:off x="563208" y="480467"/>
              <a:ext cx="848214" cy="76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31B853-2819-4971-973F-CD8E1C159947}"/>
                </a:ext>
              </a:extLst>
            </p:cNvPr>
            <p:cNvSpPr txBox="1"/>
            <p:nvPr/>
          </p:nvSpPr>
          <p:spPr>
            <a:xfrm rot="195696">
              <a:off x="687287" y="273320"/>
              <a:ext cx="648183" cy="5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6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FB2D4C-C872-097E-A9C3-45F1DA062FDA}"/>
              </a:ext>
            </a:extLst>
          </p:cNvPr>
          <p:cNvGrpSpPr/>
          <p:nvPr/>
        </p:nvGrpSpPr>
        <p:grpSpPr>
          <a:xfrm>
            <a:off x="1" y="267494"/>
            <a:ext cx="9115112" cy="830997"/>
            <a:chOff x="1763746" y="246858"/>
            <a:chExt cx="9710105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2C9088-E98E-CFD4-F76D-4AF214FB81FA}"/>
                </a:ext>
              </a:extLst>
            </p:cNvPr>
            <p:cNvSpPr txBox="1"/>
            <p:nvPr/>
          </p:nvSpPr>
          <p:spPr>
            <a:xfrm>
              <a:off x="1763746" y="246858"/>
              <a:ext cx="9710105" cy="83099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Vì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hốt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hoảng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ngăn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đàn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chim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ăn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S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au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56BB8C-6BBE-7F81-3E7F-932167AD9354}"/>
                </a:ext>
              </a:extLst>
            </p:cNvPr>
            <p:cNvGrpSpPr/>
            <p:nvPr/>
          </p:nvGrpSpPr>
          <p:grpSpPr>
            <a:xfrm>
              <a:off x="1885076" y="292974"/>
              <a:ext cx="542232" cy="385172"/>
              <a:chOff x="4288799" y="711637"/>
              <a:chExt cx="366277" cy="26018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0047E1B-689E-16EA-F5D0-E2535313A281}"/>
                  </a:ext>
                </a:extLst>
              </p:cNvPr>
              <p:cNvSpPr/>
              <p:nvPr/>
            </p:nvSpPr>
            <p:spPr>
              <a:xfrm>
                <a:off x="4288799" y="711637"/>
                <a:ext cx="366277" cy="240485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696B877-6F7F-C4FE-DC3F-8F10289C1D8E}"/>
                  </a:ext>
                </a:extLst>
              </p:cNvPr>
              <p:cNvSpPr/>
              <p:nvPr/>
            </p:nvSpPr>
            <p:spPr>
              <a:xfrm>
                <a:off x="4288799" y="731335"/>
                <a:ext cx="366276" cy="24048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85166" y="1029794"/>
            <a:ext cx="879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thỏ đang rất thèm quả hồng, nhưng khi đàn chim cầu khẩn vì rất đói thì thỏ lại đồng ý 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FC104D-8D7D-410C-8827-C9550B10800C}"/>
              </a:ext>
            </a:extLst>
          </p:cNvPr>
          <p:cNvGrpSpPr/>
          <p:nvPr/>
        </p:nvGrpSpPr>
        <p:grpSpPr>
          <a:xfrm>
            <a:off x="-21615" y="1934311"/>
            <a:ext cx="8728458" cy="830997"/>
            <a:chOff x="2099706" y="271022"/>
            <a:chExt cx="9862701" cy="16303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D85724-DC8D-4FC6-BE21-52234C4F3D98}"/>
                </a:ext>
              </a:extLst>
            </p:cNvPr>
            <p:cNvSpPr txBox="1"/>
            <p:nvPr/>
          </p:nvSpPr>
          <p:spPr>
            <a:xfrm>
              <a:off x="2361305" y="271022"/>
              <a:ext cx="9601102" cy="1630370"/>
            </a:xfrm>
            <a:prstGeom prst="rect">
              <a:avLst/>
            </a:prstGeom>
            <a:gradFill flip="none" rotWithShape="1">
              <a:gsLst>
                <a:gs pos="0">
                  <a:srgbClr val="4472C4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342900" marR="0" lvl="1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ở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cột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A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ở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cột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B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755A20-259D-44D9-8F3C-09675259C20E}"/>
                </a:ext>
              </a:extLst>
            </p:cNvPr>
            <p:cNvGrpSpPr/>
            <p:nvPr/>
          </p:nvGrpSpPr>
          <p:grpSpPr>
            <a:xfrm>
              <a:off x="2099706" y="341298"/>
              <a:ext cx="710730" cy="924655"/>
              <a:chOff x="4433779" y="744279"/>
              <a:chExt cx="480097" cy="62460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8DCCC10-FE2E-42FE-B8C8-3C20504669E0}"/>
                  </a:ext>
                </a:extLst>
              </p:cNvPr>
              <p:cNvSpPr/>
              <p:nvPr/>
            </p:nvSpPr>
            <p:spPr>
              <a:xfrm>
                <a:off x="4433779" y="744279"/>
                <a:ext cx="480097" cy="624603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F8AFFF9-C03E-4597-8387-EA0AC6FAA082}"/>
                  </a:ext>
                </a:extLst>
              </p:cNvPr>
              <p:cNvSpPr/>
              <p:nvPr/>
            </p:nvSpPr>
            <p:spPr>
              <a:xfrm>
                <a:off x="4477197" y="824735"/>
                <a:ext cx="361796" cy="544147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cxnSp>
        <p:nvCxnSpPr>
          <p:cNvPr id="15" name="Straight Arrow Connector 14"/>
          <p:cNvCxnSpPr/>
          <p:nvPr/>
        </p:nvCxnSpPr>
        <p:spPr>
          <a:xfrm>
            <a:off x="3223906" y="3471849"/>
            <a:ext cx="1924158" cy="90010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>
          <a:xfrm flipV="1">
            <a:off x="3098611" y="3471849"/>
            <a:ext cx="1964528" cy="90010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>
            <a:off x="3152180" y="3921899"/>
            <a:ext cx="1995884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11" y="2709983"/>
            <a:ext cx="2895600" cy="20220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064" y="2636029"/>
            <a:ext cx="3872235" cy="21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C9088-E98E-CFD4-F76D-4AF214FB81FA}"/>
              </a:ext>
            </a:extLst>
          </p:cNvPr>
          <p:cNvSpPr txBox="1"/>
          <p:nvPr/>
        </p:nvSpPr>
        <p:spPr>
          <a:xfrm>
            <a:off x="1" y="267494"/>
            <a:ext cx="9115112" cy="461665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5000"/>
                  <a:lumOff val="95000"/>
                  <a:alpha val="20000"/>
                </a:srgbClr>
              </a:gs>
              <a:gs pos="74000">
                <a:srgbClr val="66CCFF"/>
              </a:gs>
              <a:gs pos="83000">
                <a:srgbClr val="66C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  Câu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96B877-6F7F-C4FE-DC3F-8F10289C1D8E}"/>
              </a:ext>
            </a:extLst>
          </p:cNvPr>
          <p:cNvSpPr/>
          <p:nvPr/>
        </p:nvSpPr>
        <p:spPr>
          <a:xfrm>
            <a:off x="113896" y="342771"/>
            <a:ext cx="509005" cy="35601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166" y="1029794"/>
            <a:ext cx="879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muốn nói, nếu yêu thương mọi người chúng ta sẽ nhận được lại yêu thương.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4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D8C2B-6521-6FE6-2D8C-BE32B2C7EBAD}"/>
              </a:ext>
            </a:extLst>
          </p:cNvPr>
          <p:cNvSpPr txBox="1"/>
          <p:nvPr/>
        </p:nvSpPr>
        <p:spPr>
          <a:xfrm>
            <a:off x="3046836" y="727552"/>
            <a:ext cx="331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779662"/>
            <a:ext cx="8136904" cy="179126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Nếu dành yêu thương, dành điều tốt đẹp cho người khác, chúng ta cũng sẽ nhận lại được yêu thương cùng những điều tốt </a:t>
            </a:r>
            <a:r>
              <a:rPr lang="nl-NL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đẹp.</a:t>
            </a:r>
            <a:endParaRPr kumimoji="0" lang="en-US" sz="32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1115616" y="1203598"/>
            <a:ext cx="722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053977" y="1523488"/>
            <a:ext cx="2673843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R, S</a:t>
            </a:r>
            <a:endParaRPr lang="en-US" sz="2022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133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7" y="1977357"/>
            <a:ext cx="7405811" cy="29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9971"/>
            <a:ext cx="1904963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2022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664" y="2618564"/>
            <a:ext cx="2353042" cy="472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72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Ghềnh</a:t>
            </a:r>
            <a:r>
              <a:rPr lang="en-US" sz="2472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72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Ráng</a:t>
            </a:r>
            <a:endParaRPr lang="en-US" sz="2472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416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3457</TotalTime>
  <Words>318</Words>
  <Application>Microsoft Office PowerPoint</Application>
  <PresentationFormat>On-screen Show (16:9)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宋体</vt:lpstr>
      <vt:lpstr>Arial</vt:lpstr>
      <vt:lpstr>Arial-Rounded</vt:lpstr>
      <vt:lpstr>AvantGarde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MAIHUNG</cp:lastModifiedBy>
  <cp:revision>141</cp:revision>
  <dcterms:created xsi:type="dcterms:W3CDTF">2015-02-26T08:23:36Z</dcterms:created>
  <dcterms:modified xsi:type="dcterms:W3CDTF">2026-02-11T09:13:39Z</dcterms:modified>
</cp:coreProperties>
</file>