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  <p:sldId id="277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0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682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107</cp:revision>
  <dcterms:created xsi:type="dcterms:W3CDTF">2022-07-10T01:37:20Z</dcterms:created>
  <dcterms:modified xsi:type="dcterms:W3CDTF">2026-02-11T09:21:46Z</dcterms:modified>
</cp:coreProperties>
</file>